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96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6B2F76-56C1-4B96-B344-D4A70A668677}" type="datetimeFigureOut">
              <a:rPr lang="en-US" smtClean="0"/>
              <a:t>03/16/2016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99A892-5DB5-4235-83EE-0F4A46069175}" type="slidenum">
              <a:rPr lang="en-US" smtClean="0"/>
              <a:t>‹#›</a:t>
            </a:fld>
            <a:endParaRPr lang="en-US"/>
          </a:p>
        </p:txBody>
      </p:sp>
    </p:spTree>
    <p:extLst>
      <p:ext uri="{BB962C8B-B14F-4D97-AF65-F5344CB8AC3E}">
        <p14:creationId xmlns:p14="http://schemas.microsoft.com/office/powerpoint/2010/main" val="19508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8A190FC3-D403-47E8-BFCD-3EB0D1E3454D}" type="slidenum">
              <a:rPr lang="en-US" sz="800">
                <a:solidFill>
                  <a:prstClr val="black"/>
                </a:solidFill>
              </a:rPr>
              <a:pPr/>
              <a:t>1</a:t>
            </a:fld>
            <a:endParaRPr lang="en-US" sz="800">
              <a:solidFill>
                <a:prstClr val="black"/>
              </a:solidFill>
            </a:endParaRPr>
          </a:p>
        </p:txBody>
      </p:sp>
      <p:sp>
        <p:nvSpPr>
          <p:cNvPr id="16387" name="Rectangle 2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GB" smtClean="0"/>
          </a:p>
        </p:txBody>
      </p:sp>
      <p:sp>
        <p:nvSpPr>
          <p:cNvPr id="16388" name="Rectangle 2"/>
          <p:cNvSpPr>
            <a:spLocks noChangeArrowheads="1" noTextEdit="1"/>
          </p:cNvSpPr>
          <p:nvPr>
            <p:ph type="sldImg"/>
          </p:nvPr>
        </p:nvSpPr>
        <p:spPr>
          <a:xfrm>
            <a:off x="1143000" y="685800"/>
            <a:ext cx="4572000" cy="3429000"/>
          </a:xfr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CEBE82CB-3CFB-4BE4-85B9-00C3BA391860}" type="slidenum">
              <a:rPr lang="en-US" sz="800">
                <a:solidFill>
                  <a:prstClr val="black"/>
                </a:solidFill>
              </a:rPr>
              <a:pPr/>
              <a:t>11</a:t>
            </a:fld>
            <a:endParaRPr lang="en-US" sz="800">
              <a:solidFill>
                <a:prstClr val="black"/>
              </a:solidFill>
            </a:endParaRPr>
          </a:p>
        </p:txBody>
      </p:sp>
      <p:sp>
        <p:nvSpPr>
          <p:cNvPr id="25603" name="Rectangle 2"/>
          <p:cNvSpPr>
            <a:spLocks noChangeArrowheads="1" noTextEdit="1"/>
          </p:cNvSpPr>
          <p:nvPr>
            <p:ph type="sldImg"/>
          </p:nvPr>
        </p:nvSpPr>
        <p:spPr>
          <a:xfrm>
            <a:off x="1143000" y="685800"/>
            <a:ext cx="4572000" cy="3429000"/>
          </a:xfrm>
          <a:ln/>
        </p:spPr>
      </p:sp>
      <p:sp>
        <p:nvSpPr>
          <p:cNvPr id="256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1484EEC3-98E7-46D2-A166-EA130DEBD53C}" type="slidenum">
              <a:rPr lang="en-US" sz="800">
                <a:solidFill>
                  <a:prstClr val="black"/>
                </a:solidFill>
              </a:rPr>
              <a:pPr/>
              <a:t>12</a:t>
            </a:fld>
            <a:endParaRPr lang="en-US" sz="800">
              <a:solidFill>
                <a:prstClr val="black"/>
              </a:solidFill>
            </a:endParaRPr>
          </a:p>
        </p:txBody>
      </p:sp>
      <p:sp>
        <p:nvSpPr>
          <p:cNvPr id="26627" name="Rectangle 2"/>
          <p:cNvSpPr>
            <a:spLocks noChangeArrowheads="1" noTextEdit="1"/>
          </p:cNvSpPr>
          <p:nvPr>
            <p:ph type="sldImg"/>
          </p:nvPr>
        </p:nvSpPr>
        <p:spPr>
          <a:xfrm>
            <a:off x="1143000" y="685800"/>
            <a:ext cx="4572000" cy="3429000"/>
          </a:xfrm>
          <a:ln/>
        </p:spPr>
      </p:sp>
      <p:sp>
        <p:nvSpPr>
          <p:cNvPr id="2662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1D0E65A2-9191-42E6-848A-77889388D880}" type="slidenum">
              <a:rPr lang="en-US" sz="800">
                <a:solidFill>
                  <a:prstClr val="black"/>
                </a:solidFill>
              </a:rPr>
              <a:pPr/>
              <a:t>2</a:t>
            </a:fld>
            <a:endParaRPr lang="en-US" sz="800">
              <a:solidFill>
                <a:prstClr val="black"/>
              </a:solidFill>
            </a:endParaRPr>
          </a:p>
        </p:txBody>
      </p:sp>
      <p:sp>
        <p:nvSpPr>
          <p:cNvPr id="17411" name="Rectangle 2"/>
          <p:cNvSpPr>
            <a:spLocks noChangeArrowheads="1" noTextEdit="1"/>
          </p:cNvSpPr>
          <p:nvPr>
            <p:ph type="sldImg"/>
          </p:nvPr>
        </p:nvSpPr>
        <p:spPr>
          <a:xfrm>
            <a:off x="963624" y="686115"/>
            <a:ext cx="4930752" cy="3429000"/>
          </a:xfrm>
          <a:ln/>
        </p:spPr>
      </p:sp>
      <p:sp>
        <p:nvSpPr>
          <p:cNvPr id="174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84F1EF15-F64D-4A56-A8EB-242F030A31AA}" type="slidenum">
              <a:rPr lang="en-US" sz="800">
                <a:solidFill>
                  <a:prstClr val="black"/>
                </a:solidFill>
              </a:rPr>
              <a:pPr/>
              <a:t>3</a:t>
            </a:fld>
            <a:endParaRPr lang="en-US" sz="800">
              <a:solidFill>
                <a:prstClr val="black"/>
              </a:solidFill>
            </a:endParaRPr>
          </a:p>
        </p:txBody>
      </p:sp>
      <p:sp>
        <p:nvSpPr>
          <p:cNvPr id="18435" name="Rectangle 2"/>
          <p:cNvSpPr>
            <a:spLocks noChangeArrowheads="1" noTextEdit="1"/>
          </p:cNvSpPr>
          <p:nvPr>
            <p:ph type="sldImg"/>
          </p:nvPr>
        </p:nvSpPr>
        <p:spPr>
          <a:xfrm>
            <a:off x="963624" y="686115"/>
            <a:ext cx="4930752" cy="3429000"/>
          </a:xfrm>
          <a:ln/>
        </p:spPr>
      </p:sp>
      <p:sp>
        <p:nvSpPr>
          <p:cNvPr id="184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A43328F7-2370-4A22-A820-7DA4229F1DF1}" type="slidenum">
              <a:rPr lang="en-US" sz="800">
                <a:solidFill>
                  <a:prstClr val="black"/>
                </a:solidFill>
              </a:rPr>
              <a:pPr/>
              <a:t>4</a:t>
            </a:fld>
            <a:endParaRPr lang="en-US" sz="800">
              <a:solidFill>
                <a:prstClr val="black"/>
              </a:solidFill>
            </a:endParaRPr>
          </a:p>
        </p:txBody>
      </p:sp>
      <p:sp>
        <p:nvSpPr>
          <p:cNvPr id="19459" name="Rectangle 2"/>
          <p:cNvSpPr>
            <a:spLocks noChangeArrowheads="1" noTextEdit="1"/>
          </p:cNvSpPr>
          <p:nvPr>
            <p:ph type="sldImg"/>
          </p:nvPr>
        </p:nvSpPr>
        <p:spPr>
          <a:xfrm>
            <a:off x="963624" y="686115"/>
            <a:ext cx="4930752" cy="3429000"/>
          </a:xfrm>
          <a:ln/>
        </p:spPr>
      </p:sp>
      <p:sp>
        <p:nvSpPr>
          <p:cNvPr id="194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0C79273E-0934-4628-8FC8-AD03A4D78594}" type="slidenum">
              <a:rPr lang="en-US" sz="800">
                <a:solidFill>
                  <a:prstClr val="black"/>
                </a:solidFill>
              </a:rPr>
              <a:pPr/>
              <a:t>5</a:t>
            </a:fld>
            <a:endParaRPr lang="en-US" sz="800">
              <a:solidFill>
                <a:prstClr val="black"/>
              </a:solidFill>
            </a:endParaRPr>
          </a:p>
        </p:txBody>
      </p:sp>
      <p:sp>
        <p:nvSpPr>
          <p:cNvPr id="20483" name="Rectangle 2"/>
          <p:cNvSpPr>
            <a:spLocks noChangeArrowheads="1" noTextEdit="1"/>
          </p:cNvSpPr>
          <p:nvPr>
            <p:ph type="sldImg"/>
          </p:nvPr>
        </p:nvSpPr>
        <p:spPr>
          <a:xfrm>
            <a:off x="1143000" y="685800"/>
            <a:ext cx="4572000" cy="3429000"/>
          </a:xfrm>
          <a:ln/>
        </p:spPr>
      </p:sp>
      <p:sp>
        <p:nvSpPr>
          <p:cNvPr id="20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464967F4-870A-4F29-9BBB-DA2A2FD693D3}" type="slidenum">
              <a:rPr lang="en-US" sz="800">
                <a:solidFill>
                  <a:prstClr val="black"/>
                </a:solidFill>
              </a:rPr>
              <a:pPr/>
              <a:t>6</a:t>
            </a:fld>
            <a:endParaRPr lang="en-US" sz="800">
              <a:solidFill>
                <a:prstClr val="black"/>
              </a:solidFill>
            </a:endParaRPr>
          </a:p>
        </p:txBody>
      </p:sp>
      <p:sp>
        <p:nvSpPr>
          <p:cNvPr id="21507" name="Rectangle 2"/>
          <p:cNvSpPr>
            <a:spLocks noChangeArrowheads="1" noTextEdit="1"/>
          </p:cNvSpPr>
          <p:nvPr>
            <p:ph type="sldImg"/>
          </p:nvPr>
        </p:nvSpPr>
        <p:spPr>
          <a:xfrm>
            <a:off x="1143000" y="685800"/>
            <a:ext cx="4572000" cy="3429000"/>
          </a:xfrm>
          <a:ln/>
        </p:spPr>
      </p:sp>
      <p:sp>
        <p:nvSpPr>
          <p:cNvPr id="2150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882CEBC3-DD09-4CCC-B171-DFBF999A6083}" type="slidenum">
              <a:rPr lang="en-US" sz="800">
                <a:solidFill>
                  <a:prstClr val="black"/>
                </a:solidFill>
              </a:rPr>
              <a:pPr/>
              <a:t>7</a:t>
            </a:fld>
            <a:endParaRPr lang="en-US" sz="800">
              <a:solidFill>
                <a:prstClr val="black"/>
              </a:solidFill>
            </a:endParaRPr>
          </a:p>
        </p:txBody>
      </p:sp>
      <p:sp>
        <p:nvSpPr>
          <p:cNvPr id="22531" name="Rectangle 2"/>
          <p:cNvSpPr>
            <a:spLocks noChangeArrowheads="1" noTextEdit="1"/>
          </p:cNvSpPr>
          <p:nvPr>
            <p:ph type="sldImg"/>
          </p:nvPr>
        </p:nvSpPr>
        <p:spPr>
          <a:xfrm>
            <a:off x="1143000" y="685800"/>
            <a:ext cx="4572000" cy="3429000"/>
          </a:xfrm>
          <a:ln/>
        </p:spPr>
      </p:sp>
      <p:sp>
        <p:nvSpPr>
          <p:cNvPr id="225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E406B230-42CB-49D8-AF40-61993B50D1C4}" type="slidenum">
              <a:rPr lang="en-US" sz="800">
                <a:solidFill>
                  <a:prstClr val="black"/>
                </a:solidFill>
              </a:rPr>
              <a:pPr/>
              <a:t>9</a:t>
            </a:fld>
            <a:endParaRPr lang="en-US" sz="800">
              <a:solidFill>
                <a:prstClr val="black"/>
              </a:solidFill>
            </a:endParaRPr>
          </a:p>
        </p:txBody>
      </p:sp>
      <p:sp>
        <p:nvSpPr>
          <p:cNvPr id="23555" name="Rectangle 2"/>
          <p:cNvSpPr>
            <a:spLocks noChangeArrowheads="1" noTextEdit="1"/>
          </p:cNvSpPr>
          <p:nvPr>
            <p:ph type="sldImg"/>
          </p:nvPr>
        </p:nvSpPr>
        <p:spPr>
          <a:xfrm>
            <a:off x="1143000" y="685800"/>
            <a:ext cx="4572000" cy="3429000"/>
          </a:xfrm>
          <a:ln/>
        </p:spPr>
      </p:sp>
      <p:sp>
        <p:nvSpPr>
          <p:cNvPr id="235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lvl1pPr defTabSz="899744">
              <a:defRPr sz="1200">
                <a:solidFill>
                  <a:schemeClr val="tx1"/>
                </a:solidFill>
                <a:latin typeface="Arial" charset="0"/>
              </a:defRPr>
            </a:lvl1pPr>
            <a:lvl2pPr marL="733589" indent="-282150" defTabSz="899744">
              <a:defRPr sz="1200">
                <a:solidFill>
                  <a:schemeClr val="tx1"/>
                </a:solidFill>
                <a:latin typeface="Arial" charset="0"/>
              </a:defRPr>
            </a:lvl2pPr>
            <a:lvl3pPr marL="1128598" indent="-225720" defTabSz="899744">
              <a:defRPr sz="1200">
                <a:solidFill>
                  <a:schemeClr val="tx1"/>
                </a:solidFill>
                <a:latin typeface="Arial" charset="0"/>
              </a:defRPr>
            </a:lvl3pPr>
            <a:lvl4pPr marL="1580037" indent="-225720" defTabSz="899744">
              <a:defRPr sz="1200">
                <a:solidFill>
                  <a:schemeClr val="tx1"/>
                </a:solidFill>
                <a:latin typeface="Arial" charset="0"/>
              </a:defRPr>
            </a:lvl4pPr>
            <a:lvl5pPr marL="2031477" indent="-225720" defTabSz="899744">
              <a:defRPr sz="1200">
                <a:solidFill>
                  <a:schemeClr val="tx1"/>
                </a:solidFill>
                <a:latin typeface="Arial" charset="0"/>
              </a:defRPr>
            </a:lvl5pPr>
            <a:lvl6pPr marL="2482916" indent="-225720" algn="ctr" defTabSz="899744" eaLnBrk="0" fontAlgn="base" hangingPunct="0">
              <a:spcBef>
                <a:spcPct val="0"/>
              </a:spcBef>
              <a:spcAft>
                <a:spcPct val="0"/>
              </a:spcAft>
              <a:defRPr sz="1200">
                <a:solidFill>
                  <a:schemeClr val="tx1"/>
                </a:solidFill>
                <a:latin typeface="Arial" charset="0"/>
              </a:defRPr>
            </a:lvl6pPr>
            <a:lvl7pPr marL="2934355" indent="-225720" algn="ctr" defTabSz="899744" eaLnBrk="0" fontAlgn="base" hangingPunct="0">
              <a:spcBef>
                <a:spcPct val="0"/>
              </a:spcBef>
              <a:spcAft>
                <a:spcPct val="0"/>
              </a:spcAft>
              <a:defRPr sz="1200">
                <a:solidFill>
                  <a:schemeClr val="tx1"/>
                </a:solidFill>
                <a:latin typeface="Arial" charset="0"/>
              </a:defRPr>
            </a:lvl7pPr>
            <a:lvl8pPr marL="3385795" indent="-225720" algn="ctr" defTabSz="899744" eaLnBrk="0" fontAlgn="base" hangingPunct="0">
              <a:spcBef>
                <a:spcPct val="0"/>
              </a:spcBef>
              <a:spcAft>
                <a:spcPct val="0"/>
              </a:spcAft>
              <a:defRPr sz="1200">
                <a:solidFill>
                  <a:schemeClr val="tx1"/>
                </a:solidFill>
                <a:latin typeface="Arial" charset="0"/>
              </a:defRPr>
            </a:lvl8pPr>
            <a:lvl9pPr marL="3837234" indent="-225720" algn="ctr" defTabSz="899744" eaLnBrk="0" fontAlgn="base" hangingPunct="0">
              <a:spcBef>
                <a:spcPct val="0"/>
              </a:spcBef>
              <a:spcAft>
                <a:spcPct val="0"/>
              </a:spcAft>
              <a:defRPr sz="1200">
                <a:solidFill>
                  <a:schemeClr val="tx1"/>
                </a:solidFill>
                <a:latin typeface="Arial" charset="0"/>
              </a:defRPr>
            </a:lvl9pPr>
          </a:lstStyle>
          <a:p>
            <a:fld id="{D47C19FA-F1E5-4C23-A134-B17E163BE2C0}" type="slidenum">
              <a:rPr lang="en-US" sz="800">
                <a:solidFill>
                  <a:prstClr val="black"/>
                </a:solidFill>
              </a:rPr>
              <a:pPr/>
              <a:t>10</a:t>
            </a:fld>
            <a:endParaRPr lang="en-US" sz="800">
              <a:solidFill>
                <a:prstClr val="black"/>
              </a:solidFill>
            </a:endParaRPr>
          </a:p>
        </p:txBody>
      </p:sp>
      <p:sp>
        <p:nvSpPr>
          <p:cNvPr id="24579" name="Rectangle 2"/>
          <p:cNvSpPr>
            <a:spLocks noChangeArrowheads="1" noTextEdit="1"/>
          </p:cNvSpPr>
          <p:nvPr>
            <p:ph type="sldImg"/>
          </p:nvPr>
        </p:nvSpPr>
        <p:spPr>
          <a:xfrm>
            <a:off x="1143000" y="685800"/>
            <a:ext cx="4572000" cy="3429000"/>
          </a:xfrm>
          <a:ln/>
        </p:spPr>
      </p:sp>
      <p:sp>
        <p:nvSpPr>
          <p:cNvPr id="245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93" descr="badgefadeBlu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1080"/>
          <p:cNvSpPr txBox="1">
            <a:spLocks noChangeArrowheads="1"/>
          </p:cNvSpPr>
          <p:nvPr/>
        </p:nvSpPr>
        <p:spPr bwMode="auto">
          <a:xfrm>
            <a:off x="8654063" y="6553201"/>
            <a:ext cx="141064"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algn="r" eaLnBrk="0" fontAlgn="base" hangingPunct="0">
              <a:spcBef>
                <a:spcPct val="0"/>
              </a:spcBef>
              <a:spcAft>
                <a:spcPct val="0"/>
              </a:spcAft>
              <a:defRPr/>
            </a:pPr>
            <a:fld id="{54F091C5-6929-4E59-9AF8-29B276967A65}" type="slidenum">
              <a:rPr lang="en-US" sz="900" smtClean="0">
                <a:solidFill>
                  <a:srgbClr val="000000"/>
                </a:solidFill>
              </a:rPr>
              <a:pPr algn="r" eaLnBrk="0" fontAlgn="base" hangingPunct="0">
                <a:spcBef>
                  <a:spcPct val="0"/>
                </a:spcBef>
                <a:spcAft>
                  <a:spcPct val="0"/>
                </a:spcAft>
                <a:defRPr/>
              </a:pPr>
              <a:t>‹#›</a:t>
            </a:fld>
            <a:endParaRPr lang="en-US" sz="900" smtClean="0">
              <a:solidFill>
                <a:srgbClr val="000000"/>
              </a:solidFill>
            </a:endParaRPr>
          </a:p>
        </p:txBody>
      </p:sp>
      <p:pic>
        <p:nvPicPr>
          <p:cNvPr id="6" name="Picture 1096" descr="HSSnoBG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9979" y="5414964"/>
            <a:ext cx="1071539" cy="113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056" name="Rectangle 1032"/>
          <p:cNvSpPr>
            <a:spLocks noGrp="1" noChangeArrowheads="1"/>
          </p:cNvSpPr>
          <p:nvPr>
            <p:ph type="subTitle" idx="1"/>
          </p:nvPr>
        </p:nvSpPr>
        <p:spPr>
          <a:xfrm>
            <a:off x="1476116" y="1981200"/>
            <a:ext cx="6262130" cy="3886200"/>
          </a:xfrm>
        </p:spPr>
        <p:txBody>
          <a:bodyPr/>
          <a:lstStyle>
            <a:lvl1pPr>
              <a:defRPr/>
            </a:lvl1pPr>
            <a:lvl2pPr marL="452438" lvl="1" indent="-215900">
              <a:defRPr/>
            </a:lvl2pPr>
          </a:lstStyle>
          <a:p>
            <a:r>
              <a:rPr lang="en-US"/>
              <a:t>Click to edit Master subtitle style</a:t>
            </a:r>
          </a:p>
          <a:p>
            <a:pPr lvl="1"/>
            <a:r>
              <a:rPr lang="en-US"/>
              <a:t>Second level</a:t>
            </a:r>
          </a:p>
        </p:txBody>
      </p:sp>
      <p:sp>
        <p:nvSpPr>
          <p:cNvPr id="514058" name="Rectangle 1034"/>
          <p:cNvSpPr>
            <a:spLocks noGrp="1" noChangeArrowheads="1"/>
          </p:cNvSpPr>
          <p:nvPr>
            <p:ph type="ctrTitle"/>
          </p:nvPr>
        </p:nvSpPr>
        <p:spPr>
          <a:xfrm>
            <a:off x="1476116" y="304800"/>
            <a:ext cx="6191769" cy="1143000"/>
          </a:xfrm>
        </p:spPr>
        <p:txBody>
          <a:bodyPr tIns="45720" bIns="45720"/>
          <a:lstStyle>
            <a:lvl1pPr>
              <a:defRPr/>
            </a:lvl1pPr>
          </a:lstStyle>
          <a:p>
            <a:r>
              <a:rPr lang="en-US"/>
              <a:t>Click to edit Master title style</a:t>
            </a:r>
          </a:p>
        </p:txBody>
      </p:sp>
    </p:spTree>
    <p:extLst>
      <p:ext uri="{BB962C8B-B14F-4D97-AF65-F5344CB8AC3E}">
        <p14:creationId xmlns:p14="http://schemas.microsoft.com/office/powerpoint/2010/main" val="1141502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9941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9116" y="381000"/>
            <a:ext cx="20756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22166" y="381000"/>
            <a:ext cx="6086228"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8561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81837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667" y="4406901"/>
            <a:ext cx="777196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667" y="2906713"/>
            <a:ext cx="777196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6666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3249" y="1524000"/>
            <a:ext cx="3975397"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9369" y="1524000"/>
            <a:ext cx="3975397"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7946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347" y="274638"/>
            <a:ext cx="8229307"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347" y="1535113"/>
            <a:ext cx="40398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347" y="2174875"/>
            <a:ext cx="403989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294" y="1535113"/>
            <a:ext cx="404136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94" y="2174875"/>
            <a:ext cx="40413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5658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118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4896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347" y="273050"/>
            <a:ext cx="300793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219" y="273051"/>
            <a:ext cx="511143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347" y="1435101"/>
            <a:ext cx="300793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887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741" y="4800600"/>
            <a:ext cx="5485227"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741" y="612775"/>
            <a:ext cx="548522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741" y="5367338"/>
            <a:ext cx="548522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4788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1" descr="badgefadeBlu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4"/>
          <p:cNvSpPr>
            <a:spLocks noGrp="1" noChangeArrowheads="1"/>
          </p:cNvSpPr>
          <p:nvPr>
            <p:ph type="body" idx="1"/>
          </p:nvPr>
        </p:nvSpPr>
        <p:spPr bwMode="auto">
          <a:xfrm>
            <a:off x="633249" y="1524000"/>
            <a:ext cx="8091517"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smtClean="0"/>
              <a:t>Click to edit Master text style</a:t>
            </a:r>
          </a:p>
          <a:p>
            <a:pPr lvl="1"/>
            <a:r>
              <a:rPr lang="en-US" smtClean="0"/>
              <a:t>Second level</a:t>
            </a:r>
          </a:p>
        </p:txBody>
      </p:sp>
      <p:sp>
        <p:nvSpPr>
          <p:cNvPr id="1028" name="Rectangle 7"/>
          <p:cNvSpPr>
            <a:spLocks noGrp="1" noChangeArrowheads="1"/>
          </p:cNvSpPr>
          <p:nvPr>
            <p:ph type="title"/>
          </p:nvPr>
        </p:nvSpPr>
        <p:spPr bwMode="auto">
          <a:xfrm>
            <a:off x="422166" y="381000"/>
            <a:ext cx="8296736"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029" name="Text Box 54"/>
          <p:cNvSpPr txBox="1">
            <a:spLocks noChangeArrowheads="1"/>
          </p:cNvSpPr>
          <p:nvPr/>
        </p:nvSpPr>
        <p:spPr bwMode="auto">
          <a:xfrm>
            <a:off x="8654063" y="6553201"/>
            <a:ext cx="141064"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algn="r" eaLnBrk="0" fontAlgn="base" hangingPunct="0">
              <a:spcBef>
                <a:spcPct val="0"/>
              </a:spcBef>
              <a:spcAft>
                <a:spcPct val="0"/>
              </a:spcAft>
              <a:defRPr/>
            </a:pPr>
            <a:fld id="{58548960-13AB-4482-82A2-C10A24AA4684}" type="slidenum">
              <a:rPr lang="en-US" sz="900" smtClean="0">
                <a:solidFill>
                  <a:srgbClr val="000000"/>
                </a:solidFill>
              </a:rPr>
              <a:pPr algn="r" eaLnBrk="0" fontAlgn="base" hangingPunct="0">
                <a:spcBef>
                  <a:spcPct val="0"/>
                </a:spcBef>
                <a:spcAft>
                  <a:spcPct val="0"/>
                </a:spcAft>
                <a:defRPr/>
              </a:pPr>
              <a:t>‹#›</a:t>
            </a:fld>
            <a:endParaRPr lang="en-US" sz="900" smtClean="0">
              <a:solidFill>
                <a:srgbClr val="000000"/>
              </a:solidFill>
            </a:endParaRPr>
          </a:p>
        </p:txBody>
      </p:sp>
      <p:pic>
        <p:nvPicPr>
          <p:cNvPr id="1030" name="Picture 74" descr="HSSnoBG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278513" y="5410200"/>
            <a:ext cx="107154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4967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2200" b="1">
          <a:solidFill>
            <a:schemeClr val="tx1"/>
          </a:solidFill>
          <a:latin typeface="+mj-lt"/>
          <a:ea typeface="+mj-ea"/>
          <a:cs typeface="+mj-cs"/>
        </a:defRPr>
      </a:lvl1pPr>
      <a:lvl2pPr algn="l" rtl="0" eaLnBrk="0" fontAlgn="base" hangingPunct="0">
        <a:lnSpc>
          <a:spcPct val="90000"/>
        </a:lnSpc>
        <a:spcBef>
          <a:spcPct val="0"/>
        </a:spcBef>
        <a:spcAft>
          <a:spcPct val="0"/>
        </a:spcAft>
        <a:defRPr sz="2200" b="1">
          <a:solidFill>
            <a:schemeClr val="tx1"/>
          </a:solidFill>
          <a:latin typeface="Arial" charset="0"/>
        </a:defRPr>
      </a:lvl2pPr>
      <a:lvl3pPr algn="l" rtl="0" eaLnBrk="0" fontAlgn="base" hangingPunct="0">
        <a:lnSpc>
          <a:spcPct val="90000"/>
        </a:lnSpc>
        <a:spcBef>
          <a:spcPct val="0"/>
        </a:spcBef>
        <a:spcAft>
          <a:spcPct val="0"/>
        </a:spcAft>
        <a:defRPr sz="2200" b="1">
          <a:solidFill>
            <a:schemeClr val="tx1"/>
          </a:solidFill>
          <a:latin typeface="Arial" charset="0"/>
        </a:defRPr>
      </a:lvl3pPr>
      <a:lvl4pPr algn="l" rtl="0" eaLnBrk="0" fontAlgn="base" hangingPunct="0">
        <a:lnSpc>
          <a:spcPct val="90000"/>
        </a:lnSpc>
        <a:spcBef>
          <a:spcPct val="0"/>
        </a:spcBef>
        <a:spcAft>
          <a:spcPct val="0"/>
        </a:spcAft>
        <a:defRPr sz="2200" b="1">
          <a:solidFill>
            <a:schemeClr val="tx1"/>
          </a:solidFill>
          <a:latin typeface="Arial" charset="0"/>
        </a:defRPr>
      </a:lvl4pPr>
      <a:lvl5pPr algn="l" rtl="0" eaLnBrk="0" fontAlgn="base" hangingPunct="0">
        <a:lnSpc>
          <a:spcPct val="90000"/>
        </a:lnSpc>
        <a:spcBef>
          <a:spcPct val="0"/>
        </a:spcBef>
        <a:spcAft>
          <a:spcPct val="0"/>
        </a:spcAft>
        <a:defRPr sz="2200" b="1">
          <a:solidFill>
            <a:schemeClr val="tx1"/>
          </a:solidFill>
          <a:latin typeface="Arial" charset="0"/>
        </a:defRPr>
      </a:lvl5pPr>
      <a:lvl6pPr marL="457200" algn="l" rtl="0" eaLnBrk="0" fontAlgn="base" hangingPunct="0">
        <a:lnSpc>
          <a:spcPct val="90000"/>
        </a:lnSpc>
        <a:spcBef>
          <a:spcPct val="0"/>
        </a:spcBef>
        <a:spcAft>
          <a:spcPct val="0"/>
        </a:spcAft>
        <a:defRPr sz="2200" b="1">
          <a:solidFill>
            <a:schemeClr val="tx1"/>
          </a:solidFill>
          <a:latin typeface="Arial" charset="0"/>
        </a:defRPr>
      </a:lvl6pPr>
      <a:lvl7pPr marL="914400" algn="l" rtl="0" eaLnBrk="0" fontAlgn="base" hangingPunct="0">
        <a:lnSpc>
          <a:spcPct val="90000"/>
        </a:lnSpc>
        <a:spcBef>
          <a:spcPct val="0"/>
        </a:spcBef>
        <a:spcAft>
          <a:spcPct val="0"/>
        </a:spcAft>
        <a:defRPr sz="2200" b="1">
          <a:solidFill>
            <a:schemeClr val="tx1"/>
          </a:solidFill>
          <a:latin typeface="Arial" charset="0"/>
        </a:defRPr>
      </a:lvl7pPr>
      <a:lvl8pPr marL="1371600" algn="l" rtl="0" eaLnBrk="0" fontAlgn="base" hangingPunct="0">
        <a:lnSpc>
          <a:spcPct val="90000"/>
        </a:lnSpc>
        <a:spcBef>
          <a:spcPct val="0"/>
        </a:spcBef>
        <a:spcAft>
          <a:spcPct val="0"/>
        </a:spcAft>
        <a:defRPr sz="2200" b="1">
          <a:solidFill>
            <a:schemeClr val="tx1"/>
          </a:solidFill>
          <a:latin typeface="Arial" charset="0"/>
        </a:defRPr>
      </a:lvl8pPr>
      <a:lvl9pPr marL="1828800" algn="l" rtl="0" eaLnBrk="0" fontAlgn="base" hangingPunct="0">
        <a:lnSpc>
          <a:spcPct val="90000"/>
        </a:lnSpc>
        <a:spcBef>
          <a:spcPct val="0"/>
        </a:spcBef>
        <a:spcAft>
          <a:spcPct val="0"/>
        </a:spcAft>
        <a:defRPr sz="2200" b="1">
          <a:solidFill>
            <a:schemeClr val="tx1"/>
          </a:solidFill>
          <a:latin typeface="Arial" charset="0"/>
        </a:defRPr>
      </a:lvl9pPr>
    </p:titleStyle>
    <p:bodyStyle>
      <a:lvl1pPr marL="234950" indent="-234950" algn="l" rtl="0" eaLnBrk="0" fontAlgn="base" hangingPunct="0">
        <a:spcBef>
          <a:spcPct val="100000"/>
        </a:spcBef>
        <a:spcAft>
          <a:spcPct val="0"/>
        </a:spcAft>
        <a:buClr>
          <a:srgbClr val="0B1F65"/>
        </a:buClr>
        <a:buFont typeface="Webdings" pitchFamily="18" charset="2"/>
        <a:buChar char="4"/>
        <a:defRPr sz="1600">
          <a:solidFill>
            <a:schemeClr val="tx1"/>
          </a:solidFill>
          <a:latin typeface="+mn-lt"/>
          <a:ea typeface="+mn-ea"/>
          <a:cs typeface="+mn-cs"/>
        </a:defRPr>
      </a:lvl1pPr>
      <a:lvl2pPr marL="457200" indent="-220663" algn="l" rtl="0" eaLnBrk="0" fontAlgn="base" hangingPunct="0">
        <a:lnSpc>
          <a:spcPct val="90000"/>
        </a:lnSpc>
        <a:spcBef>
          <a:spcPct val="40000"/>
        </a:spcBef>
        <a:spcAft>
          <a:spcPct val="0"/>
        </a:spcAft>
        <a:buClr>
          <a:srgbClr val="0B1F65"/>
        </a:buClr>
        <a:buChar char="–"/>
        <a:defRPr sz="1600">
          <a:solidFill>
            <a:schemeClr val="tx1"/>
          </a:solidFill>
          <a:latin typeface="+mn-lt"/>
        </a:defRPr>
      </a:lvl2pPr>
      <a:lvl3pPr marL="2278063" indent="11113" algn="l" rtl="0" eaLnBrk="0" fontAlgn="base" hangingPunct="0">
        <a:lnSpc>
          <a:spcPct val="90000"/>
        </a:lnSpc>
        <a:spcBef>
          <a:spcPct val="40000"/>
        </a:spcBef>
        <a:spcAft>
          <a:spcPct val="0"/>
        </a:spcAft>
        <a:buClr>
          <a:srgbClr val="0B1F65"/>
        </a:buClr>
        <a:buFont typeface="Webdings" pitchFamily="18" charset="2"/>
        <a:defRPr sz="1600">
          <a:solidFill>
            <a:schemeClr val="tx1"/>
          </a:solidFill>
          <a:latin typeface="+mn-lt"/>
        </a:defRPr>
      </a:lvl3pPr>
      <a:lvl4pPr marL="2403475" indent="-1031875" algn="l" rtl="0" eaLnBrk="0" fontAlgn="base" hangingPunct="0">
        <a:lnSpc>
          <a:spcPct val="90000"/>
        </a:lnSpc>
        <a:spcBef>
          <a:spcPct val="40000"/>
        </a:spcBef>
        <a:spcAft>
          <a:spcPct val="0"/>
        </a:spcAft>
        <a:buClr>
          <a:srgbClr val="0B1F65"/>
        </a:buClr>
        <a:defRPr sz="1600">
          <a:solidFill>
            <a:schemeClr val="tx1"/>
          </a:solidFill>
          <a:latin typeface="+mn-lt"/>
        </a:defRPr>
      </a:lvl4pPr>
      <a:lvl5pPr marL="2517775" indent="-6889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5pPr>
      <a:lvl6pPr marL="29749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6pPr>
      <a:lvl7pPr marL="34321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7pPr>
      <a:lvl8pPr marL="38893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8pPr>
      <a:lvl9pPr marL="43465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csrc.nist.gov/publications/nistpubs/800-79/sp800-79.pdf" TargetMode="External"/><Relationship Id="rId3" Type="http://schemas.openxmlformats.org/officeDocument/2006/relationships/hyperlink" Target="mailto:pivcard@hhs.gov" TargetMode="External"/><Relationship Id="rId7" Type="http://schemas.openxmlformats.org/officeDocument/2006/relationships/hyperlink" Target="http://nvlpubs.nist.gov/nistpubs/FIPS/NIST.FIPS.201-2.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www.whitehouse.gov/news/releases/2004/08/20040827-8.html" TargetMode="External"/><Relationship Id="rId5" Type="http://schemas.openxmlformats.org/officeDocument/2006/relationships/hyperlink" Target="http://www.usdoj.gov/oip/privstat.htm" TargetMode="External"/><Relationship Id="rId4" Type="http://schemas.openxmlformats.org/officeDocument/2006/relationships/hyperlink" Target="http://intranet.hhs.gov/pivcard/" TargetMode="External"/><Relationship Id="rId9" Type="http://schemas.openxmlformats.org/officeDocument/2006/relationships/hyperlink" Target="http://www.whitehouse.gov/omb/memoranda/fy2005/m05-24.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nvlpubs.nist.gov/nistpubs/FIPS/NIST.FIPS.201-2.pdf"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uscode.house.gov/uscode-cgi/fastweb.exe?getdoc+uscview+t05t08+172+1++%28%29%20%20AND%20%28%285%29%20ADJ%20USC%29%3ACITE%20AND%20%28USC%20w%2F10%20%282105%29%29%3ACITE%20%20%20%20%20%20%20%20%20"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usdoj.gov/usao/ct/forms/i9.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ww.opm.gov/forms/pdf_fill/SF86.pdf" TargetMode="External"/><Relationship Id="rId5" Type="http://schemas.openxmlformats.org/officeDocument/2006/relationships/hyperlink" Target="http://www.opm.gov/forms/pdf_fill/SF85P.pdf" TargetMode="External"/><Relationship Id="rId4" Type="http://schemas.openxmlformats.org/officeDocument/2006/relationships/hyperlink" Target="http://www.opm.gov/forms/pdf_fill/SF85.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usdoj.gov/usao/ct/forms/i9.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uscode.house.gov/download/title_18.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3074" name="Picture 85" descr="badgefa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463"/>
            <a:ext cx="9144000" cy="687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7" name="Group 91" descr="DHHS Logo" title="DHHS Logo"/>
          <p:cNvGrpSpPr>
            <a:grpSpLocks/>
          </p:cNvGrpSpPr>
          <p:nvPr/>
        </p:nvGrpSpPr>
        <p:grpSpPr bwMode="auto">
          <a:xfrm>
            <a:off x="279980" y="5334003"/>
            <a:ext cx="1181479" cy="1279525"/>
            <a:chOff x="191" y="3360"/>
            <a:chExt cx="806" cy="806"/>
          </a:xfrm>
        </p:grpSpPr>
        <p:sp>
          <p:nvSpPr>
            <p:cNvPr id="3078" name="Text Box 89"/>
            <p:cNvSpPr txBox="1">
              <a:spLocks noChangeArrowheads="1"/>
            </p:cNvSpPr>
            <p:nvPr/>
          </p:nvSpPr>
          <p:spPr bwMode="auto">
            <a:xfrm>
              <a:off x="191" y="3360"/>
              <a:ext cx="806" cy="806"/>
            </a:xfrm>
            <a:prstGeom prst="rect">
              <a:avLst/>
            </a:prstGeom>
            <a:solidFill>
              <a:schemeClr val="bg1">
                <a:alpha val="3490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20" rIns="45720"/>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algn="ctr" eaLnBrk="0" fontAlgn="base" hangingPunct="0">
                <a:spcBef>
                  <a:spcPct val="50000"/>
                </a:spcBef>
                <a:spcAft>
                  <a:spcPct val="0"/>
                </a:spcAft>
              </a:pPr>
              <a:endParaRPr lang="en-US">
                <a:solidFill>
                  <a:srgbClr val="000000"/>
                </a:solidFill>
              </a:endParaRPr>
            </a:p>
          </p:txBody>
        </p:sp>
        <p:pic>
          <p:nvPicPr>
            <p:cNvPr id="3079" name="Picture 90" descr="HSSnoBG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4" y="3397"/>
              <a:ext cx="737" cy="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2819400" y="2362200"/>
            <a:ext cx="6629400" cy="838200"/>
          </a:xfrm>
        </p:spPr>
        <p:txBody>
          <a:bodyPr/>
          <a:lstStyle/>
          <a:p>
            <a:r>
              <a:rPr lang="en-US" sz="2400" dirty="0">
                <a:solidFill>
                  <a:srgbClr val="000000"/>
                </a:solidFill>
              </a:rPr>
              <a:t>Department of Health and Human </a:t>
            </a:r>
            <a:r>
              <a:rPr lang="en-US" sz="2400" dirty="0" smtClean="0">
                <a:solidFill>
                  <a:srgbClr val="000000"/>
                </a:solidFill>
              </a:rPr>
              <a:t/>
            </a:r>
            <a:br>
              <a:rPr lang="en-US" sz="2400" dirty="0" smtClean="0">
                <a:solidFill>
                  <a:srgbClr val="000000"/>
                </a:solidFill>
              </a:rPr>
            </a:br>
            <a:r>
              <a:rPr lang="en-US" sz="2400" dirty="0" smtClean="0">
                <a:solidFill>
                  <a:srgbClr val="000000"/>
                </a:solidFill>
              </a:rPr>
              <a:t>Services </a:t>
            </a:r>
            <a:r>
              <a:rPr lang="en-US" sz="2400" dirty="0">
                <a:solidFill>
                  <a:srgbClr val="000000"/>
                </a:solidFill>
              </a:rPr>
              <a:t/>
            </a:r>
            <a:br>
              <a:rPr lang="en-US" sz="2400" dirty="0">
                <a:solidFill>
                  <a:srgbClr val="000000"/>
                </a:solidFill>
              </a:rPr>
            </a:br>
            <a:r>
              <a:rPr lang="en-US" sz="1800" dirty="0">
                <a:solidFill>
                  <a:srgbClr val="000000"/>
                </a:solidFill>
              </a:rPr>
              <a:t>Personal Identity Verification Training</a:t>
            </a:r>
            <a:br>
              <a:rPr lang="en-US" sz="1800" dirty="0">
                <a:solidFill>
                  <a:srgbClr val="000000"/>
                </a:solidFill>
              </a:rPr>
            </a:br>
            <a:r>
              <a:rPr lang="en-US" sz="1800" dirty="0">
                <a:solidFill>
                  <a:srgbClr val="000000"/>
                </a:solidFill>
              </a:rPr>
              <a:t/>
            </a:r>
            <a:br>
              <a:rPr lang="en-US" sz="1800" dirty="0">
                <a:solidFill>
                  <a:srgbClr val="000000"/>
                </a:solidFill>
              </a:rPr>
            </a:br>
            <a:r>
              <a:rPr lang="en-US" sz="2400" dirty="0">
                <a:solidFill>
                  <a:srgbClr val="000000"/>
                </a:solidFill>
              </a:rPr>
              <a:t>APPLICANT</a:t>
            </a:r>
            <a:br>
              <a:rPr lang="en-US" sz="2400" dirty="0">
                <a:solidFill>
                  <a:srgbClr val="000000"/>
                </a:solidFill>
              </a:rPr>
            </a:br>
            <a:endParaRPr lang="en-US" dirty="0"/>
          </a:p>
        </p:txBody>
      </p:sp>
    </p:spTree>
    <p:extLst>
      <p:ext uri="{BB962C8B-B14F-4D97-AF65-F5344CB8AC3E}">
        <p14:creationId xmlns:p14="http://schemas.microsoft.com/office/powerpoint/2010/main" val="26823566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a:t>As a PIV Applicant, your functions include:</a:t>
            </a:r>
          </a:p>
          <a:p>
            <a:pPr lvl="1"/>
            <a:r>
              <a:rPr lang="en-US" dirty="0"/>
              <a:t>Working with your Sponsor to complete appropriate HHS documentation.</a:t>
            </a:r>
          </a:p>
          <a:p>
            <a:pPr lvl="1"/>
            <a:r>
              <a:rPr lang="en-US" dirty="0"/>
              <a:t>Submitting appropriate documentation and providing two valid forms of  identification in person to the Registrar.</a:t>
            </a:r>
          </a:p>
          <a:p>
            <a:pPr lvl="1"/>
            <a:r>
              <a:rPr lang="en-US" dirty="0"/>
              <a:t>Completing this training to learn about your rights and responsibilities in regards to the HHS ID Badge (PIV Card). Further information will be provided by your agency’s HHS ID Badge (PIV Card) issuing facility.</a:t>
            </a:r>
          </a:p>
          <a:p>
            <a:pPr lvl="1"/>
            <a:r>
              <a:rPr lang="en-US" dirty="0"/>
              <a:t>Protecting your HHS ID Badge (PIV Card).</a:t>
            </a:r>
            <a:endParaRPr lang="en-US" dirty="0"/>
          </a:p>
        </p:txBody>
      </p:sp>
    </p:spTree>
    <p:extLst>
      <p:ext uri="{BB962C8B-B14F-4D97-AF65-F5344CB8AC3E}">
        <p14:creationId xmlns:p14="http://schemas.microsoft.com/office/powerpoint/2010/main" val="23801061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166" y="381000"/>
            <a:ext cx="8296736" cy="457200"/>
          </a:xfrm>
        </p:spPr>
        <p:txBody>
          <a:bodyPr/>
          <a:lstStyle/>
          <a:p>
            <a:r>
              <a:rPr lang="en-US" dirty="0" smtClean="0"/>
              <a:t>Where To Go for Help</a:t>
            </a:r>
            <a:endParaRPr lang="en-US" dirty="0"/>
          </a:p>
        </p:txBody>
      </p:sp>
      <p:sp>
        <p:nvSpPr>
          <p:cNvPr id="3" name="Content Placeholder 2"/>
          <p:cNvSpPr>
            <a:spLocks noGrp="1"/>
          </p:cNvSpPr>
          <p:nvPr>
            <p:ph idx="1"/>
          </p:nvPr>
        </p:nvSpPr>
        <p:spPr>
          <a:xfrm>
            <a:off x="609600" y="914400"/>
            <a:ext cx="8091517" cy="4191000"/>
          </a:xfrm>
        </p:spPr>
        <p:txBody>
          <a:bodyPr/>
          <a:lstStyle/>
          <a:p>
            <a:r>
              <a:rPr lang="en-US" sz="1400" dirty="0" smtClean="0"/>
              <a:t>For specific questions, please email </a:t>
            </a:r>
            <a:r>
              <a:rPr lang="en-US" sz="1400" dirty="0" smtClean="0">
                <a:hlinkClick r:id="rId3"/>
              </a:rPr>
              <a:t>pivcard@hhs.gov</a:t>
            </a:r>
            <a:r>
              <a:rPr lang="en-US" sz="1400" dirty="0" smtClean="0"/>
              <a:t>. </a:t>
            </a:r>
          </a:p>
          <a:p>
            <a:r>
              <a:rPr lang="en-US" sz="1400" dirty="0" smtClean="0"/>
              <a:t>For additional information, please visit:</a:t>
            </a:r>
          </a:p>
          <a:p>
            <a:pPr lvl="1"/>
            <a:r>
              <a:rPr lang="en-US" sz="1400" dirty="0" smtClean="0">
                <a:hlinkClick r:id="rId4"/>
              </a:rPr>
              <a:t>HHS ID Badge (PIV Card) Information Center</a:t>
            </a:r>
            <a:endParaRPr lang="en-US" sz="1400" dirty="0" smtClean="0"/>
          </a:p>
          <a:p>
            <a:pPr lvl="1"/>
            <a:r>
              <a:rPr lang="en-US" sz="1400" dirty="0" smtClean="0">
                <a:hlinkClick r:id="rId5"/>
              </a:rPr>
              <a:t>Privacy Act of 1974</a:t>
            </a:r>
            <a:endParaRPr lang="en-US" sz="1400" dirty="0" smtClean="0"/>
          </a:p>
          <a:p>
            <a:pPr lvl="1"/>
            <a:r>
              <a:rPr lang="en-US" sz="1400" dirty="0" smtClean="0"/>
              <a:t>Your agency may also provide additional information</a:t>
            </a:r>
          </a:p>
          <a:p>
            <a:r>
              <a:rPr lang="en-US" sz="1400" dirty="0" smtClean="0"/>
              <a:t>For HSPD-12 references, please visit:</a:t>
            </a:r>
          </a:p>
          <a:p>
            <a:pPr lvl="1"/>
            <a:r>
              <a:rPr lang="en-US" sz="1400" dirty="0" smtClean="0">
                <a:hlinkClick r:id="rId6"/>
              </a:rPr>
              <a:t>Homeland Security Presidential Directive 12 (HSPD-12), Policy for a Common Identification Standard for Federal Employees and Contractors</a:t>
            </a:r>
            <a:r>
              <a:rPr lang="en-US" dirty="0"/>
              <a:t> </a:t>
            </a:r>
          </a:p>
          <a:p>
            <a:pPr lvl="1"/>
            <a:r>
              <a:rPr lang="en-US" sz="1400" dirty="0" smtClean="0">
                <a:hlinkClick r:id="rId7"/>
              </a:rPr>
              <a:t>FIPS 201-2: Personal Identity Verification (PIV) of Federal Employees and Contractors</a:t>
            </a:r>
            <a:endParaRPr lang="en-US" sz="1400" dirty="0" smtClean="0"/>
          </a:p>
          <a:p>
            <a:pPr lvl="1"/>
            <a:r>
              <a:rPr lang="en-US" sz="1400" dirty="0" smtClean="0">
                <a:solidFill>
                  <a:srgbClr val="0B1F65"/>
                </a:solidFill>
                <a:hlinkClick r:id="rId8"/>
              </a:rPr>
              <a:t>NIST Special Publication 800-79: Guidelines for the Certification and Accreditation of PIV Card Issuing Organizations</a:t>
            </a:r>
            <a:endParaRPr lang="en-US" sz="1400" dirty="0" smtClean="0">
              <a:solidFill>
                <a:srgbClr val="0B1F65"/>
              </a:solidFill>
            </a:endParaRPr>
          </a:p>
          <a:p>
            <a:pPr lvl="1"/>
            <a:r>
              <a:rPr lang="en-US" sz="1400" dirty="0" smtClean="0">
                <a:hlinkClick r:id="rId9"/>
              </a:rPr>
              <a:t>OMB Memorandum M-05-24: Implementation of Homeland Security Presidential Directive (HSPD) 12 - Policy for a Common Identification Standard for Federal Employees and Contractors</a:t>
            </a:r>
            <a:endParaRPr lang="en-US" sz="1400" dirty="0" smtClean="0"/>
          </a:p>
          <a:p>
            <a:endParaRPr lang="en-US" dirty="0"/>
          </a:p>
        </p:txBody>
      </p:sp>
      <p:sp>
        <p:nvSpPr>
          <p:cNvPr id="8" name="Title 1"/>
          <p:cNvSpPr txBox="1">
            <a:spLocks/>
          </p:cNvSpPr>
          <p:nvPr/>
        </p:nvSpPr>
        <p:spPr bwMode="auto">
          <a:xfrm>
            <a:off x="574566" y="4800600"/>
            <a:ext cx="829673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lvl1pPr algn="l" rtl="0" eaLnBrk="0" fontAlgn="base" hangingPunct="0">
              <a:lnSpc>
                <a:spcPct val="90000"/>
              </a:lnSpc>
              <a:spcBef>
                <a:spcPct val="0"/>
              </a:spcBef>
              <a:spcAft>
                <a:spcPct val="0"/>
              </a:spcAft>
              <a:defRPr sz="2200" b="1">
                <a:solidFill>
                  <a:schemeClr val="tx1"/>
                </a:solidFill>
                <a:latin typeface="+mj-lt"/>
                <a:ea typeface="+mj-ea"/>
                <a:cs typeface="+mj-cs"/>
              </a:defRPr>
            </a:lvl1pPr>
            <a:lvl2pPr algn="l" rtl="0" eaLnBrk="0" fontAlgn="base" hangingPunct="0">
              <a:lnSpc>
                <a:spcPct val="90000"/>
              </a:lnSpc>
              <a:spcBef>
                <a:spcPct val="0"/>
              </a:spcBef>
              <a:spcAft>
                <a:spcPct val="0"/>
              </a:spcAft>
              <a:defRPr sz="2200" b="1">
                <a:solidFill>
                  <a:schemeClr val="tx1"/>
                </a:solidFill>
                <a:latin typeface="Arial" charset="0"/>
              </a:defRPr>
            </a:lvl2pPr>
            <a:lvl3pPr algn="l" rtl="0" eaLnBrk="0" fontAlgn="base" hangingPunct="0">
              <a:lnSpc>
                <a:spcPct val="90000"/>
              </a:lnSpc>
              <a:spcBef>
                <a:spcPct val="0"/>
              </a:spcBef>
              <a:spcAft>
                <a:spcPct val="0"/>
              </a:spcAft>
              <a:defRPr sz="2200" b="1">
                <a:solidFill>
                  <a:schemeClr val="tx1"/>
                </a:solidFill>
                <a:latin typeface="Arial" charset="0"/>
              </a:defRPr>
            </a:lvl3pPr>
            <a:lvl4pPr algn="l" rtl="0" eaLnBrk="0" fontAlgn="base" hangingPunct="0">
              <a:lnSpc>
                <a:spcPct val="90000"/>
              </a:lnSpc>
              <a:spcBef>
                <a:spcPct val="0"/>
              </a:spcBef>
              <a:spcAft>
                <a:spcPct val="0"/>
              </a:spcAft>
              <a:defRPr sz="2200" b="1">
                <a:solidFill>
                  <a:schemeClr val="tx1"/>
                </a:solidFill>
                <a:latin typeface="Arial" charset="0"/>
              </a:defRPr>
            </a:lvl4pPr>
            <a:lvl5pPr algn="l" rtl="0" eaLnBrk="0" fontAlgn="base" hangingPunct="0">
              <a:lnSpc>
                <a:spcPct val="90000"/>
              </a:lnSpc>
              <a:spcBef>
                <a:spcPct val="0"/>
              </a:spcBef>
              <a:spcAft>
                <a:spcPct val="0"/>
              </a:spcAft>
              <a:defRPr sz="2200" b="1">
                <a:solidFill>
                  <a:schemeClr val="tx1"/>
                </a:solidFill>
                <a:latin typeface="Arial" charset="0"/>
              </a:defRPr>
            </a:lvl5pPr>
            <a:lvl6pPr marL="457200" algn="l" rtl="0" eaLnBrk="0" fontAlgn="base" hangingPunct="0">
              <a:lnSpc>
                <a:spcPct val="90000"/>
              </a:lnSpc>
              <a:spcBef>
                <a:spcPct val="0"/>
              </a:spcBef>
              <a:spcAft>
                <a:spcPct val="0"/>
              </a:spcAft>
              <a:defRPr sz="2200" b="1">
                <a:solidFill>
                  <a:schemeClr val="tx1"/>
                </a:solidFill>
                <a:latin typeface="Arial" charset="0"/>
              </a:defRPr>
            </a:lvl6pPr>
            <a:lvl7pPr marL="914400" algn="l" rtl="0" eaLnBrk="0" fontAlgn="base" hangingPunct="0">
              <a:lnSpc>
                <a:spcPct val="90000"/>
              </a:lnSpc>
              <a:spcBef>
                <a:spcPct val="0"/>
              </a:spcBef>
              <a:spcAft>
                <a:spcPct val="0"/>
              </a:spcAft>
              <a:defRPr sz="2200" b="1">
                <a:solidFill>
                  <a:schemeClr val="tx1"/>
                </a:solidFill>
                <a:latin typeface="Arial" charset="0"/>
              </a:defRPr>
            </a:lvl7pPr>
            <a:lvl8pPr marL="1371600" algn="l" rtl="0" eaLnBrk="0" fontAlgn="base" hangingPunct="0">
              <a:lnSpc>
                <a:spcPct val="90000"/>
              </a:lnSpc>
              <a:spcBef>
                <a:spcPct val="0"/>
              </a:spcBef>
              <a:spcAft>
                <a:spcPct val="0"/>
              </a:spcAft>
              <a:defRPr sz="2200" b="1">
                <a:solidFill>
                  <a:schemeClr val="tx1"/>
                </a:solidFill>
                <a:latin typeface="Arial" charset="0"/>
              </a:defRPr>
            </a:lvl8pPr>
            <a:lvl9pPr marL="1828800" algn="l" rtl="0" eaLnBrk="0" fontAlgn="base" hangingPunct="0">
              <a:lnSpc>
                <a:spcPct val="90000"/>
              </a:lnSpc>
              <a:spcBef>
                <a:spcPct val="0"/>
              </a:spcBef>
              <a:spcAft>
                <a:spcPct val="0"/>
              </a:spcAft>
              <a:defRPr sz="2200" b="1">
                <a:solidFill>
                  <a:schemeClr val="tx1"/>
                </a:solidFill>
                <a:latin typeface="Arial" charset="0"/>
              </a:defRPr>
            </a:lvl9pPr>
          </a:lstStyle>
          <a:p>
            <a:r>
              <a:rPr lang="en-US" dirty="0" smtClean="0"/>
              <a:t>Training Certification</a:t>
            </a:r>
            <a:endParaRPr lang="en-US" dirty="0"/>
          </a:p>
        </p:txBody>
      </p:sp>
      <p:sp>
        <p:nvSpPr>
          <p:cNvPr id="9" name="Content Placeholder 2"/>
          <p:cNvSpPr txBox="1">
            <a:spLocks/>
          </p:cNvSpPr>
          <p:nvPr/>
        </p:nvSpPr>
        <p:spPr bwMode="auto">
          <a:xfrm>
            <a:off x="1447799" y="5486400"/>
            <a:ext cx="742350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234950" indent="-234950" algn="l" rtl="0" eaLnBrk="0" fontAlgn="base" hangingPunct="0">
              <a:spcBef>
                <a:spcPct val="100000"/>
              </a:spcBef>
              <a:spcAft>
                <a:spcPct val="0"/>
              </a:spcAft>
              <a:buClr>
                <a:srgbClr val="0B1F65"/>
              </a:buClr>
              <a:buFont typeface="Webdings" pitchFamily="18" charset="2"/>
              <a:buChar char="4"/>
              <a:defRPr sz="1600">
                <a:solidFill>
                  <a:schemeClr val="tx1"/>
                </a:solidFill>
                <a:latin typeface="+mn-lt"/>
                <a:ea typeface="+mn-ea"/>
                <a:cs typeface="+mn-cs"/>
              </a:defRPr>
            </a:lvl1pPr>
            <a:lvl2pPr marL="457200" indent="-220663" algn="l" rtl="0" eaLnBrk="0" fontAlgn="base" hangingPunct="0">
              <a:lnSpc>
                <a:spcPct val="90000"/>
              </a:lnSpc>
              <a:spcBef>
                <a:spcPct val="40000"/>
              </a:spcBef>
              <a:spcAft>
                <a:spcPct val="0"/>
              </a:spcAft>
              <a:buClr>
                <a:srgbClr val="0B1F65"/>
              </a:buClr>
              <a:buChar char="–"/>
              <a:defRPr sz="1600">
                <a:solidFill>
                  <a:schemeClr val="tx1"/>
                </a:solidFill>
                <a:latin typeface="+mn-lt"/>
              </a:defRPr>
            </a:lvl2pPr>
            <a:lvl3pPr marL="2278063" indent="11113" algn="l" rtl="0" eaLnBrk="0" fontAlgn="base" hangingPunct="0">
              <a:lnSpc>
                <a:spcPct val="90000"/>
              </a:lnSpc>
              <a:spcBef>
                <a:spcPct val="40000"/>
              </a:spcBef>
              <a:spcAft>
                <a:spcPct val="0"/>
              </a:spcAft>
              <a:buClr>
                <a:srgbClr val="0B1F65"/>
              </a:buClr>
              <a:buFont typeface="Webdings" pitchFamily="18" charset="2"/>
              <a:defRPr sz="1600">
                <a:solidFill>
                  <a:schemeClr val="tx1"/>
                </a:solidFill>
                <a:latin typeface="+mn-lt"/>
              </a:defRPr>
            </a:lvl3pPr>
            <a:lvl4pPr marL="2403475" indent="-1031875" algn="l" rtl="0" eaLnBrk="0" fontAlgn="base" hangingPunct="0">
              <a:lnSpc>
                <a:spcPct val="90000"/>
              </a:lnSpc>
              <a:spcBef>
                <a:spcPct val="40000"/>
              </a:spcBef>
              <a:spcAft>
                <a:spcPct val="0"/>
              </a:spcAft>
              <a:buClr>
                <a:srgbClr val="0B1F65"/>
              </a:buClr>
              <a:defRPr sz="1600">
                <a:solidFill>
                  <a:schemeClr val="tx1"/>
                </a:solidFill>
                <a:latin typeface="+mn-lt"/>
              </a:defRPr>
            </a:lvl4pPr>
            <a:lvl5pPr marL="2517775" indent="-6889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5pPr>
            <a:lvl6pPr marL="29749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6pPr>
            <a:lvl7pPr marL="34321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7pPr>
            <a:lvl8pPr marL="38893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8pPr>
            <a:lvl9pPr marL="4346575" algn="l" rtl="0" eaLnBrk="0" fontAlgn="base" hangingPunct="0">
              <a:lnSpc>
                <a:spcPct val="90000"/>
              </a:lnSpc>
              <a:spcBef>
                <a:spcPct val="0"/>
              </a:spcBef>
              <a:spcAft>
                <a:spcPct val="40000"/>
              </a:spcAft>
              <a:buClr>
                <a:schemeClr val="tx1"/>
              </a:buClr>
              <a:buSzPct val="40000"/>
              <a:buFont typeface="Arial" charset="0"/>
              <a:defRPr sz="1600">
                <a:solidFill>
                  <a:schemeClr val="tx1"/>
                </a:solidFill>
                <a:latin typeface="+mn-lt"/>
              </a:defRPr>
            </a:lvl9pPr>
          </a:lstStyle>
          <a:p>
            <a:r>
              <a:rPr lang="en-US" sz="1400" dirty="0" smtClean="0"/>
              <a:t>In order to receive credit for satisfactorily completing this training:</a:t>
            </a:r>
          </a:p>
          <a:p>
            <a:pPr lvl="1"/>
            <a:r>
              <a:rPr lang="en-US" sz="1400" dirty="0" smtClean="0"/>
              <a:t>Go to the next slide</a:t>
            </a:r>
          </a:p>
          <a:p>
            <a:pPr lvl="1"/>
            <a:r>
              <a:rPr lang="en-US" sz="1400" dirty="0" smtClean="0"/>
              <a:t>Print and fill-out two copies of the certificate slide: one for your records and one for the designated official at your Agency</a:t>
            </a:r>
          </a:p>
          <a:p>
            <a:endParaRPr lang="en-US" dirty="0"/>
          </a:p>
        </p:txBody>
      </p:sp>
    </p:spTree>
    <p:extLst>
      <p:ext uri="{BB962C8B-B14F-4D97-AF65-F5344CB8AC3E}">
        <p14:creationId xmlns:p14="http://schemas.microsoft.com/office/powerpoint/2010/main" val="2773790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57200"/>
            <a:ext cx="7010400" cy="2743200"/>
          </a:xfrm>
        </p:spPr>
        <p:txBody>
          <a:bodyPr/>
          <a:lstStyle/>
          <a:p>
            <a:pPr algn="ctr"/>
            <a:r>
              <a:rPr lang="en-US" sz="2000" i="1" dirty="0"/>
              <a:t>Department of Health and Human Services</a:t>
            </a:r>
            <a:r>
              <a:rPr lang="en-US" sz="2000" dirty="0"/>
              <a:t> </a:t>
            </a:r>
            <a:br>
              <a:rPr lang="en-US" sz="2000" dirty="0"/>
            </a:br>
            <a:r>
              <a:rPr lang="en-US" sz="2000" dirty="0"/>
              <a:t/>
            </a:r>
            <a:br>
              <a:rPr lang="en-US" sz="2000" dirty="0"/>
            </a:br>
            <a:r>
              <a:rPr lang="en-US" sz="2000" dirty="0"/>
              <a:t>Certificate of Completion</a:t>
            </a:r>
            <a:br>
              <a:rPr lang="en-US" sz="2000" dirty="0"/>
            </a:br>
            <a:r>
              <a:rPr lang="en-US" sz="2000" dirty="0"/>
              <a:t>for</a:t>
            </a:r>
            <a:br>
              <a:rPr lang="en-US" sz="2000" dirty="0"/>
            </a:br>
            <a:r>
              <a:rPr lang="en-US" sz="2000" dirty="0"/>
              <a:t>Personal Identity Verification (PIV) Applicant Training</a:t>
            </a:r>
            <a:br>
              <a:rPr lang="en-US" sz="2000" dirty="0"/>
            </a:br>
            <a:r>
              <a:rPr lang="en-US" sz="2000" dirty="0"/>
              <a:t/>
            </a:r>
            <a:br>
              <a:rPr lang="en-US" sz="2000" dirty="0"/>
            </a:br>
            <a:r>
              <a:rPr lang="en-US" sz="2000" dirty="0"/>
              <a:t>Is Presented To:</a:t>
            </a:r>
            <a:br>
              <a:rPr lang="en-US" sz="2000" dirty="0"/>
            </a:br>
            <a:endParaRPr lang="en-US" dirty="0"/>
          </a:p>
        </p:txBody>
      </p:sp>
      <p:sp>
        <p:nvSpPr>
          <p:cNvPr id="3" name="Subtitle 2"/>
          <p:cNvSpPr>
            <a:spLocks noGrp="1"/>
          </p:cNvSpPr>
          <p:nvPr>
            <p:ph type="subTitle" idx="1"/>
          </p:nvPr>
        </p:nvSpPr>
        <p:spPr>
          <a:xfrm>
            <a:off x="1524000" y="3733800"/>
            <a:ext cx="6262130" cy="1828800"/>
          </a:xfrm>
        </p:spPr>
        <p:txBody>
          <a:bodyPr/>
          <a:lstStyle/>
          <a:p>
            <a:pPr marL="0" indent="0">
              <a:lnSpc>
                <a:spcPct val="90000"/>
              </a:lnSpc>
              <a:buNone/>
            </a:pPr>
            <a:r>
              <a:rPr lang="en-US" sz="1200" dirty="0"/>
              <a:t>_____________________________________</a:t>
            </a:r>
            <a:r>
              <a:rPr lang="en-US" sz="1200" b="1" i="1" dirty="0"/>
              <a:t>	</a:t>
            </a:r>
            <a:r>
              <a:rPr lang="en-US" sz="1200" dirty="0" smtClean="0"/>
              <a:t>______________________         </a:t>
            </a:r>
            <a:r>
              <a:rPr lang="en-US" sz="1200" b="1" i="1" dirty="0" smtClean="0"/>
              <a:t>Name (printed)			Date	</a:t>
            </a:r>
          </a:p>
          <a:p>
            <a:pPr marL="0" indent="0">
              <a:lnSpc>
                <a:spcPct val="90000"/>
              </a:lnSpc>
              <a:buNone/>
            </a:pPr>
            <a:r>
              <a:rPr lang="en-US" sz="1200" dirty="0"/>
              <a:t>		</a:t>
            </a:r>
          </a:p>
          <a:p>
            <a:pPr marL="0" indent="0">
              <a:lnSpc>
                <a:spcPct val="90000"/>
              </a:lnSpc>
              <a:buNone/>
            </a:pPr>
            <a:r>
              <a:rPr lang="en-US" sz="1200" dirty="0" smtClean="0"/>
              <a:t>_____________________________________			   </a:t>
            </a:r>
            <a:r>
              <a:rPr lang="en-US" sz="1200" b="1" i="1" dirty="0" smtClean="0"/>
              <a:t>Signature</a:t>
            </a:r>
            <a:endParaRPr lang="en-US" sz="1200" dirty="0"/>
          </a:p>
          <a:p>
            <a:pPr>
              <a:lnSpc>
                <a:spcPct val="90000"/>
              </a:lnSpc>
            </a:pPr>
            <a:endParaRPr lang="en-US" sz="1200" b="1" i="1" dirty="0"/>
          </a:p>
          <a:p>
            <a:pPr marL="0" indent="0" algn="ctr">
              <a:lnSpc>
                <a:spcPct val="90000"/>
              </a:lnSpc>
              <a:buNone/>
            </a:pPr>
            <a:r>
              <a:rPr lang="en-US" sz="1200" dirty="0"/>
              <a:t>This certifies that the person named above has successfully completed the role-based training in relation to Homeland Security Presidential Directive 12 (HSPD-12), Policy for a Common Identification Standard for Federal Employees and Contractors.</a:t>
            </a:r>
          </a:p>
          <a:p>
            <a:pPr marL="0" indent="0">
              <a:buNone/>
            </a:pPr>
            <a:endParaRPr lang="en-US" sz="1200" dirty="0"/>
          </a:p>
        </p:txBody>
      </p:sp>
    </p:spTree>
    <p:extLst>
      <p:ext uri="{BB962C8B-B14F-4D97-AF65-F5344CB8AC3E}">
        <p14:creationId xmlns:p14="http://schemas.microsoft.com/office/powerpoint/2010/main" val="2696839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476117" y="455613"/>
            <a:ext cx="6331025" cy="457200"/>
          </a:xfrm>
          <a:noFill/>
        </p:spPr>
        <p:txBody>
          <a:bodyPr/>
          <a:lstStyle/>
          <a:p>
            <a:r>
              <a:rPr lang="en-US" smtClean="0"/>
              <a:t>Purpose</a:t>
            </a:r>
          </a:p>
        </p:txBody>
      </p:sp>
      <p:sp>
        <p:nvSpPr>
          <p:cNvPr id="4099" name="Rectangle 3"/>
          <p:cNvSpPr>
            <a:spLocks noGrp="1" noChangeArrowheads="1"/>
          </p:cNvSpPr>
          <p:nvPr>
            <p:ph type="subTitle" idx="1"/>
          </p:nvPr>
        </p:nvSpPr>
        <p:spPr>
          <a:xfrm>
            <a:off x="1476116" y="1050925"/>
            <a:ext cx="7173892" cy="3886200"/>
          </a:xfrm>
          <a:noFill/>
        </p:spPr>
        <p:txBody>
          <a:bodyPr/>
          <a:lstStyle/>
          <a:p>
            <a:r>
              <a:rPr lang="en-US" smtClean="0"/>
              <a:t>To introduce you to your role as an “Applicant” in the Department of Health and Human Services (HHS) Personal Identity Verification (PIV) process.</a:t>
            </a:r>
          </a:p>
          <a:p>
            <a:r>
              <a:rPr lang="en-US" smtClean="0"/>
              <a:t>Definition of an Applicant:</a:t>
            </a:r>
          </a:p>
          <a:p>
            <a:pPr lvl="1"/>
            <a:r>
              <a:rPr lang="en-US" smtClean="0"/>
              <a:t>The individual to whom an HHS ID Badge (PIV Card) needs to be issued.  An HHS ID Badge (PIV Card) is a secure and reliable form of government identification.</a:t>
            </a:r>
          </a:p>
          <a:p>
            <a:pPr lvl="1"/>
            <a:r>
              <a:rPr lang="en-US" smtClean="0"/>
              <a:t>The Applicant status only applies when an individual is a current federal employee/contractor or when an individual has accepted an offer of employment.</a:t>
            </a:r>
          </a:p>
          <a:p>
            <a:r>
              <a:rPr lang="en-US" smtClean="0"/>
              <a:t>As an applicant, you are required to successfully complete the training.</a:t>
            </a:r>
          </a:p>
        </p:txBody>
      </p:sp>
    </p:spTree>
    <p:extLst>
      <p:ext uri="{BB962C8B-B14F-4D97-AF65-F5344CB8AC3E}">
        <p14:creationId xmlns:p14="http://schemas.microsoft.com/office/powerpoint/2010/main" val="1803608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476117" y="455613"/>
            <a:ext cx="6331025" cy="457200"/>
          </a:xfrm>
          <a:noFill/>
        </p:spPr>
        <p:txBody>
          <a:bodyPr/>
          <a:lstStyle/>
          <a:p>
            <a:r>
              <a:rPr lang="en-US" smtClean="0"/>
              <a:t>What Is the PIV Process?</a:t>
            </a:r>
          </a:p>
        </p:txBody>
      </p:sp>
      <p:sp>
        <p:nvSpPr>
          <p:cNvPr id="5123" name="Rectangle 13"/>
          <p:cNvSpPr>
            <a:spLocks noGrp="1" noChangeArrowheads="1"/>
          </p:cNvSpPr>
          <p:nvPr>
            <p:ph type="subTitle" idx="1"/>
          </p:nvPr>
        </p:nvSpPr>
        <p:spPr>
          <a:xfrm>
            <a:off x="1476116" y="1050928"/>
            <a:ext cx="7173892" cy="4206875"/>
          </a:xfrm>
          <a:noFill/>
        </p:spPr>
        <p:txBody>
          <a:bodyPr/>
          <a:lstStyle/>
          <a:p>
            <a:r>
              <a:rPr lang="en-US" smtClean="0"/>
              <a:t>The PIV process is outlined in </a:t>
            </a:r>
            <a:r>
              <a:rPr lang="en-US" smtClean="0">
                <a:hlinkClick r:id="rId3"/>
              </a:rPr>
              <a:t>Federal Information Processing Standards Publication 201-2 (FIPS Pub 201-2): Personal Identity Verification (PIV) of Federal Employees and Contractors</a:t>
            </a:r>
            <a:r>
              <a:rPr lang="en-US" smtClean="0"/>
              <a:t>. FIPS 201-2 standardizes the process to issue identification credentials throughout the Federal government.</a:t>
            </a:r>
          </a:p>
          <a:p>
            <a:r>
              <a:rPr lang="en-US" smtClean="0"/>
              <a:t>The HHS ID Badge (PIV Card) is a secure and reliable form of identification for all federal employees, contractors, and affiliates that:</a:t>
            </a:r>
          </a:p>
          <a:p>
            <a:pPr lvl="1"/>
            <a:r>
              <a:rPr lang="en-US" smtClean="0"/>
              <a:t>is issued based on sound criteria for verifying an individual’s identity</a:t>
            </a:r>
          </a:p>
          <a:p>
            <a:pPr lvl="1"/>
            <a:r>
              <a:rPr lang="en-US" smtClean="0"/>
              <a:t>is strongly resistant to identity fraud, tampering, counterfeiting, and terrorist exploitation</a:t>
            </a:r>
          </a:p>
          <a:p>
            <a:pPr lvl="1"/>
            <a:r>
              <a:rPr lang="en-US" smtClean="0"/>
              <a:t>can be rapidly authenticated electronically</a:t>
            </a:r>
          </a:p>
          <a:p>
            <a:pPr lvl="1"/>
            <a:r>
              <a:rPr lang="en-US" smtClean="0"/>
              <a:t>is only issued by providers whose reliability has been established</a:t>
            </a:r>
          </a:p>
          <a:p>
            <a:r>
              <a:rPr lang="en-US" smtClean="0"/>
              <a:t>Your HHS ID Badge (PIV Card) will allow you to enter HHS facilities and will provide more efficient access to other federal buildings.</a:t>
            </a:r>
          </a:p>
        </p:txBody>
      </p:sp>
    </p:spTree>
    <p:extLst>
      <p:ext uri="{BB962C8B-B14F-4D97-AF65-F5344CB8AC3E}">
        <p14:creationId xmlns:p14="http://schemas.microsoft.com/office/powerpoint/2010/main" val="3470665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476117" y="455613"/>
            <a:ext cx="6331025" cy="457200"/>
          </a:xfrm>
          <a:noFill/>
        </p:spPr>
        <p:txBody>
          <a:bodyPr/>
          <a:lstStyle/>
          <a:p>
            <a:r>
              <a:rPr lang="en-US" smtClean="0"/>
              <a:t>Roles in the PIV Process</a:t>
            </a:r>
          </a:p>
        </p:txBody>
      </p:sp>
      <p:sp>
        <p:nvSpPr>
          <p:cNvPr id="6147" name="Rectangle 3"/>
          <p:cNvSpPr>
            <a:spLocks noGrp="1" noChangeArrowheads="1"/>
          </p:cNvSpPr>
          <p:nvPr>
            <p:ph type="subTitle" idx="1"/>
          </p:nvPr>
        </p:nvSpPr>
        <p:spPr>
          <a:xfrm>
            <a:off x="1476116" y="1050927"/>
            <a:ext cx="7247184" cy="5502275"/>
          </a:xfrm>
          <a:noFill/>
        </p:spPr>
        <p:txBody>
          <a:bodyPr/>
          <a:lstStyle/>
          <a:p>
            <a:pPr>
              <a:lnSpc>
                <a:spcPct val="90000"/>
              </a:lnSpc>
            </a:pPr>
            <a:r>
              <a:rPr lang="en-US" b="1" smtClean="0"/>
              <a:t>Applicant </a:t>
            </a:r>
            <a:r>
              <a:rPr lang="en-US" smtClean="0"/>
              <a:t>– The individual to whom an HHS ID Badge (PIV Card) needs to be issued. The Applicant status only applies when an individual is a current federal employee/contractor or when an individual has accepted an offer of employment.</a:t>
            </a:r>
          </a:p>
          <a:p>
            <a:pPr>
              <a:lnSpc>
                <a:spcPct val="90000"/>
              </a:lnSpc>
            </a:pPr>
            <a:r>
              <a:rPr lang="en-US" b="1" smtClean="0"/>
              <a:t>Sponsor</a:t>
            </a:r>
            <a:r>
              <a:rPr lang="en-US" smtClean="0"/>
              <a:t> – The individual who substantiates the need for an HHS ID Badge (PIV Card) to be issued to the Applicant. The Sponsor requests the issuance of an HHS ID Badge (PIV Card) to the Applicant.</a:t>
            </a:r>
          </a:p>
          <a:p>
            <a:pPr>
              <a:lnSpc>
                <a:spcPct val="90000"/>
              </a:lnSpc>
            </a:pPr>
            <a:r>
              <a:rPr lang="en-US" b="1" smtClean="0"/>
              <a:t>Registrar </a:t>
            </a:r>
            <a:r>
              <a:rPr lang="en-US" smtClean="0"/>
              <a:t>– The individual or entity responsible for identity proofing of the Applicant and ensuring the successful completion of the background checks. The “Registrar” role is normally associated with Personnel Security and Suitability or Human Resources.</a:t>
            </a:r>
          </a:p>
          <a:p>
            <a:pPr>
              <a:lnSpc>
                <a:spcPct val="90000"/>
              </a:lnSpc>
            </a:pPr>
            <a:r>
              <a:rPr lang="en-US" b="1" smtClean="0"/>
              <a:t>Issuer </a:t>
            </a:r>
            <a:r>
              <a:rPr lang="en-US" smtClean="0"/>
              <a:t>- The individual or entity that activates and issues an HHS ID Badge (PIV Card) to an Applicant following the positive completion of all identity proofing, background checks, and related approvals.</a:t>
            </a:r>
          </a:p>
          <a:p>
            <a:pPr>
              <a:lnSpc>
                <a:spcPct val="90000"/>
              </a:lnSpc>
            </a:pPr>
            <a:r>
              <a:rPr lang="en-US" b="1" smtClean="0"/>
              <a:t>Remote Issuer </a:t>
            </a:r>
            <a:r>
              <a:rPr lang="en-US" smtClean="0"/>
              <a:t>- The individual or entity that issues an HHS ID Badge (PIV Card) to an Applicant that cannot visit an agency’s HHS ID Badge (PIV Card) Issuing Facility (PCIF).</a:t>
            </a:r>
          </a:p>
          <a:p>
            <a:pPr>
              <a:lnSpc>
                <a:spcPct val="90000"/>
              </a:lnSpc>
            </a:pPr>
            <a:r>
              <a:rPr lang="en-US" b="1" smtClean="0"/>
              <a:t>Applicant Representative </a:t>
            </a:r>
            <a:r>
              <a:rPr lang="en-US" smtClean="0"/>
              <a:t>- The individual who represents the interests of current or prospective federal employees, contractors, and others who are Applicants for an HHS ID Badge (PIV Card).</a:t>
            </a:r>
          </a:p>
        </p:txBody>
      </p:sp>
    </p:spTree>
    <p:extLst>
      <p:ext uri="{BB962C8B-B14F-4D97-AF65-F5344CB8AC3E}">
        <p14:creationId xmlns:p14="http://schemas.microsoft.com/office/powerpoint/2010/main" val="116047234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476117" y="455613"/>
            <a:ext cx="6331025" cy="457200"/>
          </a:xfrm>
          <a:noFill/>
        </p:spPr>
        <p:txBody>
          <a:bodyPr/>
          <a:lstStyle/>
          <a:p>
            <a:r>
              <a:rPr lang="en-US" smtClean="0"/>
              <a:t>Applicant Role Description and Requirements</a:t>
            </a:r>
          </a:p>
        </p:txBody>
      </p:sp>
      <p:sp>
        <p:nvSpPr>
          <p:cNvPr id="7172" name="Rectangle 4"/>
          <p:cNvSpPr>
            <a:spLocks noChangeArrowheads="1"/>
          </p:cNvSpPr>
          <p:nvPr/>
        </p:nvSpPr>
        <p:spPr bwMode="auto">
          <a:xfrm>
            <a:off x="1476116" y="1050925"/>
            <a:ext cx="717389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234950" indent="-234950" eaLnBrk="0" fontAlgn="base" hangingPunct="0">
              <a:spcBef>
                <a:spcPct val="100000"/>
              </a:spcBef>
              <a:spcAft>
                <a:spcPct val="0"/>
              </a:spcAft>
              <a:buClr>
                <a:srgbClr val="0B1F65"/>
              </a:buClr>
              <a:buFont typeface="Webdings" pitchFamily="18" charset="2"/>
              <a:buChar char="4"/>
            </a:pPr>
            <a:r>
              <a:rPr lang="en-US" sz="1600" dirty="0">
                <a:solidFill>
                  <a:srgbClr val="000000"/>
                </a:solidFill>
              </a:rPr>
              <a:t>As an Applicant, you are the individual to whom an HHS ID Badge (PIV Card) will be issued.</a:t>
            </a:r>
          </a:p>
          <a:p>
            <a:pPr marL="234950" indent="-234950" eaLnBrk="0" fontAlgn="base" hangingPunct="0">
              <a:spcBef>
                <a:spcPct val="100000"/>
              </a:spcBef>
              <a:spcAft>
                <a:spcPct val="0"/>
              </a:spcAft>
              <a:buClr>
                <a:srgbClr val="0B1F65"/>
              </a:buClr>
              <a:buFont typeface="Webdings" pitchFamily="18" charset="2"/>
              <a:buChar char="4"/>
            </a:pPr>
            <a:r>
              <a:rPr lang="en-US" sz="1600" dirty="0">
                <a:solidFill>
                  <a:srgbClr val="000000"/>
                </a:solidFill>
              </a:rPr>
              <a:t>To apply for an HHS ID Badge (PIV Card), you should meet one of the following eligibility requirements:</a:t>
            </a:r>
          </a:p>
          <a:p>
            <a:pPr marL="452438" lvl="1" indent="-215900" eaLnBrk="0" fontAlgn="base" hangingPunct="0">
              <a:lnSpc>
                <a:spcPct val="90000"/>
              </a:lnSpc>
              <a:spcBef>
                <a:spcPct val="40000"/>
              </a:spcBef>
              <a:spcAft>
                <a:spcPct val="0"/>
              </a:spcAft>
              <a:buClr>
                <a:srgbClr val="0B1F65"/>
              </a:buClr>
              <a:buFontTx/>
              <a:buChar char="–"/>
            </a:pPr>
            <a:r>
              <a:rPr lang="en-US" sz="1600" dirty="0">
                <a:solidFill>
                  <a:srgbClr val="000000"/>
                </a:solidFill>
              </a:rPr>
              <a:t>Be a prospective or current federal employee, as defined in </a:t>
            </a:r>
            <a:r>
              <a:rPr lang="en-US" sz="1600" dirty="0">
                <a:solidFill>
                  <a:srgbClr val="000000"/>
                </a:solidFill>
                <a:hlinkClick r:id="rId3"/>
              </a:rPr>
              <a:t>Title 5 U.S.C §2105 </a:t>
            </a:r>
            <a:r>
              <a:rPr lang="en-US" sz="1600" dirty="0">
                <a:solidFill>
                  <a:srgbClr val="000000"/>
                </a:solidFill>
              </a:rPr>
              <a:t>“Employee,” within HHS</a:t>
            </a:r>
          </a:p>
          <a:p>
            <a:pPr marL="452438" lvl="1" indent="-215900" eaLnBrk="0" fontAlgn="base" hangingPunct="0">
              <a:lnSpc>
                <a:spcPct val="90000"/>
              </a:lnSpc>
              <a:spcBef>
                <a:spcPct val="40000"/>
              </a:spcBef>
              <a:spcAft>
                <a:spcPct val="0"/>
              </a:spcAft>
              <a:buClr>
                <a:srgbClr val="0B1F65"/>
              </a:buClr>
              <a:buFontTx/>
              <a:buChar char="–"/>
            </a:pPr>
            <a:r>
              <a:rPr lang="en-US" sz="1600" dirty="0">
                <a:solidFill>
                  <a:srgbClr val="000000"/>
                </a:solidFill>
              </a:rPr>
              <a:t>Be an individual who is or will be under contract to the federal government, to whom the HHS would normally issue long-term (greater than six months) federal identification card, consistent with existing security policies</a:t>
            </a:r>
          </a:p>
          <a:p>
            <a:pPr marL="452438" lvl="1" indent="-215900" eaLnBrk="0" fontAlgn="base" hangingPunct="0">
              <a:lnSpc>
                <a:spcPct val="90000"/>
              </a:lnSpc>
              <a:spcBef>
                <a:spcPct val="40000"/>
              </a:spcBef>
              <a:spcAft>
                <a:spcPct val="0"/>
              </a:spcAft>
              <a:buClr>
                <a:srgbClr val="0B1F65"/>
              </a:buClr>
              <a:buFontTx/>
              <a:buChar char="–"/>
            </a:pPr>
            <a:r>
              <a:rPr lang="en-US" sz="1600" dirty="0">
                <a:solidFill>
                  <a:srgbClr val="000000"/>
                </a:solidFill>
              </a:rPr>
              <a:t>Be an organizational affiliate, which may include but is not limited to: retiree, committee member, patient, patient visitor, tenant, regular fellow, intern, volunteer, unpaid student, locally employed staff, building tenant, working or extended visitor, press or media, or dignitary</a:t>
            </a:r>
          </a:p>
        </p:txBody>
      </p:sp>
    </p:spTree>
    <p:extLst>
      <p:ext uri="{BB962C8B-B14F-4D97-AF65-F5344CB8AC3E}">
        <p14:creationId xmlns:p14="http://schemas.microsoft.com/office/powerpoint/2010/main" val="1342550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81000" y="152400"/>
            <a:ext cx="8296736" cy="575733"/>
          </a:xfrm>
        </p:spPr>
        <p:txBody>
          <a:bodyPr/>
          <a:lstStyle/>
          <a:p>
            <a:r>
              <a:rPr lang="en-US" dirty="0" smtClean="0"/>
              <a:t>	Procedures</a:t>
            </a:r>
            <a:endParaRPr lang="en-US" dirty="0"/>
          </a:p>
        </p:txBody>
      </p:sp>
      <p:sp>
        <p:nvSpPr>
          <p:cNvPr id="9" name="Content Placeholder 8"/>
          <p:cNvSpPr>
            <a:spLocks noGrp="1"/>
          </p:cNvSpPr>
          <p:nvPr>
            <p:ph idx="1"/>
          </p:nvPr>
        </p:nvSpPr>
        <p:spPr>
          <a:xfrm>
            <a:off x="1295400" y="838200"/>
            <a:ext cx="7405717" cy="4191000"/>
          </a:xfrm>
        </p:spPr>
        <p:txBody>
          <a:bodyPr/>
          <a:lstStyle/>
          <a:p>
            <a:r>
              <a:rPr lang="en-US" dirty="0"/>
              <a:t>Appear in person to the Registrar with two forms of valid identification, one of which must be a federal or state-issued photo identification.</a:t>
            </a:r>
          </a:p>
          <a:p>
            <a:pPr lvl="1"/>
            <a:r>
              <a:rPr lang="en-US" dirty="0"/>
              <a:t>Examples of valid identification include a drivers license, passport, Social Security card, or birth certificate.</a:t>
            </a:r>
          </a:p>
          <a:p>
            <a:pPr lvl="1"/>
            <a:r>
              <a:rPr lang="en-US" dirty="0"/>
              <a:t>For a complete list of valid identification, please see the list of acceptable documents as listed on </a:t>
            </a:r>
            <a:r>
              <a:rPr lang="en-US" dirty="0">
                <a:hlinkClick r:id="rId3"/>
              </a:rPr>
              <a:t>Form I-9: Employment Eligibility Verification</a:t>
            </a:r>
            <a:r>
              <a:rPr lang="en-US" dirty="0"/>
              <a:t>.</a:t>
            </a:r>
          </a:p>
          <a:p>
            <a:r>
              <a:rPr lang="en-US" dirty="0"/>
              <a:t>Complete and submit the appropriate background investigation form (</a:t>
            </a:r>
            <a:r>
              <a:rPr lang="en-US" dirty="0">
                <a:hlinkClick r:id="rId4"/>
              </a:rPr>
              <a:t>SF 85: Questionnaire for Non-Sensitive Positions</a:t>
            </a:r>
            <a:r>
              <a:rPr lang="en-US" dirty="0"/>
              <a:t>, </a:t>
            </a:r>
            <a:r>
              <a:rPr lang="en-US" dirty="0">
                <a:hlinkClick r:id="rId5"/>
              </a:rPr>
              <a:t>SF 85P: Questionnaire for Public Trust Positions</a:t>
            </a:r>
            <a:r>
              <a:rPr lang="en-US" dirty="0"/>
              <a:t>, or </a:t>
            </a:r>
            <a:r>
              <a:rPr lang="en-US" dirty="0">
                <a:hlinkClick r:id="rId6"/>
              </a:rPr>
              <a:t>SF 86: Questionnaire for National Security Positions</a:t>
            </a:r>
            <a:r>
              <a:rPr lang="en-US" dirty="0"/>
              <a:t>).</a:t>
            </a:r>
          </a:p>
          <a:p>
            <a:r>
              <a:rPr lang="en-US" dirty="0"/>
              <a:t>Be fingerprinted and have your photograph taken.</a:t>
            </a:r>
          </a:p>
          <a:p>
            <a:r>
              <a:rPr lang="en-US" dirty="0"/>
              <a:t>Print and bring in the training certificate from this course.</a:t>
            </a:r>
          </a:p>
          <a:p>
            <a:r>
              <a:rPr lang="en-US" dirty="0"/>
              <a:t>Your Sponsor may notify you of any other supporting documents or additional information that may be required in either original or paper copy form.</a:t>
            </a:r>
          </a:p>
          <a:p>
            <a:r>
              <a:rPr lang="en-US" dirty="0"/>
              <a:t>Sign for your HHS ID Badge (PIV Card) and acknowledge understanding of your rights and responsibilities.</a:t>
            </a:r>
          </a:p>
          <a:p>
            <a:r>
              <a:rPr lang="en-US" dirty="0"/>
              <a:t>Additional training may be provided by your agency.</a:t>
            </a:r>
          </a:p>
          <a:p>
            <a:endParaRPr lang="en-US" dirty="0"/>
          </a:p>
        </p:txBody>
      </p:sp>
    </p:spTree>
    <p:extLst>
      <p:ext uri="{BB962C8B-B14F-4D97-AF65-F5344CB8AC3E}">
        <p14:creationId xmlns:p14="http://schemas.microsoft.com/office/powerpoint/2010/main" val="306677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 and Responsibilities</a:t>
            </a:r>
            <a:endParaRPr lang="en-US" dirty="0"/>
          </a:p>
        </p:txBody>
      </p:sp>
      <p:sp>
        <p:nvSpPr>
          <p:cNvPr id="3" name="Content Placeholder 2"/>
          <p:cNvSpPr>
            <a:spLocks noGrp="1"/>
          </p:cNvSpPr>
          <p:nvPr>
            <p:ph idx="1"/>
          </p:nvPr>
        </p:nvSpPr>
        <p:spPr/>
        <p:txBody>
          <a:bodyPr/>
          <a:lstStyle/>
          <a:p>
            <a:r>
              <a:rPr lang="en-US" dirty="0"/>
              <a:t>You will be given information about your rights and responsibilities with respect to privacy, security, and protection of your HHS ID Badge (PIV Card).</a:t>
            </a:r>
          </a:p>
          <a:p>
            <a:r>
              <a:rPr lang="en-US" dirty="0"/>
              <a:t>Some of your rights include: </a:t>
            </a:r>
          </a:p>
          <a:p>
            <a:pPr lvl="1"/>
            <a:r>
              <a:rPr lang="en-US" dirty="0"/>
              <a:t>Notification of how your information in identifiable form (IIF) will be protected while stored or being processed, both manually and electronically</a:t>
            </a:r>
          </a:p>
          <a:p>
            <a:pPr lvl="1"/>
            <a:r>
              <a:rPr lang="en-US" dirty="0"/>
              <a:t>Notification of the disposition of your application status  </a:t>
            </a:r>
          </a:p>
          <a:p>
            <a:r>
              <a:rPr lang="en-US" dirty="0"/>
              <a:t>Some of your responsibilities include:</a:t>
            </a:r>
          </a:p>
          <a:p>
            <a:pPr lvl="1"/>
            <a:r>
              <a:rPr lang="en-US" dirty="0"/>
              <a:t>You will not attempt to clone, modify, or obtain data from any HHS ID Badge (PIV Card)</a:t>
            </a:r>
          </a:p>
          <a:p>
            <a:pPr lvl="1"/>
            <a:r>
              <a:rPr lang="en-US" dirty="0"/>
              <a:t>You will not attempt to assist others in gaining unauthorized access to federal facilities or information</a:t>
            </a:r>
          </a:p>
          <a:p>
            <a:pPr marL="0" indent="0">
              <a:buNone/>
            </a:pPr>
            <a:endParaRPr lang="en-US" dirty="0"/>
          </a:p>
        </p:txBody>
      </p:sp>
    </p:spTree>
    <p:extLst>
      <p:ext uri="{BB962C8B-B14F-4D97-AF65-F5344CB8AC3E}">
        <p14:creationId xmlns:p14="http://schemas.microsoft.com/office/powerpoint/2010/main" val="822463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Form I-9 in the PIV Process</a:t>
            </a:r>
            <a:endParaRPr lang="en-US" dirty="0"/>
          </a:p>
        </p:txBody>
      </p:sp>
      <p:sp>
        <p:nvSpPr>
          <p:cNvPr id="3" name="Content Placeholder 2"/>
          <p:cNvSpPr>
            <a:spLocks noGrp="1"/>
          </p:cNvSpPr>
          <p:nvPr>
            <p:ph idx="1"/>
          </p:nvPr>
        </p:nvSpPr>
        <p:spPr/>
        <p:txBody>
          <a:bodyPr/>
          <a:lstStyle/>
          <a:p>
            <a:pPr marL="304800" indent="-304800"/>
            <a:r>
              <a:rPr lang="en-US" dirty="0"/>
              <a:t>As part of the PIV process, Applicants will be required to provide identification on two occasions.  Identification must be in original form and come from the list provided on </a:t>
            </a:r>
            <a:r>
              <a:rPr lang="en-US" dirty="0">
                <a:hlinkClick r:id="rId2"/>
              </a:rPr>
              <a:t>Form I-9: Employment Eligibility Verification</a:t>
            </a:r>
            <a:r>
              <a:rPr lang="en-US" dirty="0"/>
              <a:t>.</a:t>
            </a:r>
          </a:p>
          <a:p>
            <a:pPr marL="541338" lvl="1" indent="-304800">
              <a:buFontTx/>
              <a:buAutoNum type="arabicParenR"/>
            </a:pPr>
            <a:r>
              <a:rPr lang="en-US" dirty="0"/>
              <a:t>Identity proofing – Government agencies are required to verify the identity of each HHS ID Badge (PIV Card) Applicant.  To accomplish this, the agency will require the Applicant to provide two forms of identification, one of which must be a federal or state issued photo ID.</a:t>
            </a:r>
          </a:p>
          <a:p>
            <a:pPr marL="541338" lvl="1" indent="-304800">
              <a:buFontTx/>
              <a:buAutoNum type="arabicParenR"/>
            </a:pPr>
            <a:r>
              <a:rPr lang="en-US" dirty="0"/>
              <a:t>HHS ID Badge (PIV Card) issuance – Before receiving an HHS ID Badge (PIV Card), the Applicant will be required to show a federal or state issued photo ID.</a:t>
            </a:r>
          </a:p>
          <a:p>
            <a:pPr marL="304800" indent="-304800"/>
            <a:r>
              <a:rPr lang="en-US" dirty="0"/>
              <a:t>The reason for these steps is to verify that the Applicant is who he/she claims to be.</a:t>
            </a:r>
          </a:p>
          <a:p>
            <a:pPr marL="304800" indent="-304800"/>
            <a:r>
              <a:rPr lang="en-US" dirty="0"/>
              <a:t>Any Applicant information retained by the agency in regards to the identification provided will be stored in secure information systems and/or secure facilities.  Please see your agency for additional information and operating procedures.</a:t>
            </a:r>
          </a:p>
          <a:p>
            <a:pPr marL="0" indent="0">
              <a:buNone/>
            </a:pPr>
            <a:endParaRPr lang="en-US" dirty="0"/>
          </a:p>
        </p:txBody>
      </p:sp>
    </p:spTree>
    <p:extLst>
      <p:ext uri="{BB962C8B-B14F-4D97-AF65-F5344CB8AC3E}">
        <p14:creationId xmlns:p14="http://schemas.microsoft.com/office/powerpoint/2010/main" val="2419839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Security, and Protection</a:t>
            </a:r>
            <a:endParaRPr lang="en-US" dirty="0"/>
          </a:p>
        </p:txBody>
      </p:sp>
      <p:sp>
        <p:nvSpPr>
          <p:cNvPr id="3" name="Content Placeholder 2"/>
          <p:cNvSpPr>
            <a:spLocks noGrp="1"/>
          </p:cNvSpPr>
          <p:nvPr>
            <p:ph idx="1"/>
          </p:nvPr>
        </p:nvSpPr>
        <p:spPr/>
        <p:txBody>
          <a:bodyPr/>
          <a:lstStyle/>
          <a:p>
            <a:r>
              <a:rPr lang="en-US" dirty="0"/>
              <a:t>Under</a:t>
            </a:r>
            <a:r>
              <a:rPr lang="en-US" i="1" dirty="0"/>
              <a:t> </a:t>
            </a:r>
            <a:r>
              <a:rPr lang="en-US" dirty="0">
                <a:hlinkClick r:id="rId3"/>
              </a:rPr>
              <a:t>Title 18 of the U.S. Code</a:t>
            </a:r>
            <a:r>
              <a:rPr lang="en-US" dirty="0"/>
              <a:t>, it is a federal offense to counterfeit, alter, or misuse the HHS ID Badge (PIV Card) and system.</a:t>
            </a:r>
          </a:p>
          <a:p>
            <a:r>
              <a:rPr lang="en-US" dirty="0"/>
              <a:t>All personnel issued an HHS ID Badge (PIV Card) are responsible for:</a:t>
            </a:r>
          </a:p>
          <a:p>
            <a:pPr lvl="1"/>
            <a:r>
              <a:rPr lang="en-US" dirty="0"/>
              <a:t>Reporting a lost/missing/stolen badge within 24 hours of noting its disappearance</a:t>
            </a:r>
          </a:p>
          <a:p>
            <a:pPr lvl="1"/>
            <a:r>
              <a:rPr lang="en-US" dirty="0"/>
              <a:t>Replacing the badge when it has become unusable or worn</a:t>
            </a:r>
          </a:p>
          <a:p>
            <a:pPr lvl="1"/>
            <a:r>
              <a:rPr lang="en-US" dirty="0"/>
              <a:t>Protecting the badge</a:t>
            </a:r>
          </a:p>
          <a:p>
            <a:pPr lvl="1"/>
            <a:r>
              <a:rPr lang="en-US" dirty="0"/>
              <a:t>Renewing the badge prior to its expiration date</a:t>
            </a:r>
          </a:p>
          <a:p>
            <a:pPr lvl="1"/>
            <a:r>
              <a:rPr lang="en-US" dirty="0"/>
              <a:t>Wearing the badge visibly above the waist while on federal facilities</a:t>
            </a:r>
          </a:p>
          <a:p>
            <a:r>
              <a:rPr lang="en-US" dirty="0"/>
              <a:t>Each HHS ID Badge (PIV Card) Issuing Facility (PCIF) is accredited by HHS in accordance with federal guidelines.</a:t>
            </a:r>
          </a:p>
          <a:p>
            <a:endParaRPr lang="en-US" dirty="0"/>
          </a:p>
        </p:txBody>
      </p:sp>
    </p:spTree>
    <p:extLst>
      <p:ext uri="{BB962C8B-B14F-4D97-AF65-F5344CB8AC3E}">
        <p14:creationId xmlns:p14="http://schemas.microsoft.com/office/powerpoint/2010/main" val="2303815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1 Blue Spot Color">
  <a:themeElements>
    <a:clrScheme name="1 Blue Spot Color 8">
      <a:dk1>
        <a:srgbClr val="000000"/>
      </a:dk1>
      <a:lt1>
        <a:srgbClr val="FFFFFF"/>
      </a:lt1>
      <a:dk2>
        <a:srgbClr val="B69404"/>
      </a:dk2>
      <a:lt2>
        <a:srgbClr val="C0C0C0"/>
      </a:lt2>
      <a:accent1>
        <a:srgbClr val="0000FF"/>
      </a:accent1>
      <a:accent2>
        <a:srgbClr val="E2E1C0"/>
      </a:accent2>
      <a:accent3>
        <a:srgbClr val="FFFFFF"/>
      </a:accent3>
      <a:accent4>
        <a:srgbClr val="000000"/>
      </a:accent4>
      <a:accent5>
        <a:srgbClr val="AAAAFF"/>
      </a:accent5>
      <a:accent6>
        <a:srgbClr val="CDCCAE"/>
      </a:accent6>
      <a:hlink>
        <a:srgbClr val="3D97AF"/>
      </a:hlink>
      <a:folHlink>
        <a:srgbClr val="B72C00"/>
      </a:folHlink>
    </a:clrScheme>
    <a:fontScheme name="1 Blue Spot Colo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Arial" charset="0"/>
          </a:defRPr>
        </a:defPPr>
      </a:lstStyle>
    </a:lnDef>
  </a:objectDefaults>
  <a:extraClrSchemeLst>
    <a:extraClrScheme>
      <a:clrScheme name="1 Blue Spot Colo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 Blue Spot Color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 Blue Spot Color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 Blue Spot Colo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 Blue Spot Colo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 Blue Spot Colo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 Blue Spot Colo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 Blue Spot Color 8">
        <a:dk1>
          <a:srgbClr val="000000"/>
        </a:dk1>
        <a:lt1>
          <a:srgbClr val="FFFFFF"/>
        </a:lt1>
        <a:dk2>
          <a:srgbClr val="B69404"/>
        </a:dk2>
        <a:lt2>
          <a:srgbClr val="C0C0C0"/>
        </a:lt2>
        <a:accent1>
          <a:srgbClr val="0000FF"/>
        </a:accent1>
        <a:accent2>
          <a:srgbClr val="E2E1C0"/>
        </a:accent2>
        <a:accent3>
          <a:srgbClr val="FFFFFF"/>
        </a:accent3>
        <a:accent4>
          <a:srgbClr val="000000"/>
        </a:accent4>
        <a:accent5>
          <a:srgbClr val="AAAAFF"/>
        </a:accent5>
        <a:accent6>
          <a:srgbClr val="CDCCAE"/>
        </a:accent6>
        <a:hlink>
          <a:srgbClr val="3D97AF"/>
        </a:hlink>
        <a:folHlink>
          <a:srgbClr val="B72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1510</Words>
  <Application>Microsoft Office PowerPoint</Application>
  <PresentationFormat>On-screen Show (4:3)</PresentationFormat>
  <Paragraphs>99</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 Blue Spot Color</vt:lpstr>
      <vt:lpstr>Department of Health and Human  Services  Personal Identity Verification Training  APPLICANT </vt:lpstr>
      <vt:lpstr>Purpose</vt:lpstr>
      <vt:lpstr>What Is the PIV Process?</vt:lpstr>
      <vt:lpstr>Roles in the PIV Process</vt:lpstr>
      <vt:lpstr>Applicant Role Description and Requirements</vt:lpstr>
      <vt:lpstr> Procedures</vt:lpstr>
      <vt:lpstr>Rights and Responsibilities</vt:lpstr>
      <vt:lpstr>Role of Form I-9 in the PIV Process</vt:lpstr>
      <vt:lpstr>Privacy, Security, and Protection</vt:lpstr>
      <vt:lpstr>Summary</vt:lpstr>
      <vt:lpstr>Where To Go for Help</vt:lpstr>
      <vt:lpstr>Department of Health and Human Services   Certificate of Completion for Personal Identity Verification (PIV) Applicant Training  Is Presented To: </vt:lpstr>
    </vt:vector>
  </TitlesOfParts>
  <Company>CMS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Health and Human Services  Personal Identity Verification Training  APPLICANT </dc:title>
  <dc:creator>STEPHEN WEBER</dc:creator>
  <cp:lastModifiedBy>STEPHEN WEBER</cp:lastModifiedBy>
  <cp:revision>6</cp:revision>
  <dcterms:created xsi:type="dcterms:W3CDTF">2016-03-16T20:11:57Z</dcterms:created>
  <dcterms:modified xsi:type="dcterms:W3CDTF">2016-03-16T20:29:25Z</dcterms:modified>
</cp:coreProperties>
</file>