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62" r:id="rId2"/>
    <p:sldId id="494" r:id="rId3"/>
    <p:sldId id="514" r:id="rId4"/>
    <p:sldId id="390" r:id="rId5"/>
    <p:sldId id="515" r:id="rId6"/>
    <p:sldId id="517" r:id="rId7"/>
    <p:sldId id="516" r:id="rId8"/>
    <p:sldId id="499" r:id="rId9"/>
    <p:sldId id="518" r:id="rId10"/>
    <p:sldId id="519" r:id="rId11"/>
    <p:sldId id="520" r:id="rId12"/>
    <p:sldId id="287" r:id="rId13"/>
    <p:sldId id="288" r:id="rId14"/>
    <p:sldId id="488" r:id="rId15"/>
    <p:sldId id="486" r:id="rId16"/>
    <p:sldId id="459" r:id="rId17"/>
    <p:sldId id="521" r:id="rId18"/>
    <p:sldId id="501" r:id="rId19"/>
    <p:sldId id="502" r:id="rId20"/>
    <p:sldId id="511" r:id="rId21"/>
    <p:sldId id="512" r:id="rId22"/>
    <p:sldId id="491" r:id="rId23"/>
    <p:sldId id="504" r:id="rId24"/>
    <p:sldId id="522" r:id="rId25"/>
    <p:sldId id="460" r:id="rId26"/>
    <p:sldId id="422" r:id="rId27"/>
    <p:sldId id="424" r:id="rId28"/>
    <p:sldId id="426" r:id="rId29"/>
    <p:sldId id="489" r:id="rId30"/>
    <p:sldId id="492" r:id="rId31"/>
    <p:sldId id="493" r:id="rId32"/>
    <p:sldId id="466" r:id="rId33"/>
    <p:sldId id="313" r:id="rId34"/>
    <p:sldId id="317" r:id="rId35"/>
    <p:sldId id="318" r:id="rId36"/>
    <p:sldId id="320" r:id="rId37"/>
    <p:sldId id="322" r:id="rId38"/>
    <p:sldId id="523" r:id="rId39"/>
    <p:sldId id="429" r:id="rId40"/>
    <p:sldId id="408" r:id="rId41"/>
    <p:sldId id="403" r:id="rId42"/>
    <p:sldId id="405" r:id="rId43"/>
    <p:sldId id="407" r:id="rId44"/>
    <p:sldId id="396" r:id="rId45"/>
    <p:sldId id="399" r:id="rId46"/>
    <p:sldId id="397" r:id="rId47"/>
    <p:sldId id="301" r:id="rId48"/>
    <p:sldId id="302" r:id="rId49"/>
    <p:sldId id="524" r:id="rId50"/>
    <p:sldId id="449" r:id="rId51"/>
    <p:sldId id="451" r:id="rId52"/>
    <p:sldId id="453" r:id="rId53"/>
    <p:sldId id="525" r:id="rId54"/>
    <p:sldId id="364" r:id="rId55"/>
    <p:sldId id="508" r:id="rId56"/>
    <p:sldId id="369" r:id="rId57"/>
    <p:sldId id="368" r:id="rId58"/>
    <p:sldId id="312" r:id="rId59"/>
    <p:sldId id="356" r:id="rId60"/>
    <p:sldId id="463" r:id="rId61"/>
    <p:sldId id="464" r:id="rId62"/>
    <p:sldId id="482" r:id="rId63"/>
    <p:sldId id="485" r:id="rId64"/>
    <p:sldId id="461" r:id="rId65"/>
    <p:sldId id="342" r:id="rId66"/>
    <p:sldId id="415" r:id="rId67"/>
    <p:sldId id="416" r:id="rId68"/>
    <p:sldId id="348" r:id="rId69"/>
    <p:sldId id="513" r:id="rId70"/>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9781" autoAdjust="0"/>
  </p:normalViewPr>
  <p:slideViewPr>
    <p:cSldViewPr>
      <p:cViewPr>
        <p:scale>
          <a:sx n="90" d="100"/>
          <a:sy n="90" d="100"/>
        </p:scale>
        <p:origin x="-1626" y="-720"/>
      </p:cViewPr>
      <p:guideLst>
        <p:guide orient="horz" pos="2160"/>
        <p:guide pos="2880"/>
      </p:guideLst>
    </p:cSldViewPr>
  </p:slideViewPr>
  <p:outlineViewPr>
    <p:cViewPr>
      <p:scale>
        <a:sx n="33" d="100"/>
        <a:sy n="33" d="100"/>
      </p:scale>
      <p:origin x="0" y="1314"/>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36" d="100"/>
          <a:sy n="36" d="100"/>
        </p:scale>
        <p:origin x="-2218" y="-91"/>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216B0180-B55F-42D3-8FB0-6DA62A4B94F9}" type="datetimeFigureOut">
              <a:rPr lang="en-US" smtClean="0"/>
              <a:t>11/13/2015</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16862421-D25C-4482-B193-6AC46149D2B4}" type="slidenum">
              <a:rPr lang="en-US" smtClean="0"/>
              <a:t>‹#›</a:t>
            </a:fld>
            <a:endParaRPr lang="en-US"/>
          </a:p>
        </p:txBody>
      </p:sp>
    </p:spTree>
    <p:extLst>
      <p:ext uri="{BB962C8B-B14F-4D97-AF65-F5344CB8AC3E}">
        <p14:creationId xmlns:p14="http://schemas.microsoft.com/office/powerpoint/2010/main" val="4073132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Mark.Werder@cms.hhs.gov"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Christopher.Hagepanos@cms.hhs.gov"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3" indent="0" algn="ctr">
              <a:spcBef>
                <a:spcPts val="0"/>
              </a:spcBef>
              <a:buNone/>
            </a:pPr>
            <a:r>
              <a:rPr lang="en-US" sz="1200" kern="1200" dirty="0" smtClean="0">
                <a:solidFill>
                  <a:schemeClr val="tx1"/>
                </a:solidFill>
                <a:latin typeface="+mn-lt"/>
                <a:ea typeface="Times New Roman"/>
                <a:cs typeface="Times New Roman" panose="02020603050405020304" pitchFamily="18" charset="0"/>
              </a:rPr>
              <a:t>Centers for Medicare &amp; Medicaid Services</a:t>
            </a:r>
          </a:p>
          <a:p>
            <a:pPr lvl="1">
              <a:spcBef>
                <a:spcPts val="0"/>
              </a:spcBef>
            </a:pPr>
            <a:endParaRPr lang="en-US" sz="1200" b="1" i="0" kern="1200" dirty="0" smtClean="0">
              <a:solidFill>
                <a:schemeClr val="tx1"/>
              </a:solidFill>
              <a:latin typeface="+mn-lt"/>
              <a:ea typeface="Times New Roman"/>
              <a:cs typeface="+mn-cs"/>
            </a:endParaRPr>
          </a:p>
          <a:p>
            <a:pPr marL="457200" lvl="3" indent="0">
              <a:spcBef>
                <a:spcPts val="0"/>
              </a:spcBef>
              <a:buNone/>
            </a:pPr>
            <a:r>
              <a:rPr lang="en-US" sz="1200" kern="1200" dirty="0" smtClean="0">
                <a:solidFill>
                  <a:schemeClr val="tx1"/>
                </a:solidFill>
                <a:latin typeface="+mn-lt"/>
                <a:ea typeface="Times New Roman"/>
                <a:cs typeface="Times New Roman" panose="02020603050405020304" pitchFamily="18" charset="0"/>
              </a:rPr>
              <a:t>Mark W. Werder, CPCM/CFCM</a:t>
            </a:r>
            <a:br>
              <a:rPr lang="en-US" sz="1200" kern="1200" dirty="0" smtClean="0">
                <a:solidFill>
                  <a:schemeClr val="tx1"/>
                </a:solidFill>
                <a:latin typeface="+mn-lt"/>
                <a:ea typeface="Times New Roman"/>
                <a:cs typeface="Times New Roman" panose="02020603050405020304" pitchFamily="18" charset="0"/>
              </a:rPr>
            </a:br>
            <a:r>
              <a:rPr lang="en-US" sz="1200" kern="1200" dirty="0" smtClean="0">
                <a:solidFill>
                  <a:schemeClr val="tx1"/>
                </a:solidFill>
                <a:latin typeface="+mn-lt"/>
                <a:ea typeface="Times New Roman"/>
                <a:cs typeface="Times New Roman" panose="02020603050405020304" pitchFamily="18" charset="0"/>
              </a:rPr>
              <a:t>Director, Division of Financial Services (DFS)/ABSG/OAGM</a:t>
            </a:r>
          </a:p>
          <a:p>
            <a:pPr marL="457200" lvl="3" indent="0">
              <a:spcBef>
                <a:spcPts val="0"/>
              </a:spcBef>
              <a:buNone/>
            </a:pPr>
            <a:r>
              <a:rPr lang="en-US" sz="1200" kern="1200" dirty="0" smtClean="0">
                <a:solidFill>
                  <a:schemeClr val="tx1"/>
                </a:solidFill>
                <a:latin typeface="+mn-lt"/>
                <a:ea typeface="Times New Roman"/>
                <a:cs typeface="Times New Roman" panose="02020603050405020304" pitchFamily="18" charset="0"/>
                <a:hlinkClick r:id="rId3"/>
              </a:rPr>
              <a:t>Mark.Werder@cms.hhs.gov</a:t>
            </a:r>
            <a:endParaRPr lang="en-US" sz="1200" kern="1200" dirty="0" smtClean="0">
              <a:solidFill>
                <a:schemeClr val="tx1"/>
              </a:solidFill>
              <a:latin typeface="+mn-lt"/>
              <a:ea typeface="Times New Roman"/>
              <a:cs typeface="Times New Roman" panose="02020603050405020304" pitchFamily="18" charset="0"/>
            </a:endParaRPr>
          </a:p>
          <a:p>
            <a:pPr marL="457200" lvl="3" indent="0">
              <a:spcBef>
                <a:spcPts val="0"/>
              </a:spcBef>
              <a:buNone/>
            </a:pPr>
            <a:r>
              <a:rPr lang="en-US" sz="1200" kern="1200" dirty="0" smtClean="0">
                <a:solidFill>
                  <a:schemeClr val="tx1"/>
                </a:solidFill>
                <a:latin typeface="+mn-lt"/>
                <a:ea typeface="Times New Roman"/>
                <a:cs typeface="Times New Roman" panose="02020603050405020304" pitchFamily="18" charset="0"/>
              </a:rPr>
              <a:t>30+ </a:t>
            </a:r>
            <a:r>
              <a:rPr lang="en-US" sz="1200" kern="1200" dirty="0" err="1" smtClean="0">
                <a:solidFill>
                  <a:schemeClr val="tx1"/>
                </a:solidFill>
                <a:latin typeface="+mn-lt"/>
                <a:ea typeface="Times New Roman"/>
                <a:cs typeface="Times New Roman" panose="02020603050405020304" pitchFamily="18" charset="0"/>
              </a:rPr>
              <a:t>yrs</a:t>
            </a:r>
            <a:r>
              <a:rPr lang="en-US" sz="1200" kern="1200" dirty="0" smtClean="0">
                <a:solidFill>
                  <a:schemeClr val="tx1"/>
                </a:solidFill>
                <a:latin typeface="+mn-lt"/>
                <a:ea typeface="Times New Roman"/>
                <a:cs typeface="Times New Roman" panose="02020603050405020304" pitchFamily="18" charset="0"/>
              </a:rPr>
              <a:t> in Government Acquisitions Pre and Post Award 	 </a:t>
            </a:r>
          </a:p>
          <a:p>
            <a:pPr marL="457200" lvl="3" indent="0">
              <a:spcBef>
                <a:spcPts val="0"/>
              </a:spcBef>
              <a:buNone/>
            </a:pPr>
            <a:endParaRPr lang="en-US" sz="1200" b="1" kern="1200" dirty="0" smtClean="0">
              <a:solidFill>
                <a:schemeClr val="tx1"/>
              </a:solidFill>
              <a:latin typeface="+mn-lt"/>
              <a:ea typeface="Times New Roman"/>
              <a:cs typeface="Times New Roman" panose="02020603050405020304" pitchFamily="18" charset="0"/>
            </a:endParaRPr>
          </a:p>
          <a:p>
            <a:pPr marL="457200" lvl="3" indent="0">
              <a:spcBef>
                <a:spcPts val="0"/>
              </a:spcBef>
              <a:buNone/>
            </a:pPr>
            <a:endParaRPr lang="en-US" sz="1200" b="1" kern="1200" dirty="0" smtClean="0">
              <a:solidFill>
                <a:schemeClr val="tx1"/>
              </a:solidFill>
              <a:latin typeface="+mn-lt"/>
              <a:ea typeface="Times New Roman"/>
              <a:cs typeface="Times New Roman" panose="02020603050405020304" pitchFamily="18" charset="0"/>
            </a:endParaRPr>
          </a:p>
          <a:p>
            <a:pPr marL="457200" lvl="3" indent="0">
              <a:spcBef>
                <a:spcPts val="0"/>
              </a:spcBef>
              <a:buNone/>
            </a:pPr>
            <a:r>
              <a:rPr lang="en-US" sz="1200" kern="1200" dirty="0" smtClean="0">
                <a:solidFill>
                  <a:schemeClr val="tx1"/>
                </a:solidFill>
                <a:latin typeface="+mn-lt"/>
                <a:ea typeface="Times New Roman"/>
                <a:cs typeface="Times New Roman" panose="02020603050405020304" pitchFamily="18" charset="0"/>
              </a:rPr>
              <a:t>Mr. Christopher Hagepanos, </a:t>
            </a:r>
            <a:r>
              <a:rPr lang="en-US" sz="1200" kern="1200" dirty="0" smtClean="0">
                <a:solidFill>
                  <a:srgbClr val="FF0000"/>
                </a:solidFill>
                <a:latin typeface="+mn-lt"/>
                <a:ea typeface="Times New Roman"/>
                <a:cs typeface="Times New Roman" panose="02020603050405020304" pitchFamily="18" charset="0"/>
              </a:rPr>
              <a:t>CPCM</a:t>
            </a:r>
          </a:p>
          <a:p>
            <a:pPr marL="457200" lvl="3" indent="0">
              <a:spcBef>
                <a:spcPts val="0"/>
              </a:spcBef>
              <a:buNone/>
            </a:pPr>
            <a:r>
              <a:rPr lang="en-US" sz="1200" kern="1200" dirty="0" smtClean="0">
                <a:solidFill>
                  <a:srgbClr val="FF0000"/>
                </a:solidFill>
                <a:latin typeface="+mn-lt"/>
                <a:ea typeface="Times New Roman"/>
                <a:cs typeface="Times New Roman" panose="02020603050405020304" pitchFamily="18" charset="0"/>
              </a:rPr>
              <a:t>Director, Division of Data Center Contracts (DDCC/ITG/OAGM)</a:t>
            </a:r>
          </a:p>
          <a:p>
            <a:pPr marL="457200" lvl="3" indent="0">
              <a:spcBef>
                <a:spcPts val="0"/>
              </a:spcBef>
              <a:buNone/>
            </a:pPr>
            <a:r>
              <a:rPr lang="en-US" sz="1200" kern="1200" dirty="0" smtClean="0">
                <a:solidFill>
                  <a:schemeClr val="tx1"/>
                </a:solidFill>
                <a:latin typeface="+mn-lt"/>
                <a:ea typeface="Times New Roman"/>
                <a:cs typeface="Times New Roman" panose="02020603050405020304" pitchFamily="18" charset="0"/>
                <a:hlinkClick r:id="rId4"/>
              </a:rPr>
              <a:t>Christopher.Hagepanos@cms.hhs.gov</a:t>
            </a:r>
            <a:endParaRPr lang="en-US" sz="1200" kern="1200" dirty="0" smtClean="0">
              <a:solidFill>
                <a:schemeClr val="tx1"/>
              </a:solidFill>
              <a:latin typeface="+mn-lt"/>
              <a:ea typeface="Times New Roman"/>
              <a:cs typeface="Times New Roman" panose="02020603050405020304" pitchFamily="18" charset="0"/>
            </a:endParaRPr>
          </a:p>
          <a:p>
            <a:pPr marL="342900" indent="-342900">
              <a:spcBef>
                <a:spcPts val="0"/>
              </a:spcBef>
              <a:buFont typeface="Arial" panose="020B0604020202020204" pitchFamily="34" charset="0"/>
              <a:buChar char="•"/>
            </a:pPr>
            <a:endParaRPr lang="en-US" sz="1400" dirty="0" smtClean="0">
              <a:solidFill>
                <a:schemeClr val="tx1"/>
              </a:solidFill>
              <a:latin typeface="+mn-lt"/>
              <a:ea typeface="Times New Roman"/>
            </a:endParaRP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09279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00" indent="-342900">
              <a:lnSpc>
                <a:spcPct val="100000"/>
              </a:lnSpc>
              <a:buFont typeface="Arial"/>
              <a:buChar char="•"/>
              <a:tabLst>
                <a:tab pos="356235" algn="l"/>
              </a:tabLst>
            </a:pPr>
            <a:r>
              <a:rPr lang="en-US" dirty="0" smtClean="0">
                <a:solidFill>
                  <a:srgbClr val="002F54"/>
                </a:solidFill>
                <a:latin typeface="Arial"/>
                <a:cs typeface="Arial"/>
              </a:rPr>
              <a:t>The</a:t>
            </a:r>
            <a:r>
              <a:rPr lang="en-US" spc="-30" dirty="0" smtClean="0">
                <a:solidFill>
                  <a:srgbClr val="002F54"/>
                </a:solidFill>
                <a:latin typeface="Arial"/>
                <a:cs typeface="Arial"/>
              </a:rPr>
              <a:t> </a:t>
            </a:r>
            <a:r>
              <a:rPr lang="en-US" dirty="0" smtClean="0">
                <a:solidFill>
                  <a:srgbClr val="002F54"/>
                </a:solidFill>
                <a:latin typeface="Arial"/>
                <a:cs typeface="Arial"/>
              </a:rPr>
              <a:t>Ag</a:t>
            </a:r>
            <a:r>
              <a:rPr lang="en-US" spc="-15" dirty="0" smtClean="0">
                <a:solidFill>
                  <a:srgbClr val="002F54"/>
                </a:solidFill>
                <a:latin typeface="Arial"/>
                <a:cs typeface="Arial"/>
              </a:rPr>
              <a:t>e</a:t>
            </a:r>
            <a:r>
              <a:rPr lang="en-US" dirty="0" smtClean="0">
                <a:solidFill>
                  <a:srgbClr val="002F54"/>
                </a:solidFill>
                <a:latin typeface="Arial"/>
                <a:cs typeface="Arial"/>
              </a:rPr>
              <a:t>n</a:t>
            </a:r>
            <a:r>
              <a:rPr lang="en-US" spc="-15" dirty="0" smtClean="0">
                <a:solidFill>
                  <a:srgbClr val="002F54"/>
                </a:solidFill>
                <a:latin typeface="Arial"/>
                <a:cs typeface="Arial"/>
              </a:rPr>
              <a:t>d</a:t>
            </a:r>
            <a:r>
              <a:rPr lang="en-US" dirty="0" smtClean="0">
                <a:solidFill>
                  <a:srgbClr val="002F54"/>
                </a:solidFill>
                <a:latin typeface="Arial"/>
                <a:cs typeface="Arial"/>
              </a:rPr>
              <a:t>a</a:t>
            </a:r>
            <a:r>
              <a:rPr lang="en-US" spc="-10" dirty="0" smtClean="0">
                <a:solidFill>
                  <a:srgbClr val="002F54"/>
                </a:solidFill>
                <a:latin typeface="Arial"/>
                <a:cs typeface="Arial"/>
              </a:rPr>
              <a:t> </a:t>
            </a:r>
            <a:r>
              <a:rPr lang="en-US" dirty="0" smtClean="0">
                <a:solidFill>
                  <a:srgbClr val="002F54"/>
                </a:solidFill>
                <a:latin typeface="Arial"/>
                <a:cs typeface="Arial"/>
              </a:rPr>
              <a:t>sho</a:t>
            </a:r>
            <a:r>
              <a:rPr lang="en-US" spc="-20" dirty="0" smtClean="0">
                <a:solidFill>
                  <a:srgbClr val="002F54"/>
                </a:solidFill>
                <a:latin typeface="Arial"/>
                <a:cs typeface="Arial"/>
              </a:rPr>
              <a:t>u</a:t>
            </a:r>
            <a:r>
              <a:rPr lang="en-US" dirty="0" smtClean="0">
                <a:solidFill>
                  <a:srgbClr val="002F54"/>
                </a:solidFill>
                <a:latin typeface="Arial"/>
                <a:cs typeface="Arial"/>
              </a:rPr>
              <a:t>ld</a:t>
            </a:r>
            <a:r>
              <a:rPr lang="en-US" spc="-25" dirty="0" smtClean="0">
                <a:solidFill>
                  <a:srgbClr val="002F54"/>
                </a:solidFill>
                <a:latin typeface="Arial"/>
                <a:cs typeface="Arial"/>
              </a:rPr>
              <a:t> </a:t>
            </a:r>
            <a:r>
              <a:rPr lang="en-US" dirty="0" smtClean="0">
                <a:solidFill>
                  <a:srgbClr val="002F54"/>
                </a:solidFill>
                <a:latin typeface="Arial"/>
                <a:cs typeface="Arial"/>
              </a:rPr>
              <a:t>i</a:t>
            </a:r>
            <a:r>
              <a:rPr lang="en-US" spc="-10" dirty="0" smtClean="0">
                <a:solidFill>
                  <a:srgbClr val="002F54"/>
                </a:solidFill>
                <a:latin typeface="Arial"/>
                <a:cs typeface="Arial"/>
              </a:rPr>
              <a:t>n</a:t>
            </a:r>
            <a:r>
              <a:rPr lang="en-US" dirty="0" smtClean="0">
                <a:solidFill>
                  <a:srgbClr val="002F54"/>
                </a:solidFill>
                <a:latin typeface="Arial"/>
                <a:cs typeface="Arial"/>
              </a:rPr>
              <a:t>clu</a:t>
            </a:r>
            <a:r>
              <a:rPr lang="en-US" spc="-15" dirty="0" smtClean="0">
                <a:solidFill>
                  <a:srgbClr val="002F54"/>
                </a:solidFill>
                <a:latin typeface="Arial"/>
                <a:cs typeface="Arial"/>
              </a:rPr>
              <a:t>d</a:t>
            </a:r>
            <a:r>
              <a:rPr lang="en-US" dirty="0" smtClean="0">
                <a:solidFill>
                  <a:srgbClr val="002F54"/>
                </a:solidFill>
                <a:latin typeface="Arial"/>
                <a:cs typeface="Arial"/>
              </a:rPr>
              <a:t>e:</a:t>
            </a:r>
            <a:endParaRPr lang="en-US" dirty="0" smtClean="0">
              <a:latin typeface="Arial"/>
              <a:cs typeface="Arial"/>
            </a:endParaRPr>
          </a:p>
          <a:p>
            <a:pPr marL="756285" lvl="1" indent="-286385">
              <a:lnSpc>
                <a:spcPct val="100000"/>
              </a:lnSpc>
              <a:spcBef>
                <a:spcPts val="685"/>
              </a:spcBef>
              <a:buFont typeface="Arial"/>
              <a:buChar char="–"/>
              <a:tabLst>
                <a:tab pos="756920" algn="l"/>
              </a:tabLst>
            </a:pPr>
            <a:r>
              <a:rPr lang="en-US" spc="-5" dirty="0" smtClean="0">
                <a:solidFill>
                  <a:srgbClr val="002F54"/>
                </a:solidFill>
                <a:latin typeface="Arial"/>
                <a:cs typeface="Arial"/>
              </a:rPr>
              <a:t>In</a:t>
            </a:r>
            <a:r>
              <a:rPr lang="en-US" dirty="0" smtClean="0">
                <a:solidFill>
                  <a:srgbClr val="002F54"/>
                </a:solidFill>
                <a:latin typeface="Arial"/>
                <a:cs typeface="Arial"/>
              </a:rPr>
              <a:t>t</a:t>
            </a:r>
            <a:r>
              <a:rPr lang="en-US" spc="-5" dirty="0" smtClean="0">
                <a:solidFill>
                  <a:srgbClr val="002F54"/>
                </a:solidFill>
                <a:latin typeface="Arial"/>
                <a:cs typeface="Arial"/>
              </a:rPr>
              <a:t>r</a:t>
            </a:r>
            <a:r>
              <a:rPr lang="en-US" dirty="0" smtClean="0">
                <a:solidFill>
                  <a:srgbClr val="002F54"/>
                </a:solidFill>
                <a:latin typeface="Arial"/>
                <a:cs typeface="Arial"/>
              </a:rPr>
              <a:t>o</a:t>
            </a:r>
            <a:r>
              <a:rPr lang="en-US" spc="-5" dirty="0" smtClean="0">
                <a:solidFill>
                  <a:srgbClr val="002F54"/>
                </a:solidFill>
                <a:latin typeface="Arial"/>
                <a:cs typeface="Arial"/>
              </a:rPr>
              <a:t>d</a:t>
            </a:r>
            <a:r>
              <a:rPr lang="en-US" dirty="0" smtClean="0">
                <a:solidFill>
                  <a:srgbClr val="002F54"/>
                </a:solidFill>
                <a:latin typeface="Arial"/>
                <a:cs typeface="Arial"/>
              </a:rPr>
              <a:t>u</a:t>
            </a:r>
            <a:r>
              <a:rPr lang="en-US" spc="-5" dirty="0" smtClean="0">
                <a:solidFill>
                  <a:srgbClr val="002F54"/>
                </a:solidFill>
                <a:latin typeface="Arial"/>
                <a:cs typeface="Arial"/>
              </a:rPr>
              <a:t>c</a:t>
            </a:r>
            <a:r>
              <a:rPr lang="en-US" dirty="0" smtClean="0">
                <a:solidFill>
                  <a:srgbClr val="002F54"/>
                </a:solidFill>
                <a:latin typeface="Arial"/>
                <a:cs typeface="Arial"/>
              </a:rPr>
              <a:t>t</a:t>
            </a:r>
            <a:r>
              <a:rPr lang="en-US" spc="-5" dirty="0" smtClean="0">
                <a:solidFill>
                  <a:srgbClr val="002F54"/>
                </a:solidFill>
                <a:latin typeface="Arial"/>
                <a:cs typeface="Arial"/>
              </a:rPr>
              <a:t>i</a:t>
            </a:r>
            <a:r>
              <a:rPr lang="en-US" dirty="0" smtClean="0">
                <a:solidFill>
                  <a:srgbClr val="002F54"/>
                </a:solidFill>
                <a:latin typeface="Arial"/>
                <a:cs typeface="Arial"/>
              </a:rPr>
              <a:t>o</a:t>
            </a:r>
            <a:r>
              <a:rPr lang="en-US" spc="-5" dirty="0" smtClean="0">
                <a:solidFill>
                  <a:srgbClr val="002F54"/>
                </a:solidFill>
                <a:latin typeface="Arial"/>
                <a:cs typeface="Arial"/>
              </a:rPr>
              <a:t>ns of</a:t>
            </a:r>
            <a:r>
              <a:rPr lang="en-US" spc="5" dirty="0" smtClean="0">
                <a:solidFill>
                  <a:srgbClr val="002F54"/>
                </a:solidFill>
                <a:latin typeface="Arial"/>
                <a:cs typeface="Arial"/>
              </a:rPr>
              <a:t> </a:t>
            </a:r>
            <a:r>
              <a:rPr lang="en-US" spc="-5" dirty="0" smtClean="0">
                <a:solidFill>
                  <a:srgbClr val="002F54"/>
                </a:solidFill>
                <a:latin typeface="Arial"/>
                <a:cs typeface="Arial"/>
              </a:rPr>
              <a:t>k</a:t>
            </a:r>
            <a:r>
              <a:rPr lang="en-US" dirty="0" smtClean="0">
                <a:solidFill>
                  <a:srgbClr val="002F54"/>
                </a:solidFill>
                <a:latin typeface="Arial"/>
                <a:cs typeface="Arial"/>
              </a:rPr>
              <a:t>e</a:t>
            </a:r>
            <a:r>
              <a:rPr lang="en-US" spc="-5" dirty="0" smtClean="0">
                <a:solidFill>
                  <a:srgbClr val="002F54"/>
                </a:solidFill>
                <a:latin typeface="Arial"/>
                <a:cs typeface="Arial"/>
              </a:rPr>
              <a:t>y Buy</a:t>
            </a:r>
            <a:r>
              <a:rPr lang="en-US" dirty="0" smtClean="0">
                <a:solidFill>
                  <a:srgbClr val="002F54"/>
                </a:solidFill>
                <a:latin typeface="Arial"/>
                <a:cs typeface="Arial"/>
              </a:rPr>
              <a:t>e</a:t>
            </a:r>
            <a:r>
              <a:rPr lang="en-US" spc="-5" dirty="0" smtClean="0">
                <a:solidFill>
                  <a:srgbClr val="002F54"/>
                </a:solidFill>
                <a:latin typeface="Arial"/>
                <a:cs typeface="Arial"/>
              </a:rPr>
              <a:t>r/Se</a:t>
            </a:r>
            <a:r>
              <a:rPr lang="en-US" dirty="0" smtClean="0">
                <a:solidFill>
                  <a:srgbClr val="002F54"/>
                </a:solidFill>
                <a:latin typeface="Arial"/>
                <a:cs typeface="Arial"/>
              </a:rPr>
              <a:t>l</a:t>
            </a:r>
            <a:r>
              <a:rPr lang="en-US" spc="-5" dirty="0" smtClean="0">
                <a:solidFill>
                  <a:srgbClr val="002F54"/>
                </a:solidFill>
                <a:latin typeface="Arial"/>
                <a:cs typeface="Arial"/>
              </a:rPr>
              <a:t>l</a:t>
            </a:r>
            <a:r>
              <a:rPr lang="en-US" dirty="0" smtClean="0">
                <a:solidFill>
                  <a:srgbClr val="002F54"/>
                </a:solidFill>
                <a:latin typeface="Arial"/>
                <a:cs typeface="Arial"/>
              </a:rPr>
              <a:t>e</a:t>
            </a:r>
            <a:r>
              <a:rPr lang="en-US" spc="-5" dirty="0" smtClean="0">
                <a:solidFill>
                  <a:srgbClr val="002F54"/>
                </a:solidFill>
                <a:latin typeface="Arial"/>
                <a:cs typeface="Arial"/>
              </a:rPr>
              <a:t>r </a:t>
            </a:r>
            <a:r>
              <a:rPr lang="en-US" spc="0" dirty="0" smtClean="0">
                <a:solidFill>
                  <a:srgbClr val="002F54"/>
                </a:solidFill>
                <a:latin typeface="Arial"/>
                <a:cs typeface="Arial"/>
              </a:rPr>
              <a:t>p</a:t>
            </a:r>
            <a:r>
              <a:rPr lang="en-US" spc="-5" dirty="0" smtClean="0">
                <a:solidFill>
                  <a:srgbClr val="002F54"/>
                </a:solidFill>
                <a:latin typeface="Arial"/>
                <a:cs typeface="Arial"/>
              </a:rPr>
              <a:t>e</a:t>
            </a:r>
            <a:r>
              <a:rPr lang="en-US" dirty="0" smtClean="0">
                <a:solidFill>
                  <a:srgbClr val="002F54"/>
                </a:solidFill>
                <a:latin typeface="Arial"/>
                <a:cs typeface="Arial"/>
              </a:rPr>
              <a:t>r</a:t>
            </a:r>
            <a:r>
              <a:rPr lang="en-US" spc="-5" dirty="0" smtClean="0">
                <a:solidFill>
                  <a:srgbClr val="002F54"/>
                </a:solidFill>
                <a:latin typeface="Arial"/>
                <a:cs typeface="Arial"/>
              </a:rPr>
              <a:t>s</a:t>
            </a:r>
            <a:r>
              <a:rPr lang="en-US" dirty="0" smtClean="0">
                <a:solidFill>
                  <a:srgbClr val="002F54"/>
                </a:solidFill>
                <a:latin typeface="Arial"/>
                <a:cs typeface="Arial"/>
              </a:rPr>
              <a:t>o</a:t>
            </a:r>
            <a:r>
              <a:rPr lang="en-US" spc="-5" dirty="0" smtClean="0">
                <a:solidFill>
                  <a:srgbClr val="002F54"/>
                </a:solidFill>
                <a:latin typeface="Arial"/>
                <a:cs typeface="Arial"/>
              </a:rPr>
              <a:t>n</a:t>
            </a:r>
            <a:r>
              <a:rPr lang="en-US" dirty="0" smtClean="0">
                <a:solidFill>
                  <a:srgbClr val="002F54"/>
                </a:solidFill>
                <a:latin typeface="Arial"/>
                <a:cs typeface="Arial"/>
              </a:rPr>
              <a:t>n</a:t>
            </a:r>
            <a:r>
              <a:rPr lang="en-US" spc="-5" dirty="0" smtClean="0">
                <a:solidFill>
                  <a:srgbClr val="002F54"/>
                </a:solidFill>
                <a:latin typeface="Arial"/>
                <a:cs typeface="Arial"/>
              </a:rPr>
              <a:t>el</a:t>
            </a:r>
            <a:endParaRPr lang="en-US" dirty="0" smtClean="0">
              <a:latin typeface="Arial"/>
              <a:cs typeface="Arial"/>
            </a:endParaRPr>
          </a:p>
          <a:p>
            <a:pPr marL="756285" lvl="1" indent="-286385">
              <a:lnSpc>
                <a:spcPct val="100000"/>
              </a:lnSpc>
              <a:spcBef>
                <a:spcPts val="670"/>
              </a:spcBef>
              <a:buFont typeface="Arial"/>
              <a:buChar char="–"/>
              <a:tabLst>
                <a:tab pos="756920" algn="l"/>
              </a:tabLst>
            </a:pPr>
            <a:r>
              <a:rPr lang="en-US" spc="-5" dirty="0" smtClean="0">
                <a:solidFill>
                  <a:srgbClr val="002F54"/>
                </a:solidFill>
                <a:latin typeface="Arial"/>
                <a:cs typeface="Arial"/>
              </a:rPr>
              <a:t>Di</a:t>
            </a:r>
            <a:r>
              <a:rPr lang="en-US" dirty="0" smtClean="0">
                <a:solidFill>
                  <a:srgbClr val="002F54"/>
                </a:solidFill>
                <a:latin typeface="Arial"/>
                <a:cs typeface="Arial"/>
              </a:rPr>
              <a:t>s</a:t>
            </a:r>
            <a:r>
              <a:rPr lang="en-US" spc="-5" dirty="0" smtClean="0">
                <a:solidFill>
                  <a:srgbClr val="002F54"/>
                </a:solidFill>
                <a:latin typeface="Arial"/>
                <a:cs typeface="Arial"/>
              </a:rPr>
              <a:t>c</a:t>
            </a:r>
            <a:r>
              <a:rPr lang="en-US" dirty="0" smtClean="0">
                <a:solidFill>
                  <a:srgbClr val="002F54"/>
                </a:solidFill>
                <a:latin typeface="Arial"/>
                <a:cs typeface="Arial"/>
              </a:rPr>
              <a:t>u</a:t>
            </a:r>
            <a:r>
              <a:rPr lang="en-US" spc="-5" dirty="0" smtClean="0">
                <a:solidFill>
                  <a:srgbClr val="002F54"/>
                </a:solidFill>
                <a:latin typeface="Arial"/>
                <a:cs typeface="Arial"/>
              </a:rPr>
              <a:t>s</a:t>
            </a:r>
            <a:r>
              <a:rPr lang="en-US" dirty="0" smtClean="0">
                <a:solidFill>
                  <a:srgbClr val="002F54"/>
                </a:solidFill>
                <a:latin typeface="Arial"/>
                <a:cs typeface="Arial"/>
              </a:rPr>
              <a:t>s</a:t>
            </a:r>
            <a:r>
              <a:rPr lang="en-US" spc="-5" dirty="0" smtClean="0">
                <a:solidFill>
                  <a:srgbClr val="002F54"/>
                </a:solidFill>
                <a:latin typeface="Arial"/>
                <a:cs typeface="Arial"/>
              </a:rPr>
              <a:t>i</a:t>
            </a:r>
            <a:r>
              <a:rPr lang="en-US" dirty="0" smtClean="0">
                <a:solidFill>
                  <a:srgbClr val="002F54"/>
                </a:solidFill>
                <a:latin typeface="Arial"/>
                <a:cs typeface="Arial"/>
              </a:rPr>
              <a:t>o</a:t>
            </a:r>
            <a:r>
              <a:rPr lang="en-US" spc="-5" dirty="0" smtClean="0">
                <a:solidFill>
                  <a:srgbClr val="002F54"/>
                </a:solidFill>
                <a:latin typeface="Arial"/>
                <a:cs typeface="Arial"/>
              </a:rPr>
              <a:t>n </a:t>
            </a:r>
            <a:r>
              <a:rPr lang="en-US" spc="0" dirty="0" smtClean="0">
                <a:solidFill>
                  <a:srgbClr val="002F54"/>
                </a:solidFill>
                <a:latin typeface="Arial"/>
                <a:cs typeface="Arial"/>
              </a:rPr>
              <a:t>o</a:t>
            </a:r>
            <a:r>
              <a:rPr lang="en-US" spc="-5" dirty="0" smtClean="0">
                <a:solidFill>
                  <a:srgbClr val="002F54"/>
                </a:solidFill>
                <a:latin typeface="Arial"/>
                <a:cs typeface="Arial"/>
              </a:rPr>
              <a:t>f mutu</a:t>
            </a:r>
            <a:r>
              <a:rPr lang="en-US" spc="0" dirty="0" smtClean="0">
                <a:solidFill>
                  <a:srgbClr val="002F54"/>
                </a:solidFill>
                <a:latin typeface="Arial"/>
                <a:cs typeface="Arial"/>
              </a:rPr>
              <a:t>a</a:t>
            </a:r>
            <a:r>
              <a:rPr lang="en-US" spc="-5" dirty="0" smtClean="0">
                <a:solidFill>
                  <a:srgbClr val="002F54"/>
                </a:solidFill>
                <a:latin typeface="Arial"/>
                <a:cs typeface="Arial"/>
              </a:rPr>
              <a:t>l</a:t>
            </a:r>
            <a:r>
              <a:rPr lang="en-US" spc="10" dirty="0" smtClean="0">
                <a:solidFill>
                  <a:srgbClr val="002F54"/>
                </a:solidFill>
                <a:latin typeface="Arial"/>
                <a:cs typeface="Arial"/>
              </a:rPr>
              <a:t> </a:t>
            </a:r>
            <a:r>
              <a:rPr lang="en-US" spc="-5" dirty="0" smtClean="0">
                <a:solidFill>
                  <a:srgbClr val="002F54"/>
                </a:solidFill>
                <a:latin typeface="Arial"/>
                <a:cs typeface="Arial"/>
              </a:rPr>
              <a:t>e</a:t>
            </a:r>
            <a:r>
              <a:rPr lang="en-US" dirty="0" smtClean="0">
                <a:solidFill>
                  <a:srgbClr val="002F54"/>
                </a:solidFill>
                <a:latin typeface="Arial"/>
                <a:cs typeface="Arial"/>
              </a:rPr>
              <a:t>x</a:t>
            </a:r>
            <a:r>
              <a:rPr lang="en-US" spc="-5" dirty="0" smtClean="0">
                <a:solidFill>
                  <a:srgbClr val="002F54"/>
                </a:solidFill>
                <a:latin typeface="Arial"/>
                <a:cs typeface="Arial"/>
              </a:rPr>
              <a:t>p</a:t>
            </a:r>
            <a:r>
              <a:rPr lang="en-US" dirty="0" smtClean="0">
                <a:solidFill>
                  <a:srgbClr val="002F54"/>
                </a:solidFill>
                <a:latin typeface="Arial"/>
                <a:cs typeface="Arial"/>
              </a:rPr>
              <a:t>e</a:t>
            </a:r>
            <a:r>
              <a:rPr lang="en-US" spc="-5" dirty="0" smtClean="0">
                <a:solidFill>
                  <a:srgbClr val="002F54"/>
                </a:solidFill>
                <a:latin typeface="Arial"/>
                <a:cs typeface="Arial"/>
              </a:rPr>
              <a:t>c</a:t>
            </a:r>
            <a:r>
              <a:rPr lang="en-US" dirty="0" smtClean="0">
                <a:solidFill>
                  <a:srgbClr val="002F54"/>
                </a:solidFill>
                <a:latin typeface="Arial"/>
                <a:cs typeface="Arial"/>
              </a:rPr>
              <a:t>t</a:t>
            </a:r>
            <a:r>
              <a:rPr lang="en-US" spc="-5" dirty="0" smtClean="0">
                <a:solidFill>
                  <a:srgbClr val="002F54"/>
                </a:solidFill>
                <a:latin typeface="Arial"/>
                <a:cs typeface="Arial"/>
              </a:rPr>
              <a:t>at</a:t>
            </a:r>
            <a:r>
              <a:rPr lang="en-US" dirty="0" smtClean="0">
                <a:solidFill>
                  <a:srgbClr val="002F54"/>
                </a:solidFill>
                <a:latin typeface="Arial"/>
                <a:cs typeface="Arial"/>
              </a:rPr>
              <a:t>i</a:t>
            </a:r>
            <a:r>
              <a:rPr lang="en-US" spc="-5" dirty="0" smtClean="0">
                <a:solidFill>
                  <a:srgbClr val="002F54"/>
                </a:solidFill>
                <a:latin typeface="Arial"/>
                <a:cs typeface="Arial"/>
              </a:rPr>
              <a:t>o</a:t>
            </a:r>
            <a:r>
              <a:rPr lang="en-US" dirty="0" smtClean="0">
                <a:solidFill>
                  <a:srgbClr val="002F54"/>
                </a:solidFill>
                <a:latin typeface="Arial"/>
                <a:cs typeface="Arial"/>
              </a:rPr>
              <a:t>n</a:t>
            </a:r>
            <a:r>
              <a:rPr lang="en-US" spc="-5" dirty="0" smtClean="0">
                <a:solidFill>
                  <a:srgbClr val="002F54"/>
                </a:solidFill>
                <a:latin typeface="Arial"/>
                <a:cs typeface="Arial"/>
              </a:rPr>
              <a:t>s</a:t>
            </a:r>
            <a:endParaRPr lang="en-US" dirty="0" smtClean="0">
              <a:latin typeface="Arial"/>
              <a:cs typeface="Arial"/>
            </a:endParaRPr>
          </a:p>
          <a:p>
            <a:pPr marL="756285" lvl="1" indent="-286385">
              <a:lnSpc>
                <a:spcPct val="100000"/>
              </a:lnSpc>
              <a:spcBef>
                <a:spcPts val="670"/>
              </a:spcBef>
              <a:buFont typeface="Arial"/>
              <a:buChar char="–"/>
              <a:tabLst>
                <a:tab pos="756920" algn="l"/>
              </a:tabLst>
            </a:pPr>
            <a:r>
              <a:rPr lang="en-US" spc="-5" dirty="0" smtClean="0">
                <a:solidFill>
                  <a:srgbClr val="002F54"/>
                </a:solidFill>
                <a:latin typeface="Arial"/>
                <a:cs typeface="Arial"/>
              </a:rPr>
              <a:t>Id</a:t>
            </a:r>
            <a:r>
              <a:rPr lang="en-US" spc="0" dirty="0" smtClean="0">
                <a:solidFill>
                  <a:srgbClr val="002F54"/>
                </a:solidFill>
                <a:latin typeface="Arial"/>
                <a:cs typeface="Arial"/>
              </a:rPr>
              <a:t>e</a:t>
            </a:r>
            <a:r>
              <a:rPr lang="en-US" spc="-5" dirty="0" smtClean="0">
                <a:solidFill>
                  <a:srgbClr val="002F54"/>
                </a:solidFill>
                <a:latin typeface="Arial"/>
                <a:cs typeface="Arial"/>
              </a:rPr>
              <a:t>nt</a:t>
            </a:r>
            <a:r>
              <a:rPr lang="en-US" dirty="0" smtClean="0">
                <a:solidFill>
                  <a:srgbClr val="002F54"/>
                </a:solidFill>
                <a:latin typeface="Arial"/>
                <a:cs typeface="Arial"/>
              </a:rPr>
              <a:t>i</a:t>
            </a:r>
            <a:r>
              <a:rPr lang="en-US" spc="-5" dirty="0" smtClean="0">
                <a:solidFill>
                  <a:srgbClr val="002F54"/>
                </a:solidFill>
                <a:latin typeface="Arial"/>
                <a:cs typeface="Arial"/>
              </a:rPr>
              <a:t>fy im</a:t>
            </a:r>
            <a:r>
              <a:rPr lang="en-US" dirty="0" smtClean="0">
                <a:solidFill>
                  <a:srgbClr val="002F54"/>
                </a:solidFill>
                <a:latin typeface="Arial"/>
                <a:cs typeface="Arial"/>
              </a:rPr>
              <a:t>p</a:t>
            </a:r>
            <a:r>
              <a:rPr lang="en-US" spc="-5" dirty="0" smtClean="0">
                <a:solidFill>
                  <a:srgbClr val="002F54"/>
                </a:solidFill>
                <a:latin typeface="Arial"/>
                <a:cs typeface="Arial"/>
              </a:rPr>
              <a:t>o</a:t>
            </a:r>
            <a:r>
              <a:rPr lang="en-US" dirty="0" smtClean="0">
                <a:solidFill>
                  <a:srgbClr val="002F54"/>
                </a:solidFill>
                <a:latin typeface="Arial"/>
                <a:cs typeface="Arial"/>
              </a:rPr>
              <a:t>r</a:t>
            </a:r>
            <a:r>
              <a:rPr lang="en-US" spc="-5" dirty="0" smtClean="0">
                <a:solidFill>
                  <a:srgbClr val="002F54"/>
                </a:solidFill>
                <a:latin typeface="Arial"/>
                <a:cs typeface="Arial"/>
              </a:rPr>
              <a:t>ta</a:t>
            </a:r>
            <a:r>
              <a:rPr lang="en-US" spc="0" dirty="0" smtClean="0">
                <a:solidFill>
                  <a:srgbClr val="002F54"/>
                </a:solidFill>
                <a:latin typeface="Arial"/>
                <a:cs typeface="Arial"/>
              </a:rPr>
              <a:t>n</a:t>
            </a:r>
            <a:r>
              <a:rPr lang="en-US" spc="-5" dirty="0" smtClean="0">
                <a:solidFill>
                  <a:srgbClr val="002F54"/>
                </a:solidFill>
                <a:latin typeface="Arial"/>
                <a:cs typeface="Arial"/>
              </a:rPr>
              <a:t>t </a:t>
            </a:r>
            <a:r>
              <a:rPr lang="en-US" dirty="0" smtClean="0">
                <a:solidFill>
                  <a:srgbClr val="002F54"/>
                </a:solidFill>
                <a:latin typeface="Arial"/>
                <a:cs typeface="Arial"/>
              </a:rPr>
              <a:t>c</a:t>
            </a:r>
            <a:r>
              <a:rPr lang="en-US" spc="-5" dirty="0" smtClean="0">
                <a:solidFill>
                  <a:srgbClr val="002F54"/>
                </a:solidFill>
                <a:latin typeface="Arial"/>
                <a:cs typeface="Arial"/>
              </a:rPr>
              <a:t>o</a:t>
            </a:r>
            <a:r>
              <a:rPr lang="en-US" dirty="0" smtClean="0">
                <a:solidFill>
                  <a:srgbClr val="002F54"/>
                </a:solidFill>
                <a:latin typeface="Arial"/>
                <a:cs typeface="Arial"/>
              </a:rPr>
              <a:t>n</a:t>
            </a:r>
            <a:r>
              <a:rPr lang="en-US" spc="-5" dirty="0" smtClean="0">
                <a:solidFill>
                  <a:srgbClr val="002F54"/>
                </a:solidFill>
                <a:latin typeface="Arial"/>
                <a:cs typeface="Arial"/>
              </a:rPr>
              <a:t>tr</a:t>
            </a:r>
            <a:r>
              <a:rPr lang="en-US" spc="0" dirty="0" smtClean="0">
                <a:solidFill>
                  <a:srgbClr val="002F54"/>
                </a:solidFill>
                <a:latin typeface="Arial"/>
                <a:cs typeface="Arial"/>
              </a:rPr>
              <a:t>a</a:t>
            </a:r>
            <a:r>
              <a:rPr lang="en-US" spc="-5" dirty="0" smtClean="0">
                <a:solidFill>
                  <a:srgbClr val="002F54"/>
                </a:solidFill>
                <a:latin typeface="Arial"/>
                <a:cs typeface="Arial"/>
              </a:rPr>
              <a:t>ct r</a:t>
            </a:r>
            <a:r>
              <a:rPr lang="en-US" dirty="0" smtClean="0">
                <a:solidFill>
                  <a:srgbClr val="002F54"/>
                </a:solidFill>
                <a:latin typeface="Arial"/>
                <a:cs typeface="Arial"/>
              </a:rPr>
              <a:t>e</a:t>
            </a:r>
            <a:r>
              <a:rPr lang="en-US" spc="-5" dirty="0" smtClean="0">
                <a:solidFill>
                  <a:srgbClr val="002F54"/>
                </a:solidFill>
                <a:latin typeface="Arial"/>
                <a:cs typeface="Arial"/>
              </a:rPr>
              <a:t>q</a:t>
            </a:r>
            <a:r>
              <a:rPr lang="en-US" dirty="0" smtClean="0">
                <a:solidFill>
                  <a:srgbClr val="002F54"/>
                </a:solidFill>
                <a:latin typeface="Arial"/>
                <a:cs typeface="Arial"/>
              </a:rPr>
              <a:t>u</a:t>
            </a:r>
            <a:r>
              <a:rPr lang="en-US" spc="-5" dirty="0" smtClean="0">
                <a:solidFill>
                  <a:srgbClr val="002F54"/>
                </a:solidFill>
                <a:latin typeface="Arial"/>
                <a:cs typeface="Arial"/>
              </a:rPr>
              <a:t>ir</a:t>
            </a:r>
            <a:r>
              <a:rPr lang="en-US" spc="0" dirty="0" smtClean="0">
                <a:solidFill>
                  <a:srgbClr val="002F54"/>
                </a:solidFill>
                <a:latin typeface="Arial"/>
                <a:cs typeface="Arial"/>
              </a:rPr>
              <a:t>e</a:t>
            </a:r>
            <a:r>
              <a:rPr lang="en-US" spc="-5" dirty="0" smtClean="0">
                <a:solidFill>
                  <a:srgbClr val="002F54"/>
                </a:solidFill>
                <a:latin typeface="Arial"/>
                <a:cs typeface="Arial"/>
              </a:rPr>
              <a:t>me</a:t>
            </a:r>
            <a:r>
              <a:rPr lang="en-US" dirty="0" smtClean="0">
                <a:solidFill>
                  <a:srgbClr val="002F54"/>
                </a:solidFill>
                <a:latin typeface="Arial"/>
                <a:cs typeface="Arial"/>
              </a:rPr>
              <a:t>n</a:t>
            </a:r>
            <a:r>
              <a:rPr lang="en-US" spc="-5" dirty="0" smtClean="0">
                <a:solidFill>
                  <a:srgbClr val="002F54"/>
                </a:solidFill>
                <a:latin typeface="Arial"/>
                <a:cs typeface="Arial"/>
              </a:rPr>
              <a:t>ts</a:t>
            </a:r>
            <a:endParaRPr lang="en-US" dirty="0" smtClean="0">
              <a:latin typeface="Arial"/>
              <a:cs typeface="Arial"/>
            </a:endParaRPr>
          </a:p>
          <a:p>
            <a:pPr marL="1155700" lvl="2" indent="-228600">
              <a:lnSpc>
                <a:spcPct val="100000"/>
              </a:lnSpc>
              <a:spcBef>
                <a:spcPts val="590"/>
              </a:spcBef>
              <a:buFont typeface="Arial"/>
              <a:buChar char="•"/>
              <a:tabLst>
                <a:tab pos="1156335" algn="l"/>
              </a:tabLst>
            </a:pPr>
            <a:r>
              <a:rPr lang="en-US" dirty="0" smtClean="0">
                <a:solidFill>
                  <a:srgbClr val="002F54"/>
                </a:solidFill>
                <a:latin typeface="Arial"/>
                <a:cs typeface="Arial"/>
              </a:rPr>
              <a:t>Contract Performance</a:t>
            </a:r>
            <a:endParaRPr lang="en-US" dirty="0" smtClean="0">
              <a:latin typeface="Arial"/>
              <a:cs typeface="Arial"/>
            </a:endParaRPr>
          </a:p>
          <a:p>
            <a:pPr marL="1155700" lvl="2" indent="-228600">
              <a:lnSpc>
                <a:spcPct val="100000"/>
              </a:lnSpc>
              <a:spcBef>
                <a:spcPts val="575"/>
              </a:spcBef>
              <a:buFont typeface="Arial"/>
              <a:buChar char="•"/>
              <a:tabLst>
                <a:tab pos="1156335" algn="l"/>
              </a:tabLst>
            </a:pPr>
            <a:r>
              <a:rPr lang="en-US" dirty="0" smtClean="0">
                <a:solidFill>
                  <a:srgbClr val="002F54"/>
                </a:solidFill>
                <a:latin typeface="Arial"/>
                <a:cs typeface="Arial"/>
              </a:rPr>
              <a:t>Quality Assurance </a:t>
            </a:r>
          </a:p>
          <a:p>
            <a:pPr marL="1612900" lvl="3" indent="-228600">
              <a:spcBef>
                <a:spcPts val="575"/>
              </a:spcBef>
              <a:buFont typeface="Arial"/>
              <a:buChar char="•"/>
              <a:tabLst>
                <a:tab pos="1156335" algn="l"/>
              </a:tabLst>
            </a:pPr>
            <a:r>
              <a:rPr lang="en-US" dirty="0" smtClean="0">
                <a:solidFill>
                  <a:srgbClr val="002F54"/>
                </a:solidFill>
                <a:latin typeface="Arial"/>
                <a:cs typeface="Arial"/>
              </a:rPr>
              <a:t>Inspection/Acceptance </a:t>
            </a:r>
          </a:p>
          <a:p>
            <a:pPr marL="1612900" lvl="3" indent="-228600">
              <a:spcBef>
                <a:spcPts val="575"/>
              </a:spcBef>
              <a:buFont typeface="Arial"/>
              <a:buChar char="•"/>
              <a:tabLst>
                <a:tab pos="1156335" algn="l"/>
              </a:tabLst>
            </a:pPr>
            <a:r>
              <a:rPr lang="en-US" dirty="0" smtClean="0">
                <a:solidFill>
                  <a:srgbClr val="002F54"/>
                </a:solidFill>
                <a:latin typeface="Arial"/>
                <a:cs typeface="Arial"/>
              </a:rPr>
              <a:t>Project Management</a:t>
            </a:r>
            <a:endParaRPr lang="en-US" dirty="0" smtClean="0">
              <a:latin typeface="Arial"/>
              <a:cs typeface="Arial"/>
            </a:endParaRPr>
          </a:p>
          <a:p>
            <a:pPr marL="1155700" lvl="2" indent="-228600">
              <a:lnSpc>
                <a:spcPct val="100000"/>
              </a:lnSpc>
              <a:spcBef>
                <a:spcPts val="575"/>
              </a:spcBef>
              <a:buFont typeface="Arial"/>
              <a:buChar char="•"/>
              <a:tabLst>
                <a:tab pos="1156335" algn="l"/>
              </a:tabLst>
            </a:pPr>
            <a:r>
              <a:rPr lang="en-US" dirty="0" smtClean="0">
                <a:solidFill>
                  <a:srgbClr val="002F54"/>
                </a:solidFill>
                <a:latin typeface="Arial"/>
                <a:cs typeface="Arial"/>
              </a:rPr>
              <a:t>D</a:t>
            </a:r>
            <a:r>
              <a:rPr lang="en-US" spc="-10" dirty="0" smtClean="0">
                <a:solidFill>
                  <a:srgbClr val="002F54"/>
                </a:solidFill>
                <a:latin typeface="Arial"/>
                <a:cs typeface="Arial"/>
              </a:rPr>
              <a:t>i</a:t>
            </a:r>
            <a:r>
              <a:rPr lang="en-US" dirty="0" smtClean="0">
                <a:solidFill>
                  <a:srgbClr val="002F54"/>
                </a:solidFill>
                <a:latin typeface="Arial"/>
                <a:cs typeface="Arial"/>
              </a:rPr>
              <a:t>sputes</a:t>
            </a:r>
            <a:endParaRPr lang="en-US"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16862421-D25C-4482-B193-6AC46149D2B4}" type="slidenum">
              <a:rPr lang="en-US" smtClean="0"/>
              <a:t>2</a:t>
            </a:fld>
            <a:endParaRPr lang="en-US"/>
          </a:p>
        </p:txBody>
      </p:sp>
    </p:spTree>
    <p:extLst>
      <p:ext uri="{BB962C8B-B14F-4D97-AF65-F5344CB8AC3E}">
        <p14:creationId xmlns:p14="http://schemas.microsoft.com/office/powerpoint/2010/main" val="1206109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00" marR="310515" indent="-342900">
              <a:lnSpc>
                <a:spcPct val="100000"/>
              </a:lnSpc>
              <a:buFont typeface="Arial"/>
              <a:buChar char="•"/>
              <a:tabLst>
                <a:tab pos="356235" algn="l"/>
              </a:tabLst>
            </a:pPr>
            <a:r>
              <a:rPr lang="en-US" sz="2000" kern="1200" dirty="0" smtClean="0">
                <a:solidFill>
                  <a:schemeClr val="tx1"/>
                </a:solidFill>
                <a:latin typeface="+mn-lt"/>
                <a:ea typeface="+mn-ea"/>
                <a:cs typeface="Arial"/>
              </a:rPr>
              <a:t>Pro</a:t>
            </a:r>
            <a:r>
              <a:rPr lang="en-US" sz="2000" kern="1200" spc="-15" dirty="0" smtClean="0">
                <a:solidFill>
                  <a:schemeClr val="tx1"/>
                </a:solidFill>
                <a:latin typeface="+mn-lt"/>
                <a:ea typeface="+mn-ea"/>
                <a:cs typeface="Arial"/>
              </a:rPr>
              <a:t>g</a:t>
            </a:r>
            <a:r>
              <a:rPr lang="en-US" sz="2000" kern="1200" dirty="0" smtClean="0">
                <a:solidFill>
                  <a:schemeClr val="tx1"/>
                </a:solidFill>
                <a:latin typeface="+mn-lt"/>
                <a:ea typeface="+mn-ea"/>
                <a:cs typeface="Arial"/>
              </a:rPr>
              <a:t>ram</a:t>
            </a:r>
            <a:r>
              <a:rPr lang="en-US" sz="2000" kern="1200" spc="-25" dirty="0" smtClean="0">
                <a:solidFill>
                  <a:schemeClr val="tx1"/>
                </a:solidFill>
                <a:latin typeface="+mn-lt"/>
                <a:ea typeface="+mn-ea"/>
                <a:cs typeface="Arial"/>
              </a:rPr>
              <a:t> </a:t>
            </a:r>
            <a:r>
              <a:rPr lang="en-US" sz="2000" kern="1200" dirty="0" smtClean="0">
                <a:solidFill>
                  <a:schemeClr val="tx1"/>
                </a:solidFill>
                <a:latin typeface="+mn-lt"/>
                <a:ea typeface="+mn-ea"/>
                <a:cs typeface="Arial"/>
              </a:rPr>
              <a:t>o</a:t>
            </a:r>
            <a:r>
              <a:rPr lang="en-US" sz="2000" kern="1200" spc="-10" dirty="0" smtClean="0">
                <a:solidFill>
                  <a:schemeClr val="tx1"/>
                </a:solidFill>
                <a:latin typeface="+mn-lt"/>
                <a:ea typeface="+mn-ea"/>
                <a:cs typeface="Arial"/>
              </a:rPr>
              <a:t>f</a:t>
            </a:r>
            <a:r>
              <a:rPr lang="en-US" sz="2000" kern="1200" dirty="0" smtClean="0">
                <a:solidFill>
                  <a:schemeClr val="tx1"/>
                </a:solidFill>
                <a:latin typeface="+mn-lt"/>
                <a:ea typeface="+mn-ea"/>
                <a:cs typeface="Arial"/>
              </a:rPr>
              <a:t>fici</a:t>
            </a:r>
            <a:r>
              <a:rPr lang="en-US" sz="2000" kern="1200" spc="-15" dirty="0" smtClean="0">
                <a:solidFill>
                  <a:schemeClr val="tx1"/>
                </a:solidFill>
                <a:latin typeface="+mn-lt"/>
                <a:ea typeface="+mn-ea"/>
                <a:cs typeface="Arial"/>
              </a:rPr>
              <a:t>a</a:t>
            </a:r>
            <a:r>
              <a:rPr lang="en-US" sz="2000" kern="1200" dirty="0" smtClean="0">
                <a:solidFill>
                  <a:schemeClr val="tx1"/>
                </a:solidFill>
                <a:latin typeface="+mn-lt"/>
                <a:ea typeface="+mn-ea"/>
                <a:cs typeface="Arial"/>
              </a:rPr>
              <a:t>ls</a:t>
            </a:r>
            <a:r>
              <a:rPr lang="en-US" sz="2000" kern="1200" spc="-15" dirty="0" smtClean="0">
                <a:solidFill>
                  <a:schemeClr val="tx1"/>
                </a:solidFill>
                <a:latin typeface="+mn-lt"/>
                <a:ea typeface="+mn-ea"/>
                <a:cs typeface="Arial"/>
              </a:rPr>
              <a:t> </a:t>
            </a:r>
            <a:r>
              <a:rPr lang="en-US" sz="2000" kern="1200" dirty="0" smtClean="0">
                <a:solidFill>
                  <a:schemeClr val="tx1"/>
                </a:solidFill>
                <a:latin typeface="+mn-lt"/>
                <a:ea typeface="+mn-ea"/>
                <a:cs typeface="Arial"/>
              </a:rPr>
              <a:t>are</a:t>
            </a:r>
            <a:r>
              <a:rPr lang="en-US" sz="2000" kern="1200" spc="-15" dirty="0" smtClean="0">
                <a:solidFill>
                  <a:schemeClr val="tx1"/>
                </a:solidFill>
                <a:latin typeface="+mn-lt"/>
                <a:ea typeface="+mn-ea"/>
                <a:cs typeface="Arial"/>
              </a:rPr>
              <a:t> </a:t>
            </a:r>
            <a:r>
              <a:rPr lang="en-US" sz="2000" kern="1200" dirty="0" smtClean="0">
                <a:solidFill>
                  <a:schemeClr val="tx1"/>
                </a:solidFill>
                <a:latin typeface="+mn-lt"/>
                <a:ea typeface="+mn-ea"/>
                <a:cs typeface="Arial"/>
              </a:rPr>
              <a:t>r</a:t>
            </a:r>
            <a:r>
              <a:rPr lang="en-US" sz="2000" kern="1200" spc="-10" dirty="0" smtClean="0">
                <a:solidFill>
                  <a:schemeClr val="tx1"/>
                </a:solidFill>
                <a:latin typeface="+mn-lt"/>
                <a:ea typeface="+mn-ea"/>
                <a:cs typeface="Arial"/>
              </a:rPr>
              <a:t>e</a:t>
            </a:r>
            <a:r>
              <a:rPr lang="en-US" sz="2000" kern="1200" dirty="0" smtClean="0">
                <a:solidFill>
                  <a:schemeClr val="tx1"/>
                </a:solidFill>
                <a:latin typeface="+mn-lt"/>
                <a:ea typeface="+mn-ea"/>
                <a:cs typeface="Arial"/>
              </a:rPr>
              <a:t>spo</a:t>
            </a:r>
            <a:r>
              <a:rPr lang="en-US" sz="2000" kern="1200" spc="-20" dirty="0" smtClean="0">
                <a:solidFill>
                  <a:schemeClr val="tx1"/>
                </a:solidFill>
                <a:latin typeface="+mn-lt"/>
                <a:ea typeface="+mn-ea"/>
                <a:cs typeface="Arial"/>
              </a:rPr>
              <a:t>n</a:t>
            </a:r>
            <a:r>
              <a:rPr lang="en-US" sz="2000" kern="1200" dirty="0" smtClean="0">
                <a:solidFill>
                  <a:schemeClr val="tx1"/>
                </a:solidFill>
                <a:latin typeface="+mn-lt"/>
                <a:ea typeface="+mn-ea"/>
                <a:cs typeface="Arial"/>
              </a:rPr>
              <a:t>sible</a:t>
            </a:r>
            <a:r>
              <a:rPr lang="en-US" sz="2000" kern="1200" spc="-45" dirty="0" smtClean="0">
                <a:solidFill>
                  <a:schemeClr val="tx1"/>
                </a:solidFill>
                <a:latin typeface="+mn-lt"/>
                <a:ea typeface="+mn-ea"/>
                <a:cs typeface="Arial"/>
              </a:rPr>
              <a:t> </a:t>
            </a:r>
            <a:r>
              <a:rPr lang="en-US" sz="2000" kern="1200" dirty="0" smtClean="0">
                <a:solidFill>
                  <a:schemeClr val="tx1"/>
                </a:solidFill>
                <a:latin typeface="+mn-lt"/>
                <a:ea typeface="+mn-ea"/>
                <a:cs typeface="Arial"/>
              </a:rPr>
              <a:t>f</a:t>
            </a:r>
            <a:r>
              <a:rPr lang="en-US" sz="2000" kern="1200" spc="-10" dirty="0" smtClean="0">
                <a:solidFill>
                  <a:schemeClr val="tx1"/>
                </a:solidFill>
                <a:latin typeface="+mn-lt"/>
                <a:ea typeface="+mn-ea"/>
                <a:cs typeface="Arial"/>
              </a:rPr>
              <a:t>o</a:t>
            </a:r>
            <a:r>
              <a:rPr lang="en-US" sz="2000" kern="1200" dirty="0" smtClean="0">
                <a:solidFill>
                  <a:schemeClr val="tx1"/>
                </a:solidFill>
                <a:latin typeface="+mn-lt"/>
                <a:ea typeface="+mn-ea"/>
                <a:cs typeface="Arial"/>
              </a:rPr>
              <a:t>r accurat</a:t>
            </a:r>
            <a:r>
              <a:rPr lang="en-US" sz="2000" kern="1200" spc="-15" dirty="0" smtClean="0">
                <a:solidFill>
                  <a:schemeClr val="tx1"/>
                </a:solidFill>
                <a:latin typeface="+mn-lt"/>
                <a:ea typeface="+mn-ea"/>
                <a:cs typeface="Arial"/>
              </a:rPr>
              <a:t>e</a:t>
            </a:r>
            <a:r>
              <a:rPr lang="en-US" sz="2000" kern="1200" dirty="0" smtClean="0">
                <a:solidFill>
                  <a:schemeClr val="tx1"/>
                </a:solidFill>
                <a:latin typeface="+mn-lt"/>
                <a:ea typeface="+mn-ea"/>
                <a:cs typeface="Arial"/>
              </a:rPr>
              <a:t>ly</a:t>
            </a:r>
            <a:r>
              <a:rPr lang="en-US" sz="2000" kern="1200" spc="-25" dirty="0" smtClean="0">
                <a:solidFill>
                  <a:schemeClr val="tx1"/>
                </a:solidFill>
                <a:latin typeface="+mn-lt"/>
                <a:ea typeface="+mn-ea"/>
                <a:cs typeface="Arial"/>
              </a:rPr>
              <a:t> </a:t>
            </a:r>
            <a:r>
              <a:rPr lang="en-US" sz="2000" kern="1200" dirty="0" smtClean="0">
                <a:solidFill>
                  <a:schemeClr val="tx1"/>
                </a:solidFill>
                <a:latin typeface="+mn-lt"/>
                <a:ea typeface="+mn-ea"/>
                <a:cs typeface="Arial"/>
              </a:rPr>
              <a:t>d</a:t>
            </a:r>
            <a:r>
              <a:rPr lang="en-US" sz="2000" kern="1200" spc="-10" dirty="0" smtClean="0">
                <a:solidFill>
                  <a:schemeClr val="tx1"/>
                </a:solidFill>
                <a:latin typeface="+mn-lt"/>
                <a:ea typeface="+mn-ea"/>
                <a:cs typeface="Arial"/>
              </a:rPr>
              <a:t>e</a:t>
            </a:r>
            <a:r>
              <a:rPr lang="en-US" sz="2000" kern="1200" dirty="0" smtClean="0">
                <a:solidFill>
                  <a:schemeClr val="tx1"/>
                </a:solidFill>
                <a:latin typeface="+mn-lt"/>
                <a:ea typeface="+mn-ea"/>
                <a:cs typeface="Arial"/>
              </a:rPr>
              <a:t>s</a:t>
            </a:r>
            <a:r>
              <a:rPr lang="en-US" sz="2000" kern="1200" spc="5" dirty="0" smtClean="0">
                <a:solidFill>
                  <a:schemeClr val="tx1"/>
                </a:solidFill>
                <a:latin typeface="+mn-lt"/>
                <a:ea typeface="+mn-ea"/>
                <a:cs typeface="Arial"/>
              </a:rPr>
              <a:t>c</a:t>
            </a:r>
            <a:r>
              <a:rPr lang="en-US" sz="2000" kern="1200" dirty="0" smtClean="0">
                <a:solidFill>
                  <a:schemeClr val="tx1"/>
                </a:solidFill>
                <a:latin typeface="+mn-lt"/>
                <a:ea typeface="+mn-ea"/>
                <a:cs typeface="Arial"/>
              </a:rPr>
              <a:t>rib</a:t>
            </a:r>
            <a:r>
              <a:rPr lang="en-US" sz="2000" kern="1200" spc="-10" dirty="0" smtClean="0">
                <a:solidFill>
                  <a:schemeClr val="tx1"/>
                </a:solidFill>
                <a:latin typeface="+mn-lt"/>
                <a:ea typeface="+mn-ea"/>
                <a:cs typeface="Arial"/>
              </a:rPr>
              <a:t>i</a:t>
            </a:r>
            <a:r>
              <a:rPr lang="en-US" sz="2000" kern="1200" dirty="0" smtClean="0">
                <a:solidFill>
                  <a:schemeClr val="tx1"/>
                </a:solidFill>
                <a:latin typeface="+mn-lt"/>
                <a:ea typeface="+mn-ea"/>
                <a:cs typeface="Arial"/>
              </a:rPr>
              <a:t>ng</a:t>
            </a:r>
            <a:r>
              <a:rPr lang="en-US" sz="2000" kern="1200" spc="-35" dirty="0" smtClean="0">
                <a:solidFill>
                  <a:schemeClr val="tx1"/>
                </a:solidFill>
                <a:latin typeface="+mn-lt"/>
                <a:ea typeface="+mn-ea"/>
                <a:cs typeface="Arial"/>
              </a:rPr>
              <a:t> </a:t>
            </a:r>
            <a:r>
              <a:rPr lang="en-US" sz="2000" kern="1200" dirty="0" smtClean="0">
                <a:solidFill>
                  <a:schemeClr val="tx1"/>
                </a:solidFill>
                <a:latin typeface="+mn-lt"/>
                <a:ea typeface="+mn-ea"/>
                <a:cs typeface="Arial"/>
              </a:rPr>
              <a:t>the</a:t>
            </a:r>
            <a:r>
              <a:rPr lang="en-US" sz="2000" kern="1200" spc="-15" dirty="0" smtClean="0">
                <a:solidFill>
                  <a:schemeClr val="tx1"/>
                </a:solidFill>
                <a:latin typeface="+mn-lt"/>
                <a:ea typeface="+mn-ea"/>
                <a:cs typeface="Arial"/>
              </a:rPr>
              <a:t> </a:t>
            </a:r>
            <a:r>
              <a:rPr lang="en-US" sz="2000" kern="1200" dirty="0" smtClean="0">
                <a:solidFill>
                  <a:schemeClr val="tx1"/>
                </a:solidFill>
                <a:latin typeface="+mn-lt"/>
                <a:ea typeface="+mn-ea"/>
                <a:cs typeface="Arial"/>
              </a:rPr>
              <a:t>re</a:t>
            </a:r>
            <a:r>
              <a:rPr lang="en-US" sz="2000" kern="1200" spc="-15" dirty="0" smtClean="0">
                <a:solidFill>
                  <a:schemeClr val="tx1"/>
                </a:solidFill>
                <a:latin typeface="+mn-lt"/>
                <a:ea typeface="+mn-ea"/>
                <a:cs typeface="Arial"/>
              </a:rPr>
              <a:t>q</a:t>
            </a:r>
            <a:r>
              <a:rPr lang="en-US" sz="2000" kern="1200" dirty="0" smtClean="0">
                <a:solidFill>
                  <a:schemeClr val="tx1"/>
                </a:solidFill>
                <a:latin typeface="+mn-lt"/>
                <a:ea typeface="+mn-ea"/>
                <a:cs typeface="Arial"/>
              </a:rPr>
              <a:t>uir</a:t>
            </a:r>
            <a:r>
              <a:rPr lang="en-US" sz="2000" kern="1200" spc="-15" dirty="0" smtClean="0">
                <a:solidFill>
                  <a:schemeClr val="tx1"/>
                </a:solidFill>
                <a:latin typeface="+mn-lt"/>
                <a:ea typeface="+mn-ea"/>
                <a:cs typeface="Arial"/>
              </a:rPr>
              <a:t>e</a:t>
            </a:r>
            <a:r>
              <a:rPr lang="en-US" sz="2000" kern="1200" dirty="0" smtClean="0">
                <a:solidFill>
                  <a:schemeClr val="tx1"/>
                </a:solidFill>
                <a:latin typeface="+mn-lt"/>
                <a:ea typeface="+mn-ea"/>
                <a:cs typeface="Arial"/>
              </a:rPr>
              <a:t>me</a:t>
            </a:r>
            <a:r>
              <a:rPr lang="en-US" sz="2000" kern="1200" spc="-15" dirty="0" smtClean="0">
                <a:solidFill>
                  <a:schemeClr val="tx1"/>
                </a:solidFill>
                <a:latin typeface="+mn-lt"/>
                <a:ea typeface="+mn-ea"/>
                <a:cs typeface="Arial"/>
              </a:rPr>
              <a:t>n</a:t>
            </a:r>
            <a:r>
              <a:rPr lang="en-US" sz="2000" kern="1200" dirty="0" smtClean="0">
                <a:solidFill>
                  <a:schemeClr val="tx1"/>
                </a:solidFill>
                <a:latin typeface="+mn-lt"/>
                <a:ea typeface="+mn-ea"/>
                <a:cs typeface="Arial"/>
              </a:rPr>
              <a:t>t</a:t>
            </a:r>
            <a:r>
              <a:rPr lang="en-US" sz="2000" kern="1200" spc="-15" dirty="0" smtClean="0">
                <a:solidFill>
                  <a:schemeClr val="tx1"/>
                </a:solidFill>
                <a:latin typeface="+mn-lt"/>
                <a:ea typeface="+mn-ea"/>
                <a:cs typeface="Arial"/>
              </a:rPr>
              <a:t> </a:t>
            </a:r>
            <a:r>
              <a:rPr lang="en-US" sz="2000" kern="1200" dirty="0" smtClean="0">
                <a:solidFill>
                  <a:schemeClr val="tx1"/>
                </a:solidFill>
                <a:latin typeface="+mn-lt"/>
                <a:ea typeface="+mn-ea"/>
                <a:cs typeface="Arial"/>
              </a:rPr>
              <a:t>to e</a:t>
            </a:r>
            <a:r>
              <a:rPr lang="en-US" sz="2000" kern="1200" spc="-15" dirty="0" smtClean="0">
                <a:solidFill>
                  <a:schemeClr val="tx1"/>
                </a:solidFill>
                <a:latin typeface="+mn-lt"/>
                <a:ea typeface="+mn-ea"/>
                <a:cs typeface="Arial"/>
              </a:rPr>
              <a:t>n</a:t>
            </a:r>
            <a:r>
              <a:rPr lang="en-US" sz="2000" kern="1200" dirty="0" smtClean="0">
                <a:solidFill>
                  <a:schemeClr val="tx1"/>
                </a:solidFill>
                <a:latin typeface="+mn-lt"/>
                <a:ea typeface="+mn-ea"/>
                <a:cs typeface="Arial"/>
              </a:rPr>
              <a:t>sure</a:t>
            </a:r>
            <a:r>
              <a:rPr lang="en-US" sz="2000" kern="1200" spc="-35" dirty="0" smtClean="0">
                <a:solidFill>
                  <a:schemeClr val="tx1"/>
                </a:solidFill>
                <a:latin typeface="+mn-lt"/>
                <a:ea typeface="+mn-ea"/>
                <a:cs typeface="Arial"/>
              </a:rPr>
              <a:t> </a:t>
            </a:r>
            <a:r>
              <a:rPr lang="en-US" sz="2000" kern="1200" dirty="0" smtClean="0">
                <a:solidFill>
                  <a:schemeClr val="tx1"/>
                </a:solidFill>
                <a:latin typeface="+mn-lt"/>
                <a:ea typeface="+mn-ea"/>
                <a:cs typeface="Arial"/>
              </a:rPr>
              <a:t>f</a:t>
            </a:r>
            <a:r>
              <a:rPr lang="en-US" sz="2000" kern="1200" spc="-10" dirty="0" smtClean="0">
                <a:solidFill>
                  <a:schemeClr val="tx1"/>
                </a:solidFill>
                <a:latin typeface="+mn-lt"/>
                <a:ea typeface="+mn-ea"/>
                <a:cs typeface="Arial"/>
              </a:rPr>
              <a:t>u</a:t>
            </a:r>
            <a:r>
              <a:rPr lang="en-US" sz="2000" kern="1200" dirty="0" smtClean="0">
                <a:solidFill>
                  <a:schemeClr val="tx1"/>
                </a:solidFill>
                <a:latin typeface="+mn-lt"/>
                <a:ea typeface="+mn-ea"/>
                <a:cs typeface="Arial"/>
              </a:rPr>
              <a:t>ll u</a:t>
            </a:r>
            <a:r>
              <a:rPr lang="en-US" sz="2000" kern="1200" spc="-15" dirty="0" smtClean="0">
                <a:solidFill>
                  <a:schemeClr val="tx1"/>
                </a:solidFill>
                <a:latin typeface="+mn-lt"/>
                <a:ea typeface="+mn-ea"/>
                <a:cs typeface="Arial"/>
              </a:rPr>
              <a:t>n</a:t>
            </a:r>
            <a:r>
              <a:rPr lang="en-US" sz="2000" kern="1200" dirty="0" smtClean="0">
                <a:solidFill>
                  <a:schemeClr val="tx1"/>
                </a:solidFill>
                <a:latin typeface="+mn-lt"/>
                <a:ea typeface="+mn-ea"/>
                <a:cs typeface="Arial"/>
              </a:rPr>
              <a:t>d</a:t>
            </a:r>
            <a:r>
              <a:rPr lang="en-US" sz="2000" kern="1200" spc="-15" dirty="0" smtClean="0">
                <a:solidFill>
                  <a:schemeClr val="tx1"/>
                </a:solidFill>
                <a:latin typeface="+mn-lt"/>
                <a:ea typeface="+mn-ea"/>
                <a:cs typeface="Arial"/>
              </a:rPr>
              <a:t>e</a:t>
            </a:r>
            <a:r>
              <a:rPr lang="en-US" sz="2000" kern="1200" dirty="0" smtClean="0">
                <a:solidFill>
                  <a:schemeClr val="tx1"/>
                </a:solidFill>
                <a:latin typeface="+mn-lt"/>
                <a:ea typeface="+mn-ea"/>
                <a:cs typeface="Arial"/>
              </a:rPr>
              <a:t>rsta</a:t>
            </a:r>
            <a:r>
              <a:rPr lang="en-US" sz="2000" kern="1200" spc="-15" dirty="0" smtClean="0">
                <a:solidFill>
                  <a:schemeClr val="tx1"/>
                </a:solidFill>
                <a:latin typeface="+mn-lt"/>
                <a:ea typeface="+mn-ea"/>
                <a:cs typeface="Arial"/>
              </a:rPr>
              <a:t>n</a:t>
            </a:r>
            <a:r>
              <a:rPr lang="en-US" sz="2000" kern="1200" dirty="0" smtClean="0">
                <a:solidFill>
                  <a:schemeClr val="tx1"/>
                </a:solidFill>
                <a:latin typeface="+mn-lt"/>
                <a:ea typeface="+mn-ea"/>
                <a:cs typeface="Arial"/>
              </a:rPr>
              <a:t>d</a:t>
            </a:r>
            <a:r>
              <a:rPr lang="en-US" sz="2000" kern="1200" spc="-10" dirty="0" smtClean="0">
                <a:solidFill>
                  <a:schemeClr val="tx1"/>
                </a:solidFill>
                <a:latin typeface="+mn-lt"/>
                <a:ea typeface="+mn-ea"/>
                <a:cs typeface="Arial"/>
              </a:rPr>
              <a:t>i</a:t>
            </a:r>
            <a:r>
              <a:rPr lang="en-US" sz="2000" kern="1200" dirty="0" smtClean="0">
                <a:solidFill>
                  <a:schemeClr val="tx1"/>
                </a:solidFill>
                <a:latin typeface="+mn-lt"/>
                <a:ea typeface="+mn-ea"/>
                <a:cs typeface="Arial"/>
              </a:rPr>
              <a:t>ng</a:t>
            </a:r>
            <a:r>
              <a:rPr lang="en-US" sz="2000" kern="1200" spc="-30" dirty="0" smtClean="0">
                <a:solidFill>
                  <a:schemeClr val="tx1"/>
                </a:solidFill>
                <a:latin typeface="+mn-lt"/>
                <a:ea typeface="+mn-ea"/>
                <a:cs typeface="Arial"/>
              </a:rPr>
              <a:t> </a:t>
            </a:r>
            <a:r>
              <a:rPr lang="en-US" sz="2000" kern="1200" dirty="0" smtClean="0">
                <a:solidFill>
                  <a:schemeClr val="tx1"/>
                </a:solidFill>
                <a:latin typeface="+mn-lt"/>
                <a:ea typeface="+mn-ea"/>
                <a:cs typeface="Arial"/>
              </a:rPr>
              <a:t>a</a:t>
            </a:r>
            <a:r>
              <a:rPr lang="en-US" sz="2000" kern="1200" spc="-15" dirty="0" smtClean="0">
                <a:solidFill>
                  <a:schemeClr val="tx1"/>
                </a:solidFill>
                <a:latin typeface="+mn-lt"/>
                <a:ea typeface="+mn-ea"/>
                <a:cs typeface="Arial"/>
              </a:rPr>
              <a:t>n</a:t>
            </a:r>
            <a:r>
              <a:rPr lang="en-US" sz="2000" kern="1200" dirty="0" smtClean="0">
                <a:solidFill>
                  <a:schemeClr val="tx1"/>
                </a:solidFill>
                <a:latin typeface="+mn-lt"/>
                <a:ea typeface="+mn-ea"/>
                <a:cs typeface="Arial"/>
              </a:rPr>
              <a:t>d p</a:t>
            </a:r>
            <a:r>
              <a:rPr lang="en-US" sz="2000" kern="1200" spc="-10" dirty="0" smtClean="0">
                <a:solidFill>
                  <a:schemeClr val="tx1"/>
                </a:solidFill>
                <a:latin typeface="+mn-lt"/>
                <a:ea typeface="+mn-ea"/>
                <a:cs typeface="Arial"/>
              </a:rPr>
              <a:t>e</a:t>
            </a:r>
            <a:r>
              <a:rPr lang="en-US" sz="2000" kern="1200" dirty="0" smtClean="0">
                <a:solidFill>
                  <a:schemeClr val="tx1"/>
                </a:solidFill>
                <a:latin typeface="+mn-lt"/>
                <a:ea typeface="+mn-ea"/>
                <a:cs typeface="Arial"/>
              </a:rPr>
              <a:t>rform</a:t>
            </a:r>
            <a:r>
              <a:rPr lang="en-US" sz="2000" kern="1200" spc="-15" dirty="0" smtClean="0">
                <a:solidFill>
                  <a:schemeClr val="tx1"/>
                </a:solidFill>
                <a:latin typeface="+mn-lt"/>
                <a:ea typeface="+mn-ea"/>
                <a:cs typeface="Arial"/>
              </a:rPr>
              <a:t>a</a:t>
            </a:r>
            <a:r>
              <a:rPr lang="en-US" sz="2000" kern="1200" dirty="0" smtClean="0">
                <a:solidFill>
                  <a:schemeClr val="tx1"/>
                </a:solidFill>
                <a:latin typeface="+mn-lt"/>
                <a:ea typeface="+mn-ea"/>
                <a:cs typeface="Arial"/>
              </a:rPr>
              <a:t>nce</a:t>
            </a:r>
            <a:r>
              <a:rPr lang="en-US" sz="2000" kern="1200" spc="-35" dirty="0" smtClean="0">
                <a:solidFill>
                  <a:schemeClr val="tx1"/>
                </a:solidFill>
                <a:latin typeface="+mn-lt"/>
                <a:ea typeface="+mn-ea"/>
                <a:cs typeface="Arial"/>
              </a:rPr>
              <a:t> </a:t>
            </a:r>
            <a:r>
              <a:rPr lang="en-US" sz="2000" kern="1200" dirty="0" smtClean="0">
                <a:solidFill>
                  <a:schemeClr val="tx1"/>
                </a:solidFill>
                <a:latin typeface="+mn-lt"/>
                <a:ea typeface="+mn-ea"/>
                <a:cs typeface="Arial"/>
              </a:rPr>
              <a:t>by</a:t>
            </a:r>
            <a:r>
              <a:rPr lang="en-US" sz="2000" kern="1200" spc="-15" dirty="0" smtClean="0">
                <a:solidFill>
                  <a:schemeClr val="tx1"/>
                </a:solidFill>
                <a:latin typeface="+mn-lt"/>
                <a:ea typeface="+mn-ea"/>
                <a:cs typeface="Arial"/>
              </a:rPr>
              <a:t> </a:t>
            </a:r>
            <a:r>
              <a:rPr lang="en-US" sz="2000" kern="1200" dirty="0" smtClean="0">
                <a:solidFill>
                  <a:schemeClr val="tx1"/>
                </a:solidFill>
                <a:latin typeface="+mn-lt"/>
                <a:ea typeface="+mn-ea"/>
                <a:cs typeface="Arial"/>
              </a:rPr>
              <a:t>contr</a:t>
            </a:r>
            <a:r>
              <a:rPr lang="en-US" sz="2000" kern="1200" spc="-15" dirty="0" smtClean="0">
                <a:solidFill>
                  <a:schemeClr val="tx1"/>
                </a:solidFill>
                <a:latin typeface="+mn-lt"/>
                <a:ea typeface="+mn-ea"/>
                <a:cs typeface="Arial"/>
              </a:rPr>
              <a:t>a</a:t>
            </a:r>
            <a:r>
              <a:rPr lang="en-US" sz="2000" kern="1200" dirty="0" smtClean="0">
                <a:solidFill>
                  <a:schemeClr val="tx1"/>
                </a:solidFill>
                <a:latin typeface="+mn-lt"/>
                <a:ea typeface="+mn-ea"/>
                <a:cs typeface="Arial"/>
              </a:rPr>
              <a:t>ctors.</a:t>
            </a:r>
          </a:p>
          <a:p>
            <a:pPr marL="355600" indent="-342900">
              <a:lnSpc>
                <a:spcPct val="100000"/>
              </a:lnSpc>
              <a:spcBef>
                <a:spcPts val="765"/>
              </a:spcBef>
              <a:buFont typeface="Arial"/>
              <a:buChar char="•"/>
              <a:tabLst>
                <a:tab pos="356235" algn="l"/>
              </a:tabLst>
            </a:pPr>
            <a:r>
              <a:rPr lang="en-US" sz="2000" kern="1200" dirty="0" smtClean="0">
                <a:solidFill>
                  <a:schemeClr val="tx1"/>
                </a:solidFill>
                <a:latin typeface="+mn-lt"/>
                <a:ea typeface="+mn-ea"/>
                <a:cs typeface="Arial"/>
              </a:rPr>
              <a:t>Services</a:t>
            </a:r>
            <a:r>
              <a:rPr lang="en-US" sz="2000" kern="1200" spc="-20" dirty="0" smtClean="0">
                <a:solidFill>
                  <a:schemeClr val="tx1"/>
                </a:solidFill>
                <a:latin typeface="+mn-lt"/>
                <a:ea typeface="+mn-ea"/>
                <a:cs typeface="Arial"/>
              </a:rPr>
              <a:t> </a:t>
            </a:r>
            <a:r>
              <a:rPr lang="en-US" sz="2000" kern="1200" dirty="0" smtClean="0">
                <a:solidFill>
                  <a:schemeClr val="tx1"/>
                </a:solidFill>
                <a:latin typeface="+mn-lt"/>
                <a:ea typeface="+mn-ea"/>
                <a:cs typeface="Arial"/>
              </a:rPr>
              <a:t>sho</a:t>
            </a:r>
            <a:r>
              <a:rPr lang="en-US" sz="2000" kern="1200" spc="-10" dirty="0" smtClean="0">
                <a:solidFill>
                  <a:schemeClr val="tx1"/>
                </a:solidFill>
                <a:latin typeface="+mn-lt"/>
                <a:ea typeface="+mn-ea"/>
                <a:cs typeface="Arial"/>
              </a:rPr>
              <a:t>u</a:t>
            </a:r>
            <a:r>
              <a:rPr lang="en-US" sz="2000" kern="1200" dirty="0" smtClean="0">
                <a:solidFill>
                  <a:schemeClr val="tx1"/>
                </a:solidFill>
                <a:latin typeface="+mn-lt"/>
                <a:ea typeface="+mn-ea"/>
                <a:cs typeface="Arial"/>
              </a:rPr>
              <a:t>ld</a:t>
            </a:r>
            <a:r>
              <a:rPr lang="en-US" sz="2000" kern="1200" spc="-25" dirty="0" smtClean="0">
                <a:solidFill>
                  <a:schemeClr val="tx1"/>
                </a:solidFill>
                <a:latin typeface="+mn-lt"/>
                <a:ea typeface="+mn-ea"/>
                <a:cs typeface="Arial"/>
              </a:rPr>
              <a:t> </a:t>
            </a:r>
            <a:r>
              <a:rPr lang="en-US" sz="2000" kern="1200" dirty="0" smtClean="0">
                <a:solidFill>
                  <a:schemeClr val="tx1"/>
                </a:solidFill>
                <a:latin typeface="+mn-lt"/>
                <a:ea typeface="+mn-ea"/>
                <a:cs typeface="Arial"/>
              </a:rPr>
              <a:t>be</a:t>
            </a:r>
            <a:r>
              <a:rPr lang="en-US" sz="2000" kern="1200" spc="-10" dirty="0" smtClean="0">
                <a:solidFill>
                  <a:schemeClr val="tx1"/>
                </a:solidFill>
                <a:latin typeface="+mn-lt"/>
                <a:ea typeface="+mn-ea"/>
                <a:cs typeface="Arial"/>
              </a:rPr>
              <a:t> </a:t>
            </a:r>
            <a:r>
              <a:rPr lang="en-US" sz="2000" kern="1200" dirty="0" smtClean="0">
                <a:solidFill>
                  <a:schemeClr val="tx1"/>
                </a:solidFill>
                <a:latin typeface="+mn-lt"/>
                <a:ea typeface="+mn-ea"/>
                <a:cs typeface="Arial"/>
              </a:rPr>
              <a:t>o</a:t>
            </a:r>
            <a:r>
              <a:rPr lang="en-US" sz="2000" kern="1200" spc="-15" dirty="0" smtClean="0">
                <a:solidFill>
                  <a:schemeClr val="tx1"/>
                </a:solidFill>
                <a:latin typeface="+mn-lt"/>
                <a:ea typeface="+mn-ea"/>
                <a:cs typeface="Arial"/>
              </a:rPr>
              <a:t>b</a:t>
            </a:r>
            <a:r>
              <a:rPr lang="en-US" sz="2000" kern="1200" dirty="0" smtClean="0">
                <a:solidFill>
                  <a:schemeClr val="tx1"/>
                </a:solidFill>
                <a:latin typeface="+mn-lt"/>
                <a:ea typeface="+mn-ea"/>
                <a:cs typeface="Arial"/>
              </a:rPr>
              <a:t>ta</a:t>
            </a:r>
            <a:r>
              <a:rPr lang="en-US" sz="2000" kern="1200" spc="-15" dirty="0" smtClean="0">
                <a:solidFill>
                  <a:schemeClr val="tx1"/>
                </a:solidFill>
                <a:latin typeface="+mn-lt"/>
                <a:ea typeface="+mn-ea"/>
                <a:cs typeface="Arial"/>
              </a:rPr>
              <a:t>i</a:t>
            </a:r>
            <a:r>
              <a:rPr lang="en-US" sz="2000" kern="1200" dirty="0" smtClean="0">
                <a:solidFill>
                  <a:schemeClr val="tx1"/>
                </a:solidFill>
                <a:latin typeface="+mn-lt"/>
                <a:ea typeface="+mn-ea"/>
                <a:cs typeface="Arial"/>
              </a:rPr>
              <a:t>n</a:t>
            </a:r>
            <a:r>
              <a:rPr lang="en-US" sz="2000" kern="1200" spc="-10" dirty="0" smtClean="0">
                <a:solidFill>
                  <a:schemeClr val="tx1"/>
                </a:solidFill>
                <a:latin typeface="+mn-lt"/>
                <a:ea typeface="+mn-ea"/>
                <a:cs typeface="Arial"/>
              </a:rPr>
              <a:t>e</a:t>
            </a:r>
            <a:r>
              <a:rPr lang="en-US" sz="2000" kern="1200" dirty="0" smtClean="0">
                <a:solidFill>
                  <a:schemeClr val="tx1"/>
                </a:solidFill>
                <a:latin typeface="+mn-lt"/>
                <a:ea typeface="+mn-ea"/>
                <a:cs typeface="Arial"/>
              </a:rPr>
              <a:t>d:</a:t>
            </a:r>
          </a:p>
          <a:p>
            <a:pPr marL="817244" lvl="1" indent="-347345">
              <a:lnSpc>
                <a:spcPct val="100000"/>
              </a:lnSpc>
              <a:spcBef>
                <a:spcPts val="690"/>
              </a:spcBef>
              <a:buFont typeface="Arial"/>
              <a:buChar char="–"/>
              <a:tabLst>
                <a:tab pos="817880" algn="l"/>
              </a:tabLst>
            </a:pPr>
            <a:r>
              <a:rPr lang="en-US" sz="2000" kern="1200" spc="-5" dirty="0" smtClean="0">
                <a:solidFill>
                  <a:schemeClr val="tx1"/>
                </a:solidFill>
                <a:latin typeface="+mn-lt"/>
                <a:ea typeface="+mn-ea"/>
                <a:cs typeface="Arial"/>
              </a:rPr>
              <a:t>In the</a:t>
            </a:r>
            <a:r>
              <a:rPr lang="en-US" sz="2000" kern="1200" spc="5" dirty="0" smtClean="0">
                <a:solidFill>
                  <a:schemeClr val="tx1"/>
                </a:solidFill>
                <a:latin typeface="+mn-lt"/>
                <a:ea typeface="+mn-ea"/>
                <a:cs typeface="Arial"/>
              </a:rPr>
              <a:t> </a:t>
            </a:r>
            <a:r>
              <a:rPr lang="en-US" sz="2000" kern="1200" spc="-5" dirty="0" smtClean="0">
                <a:solidFill>
                  <a:schemeClr val="tx1"/>
                </a:solidFill>
                <a:latin typeface="+mn-lt"/>
                <a:ea typeface="+mn-ea"/>
                <a:cs typeface="Arial"/>
              </a:rPr>
              <a:t>most</a:t>
            </a:r>
            <a:r>
              <a:rPr lang="en-US" sz="2000" kern="1200" spc="5" dirty="0" smtClean="0">
                <a:solidFill>
                  <a:schemeClr val="tx1"/>
                </a:solidFill>
                <a:latin typeface="+mn-lt"/>
                <a:ea typeface="+mn-ea"/>
                <a:cs typeface="Arial"/>
              </a:rPr>
              <a:t> </a:t>
            </a:r>
            <a:r>
              <a:rPr lang="en-US" sz="2000" kern="1200" spc="-5" dirty="0" smtClean="0">
                <a:solidFill>
                  <a:schemeClr val="tx1"/>
                </a:solidFill>
                <a:latin typeface="+mn-lt"/>
                <a:ea typeface="+mn-ea"/>
                <a:cs typeface="Arial"/>
              </a:rPr>
              <a:t>c</a:t>
            </a:r>
            <a:r>
              <a:rPr lang="en-US" sz="2000" kern="1200" dirty="0" smtClean="0">
                <a:solidFill>
                  <a:schemeClr val="tx1"/>
                </a:solidFill>
                <a:latin typeface="+mn-lt"/>
                <a:ea typeface="+mn-ea"/>
                <a:cs typeface="Arial"/>
              </a:rPr>
              <a:t>o</a:t>
            </a:r>
            <a:r>
              <a:rPr lang="en-US" sz="2000" kern="1200" spc="-5" dirty="0" smtClean="0">
                <a:solidFill>
                  <a:schemeClr val="tx1"/>
                </a:solidFill>
                <a:latin typeface="+mn-lt"/>
                <a:ea typeface="+mn-ea"/>
                <a:cs typeface="Arial"/>
              </a:rPr>
              <a:t>s</a:t>
            </a:r>
            <a:r>
              <a:rPr lang="en-US" sz="2000" kern="1200" spc="0" dirty="0" smtClean="0">
                <a:solidFill>
                  <a:schemeClr val="tx1"/>
                </a:solidFill>
                <a:latin typeface="+mn-lt"/>
                <a:ea typeface="+mn-ea"/>
                <a:cs typeface="Arial"/>
              </a:rPr>
              <a:t>t</a:t>
            </a:r>
            <a:r>
              <a:rPr lang="en-US" sz="2000" kern="1200" spc="-5" dirty="0" smtClean="0">
                <a:solidFill>
                  <a:schemeClr val="tx1"/>
                </a:solidFill>
                <a:latin typeface="+mn-lt"/>
                <a:ea typeface="+mn-ea"/>
                <a:cs typeface="Arial"/>
              </a:rPr>
              <a:t>-eff</a:t>
            </a:r>
            <a:r>
              <a:rPr lang="en-US" sz="2000" kern="1200" dirty="0" smtClean="0">
                <a:solidFill>
                  <a:schemeClr val="tx1"/>
                </a:solidFill>
                <a:latin typeface="+mn-lt"/>
                <a:ea typeface="+mn-ea"/>
                <a:cs typeface="Arial"/>
              </a:rPr>
              <a:t>e</a:t>
            </a:r>
            <a:r>
              <a:rPr lang="en-US" sz="2000" kern="1200" spc="-5" dirty="0" smtClean="0">
                <a:solidFill>
                  <a:schemeClr val="tx1"/>
                </a:solidFill>
                <a:latin typeface="+mn-lt"/>
                <a:ea typeface="+mn-ea"/>
                <a:cs typeface="Arial"/>
              </a:rPr>
              <a:t>ct</a:t>
            </a:r>
            <a:r>
              <a:rPr lang="en-US" sz="2000" kern="1200" dirty="0" smtClean="0">
                <a:solidFill>
                  <a:schemeClr val="tx1"/>
                </a:solidFill>
                <a:latin typeface="+mn-lt"/>
                <a:ea typeface="+mn-ea"/>
                <a:cs typeface="Arial"/>
              </a:rPr>
              <a:t>i</a:t>
            </a:r>
            <a:r>
              <a:rPr lang="en-US" sz="2000" kern="1200" spc="-5" dirty="0" smtClean="0">
                <a:solidFill>
                  <a:schemeClr val="tx1"/>
                </a:solidFill>
                <a:latin typeface="+mn-lt"/>
                <a:ea typeface="+mn-ea"/>
                <a:cs typeface="Arial"/>
              </a:rPr>
              <a:t>ve</a:t>
            </a:r>
            <a:r>
              <a:rPr lang="en-US" sz="2000" kern="1200" spc="-30" dirty="0" smtClean="0">
                <a:solidFill>
                  <a:schemeClr val="tx1"/>
                </a:solidFill>
                <a:latin typeface="+mn-lt"/>
                <a:ea typeface="+mn-ea"/>
                <a:cs typeface="Arial"/>
              </a:rPr>
              <a:t> </a:t>
            </a:r>
            <a:r>
              <a:rPr lang="en-US" sz="2000" kern="1200" spc="-5" dirty="0" smtClean="0">
                <a:solidFill>
                  <a:schemeClr val="tx1"/>
                </a:solidFill>
                <a:latin typeface="+mn-lt"/>
                <a:ea typeface="+mn-ea"/>
                <a:cs typeface="Arial"/>
              </a:rPr>
              <a:t>man</a:t>
            </a:r>
            <a:r>
              <a:rPr lang="en-US" sz="2000" kern="1200" dirty="0" smtClean="0">
                <a:solidFill>
                  <a:schemeClr val="tx1"/>
                </a:solidFill>
                <a:latin typeface="+mn-lt"/>
                <a:ea typeface="+mn-ea"/>
                <a:cs typeface="Arial"/>
              </a:rPr>
              <a:t>n</a:t>
            </a:r>
            <a:r>
              <a:rPr lang="en-US" sz="2000" kern="1200" spc="-5" dirty="0" smtClean="0">
                <a:solidFill>
                  <a:schemeClr val="tx1"/>
                </a:solidFill>
                <a:latin typeface="+mn-lt"/>
                <a:ea typeface="+mn-ea"/>
                <a:cs typeface="Arial"/>
              </a:rPr>
              <a:t>er,</a:t>
            </a:r>
            <a:endParaRPr lang="en-US" sz="2000" kern="1200" dirty="0" smtClean="0">
              <a:solidFill>
                <a:schemeClr val="tx1"/>
              </a:solidFill>
              <a:latin typeface="+mn-lt"/>
              <a:ea typeface="+mn-ea"/>
              <a:cs typeface="Arial"/>
            </a:endParaRPr>
          </a:p>
          <a:p>
            <a:pPr marL="817244" lvl="1" indent="-347345">
              <a:lnSpc>
                <a:spcPct val="100000"/>
              </a:lnSpc>
              <a:spcBef>
                <a:spcPts val="670"/>
              </a:spcBef>
              <a:buFont typeface="Arial"/>
              <a:buChar char="–"/>
              <a:tabLst>
                <a:tab pos="817880" algn="l"/>
              </a:tabLst>
            </a:pPr>
            <a:r>
              <a:rPr lang="en-US" sz="2000" kern="1200" spc="-5" dirty="0" smtClean="0">
                <a:solidFill>
                  <a:schemeClr val="tx1"/>
                </a:solidFill>
                <a:latin typeface="+mn-lt"/>
                <a:ea typeface="+mn-ea"/>
                <a:cs typeface="Arial"/>
              </a:rPr>
              <a:t>Wi</a:t>
            </a:r>
            <a:r>
              <a:rPr lang="en-US" sz="2000" kern="1200" dirty="0" smtClean="0">
                <a:solidFill>
                  <a:schemeClr val="tx1"/>
                </a:solidFill>
                <a:latin typeface="+mn-lt"/>
                <a:ea typeface="+mn-ea"/>
                <a:cs typeface="Arial"/>
              </a:rPr>
              <a:t>t</a:t>
            </a:r>
            <a:r>
              <a:rPr lang="en-US" sz="2000" kern="1200" spc="-5" dirty="0" smtClean="0">
                <a:solidFill>
                  <a:schemeClr val="tx1"/>
                </a:solidFill>
                <a:latin typeface="+mn-lt"/>
                <a:ea typeface="+mn-ea"/>
                <a:cs typeface="Arial"/>
              </a:rPr>
              <a:t>h</a:t>
            </a:r>
            <a:r>
              <a:rPr lang="en-US" sz="2000" kern="1200" dirty="0" smtClean="0">
                <a:solidFill>
                  <a:schemeClr val="tx1"/>
                </a:solidFill>
                <a:latin typeface="+mn-lt"/>
                <a:ea typeface="+mn-ea"/>
                <a:cs typeface="Arial"/>
              </a:rPr>
              <a:t>o</a:t>
            </a:r>
            <a:r>
              <a:rPr lang="en-US" sz="2000" kern="1200" spc="-5" dirty="0" smtClean="0">
                <a:solidFill>
                  <a:schemeClr val="tx1"/>
                </a:solidFill>
                <a:latin typeface="+mn-lt"/>
                <a:ea typeface="+mn-ea"/>
                <a:cs typeface="Arial"/>
              </a:rPr>
              <a:t>ut b</a:t>
            </a:r>
            <a:r>
              <a:rPr lang="en-US" sz="2000" kern="1200" dirty="0" smtClean="0">
                <a:solidFill>
                  <a:schemeClr val="tx1"/>
                </a:solidFill>
                <a:latin typeface="+mn-lt"/>
                <a:ea typeface="+mn-ea"/>
                <a:cs typeface="Arial"/>
              </a:rPr>
              <a:t>a</a:t>
            </a:r>
            <a:r>
              <a:rPr lang="en-US" sz="2000" kern="1200" spc="-5" dirty="0" smtClean="0">
                <a:solidFill>
                  <a:schemeClr val="tx1"/>
                </a:solidFill>
                <a:latin typeface="+mn-lt"/>
                <a:ea typeface="+mn-ea"/>
                <a:cs typeface="Arial"/>
              </a:rPr>
              <a:t>r</a:t>
            </a:r>
            <a:r>
              <a:rPr lang="en-US" sz="2000" kern="1200" dirty="0" smtClean="0">
                <a:solidFill>
                  <a:schemeClr val="tx1"/>
                </a:solidFill>
                <a:latin typeface="+mn-lt"/>
                <a:ea typeface="+mn-ea"/>
                <a:cs typeface="Arial"/>
              </a:rPr>
              <a:t>r</a:t>
            </a:r>
            <a:r>
              <a:rPr lang="en-US" sz="2000" kern="1200" spc="-5" dirty="0" smtClean="0">
                <a:solidFill>
                  <a:schemeClr val="tx1"/>
                </a:solidFill>
                <a:latin typeface="+mn-lt"/>
                <a:ea typeface="+mn-ea"/>
                <a:cs typeface="Arial"/>
              </a:rPr>
              <a:t>i</a:t>
            </a:r>
            <a:r>
              <a:rPr lang="en-US" sz="2000" kern="1200" dirty="0" smtClean="0">
                <a:solidFill>
                  <a:schemeClr val="tx1"/>
                </a:solidFill>
                <a:latin typeface="+mn-lt"/>
                <a:ea typeface="+mn-ea"/>
                <a:cs typeface="Arial"/>
              </a:rPr>
              <a:t>e</a:t>
            </a:r>
            <a:r>
              <a:rPr lang="en-US" sz="2000" kern="1200" spc="-5" dirty="0" smtClean="0">
                <a:solidFill>
                  <a:schemeClr val="tx1"/>
                </a:solidFill>
                <a:latin typeface="+mn-lt"/>
                <a:ea typeface="+mn-ea"/>
                <a:cs typeface="Arial"/>
              </a:rPr>
              <a:t>rs</a:t>
            </a:r>
            <a:r>
              <a:rPr lang="en-US" sz="2000" kern="1200" spc="15" dirty="0" smtClean="0">
                <a:solidFill>
                  <a:schemeClr val="tx1"/>
                </a:solidFill>
                <a:latin typeface="+mn-lt"/>
                <a:ea typeface="+mn-ea"/>
                <a:cs typeface="Arial"/>
              </a:rPr>
              <a:t> </a:t>
            </a:r>
            <a:r>
              <a:rPr lang="en-US" sz="2000" kern="1200" spc="-5" dirty="0" smtClean="0">
                <a:solidFill>
                  <a:schemeClr val="tx1"/>
                </a:solidFill>
                <a:latin typeface="+mn-lt"/>
                <a:ea typeface="+mn-ea"/>
                <a:cs typeface="Arial"/>
              </a:rPr>
              <a:t>to fu</a:t>
            </a:r>
            <a:r>
              <a:rPr lang="en-US" sz="2000" kern="1200" dirty="0" smtClean="0">
                <a:solidFill>
                  <a:schemeClr val="tx1"/>
                </a:solidFill>
                <a:latin typeface="+mn-lt"/>
                <a:ea typeface="+mn-ea"/>
                <a:cs typeface="Arial"/>
              </a:rPr>
              <a:t>l</a:t>
            </a:r>
            <a:r>
              <a:rPr lang="en-US" sz="2000" kern="1200" spc="-5" dirty="0" smtClean="0">
                <a:solidFill>
                  <a:schemeClr val="tx1"/>
                </a:solidFill>
                <a:latin typeface="+mn-lt"/>
                <a:ea typeface="+mn-ea"/>
                <a:cs typeface="Arial"/>
              </a:rPr>
              <a:t>l </a:t>
            </a:r>
            <a:r>
              <a:rPr lang="en-US" sz="2000" kern="1200" dirty="0" smtClean="0">
                <a:solidFill>
                  <a:schemeClr val="tx1"/>
                </a:solidFill>
                <a:latin typeface="+mn-lt"/>
                <a:ea typeface="+mn-ea"/>
                <a:cs typeface="Arial"/>
              </a:rPr>
              <a:t>a</a:t>
            </a:r>
            <a:r>
              <a:rPr lang="en-US" sz="2000" kern="1200" spc="-5" dirty="0" smtClean="0">
                <a:solidFill>
                  <a:schemeClr val="tx1"/>
                </a:solidFill>
                <a:latin typeface="+mn-lt"/>
                <a:ea typeface="+mn-ea"/>
                <a:cs typeface="Arial"/>
              </a:rPr>
              <a:t>nd</a:t>
            </a:r>
            <a:r>
              <a:rPr lang="en-US" sz="2000" kern="1200" spc="5" dirty="0" smtClean="0">
                <a:solidFill>
                  <a:schemeClr val="tx1"/>
                </a:solidFill>
                <a:latin typeface="+mn-lt"/>
                <a:ea typeface="+mn-ea"/>
                <a:cs typeface="Arial"/>
              </a:rPr>
              <a:t> </a:t>
            </a:r>
            <a:r>
              <a:rPr lang="en-US" sz="2000" kern="1200" spc="-5" dirty="0" smtClean="0">
                <a:solidFill>
                  <a:schemeClr val="tx1"/>
                </a:solidFill>
                <a:latin typeface="+mn-lt"/>
                <a:ea typeface="+mn-ea"/>
                <a:cs typeface="Arial"/>
              </a:rPr>
              <a:t>o</a:t>
            </a:r>
            <a:r>
              <a:rPr lang="en-US" sz="2000" kern="1200" spc="0" dirty="0" smtClean="0">
                <a:solidFill>
                  <a:schemeClr val="tx1"/>
                </a:solidFill>
                <a:latin typeface="+mn-lt"/>
                <a:ea typeface="+mn-ea"/>
                <a:cs typeface="Arial"/>
              </a:rPr>
              <a:t>p</a:t>
            </a:r>
            <a:r>
              <a:rPr lang="en-US" sz="2000" kern="1200" spc="-5" dirty="0" smtClean="0">
                <a:solidFill>
                  <a:schemeClr val="tx1"/>
                </a:solidFill>
                <a:latin typeface="+mn-lt"/>
                <a:ea typeface="+mn-ea"/>
                <a:cs typeface="Arial"/>
              </a:rPr>
              <a:t>en</a:t>
            </a:r>
            <a:r>
              <a:rPr lang="en-US" sz="2000" kern="1200" spc="5" dirty="0" smtClean="0">
                <a:solidFill>
                  <a:schemeClr val="tx1"/>
                </a:solidFill>
                <a:latin typeface="+mn-lt"/>
                <a:ea typeface="+mn-ea"/>
                <a:cs typeface="Arial"/>
              </a:rPr>
              <a:t> </a:t>
            </a:r>
            <a:r>
              <a:rPr lang="en-US" sz="2000" kern="1200" dirty="0" smtClean="0">
                <a:solidFill>
                  <a:schemeClr val="tx1"/>
                </a:solidFill>
                <a:latin typeface="+mn-lt"/>
                <a:ea typeface="+mn-ea"/>
                <a:cs typeface="Arial"/>
              </a:rPr>
              <a:t>c</a:t>
            </a:r>
            <a:r>
              <a:rPr lang="en-US" sz="2000" kern="1200" spc="-5" dirty="0" smtClean="0">
                <a:solidFill>
                  <a:schemeClr val="tx1"/>
                </a:solidFill>
                <a:latin typeface="+mn-lt"/>
                <a:ea typeface="+mn-ea"/>
                <a:cs typeface="Arial"/>
              </a:rPr>
              <a:t>om</a:t>
            </a:r>
            <a:r>
              <a:rPr lang="en-US" sz="2000" kern="1200" dirty="0" smtClean="0">
                <a:solidFill>
                  <a:schemeClr val="tx1"/>
                </a:solidFill>
                <a:latin typeface="+mn-lt"/>
                <a:ea typeface="+mn-ea"/>
                <a:cs typeface="Arial"/>
              </a:rPr>
              <a:t>p</a:t>
            </a:r>
            <a:r>
              <a:rPr lang="en-US" sz="2000" kern="1200" spc="-5" dirty="0" smtClean="0">
                <a:solidFill>
                  <a:schemeClr val="tx1"/>
                </a:solidFill>
                <a:latin typeface="+mn-lt"/>
                <a:ea typeface="+mn-ea"/>
                <a:cs typeface="Arial"/>
              </a:rPr>
              <a:t>et</a:t>
            </a:r>
            <a:r>
              <a:rPr lang="en-US" sz="2000" kern="1200" dirty="0" smtClean="0">
                <a:solidFill>
                  <a:schemeClr val="tx1"/>
                </a:solidFill>
                <a:latin typeface="+mn-lt"/>
                <a:ea typeface="+mn-ea"/>
                <a:cs typeface="Arial"/>
              </a:rPr>
              <a:t>i</a:t>
            </a:r>
            <a:r>
              <a:rPr lang="en-US" sz="2000" kern="1200" spc="-5" dirty="0" smtClean="0">
                <a:solidFill>
                  <a:schemeClr val="tx1"/>
                </a:solidFill>
                <a:latin typeface="+mn-lt"/>
                <a:ea typeface="+mn-ea"/>
                <a:cs typeface="Arial"/>
              </a:rPr>
              <a:t>ti</a:t>
            </a:r>
            <a:r>
              <a:rPr lang="en-US" sz="2000" kern="1200" dirty="0" smtClean="0">
                <a:solidFill>
                  <a:schemeClr val="tx1"/>
                </a:solidFill>
                <a:latin typeface="+mn-lt"/>
                <a:ea typeface="+mn-ea"/>
                <a:cs typeface="Arial"/>
              </a:rPr>
              <a:t>o</a:t>
            </a:r>
            <a:r>
              <a:rPr lang="en-US" sz="2000" kern="1200" spc="-5" dirty="0" smtClean="0">
                <a:solidFill>
                  <a:schemeClr val="tx1"/>
                </a:solidFill>
                <a:latin typeface="+mn-lt"/>
                <a:ea typeface="+mn-ea"/>
                <a:cs typeface="Arial"/>
              </a:rPr>
              <a:t>n,</a:t>
            </a:r>
            <a:endParaRPr lang="en-US" sz="2000" kern="1200" dirty="0" smtClean="0">
              <a:solidFill>
                <a:schemeClr val="tx1"/>
              </a:solidFill>
              <a:latin typeface="+mn-lt"/>
              <a:ea typeface="+mn-ea"/>
              <a:cs typeface="Arial"/>
            </a:endParaRPr>
          </a:p>
          <a:p>
            <a:pPr marL="817244" lvl="1" indent="-347345">
              <a:lnSpc>
                <a:spcPct val="100000"/>
              </a:lnSpc>
              <a:spcBef>
                <a:spcPts val="670"/>
              </a:spcBef>
              <a:buFont typeface="Arial"/>
              <a:buChar char="–"/>
              <a:tabLst>
                <a:tab pos="817880" algn="l"/>
              </a:tabLst>
            </a:pPr>
            <a:r>
              <a:rPr lang="en-US" sz="2000" kern="1200" spc="-5" dirty="0" smtClean="0">
                <a:solidFill>
                  <a:schemeClr val="tx1"/>
                </a:solidFill>
                <a:latin typeface="+mn-lt"/>
                <a:ea typeface="+mn-ea"/>
                <a:cs typeface="Arial"/>
              </a:rPr>
              <a:t>Free</a:t>
            </a:r>
            <a:r>
              <a:rPr lang="en-US" sz="2000" kern="1200" spc="15" dirty="0" smtClean="0">
                <a:solidFill>
                  <a:schemeClr val="tx1"/>
                </a:solidFill>
                <a:latin typeface="+mn-lt"/>
                <a:ea typeface="+mn-ea"/>
                <a:cs typeface="Arial"/>
              </a:rPr>
              <a:t> </a:t>
            </a:r>
            <a:r>
              <a:rPr lang="en-US" sz="2000" kern="1200" spc="-5" dirty="0" smtClean="0">
                <a:solidFill>
                  <a:schemeClr val="tx1"/>
                </a:solidFill>
                <a:latin typeface="+mn-lt"/>
                <a:ea typeface="+mn-ea"/>
                <a:cs typeface="Arial"/>
              </a:rPr>
              <a:t>of any</a:t>
            </a:r>
            <a:r>
              <a:rPr lang="en-US" sz="2000" kern="1200" spc="5" dirty="0" smtClean="0">
                <a:solidFill>
                  <a:schemeClr val="tx1"/>
                </a:solidFill>
                <a:latin typeface="+mn-lt"/>
                <a:ea typeface="+mn-ea"/>
                <a:cs typeface="Arial"/>
              </a:rPr>
              <a:t> </a:t>
            </a:r>
            <a:r>
              <a:rPr lang="en-US" sz="2000" kern="1200" spc="-5" dirty="0" smtClean="0">
                <a:solidFill>
                  <a:schemeClr val="tx1"/>
                </a:solidFill>
                <a:latin typeface="+mn-lt"/>
                <a:ea typeface="+mn-ea"/>
                <a:cs typeface="Arial"/>
              </a:rPr>
              <a:t>p</a:t>
            </a:r>
            <a:r>
              <a:rPr lang="en-US" sz="2000" kern="1200" dirty="0" smtClean="0">
                <a:solidFill>
                  <a:schemeClr val="tx1"/>
                </a:solidFill>
                <a:latin typeface="+mn-lt"/>
                <a:ea typeface="+mn-ea"/>
                <a:cs typeface="Arial"/>
              </a:rPr>
              <a:t>o</a:t>
            </a:r>
            <a:r>
              <a:rPr lang="en-US" sz="2000" kern="1200" spc="-5" dirty="0" smtClean="0">
                <a:solidFill>
                  <a:schemeClr val="tx1"/>
                </a:solidFill>
                <a:latin typeface="+mn-lt"/>
                <a:ea typeface="+mn-ea"/>
                <a:cs typeface="Arial"/>
              </a:rPr>
              <a:t>te</a:t>
            </a:r>
            <a:r>
              <a:rPr lang="en-US" sz="2000" kern="1200" dirty="0" smtClean="0">
                <a:solidFill>
                  <a:schemeClr val="tx1"/>
                </a:solidFill>
                <a:latin typeface="+mn-lt"/>
                <a:ea typeface="+mn-ea"/>
                <a:cs typeface="Arial"/>
              </a:rPr>
              <a:t>n</a:t>
            </a:r>
            <a:r>
              <a:rPr lang="en-US" sz="2000" kern="1200" spc="-5" dirty="0" smtClean="0">
                <a:solidFill>
                  <a:schemeClr val="tx1"/>
                </a:solidFill>
                <a:latin typeface="+mn-lt"/>
                <a:ea typeface="+mn-ea"/>
                <a:cs typeface="Arial"/>
              </a:rPr>
              <a:t>ti</a:t>
            </a:r>
            <a:r>
              <a:rPr lang="en-US" sz="2000" kern="1200" dirty="0" smtClean="0">
                <a:solidFill>
                  <a:schemeClr val="tx1"/>
                </a:solidFill>
                <a:latin typeface="+mn-lt"/>
                <a:ea typeface="+mn-ea"/>
                <a:cs typeface="Arial"/>
              </a:rPr>
              <a:t>a</a:t>
            </a:r>
            <a:r>
              <a:rPr lang="en-US" sz="2000" kern="1200" spc="-5" dirty="0" smtClean="0">
                <a:solidFill>
                  <a:schemeClr val="tx1"/>
                </a:solidFill>
                <a:latin typeface="+mn-lt"/>
                <a:ea typeface="+mn-ea"/>
                <a:cs typeface="Arial"/>
              </a:rPr>
              <a:t>l </a:t>
            </a:r>
            <a:r>
              <a:rPr lang="en-US" sz="2000" kern="1200" dirty="0" smtClean="0">
                <a:solidFill>
                  <a:schemeClr val="tx1"/>
                </a:solidFill>
                <a:latin typeface="+mn-lt"/>
                <a:ea typeface="+mn-ea"/>
                <a:cs typeface="Arial"/>
              </a:rPr>
              <a:t>c</a:t>
            </a:r>
            <a:r>
              <a:rPr lang="en-US" sz="2000" kern="1200" spc="-5" dirty="0" smtClean="0">
                <a:solidFill>
                  <a:schemeClr val="tx1"/>
                </a:solidFill>
                <a:latin typeface="+mn-lt"/>
                <a:ea typeface="+mn-ea"/>
                <a:cs typeface="Arial"/>
              </a:rPr>
              <a:t>on</a:t>
            </a:r>
            <a:r>
              <a:rPr lang="en-US" sz="2000" kern="1200" dirty="0" smtClean="0">
                <a:solidFill>
                  <a:schemeClr val="tx1"/>
                </a:solidFill>
                <a:latin typeface="+mn-lt"/>
                <a:ea typeface="+mn-ea"/>
                <a:cs typeface="Arial"/>
              </a:rPr>
              <a:t>f</a:t>
            </a:r>
            <a:r>
              <a:rPr lang="en-US" sz="2000" kern="1200" spc="-5" dirty="0" smtClean="0">
                <a:solidFill>
                  <a:schemeClr val="tx1"/>
                </a:solidFill>
                <a:latin typeface="+mn-lt"/>
                <a:ea typeface="+mn-ea"/>
                <a:cs typeface="Arial"/>
              </a:rPr>
              <a:t>li</a:t>
            </a:r>
            <a:r>
              <a:rPr lang="en-US" sz="2000" kern="1200" dirty="0" smtClean="0">
                <a:solidFill>
                  <a:schemeClr val="tx1"/>
                </a:solidFill>
                <a:latin typeface="+mn-lt"/>
                <a:ea typeface="+mn-ea"/>
                <a:cs typeface="Arial"/>
              </a:rPr>
              <a:t>c</a:t>
            </a:r>
            <a:r>
              <a:rPr lang="en-US" sz="2000" kern="1200" spc="-5" dirty="0" smtClean="0">
                <a:solidFill>
                  <a:schemeClr val="tx1"/>
                </a:solidFill>
                <a:latin typeface="+mn-lt"/>
                <a:ea typeface="+mn-ea"/>
                <a:cs typeface="Arial"/>
              </a:rPr>
              <a:t>ts</a:t>
            </a:r>
            <a:r>
              <a:rPr lang="en-US" sz="2000" kern="1200" spc="-15" dirty="0" smtClean="0">
                <a:solidFill>
                  <a:schemeClr val="tx1"/>
                </a:solidFill>
                <a:latin typeface="+mn-lt"/>
                <a:ea typeface="+mn-ea"/>
                <a:cs typeface="Arial"/>
              </a:rPr>
              <a:t> </a:t>
            </a:r>
            <a:r>
              <a:rPr lang="en-US" sz="2000" kern="1200" spc="-5" dirty="0" smtClean="0">
                <a:solidFill>
                  <a:schemeClr val="tx1"/>
                </a:solidFill>
                <a:latin typeface="+mn-lt"/>
                <a:ea typeface="+mn-ea"/>
                <a:cs typeface="Arial"/>
              </a:rPr>
              <a:t>of </a:t>
            </a:r>
            <a:r>
              <a:rPr lang="en-US" sz="2000" kern="1200" dirty="0" smtClean="0">
                <a:solidFill>
                  <a:schemeClr val="tx1"/>
                </a:solidFill>
                <a:latin typeface="+mn-lt"/>
                <a:ea typeface="+mn-ea"/>
                <a:cs typeface="Arial"/>
              </a:rPr>
              <a:t>i</a:t>
            </a:r>
            <a:r>
              <a:rPr lang="en-US" sz="2000" kern="1200" spc="-5" dirty="0" smtClean="0">
                <a:solidFill>
                  <a:schemeClr val="tx1"/>
                </a:solidFill>
                <a:latin typeface="+mn-lt"/>
                <a:ea typeface="+mn-ea"/>
                <a:cs typeface="Arial"/>
              </a:rPr>
              <a:t>nt</a:t>
            </a:r>
            <a:r>
              <a:rPr lang="en-US" sz="2000" kern="1200" dirty="0" smtClean="0">
                <a:solidFill>
                  <a:schemeClr val="tx1"/>
                </a:solidFill>
                <a:latin typeface="+mn-lt"/>
                <a:ea typeface="+mn-ea"/>
                <a:cs typeface="Arial"/>
              </a:rPr>
              <a:t>e</a:t>
            </a:r>
            <a:r>
              <a:rPr lang="en-US" sz="2000" kern="1200" spc="-5" dirty="0" smtClean="0">
                <a:solidFill>
                  <a:schemeClr val="tx1"/>
                </a:solidFill>
                <a:latin typeface="+mn-lt"/>
                <a:ea typeface="+mn-ea"/>
                <a:cs typeface="Arial"/>
              </a:rPr>
              <a:t>re</a:t>
            </a:r>
            <a:r>
              <a:rPr lang="en-US" sz="2000" kern="1200" spc="0" dirty="0" smtClean="0">
                <a:solidFill>
                  <a:schemeClr val="tx1"/>
                </a:solidFill>
                <a:latin typeface="+mn-lt"/>
                <a:ea typeface="+mn-ea"/>
                <a:cs typeface="Arial"/>
              </a:rPr>
              <a:t>s</a:t>
            </a:r>
            <a:r>
              <a:rPr lang="en-US" sz="2000" kern="1200" spc="-5" dirty="0" smtClean="0">
                <a:solidFill>
                  <a:schemeClr val="tx1"/>
                </a:solidFill>
                <a:latin typeface="+mn-lt"/>
                <a:ea typeface="+mn-ea"/>
                <a:cs typeface="Arial"/>
              </a:rPr>
              <a:t>t.</a:t>
            </a:r>
          </a:p>
          <a:p>
            <a:pPr marL="469899" lvl="1">
              <a:lnSpc>
                <a:spcPct val="100000"/>
              </a:lnSpc>
              <a:spcBef>
                <a:spcPts val="670"/>
              </a:spcBef>
              <a:tabLst>
                <a:tab pos="817880" algn="l"/>
              </a:tabLst>
            </a:pPr>
            <a:endParaRPr lang="en-US" sz="2000" kern="1200" spc="-5" dirty="0" smtClean="0">
              <a:solidFill>
                <a:schemeClr val="tx1"/>
              </a:solidFill>
              <a:latin typeface="+mn-lt"/>
              <a:ea typeface="+mn-ea"/>
              <a:cs typeface="Arial"/>
            </a:endParaRPr>
          </a:p>
          <a:p>
            <a:pPr marR="5080"/>
            <a:r>
              <a:rPr lang="en-US" sz="2000" kern="1200" dirty="0" smtClean="0">
                <a:solidFill>
                  <a:schemeClr val="tx1"/>
                </a:solidFill>
                <a:latin typeface="+mn-lt"/>
                <a:ea typeface="+mn-ea"/>
                <a:cs typeface="+mn-cs"/>
              </a:rPr>
              <a:t>Non-personal</a:t>
            </a:r>
            <a:r>
              <a:rPr lang="en-US" sz="2000" kern="1200" spc="5" dirty="0" smtClean="0">
                <a:solidFill>
                  <a:schemeClr val="tx1"/>
                </a:solidFill>
                <a:latin typeface="+mn-lt"/>
                <a:ea typeface="+mn-ea"/>
                <a:cs typeface="+mn-cs"/>
              </a:rPr>
              <a:t> </a:t>
            </a:r>
            <a:r>
              <a:rPr lang="en-US" sz="2000" kern="1200" dirty="0" smtClean="0">
                <a:solidFill>
                  <a:schemeClr val="tx1"/>
                </a:solidFill>
                <a:latin typeface="+mn-lt"/>
                <a:ea typeface="+mn-ea"/>
                <a:cs typeface="+mn-cs"/>
              </a:rPr>
              <a:t>Services</a:t>
            </a:r>
            <a:r>
              <a:rPr lang="en-US" sz="2000" kern="1200" spc="15" dirty="0" smtClean="0">
                <a:solidFill>
                  <a:schemeClr val="tx1"/>
                </a:solidFill>
                <a:latin typeface="+mn-lt"/>
                <a:ea typeface="+mn-ea"/>
                <a:cs typeface="+mn-cs"/>
              </a:rPr>
              <a:t> </a:t>
            </a:r>
            <a:r>
              <a:rPr lang="en-US" sz="2000" kern="1200" dirty="0" smtClean="0">
                <a:solidFill>
                  <a:schemeClr val="tx1"/>
                </a:solidFill>
                <a:latin typeface="+mn-lt"/>
                <a:ea typeface="+mn-ea"/>
                <a:cs typeface="+mn-cs"/>
              </a:rPr>
              <a:t>Contract - A co</a:t>
            </a:r>
            <a:r>
              <a:rPr lang="en-US" sz="2000" kern="1200" spc="-15" dirty="0" smtClean="0">
                <a:solidFill>
                  <a:schemeClr val="tx1"/>
                </a:solidFill>
                <a:latin typeface="+mn-lt"/>
                <a:ea typeface="+mn-ea"/>
                <a:cs typeface="+mn-cs"/>
              </a:rPr>
              <a:t>n</a:t>
            </a:r>
            <a:r>
              <a:rPr lang="en-US" sz="2000" kern="1200" dirty="0" smtClean="0">
                <a:solidFill>
                  <a:schemeClr val="tx1"/>
                </a:solidFill>
                <a:latin typeface="+mn-lt"/>
                <a:ea typeface="+mn-ea"/>
                <a:cs typeface="+mn-cs"/>
              </a:rPr>
              <a:t>tr</a:t>
            </a:r>
            <a:r>
              <a:rPr lang="en-US" sz="2000" kern="1200" spc="-10" dirty="0" smtClean="0">
                <a:solidFill>
                  <a:schemeClr val="tx1"/>
                </a:solidFill>
                <a:latin typeface="+mn-lt"/>
                <a:ea typeface="+mn-ea"/>
                <a:cs typeface="+mn-cs"/>
              </a:rPr>
              <a:t>a</a:t>
            </a:r>
            <a:r>
              <a:rPr lang="en-US" sz="2000" kern="1200" dirty="0" smtClean="0">
                <a:solidFill>
                  <a:schemeClr val="tx1"/>
                </a:solidFill>
                <a:latin typeface="+mn-lt"/>
                <a:ea typeface="+mn-ea"/>
                <a:cs typeface="+mn-cs"/>
              </a:rPr>
              <a:t>ct</a:t>
            </a:r>
            <a:r>
              <a:rPr lang="en-US" sz="2000" kern="1200" spc="-25" dirty="0" smtClean="0">
                <a:solidFill>
                  <a:schemeClr val="tx1"/>
                </a:solidFill>
                <a:latin typeface="+mn-lt"/>
                <a:ea typeface="+mn-ea"/>
                <a:cs typeface="+mn-cs"/>
              </a:rPr>
              <a:t> </a:t>
            </a:r>
            <a:r>
              <a:rPr lang="en-US" sz="2000" kern="1200" dirty="0" smtClean="0">
                <a:solidFill>
                  <a:schemeClr val="tx1"/>
                </a:solidFill>
                <a:latin typeface="+mn-lt"/>
                <a:ea typeface="+mn-ea"/>
                <a:cs typeface="+mn-cs"/>
              </a:rPr>
              <a:t>u</a:t>
            </a:r>
            <a:r>
              <a:rPr lang="en-US" sz="2000" kern="1200" spc="-15" dirty="0" smtClean="0">
                <a:solidFill>
                  <a:schemeClr val="tx1"/>
                </a:solidFill>
                <a:latin typeface="+mn-lt"/>
                <a:ea typeface="+mn-ea"/>
                <a:cs typeface="+mn-cs"/>
              </a:rPr>
              <a:t>n</a:t>
            </a:r>
            <a:r>
              <a:rPr lang="en-US" sz="2000" kern="1200" dirty="0" smtClean="0">
                <a:solidFill>
                  <a:schemeClr val="tx1"/>
                </a:solidFill>
                <a:latin typeface="+mn-lt"/>
                <a:ea typeface="+mn-ea"/>
                <a:cs typeface="+mn-cs"/>
              </a:rPr>
              <a:t>d</a:t>
            </a:r>
            <a:r>
              <a:rPr lang="en-US" sz="2000" kern="1200" spc="-15" dirty="0" smtClean="0">
                <a:solidFill>
                  <a:schemeClr val="tx1"/>
                </a:solidFill>
                <a:latin typeface="+mn-lt"/>
                <a:ea typeface="+mn-ea"/>
                <a:cs typeface="+mn-cs"/>
              </a:rPr>
              <a:t>e</a:t>
            </a:r>
            <a:r>
              <a:rPr lang="en-US" sz="2000" kern="1200" dirty="0" smtClean="0">
                <a:solidFill>
                  <a:schemeClr val="tx1"/>
                </a:solidFill>
                <a:latin typeface="+mn-lt"/>
                <a:ea typeface="+mn-ea"/>
                <a:cs typeface="+mn-cs"/>
              </a:rPr>
              <a:t>r</a:t>
            </a:r>
            <a:r>
              <a:rPr lang="en-US" sz="2000" kern="1200" spc="-15" dirty="0" smtClean="0">
                <a:solidFill>
                  <a:schemeClr val="tx1"/>
                </a:solidFill>
                <a:latin typeface="+mn-lt"/>
                <a:ea typeface="+mn-ea"/>
                <a:cs typeface="+mn-cs"/>
              </a:rPr>
              <a:t> </a:t>
            </a:r>
            <a:r>
              <a:rPr lang="en-US" sz="2000" kern="1200" dirty="0" smtClean="0">
                <a:solidFill>
                  <a:schemeClr val="tx1"/>
                </a:solidFill>
                <a:latin typeface="+mn-lt"/>
                <a:ea typeface="+mn-ea"/>
                <a:cs typeface="+mn-cs"/>
              </a:rPr>
              <a:t>which</a:t>
            </a:r>
            <a:r>
              <a:rPr lang="en-US" sz="2000" kern="1200" spc="-25" dirty="0" smtClean="0">
                <a:solidFill>
                  <a:schemeClr val="tx1"/>
                </a:solidFill>
                <a:latin typeface="+mn-lt"/>
                <a:ea typeface="+mn-ea"/>
                <a:cs typeface="+mn-cs"/>
              </a:rPr>
              <a:t> </a:t>
            </a:r>
            <a:r>
              <a:rPr lang="en-US" sz="2000" kern="1200" dirty="0" smtClean="0">
                <a:solidFill>
                  <a:schemeClr val="tx1"/>
                </a:solidFill>
                <a:latin typeface="+mn-lt"/>
                <a:ea typeface="+mn-ea"/>
                <a:cs typeface="+mn-cs"/>
              </a:rPr>
              <a:t>t</a:t>
            </a:r>
            <a:r>
              <a:rPr lang="en-US" sz="2000" kern="1200" spc="-10" dirty="0" smtClean="0">
                <a:solidFill>
                  <a:schemeClr val="tx1"/>
                </a:solidFill>
                <a:latin typeface="+mn-lt"/>
                <a:ea typeface="+mn-ea"/>
                <a:cs typeface="+mn-cs"/>
              </a:rPr>
              <a:t>h</a:t>
            </a:r>
            <a:r>
              <a:rPr lang="en-US" sz="2000" kern="1200" dirty="0" smtClean="0">
                <a:solidFill>
                  <a:schemeClr val="tx1"/>
                </a:solidFill>
                <a:latin typeface="+mn-lt"/>
                <a:ea typeface="+mn-ea"/>
                <a:cs typeface="+mn-cs"/>
              </a:rPr>
              <a:t>e</a:t>
            </a:r>
            <a:r>
              <a:rPr lang="en-US" sz="2000" kern="1200" spc="-10" dirty="0" smtClean="0">
                <a:solidFill>
                  <a:schemeClr val="tx1"/>
                </a:solidFill>
                <a:latin typeface="+mn-lt"/>
                <a:ea typeface="+mn-ea"/>
                <a:cs typeface="+mn-cs"/>
              </a:rPr>
              <a:t> </a:t>
            </a:r>
            <a:r>
              <a:rPr lang="en-US" sz="2000" kern="1200" dirty="0" smtClean="0">
                <a:solidFill>
                  <a:schemeClr val="tx1"/>
                </a:solidFill>
                <a:latin typeface="+mn-lt"/>
                <a:ea typeface="+mn-ea"/>
                <a:cs typeface="+mn-cs"/>
              </a:rPr>
              <a:t>p</a:t>
            </a:r>
            <a:r>
              <a:rPr lang="en-US" sz="2000" kern="1200" spc="-15" dirty="0" smtClean="0">
                <a:solidFill>
                  <a:schemeClr val="tx1"/>
                </a:solidFill>
                <a:latin typeface="+mn-lt"/>
                <a:ea typeface="+mn-ea"/>
                <a:cs typeface="+mn-cs"/>
              </a:rPr>
              <a:t>e</a:t>
            </a:r>
            <a:r>
              <a:rPr lang="en-US" sz="2000" kern="1200" dirty="0" smtClean="0">
                <a:solidFill>
                  <a:schemeClr val="tx1"/>
                </a:solidFill>
                <a:latin typeface="+mn-lt"/>
                <a:ea typeface="+mn-ea"/>
                <a:cs typeface="+mn-cs"/>
              </a:rPr>
              <a:t>rson</a:t>
            </a:r>
            <a:r>
              <a:rPr lang="en-US" sz="2000" kern="1200" spc="-20" dirty="0" smtClean="0">
                <a:solidFill>
                  <a:schemeClr val="tx1"/>
                </a:solidFill>
                <a:latin typeface="+mn-lt"/>
                <a:ea typeface="+mn-ea"/>
                <a:cs typeface="+mn-cs"/>
              </a:rPr>
              <a:t>n</a:t>
            </a:r>
            <a:r>
              <a:rPr lang="en-US" sz="2000" kern="1200" dirty="0" smtClean="0">
                <a:solidFill>
                  <a:schemeClr val="tx1"/>
                </a:solidFill>
                <a:latin typeface="+mn-lt"/>
                <a:ea typeface="+mn-ea"/>
                <a:cs typeface="+mn-cs"/>
              </a:rPr>
              <a:t>el pr</a:t>
            </a:r>
            <a:r>
              <a:rPr lang="en-US" sz="2000" kern="1200" spc="-10" dirty="0" smtClean="0">
                <a:solidFill>
                  <a:schemeClr val="tx1"/>
                </a:solidFill>
                <a:latin typeface="+mn-lt"/>
                <a:ea typeface="+mn-ea"/>
                <a:cs typeface="+mn-cs"/>
              </a:rPr>
              <a:t>o</a:t>
            </a:r>
            <a:r>
              <a:rPr lang="en-US" sz="2000" kern="1200" dirty="0" smtClean="0">
                <a:solidFill>
                  <a:schemeClr val="tx1"/>
                </a:solidFill>
                <a:latin typeface="+mn-lt"/>
                <a:ea typeface="+mn-ea"/>
                <a:cs typeface="+mn-cs"/>
              </a:rPr>
              <a:t>vidi</a:t>
            </a:r>
            <a:r>
              <a:rPr lang="en-US" sz="2000" kern="1200" spc="-15" dirty="0" smtClean="0">
                <a:solidFill>
                  <a:schemeClr val="tx1"/>
                </a:solidFill>
                <a:latin typeface="+mn-lt"/>
                <a:ea typeface="+mn-ea"/>
                <a:cs typeface="+mn-cs"/>
              </a:rPr>
              <a:t>n</a:t>
            </a:r>
            <a:r>
              <a:rPr lang="en-US" sz="2000" kern="1200" dirty="0" smtClean="0">
                <a:solidFill>
                  <a:schemeClr val="tx1"/>
                </a:solidFill>
                <a:latin typeface="+mn-lt"/>
                <a:ea typeface="+mn-ea"/>
                <a:cs typeface="+mn-cs"/>
              </a:rPr>
              <a:t>g</a:t>
            </a:r>
            <a:r>
              <a:rPr lang="en-US" sz="2000" kern="1200" spc="-20" dirty="0" smtClean="0">
                <a:solidFill>
                  <a:schemeClr val="tx1"/>
                </a:solidFill>
                <a:latin typeface="+mn-lt"/>
                <a:ea typeface="+mn-ea"/>
                <a:cs typeface="+mn-cs"/>
              </a:rPr>
              <a:t> </a:t>
            </a:r>
            <a:r>
              <a:rPr lang="en-US" sz="2000" kern="1200" dirty="0" smtClean="0">
                <a:solidFill>
                  <a:schemeClr val="tx1"/>
                </a:solidFill>
                <a:latin typeface="+mn-lt"/>
                <a:ea typeface="+mn-ea"/>
                <a:cs typeface="+mn-cs"/>
              </a:rPr>
              <a:t>the</a:t>
            </a:r>
            <a:r>
              <a:rPr lang="en-US" sz="2000" kern="1200" spc="-15" dirty="0" smtClean="0">
                <a:solidFill>
                  <a:schemeClr val="tx1"/>
                </a:solidFill>
                <a:latin typeface="+mn-lt"/>
                <a:ea typeface="+mn-ea"/>
                <a:cs typeface="+mn-cs"/>
              </a:rPr>
              <a:t> </a:t>
            </a:r>
            <a:r>
              <a:rPr lang="en-US" sz="2000" kern="1200" dirty="0" smtClean="0">
                <a:solidFill>
                  <a:schemeClr val="tx1"/>
                </a:solidFill>
                <a:latin typeface="+mn-lt"/>
                <a:ea typeface="+mn-ea"/>
                <a:cs typeface="+mn-cs"/>
              </a:rPr>
              <a:t>services</a:t>
            </a:r>
            <a:r>
              <a:rPr lang="en-US" sz="2000" kern="1200" spc="-35" dirty="0" smtClean="0">
                <a:solidFill>
                  <a:schemeClr val="tx1"/>
                </a:solidFill>
                <a:latin typeface="+mn-lt"/>
                <a:ea typeface="+mn-ea"/>
                <a:cs typeface="+mn-cs"/>
              </a:rPr>
              <a:t> </a:t>
            </a:r>
            <a:r>
              <a:rPr lang="en-US" sz="2000" kern="1200" dirty="0" smtClean="0">
                <a:solidFill>
                  <a:schemeClr val="tx1"/>
                </a:solidFill>
                <a:latin typeface="+mn-lt"/>
                <a:ea typeface="+mn-ea"/>
                <a:cs typeface="+mn-cs"/>
              </a:rPr>
              <a:t>are</a:t>
            </a:r>
            <a:r>
              <a:rPr lang="en-US" sz="2000" kern="1200" spc="-25" dirty="0" smtClean="0">
                <a:solidFill>
                  <a:schemeClr val="tx1"/>
                </a:solidFill>
                <a:latin typeface="+mn-lt"/>
                <a:ea typeface="+mn-ea"/>
                <a:cs typeface="+mn-cs"/>
              </a:rPr>
              <a:t> </a:t>
            </a:r>
            <a:r>
              <a:rPr lang="en-US" sz="2000" kern="1200" dirty="0" smtClean="0">
                <a:solidFill>
                  <a:schemeClr val="tx1"/>
                </a:solidFill>
                <a:latin typeface="+mn-lt"/>
                <a:ea typeface="+mn-ea"/>
                <a:cs typeface="+mn-cs"/>
              </a:rPr>
              <a:t>n</a:t>
            </a:r>
            <a:r>
              <a:rPr lang="en-US" sz="2000" kern="1200" spc="-10" dirty="0" smtClean="0">
                <a:solidFill>
                  <a:schemeClr val="tx1"/>
                </a:solidFill>
                <a:latin typeface="+mn-lt"/>
                <a:ea typeface="+mn-ea"/>
                <a:cs typeface="+mn-cs"/>
              </a:rPr>
              <a:t>o</a:t>
            </a:r>
            <a:r>
              <a:rPr lang="en-US" sz="2000" kern="1200" dirty="0" smtClean="0">
                <a:solidFill>
                  <a:schemeClr val="tx1"/>
                </a:solidFill>
                <a:latin typeface="+mn-lt"/>
                <a:ea typeface="+mn-ea"/>
                <a:cs typeface="+mn-cs"/>
              </a:rPr>
              <a:t>t su</a:t>
            </a:r>
            <a:r>
              <a:rPr lang="en-US" sz="2000" kern="1200" spc="-10" dirty="0" smtClean="0">
                <a:solidFill>
                  <a:schemeClr val="tx1"/>
                </a:solidFill>
                <a:latin typeface="+mn-lt"/>
                <a:ea typeface="+mn-ea"/>
                <a:cs typeface="+mn-cs"/>
              </a:rPr>
              <a:t>b</a:t>
            </a:r>
            <a:r>
              <a:rPr lang="en-US" sz="2000" kern="1200" dirty="0" smtClean="0">
                <a:solidFill>
                  <a:schemeClr val="tx1"/>
                </a:solidFill>
                <a:latin typeface="+mn-lt"/>
                <a:ea typeface="+mn-ea"/>
                <a:cs typeface="+mn-cs"/>
              </a:rPr>
              <a:t>ject, e</a:t>
            </a:r>
            <a:r>
              <a:rPr lang="en-US" sz="2000" kern="1200" spc="-10" dirty="0" smtClean="0">
                <a:solidFill>
                  <a:schemeClr val="tx1"/>
                </a:solidFill>
                <a:latin typeface="+mn-lt"/>
                <a:ea typeface="+mn-ea"/>
                <a:cs typeface="+mn-cs"/>
              </a:rPr>
              <a:t>i</a:t>
            </a:r>
            <a:r>
              <a:rPr lang="en-US" sz="2000" kern="1200" dirty="0" smtClean="0">
                <a:solidFill>
                  <a:schemeClr val="tx1"/>
                </a:solidFill>
                <a:latin typeface="+mn-lt"/>
                <a:ea typeface="+mn-ea"/>
                <a:cs typeface="+mn-cs"/>
              </a:rPr>
              <a:t>t</a:t>
            </a:r>
            <a:r>
              <a:rPr lang="en-US" sz="2000" kern="1200" spc="-10" dirty="0" smtClean="0">
                <a:solidFill>
                  <a:schemeClr val="tx1"/>
                </a:solidFill>
                <a:latin typeface="+mn-lt"/>
                <a:ea typeface="+mn-ea"/>
                <a:cs typeface="+mn-cs"/>
              </a:rPr>
              <a:t>h</a:t>
            </a:r>
            <a:r>
              <a:rPr lang="en-US" sz="2000" kern="1200" dirty="0" smtClean="0">
                <a:solidFill>
                  <a:schemeClr val="tx1"/>
                </a:solidFill>
                <a:latin typeface="+mn-lt"/>
                <a:ea typeface="+mn-ea"/>
                <a:cs typeface="+mn-cs"/>
              </a:rPr>
              <a:t>er</a:t>
            </a:r>
            <a:r>
              <a:rPr lang="en-US" sz="2000" kern="1200" spc="-10" dirty="0" smtClean="0">
                <a:solidFill>
                  <a:schemeClr val="tx1"/>
                </a:solidFill>
                <a:latin typeface="+mn-lt"/>
                <a:ea typeface="+mn-ea"/>
                <a:cs typeface="+mn-cs"/>
              </a:rPr>
              <a:t> </a:t>
            </a:r>
            <a:r>
              <a:rPr lang="en-US" sz="2000" kern="1200" dirty="0" smtClean="0">
                <a:solidFill>
                  <a:schemeClr val="tx1"/>
                </a:solidFill>
                <a:latin typeface="+mn-lt"/>
                <a:ea typeface="+mn-ea"/>
                <a:cs typeface="+mn-cs"/>
              </a:rPr>
              <a:t>by</a:t>
            </a:r>
            <a:r>
              <a:rPr lang="en-US" sz="2000" kern="1200" spc="-15" dirty="0" smtClean="0">
                <a:solidFill>
                  <a:schemeClr val="tx1"/>
                </a:solidFill>
                <a:latin typeface="+mn-lt"/>
                <a:ea typeface="+mn-ea"/>
                <a:cs typeface="+mn-cs"/>
              </a:rPr>
              <a:t> </a:t>
            </a:r>
            <a:r>
              <a:rPr lang="en-US" sz="2000" kern="1200" dirty="0" smtClean="0">
                <a:solidFill>
                  <a:schemeClr val="tx1"/>
                </a:solidFill>
                <a:latin typeface="+mn-lt"/>
                <a:ea typeface="+mn-ea"/>
                <a:cs typeface="+mn-cs"/>
              </a:rPr>
              <a:t>t</a:t>
            </a:r>
            <a:r>
              <a:rPr lang="en-US" sz="2000" kern="1200" spc="-10" dirty="0" smtClean="0">
                <a:solidFill>
                  <a:schemeClr val="tx1"/>
                </a:solidFill>
                <a:latin typeface="+mn-lt"/>
                <a:ea typeface="+mn-ea"/>
                <a:cs typeface="+mn-cs"/>
              </a:rPr>
              <a:t>h</a:t>
            </a:r>
            <a:r>
              <a:rPr lang="en-US" sz="2000" kern="1200" dirty="0" smtClean="0">
                <a:solidFill>
                  <a:schemeClr val="tx1"/>
                </a:solidFill>
                <a:latin typeface="+mn-lt"/>
                <a:ea typeface="+mn-ea"/>
                <a:cs typeface="+mn-cs"/>
              </a:rPr>
              <a:t>e</a:t>
            </a:r>
            <a:r>
              <a:rPr lang="en-US" sz="2000" kern="1200" spc="-10" dirty="0" smtClean="0">
                <a:solidFill>
                  <a:schemeClr val="tx1"/>
                </a:solidFill>
                <a:latin typeface="+mn-lt"/>
                <a:ea typeface="+mn-ea"/>
                <a:cs typeface="+mn-cs"/>
              </a:rPr>
              <a:t> </a:t>
            </a:r>
            <a:r>
              <a:rPr lang="en-US" sz="2000" kern="1200" dirty="0" smtClean="0">
                <a:solidFill>
                  <a:schemeClr val="tx1"/>
                </a:solidFill>
                <a:latin typeface="+mn-lt"/>
                <a:ea typeface="+mn-ea"/>
                <a:cs typeface="+mn-cs"/>
              </a:rPr>
              <a:t>con</a:t>
            </a:r>
            <a:r>
              <a:rPr lang="en-US" sz="2000" kern="1200" spc="-15" dirty="0" smtClean="0">
                <a:solidFill>
                  <a:schemeClr val="tx1"/>
                </a:solidFill>
                <a:latin typeface="+mn-lt"/>
                <a:ea typeface="+mn-ea"/>
                <a:cs typeface="+mn-cs"/>
              </a:rPr>
              <a:t>t</a:t>
            </a:r>
            <a:r>
              <a:rPr lang="en-US" sz="2000" kern="1200" dirty="0" smtClean="0">
                <a:solidFill>
                  <a:schemeClr val="tx1"/>
                </a:solidFill>
                <a:latin typeface="+mn-lt"/>
                <a:ea typeface="+mn-ea"/>
                <a:cs typeface="+mn-cs"/>
              </a:rPr>
              <a:t>ract’s</a:t>
            </a:r>
            <a:r>
              <a:rPr lang="en-US" sz="2000" kern="1200" spc="-45" dirty="0" smtClean="0">
                <a:solidFill>
                  <a:schemeClr val="tx1"/>
                </a:solidFill>
                <a:latin typeface="+mn-lt"/>
                <a:ea typeface="+mn-ea"/>
                <a:cs typeface="+mn-cs"/>
              </a:rPr>
              <a:t> </a:t>
            </a:r>
            <a:r>
              <a:rPr lang="en-US" sz="2000" kern="1200" dirty="0" smtClean="0">
                <a:solidFill>
                  <a:schemeClr val="tx1"/>
                </a:solidFill>
                <a:latin typeface="+mn-lt"/>
                <a:ea typeface="+mn-ea"/>
                <a:cs typeface="+mn-cs"/>
              </a:rPr>
              <a:t>t</a:t>
            </a:r>
            <a:r>
              <a:rPr lang="en-US" sz="2000" kern="1200" spc="-10" dirty="0" smtClean="0">
                <a:solidFill>
                  <a:schemeClr val="tx1"/>
                </a:solidFill>
                <a:latin typeface="+mn-lt"/>
                <a:ea typeface="+mn-ea"/>
                <a:cs typeface="+mn-cs"/>
              </a:rPr>
              <a:t>e</a:t>
            </a:r>
            <a:r>
              <a:rPr lang="en-US" sz="2000" kern="1200" dirty="0" smtClean="0">
                <a:solidFill>
                  <a:schemeClr val="tx1"/>
                </a:solidFill>
                <a:latin typeface="+mn-lt"/>
                <a:ea typeface="+mn-ea"/>
                <a:cs typeface="+mn-cs"/>
              </a:rPr>
              <a:t>rms</a:t>
            </a:r>
            <a:r>
              <a:rPr lang="en-US" sz="2000" kern="1200" spc="-15" dirty="0" smtClean="0">
                <a:solidFill>
                  <a:schemeClr val="tx1"/>
                </a:solidFill>
                <a:latin typeface="+mn-lt"/>
                <a:ea typeface="+mn-ea"/>
                <a:cs typeface="+mn-cs"/>
              </a:rPr>
              <a:t> </a:t>
            </a:r>
            <a:r>
              <a:rPr lang="en-US" sz="2000" kern="1200" dirty="0" smtClean="0">
                <a:solidFill>
                  <a:schemeClr val="tx1"/>
                </a:solidFill>
                <a:latin typeface="+mn-lt"/>
                <a:ea typeface="+mn-ea"/>
                <a:cs typeface="+mn-cs"/>
              </a:rPr>
              <a:t>or</a:t>
            </a:r>
            <a:r>
              <a:rPr lang="en-US" sz="2000" kern="1200" spc="-25" dirty="0" smtClean="0">
                <a:solidFill>
                  <a:schemeClr val="tx1"/>
                </a:solidFill>
                <a:latin typeface="+mn-lt"/>
                <a:ea typeface="+mn-ea"/>
                <a:cs typeface="+mn-cs"/>
              </a:rPr>
              <a:t> </a:t>
            </a:r>
            <a:r>
              <a:rPr lang="en-US" sz="2000" kern="1200" dirty="0" smtClean="0">
                <a:solidFill>
                  <a:schemeClr val="tx1"/>
                </a:solidFill>
                <a:latin typeface="+mn-lt"/>
                <a:ea typeface="+mn-ea"/>
                <a:cs typeface="+mn-cs"/>
              </a:rPr>
              <a:t>t</a:t>
            </a:r>
            <a:r>
              <a:rPr lang="en-US" sz="2000" kern="1200" spc="-10" dirty="0" smtClean="0">
                <a:solidFill>
                  <a:schemeClr val="tx1"/>
                </a:solidFill>
                <a:latin typeface="+mn-lt"/>
                <a:ea typeface="+mn-ea"/>
                <a:cs typeface="+mn-cs"/>
              </a:rPr>
              <a:t>h</a:t>
            </a:r>
            <a:r>
              <a:rPr lang="en-US" sz="2000" kern="1200" dirty="0" smtClean="0">
                <a:solidFill>
                  <a:schemeClr val="tx1"/>
                </a:solidFill>
                <a:latin typeface="+mn-lt"/>
                <a:ea typeface="+mn-ea"/>
                <a:cs typeface="+mn-cs"/>
              </a:rPr>
              <a:t>e ma</a:t>
            </a:r>
            <a:r>
              <a:rPr lang="en-US" sz="2000" kern="1200" spc="-15" dirty="0" smtClean="0">
                <a:solidFill>
                  <a:schemeClr val="tx1"/>
                </a:solidFill>
                <a:latin typeface="+mn-lt"/>
                <a:ea typeface="+mn-ea"/>
                <a:cs typeface="+mn-cs"/>
              </a:rPr>
              <a:t>n</a:t>
            </a:r>
            <a:r>
              <a:rPr lang="en-US" sz="2000" kern="1200" dirty="0" smtClean="0">
                <a:solidFill>
                  <a:schemeClr val="tx1"/>
                </a:solidFill>
                <a:latin typeface="+mn-lt"/>
                <a:ea typeface="+mn-ea"/>
                <a:cs typeface="+mn-cs"/>
              </a:rPr>
              <a:t>n</a:t>
            </a:r>
            <a:r>
              <a:rPr lang="en-US" sz="2000" kern="1200" spc="-10" dirty="0" smtClean="0">
                <a:solidFill>
                  <a:schemeClr val="tx1"/>
                </a:solidFill>
                <a:latin typeface="+mn-lt"/>
                <a:ea typeface="+mn-ea"/>
                <a:cs typeface="+mn-cs"/>
              </a:rPr>
              <a:t>e</a:t>
            </a:r>
            <a:r>
              <a:rPr lang="en-US" sz="2000" kern="1200" dirty="0" smtClean="0">
                <a:solidFill>
                  <a:schemeClr val="tx1"/>
                </a:solidFill>
                <a:latin typeface="+mn-lt"/>
                <a:ea typeface="+mn-ea"/>
                <a:cs typeface="+mn-cs"/>
              </a:rPr>
              <a:t>r</a:t>
            </a:r>
            <a:r>
              <a:rPr lang="en-US" sz="2000" kern="1200" spc="-15" dirty="0" smtClean="0">
                <a:solidFill>
                  <a:schemeClr val="tx1"/>
                </a:solidFill>
                <a:latin typeface="+mn-lt"/>
                <a:ea typeface="+mn-ea"/>
                <a:cs typeface="+mn-cs"/>
              </a:rPr>
              <a:t> </a:t>
            </a:r>
            <a:r>
              <a:rPr lang="en-US" sz="2000" kern="1200" dirty="0" smtClean="0">
                <a:solidFill>
                  <a:schemeClr val="tx1"/>
                </a:solidFill>
                <a:latin typeface="+mn-lt"/>
                <a:ea typeface="+mn-ea"/>
                <a:cs typeface="+mn-cs"/>
              </a:rPr>
              <a:t>in</a:t>
            </a:r>
            <a:r>
              <a:rPr lang="en-US" sz="2000" kern="1200" spc="-15" dirty="0" smtClean="0">
                <a:solidFill>
                  <a:schemeClr val="tx1"/>
                </a:solidFill>
                <a:latin typeface="+mn-lt"/>
                <a:ea typeface="+mn-ea"/>
                <a:cs typeface="+mn-cs"/>
              </a:rPr>
              <a:t> </a:t>
            </a:r>
            <a:r>
              <a:rPr lang="en-US" sz="2000" kern="1200" dirty="0" smtClean="0">
                <a:solidFill>
                  <a:schemeClr val="tx1"/>
                </a:solidFill>
                <a:latin typeface="+mn-lt"/>
                <a:ea typeface="+mn-ea"/>
                <a:cs typeface="+mn-cs"/>
              </a:rPr>
              <a:t>which it</a:t>
            </a:r>
            <a:r>
              <a:rPr lang="en-US" sz="2000" kern="1200" spc="-15" dirty="0" smtClean="0">
                <a:solidFill>
                  <a:schemeClr val="tx1"/>
                </a:solidFill>
                <a:latin typeface="+mn-lt"/>
                <a:ea typeface="+mn-ea"/>
                <a:cs typeface="+mn-cs"/>
              </a:rPr>
              <a:t> </a:t>
            </a:r>
            <a:r>
              <a:rPr lang="en-US" sz="2000" kern="1200" dirty="0" smtClean="0">
                <a:solidFill>
                  <a:schemeClr val="tx1"/>
                </a:solidFill>
                <a:latin typeface="+mn-lt"/>
                <a:ea typeface="+mn-ea"/>
                <a:cs typeface="+mn-cs"/>
              </a:rPr>
              <a:t>is</a:t>
            </a:r>
            <a:r>
              <a:rPr lang="en-US" sz="2000" kern="1200" spc="-15" dirty="0" smtClean="0">
                <a:solidFill>
                  <a:schemeClr val="tx1"/>
                </a:solidFill>
                <a:latin typeface="+mn-lt"/>
                <a:ea typeface="+mn-ea"/>
                <a:cs typeface="+mn-cs"/>
              </a:rPr>
              <a:t> </a:t>
            </a:r>
            <a:r>
              <a:rPr lang="en-US" sz="2000" kern="1200" dirty="0" smtClean="0">
                <a:solidFill>
                  <a:schemeClr val="tx1"/>
                </a:solidFill>
                <a:latin typeface="+mn-lt"/>
                <a:ea typeface="+mn-ea"/>
                <a:cs typeface="+mn-cs"/>
              </a:rPr>
              <a:t>a</a:t>
            </a:r>
            <a:r>
              <a:rPr lang="en-US" sz="2000" kern="1200" spc="-10" dirty="0" smtClean="0">
                <a:solidFill>
                  <a:schemeClr val="tx1"/>
                </a:solidFill>
                <a:latin typeface="+mn-lt"/>
                <a:ea typeface="+mn-ea"/>
                <a:cs typeface="+mn-cs"/>
              </a:rPr>
              <a:t>d</a:t>
            </a:r>
            <a:r>
              <a:rPr lang="en-US" sz="2000" kern="1200" dirty="0" smtClean="0">
                <a:solidFill>
                  <a:schemeClr val="tx1"/>
                </a:solidFill>
                <a:latin typeface="+mn-lt"/>
                <a:ea typeface="+mn-ea"/>
                <a:cs typeface="+mn-cs"/>
              </a:rPr>
              <a:t>mi</a:t>
            </a:r>
            <a:r>
              <a:rPr lang="en-US" sz="2000" kern="1200" spc="-15" dirty="0" smtClean="0">
                <a:solidFill>
                  <a:schemeClr val="tx1"/>
                </a:solidFill>
                <a:latin typeface="+mn-lt"/>
                <a:ea typeface="+mn-ea"/>
                <a:cs typeface="+mn-cs"/>
              </a:rPr>
              <a:t>n</a:t>
            </a:r>
            <a:r>
              <a:rPr lang="en-US" sz="2000" kern="1200" dirty="0" smtClean="0">
                <a:solidFill>
                  <a:schemeClr val="tx1"/>
                </a:solidFill>
                <a:latin typeface="+mn-lt"/>
                <a:ea typeface="+mn-ea"/>
                <a:cs typeface="+mn-cs"/>
              </a:rPr>
              <a:t>ister</a:t>
            </a:r>
            <a:r>
              <a:rPr lang="en-US" sz="2000" kern="1200" spc="-10" dirty="0" smtClean="0">
                <a:solidFill>
                  <a:schemeClr val="tx1"/>
                </a:solidFill>
                <a:latin typeface="+mn-lt"/>
                <a:ea typeface="+mn-ea"/>
                <a:cs typeface="+mn-cs"/>
              </a:rPr>
              <a:t>e</a:t>
            </a:r>
            <a:r>
              <a:rPr lang="en-US" sz="2000" kern="1200" dirty="0" smtClean="0">
                <a:solidFill>
                  <a:schemeClr val="tx1"/>
                </a:solidFill>
                <a:latin typeface="+mn-lt"/>
                <a:ea typeface="+mn-ea"/>
                <a:cs typeface="+mn-cs"/>
              </a:rPr>
              <a:t>d,</a:t>
            </a:r>
            <a:r>
              <a:rPr lang="en-US" sz="2000" kern="1200" spc="-25" dirty="0" smtClean="0">
                <a:solidFill>
                  <a:schemeClr val="tx1"/>
                </a:solidFill>
                <a:latin typeface="+mn-lt"/>
                <a:ea typeface="+mn-ea"/>
                <a:cs typeface="+mn-cs"/>
              </a:rPr>
              <a:t> </a:t>
            </a:r>
            <a:r>
              <a:rPr lang="en-US" sz="2000" kern="1200" dirty="0" smtClean="0">
                <a:solidFill>
                  <a:schemeClr val="tx1"/>
                </a:solidFill>
                <a:latin typeface="+mn-lt"/>
                <a:ea typeface="+mn-ea"/>
                <a:cs typeface="+mn-cs"/>
              </a:rPr>
              <a:t>to</a:t>
            </a:r>
            <a:r>
              <a:rPr lang="en-US" sz="2000" kern="1200" spc="-10" dirty="0" smtClean="0">
                <a:solidFill>
                  <a:schemeClr val="tx1"/>
                </a:solidFill>
                <a:latin typeface="+mn-lt"/>
                <a:ea typeface="+mn-ea"/>
                <a:cs typeface="+mn-cs"/>
              </a:rPr>
              <a:t> </a:t>
            </a:r>
            <a:r>
              <a:rPr lang="en-US" sz="2000" kern="1200" dirty="0" smtClean="0">
                <a:solidFill>
                  <a:schemeClr val="tx1"/>
                </a:solidFill>
                <a:latin typeface="+mn-lt"/>
                <a:ea typeface="+mn-ea"/>
                <a:cs typeface="+mn-cs"/>
              </a:rPr>
              <a:t>the sup</a:t>
            </a:r>
            <a:r>
              <a:rPr lang="en-US" sz="2000" kern="1200" spc="-10" dirty="0" smtClean="0">
                <a:solidFill>
                  <a:schemeClr val="tx1"/>
                </a:solidFill>
                <a:latin typeface="+mn-lt"/>
                <a:ea typeface="+mn-ea"/>
                <a:cs typeface="+mn-cs"/>
              </a:rPr>
              <a:t>e</a:t>
            </a:r>
            <a:r>
              <a:rPr lang="en-US" sz="2000" kern="1200" dirty="0" smtClean="0">
                <a:solidFill>
                  <a:schemeClr val="tx1"/>
                </a:solidFill>
                <a:latin typeface="+mn-lt"/>
                <a:ea typeface="+mn-ea"/>
                <a:cs typeface="+mn-cs"/>
              </a:rPr>
              <a:t>rvi</a:t>
            </a:r>
            <a:r>
              <a:rPr lang="en-US" sz="2000" kern="1200" spc="5" dirty="0" smtClean="0">
                <a:solidFill>
                  <a:schemeClr val="tx1"/>
                </a:solidFill>
                <a:latin typeface="+mn-lt"/>
                <a:ea typeface="+mn-ea"/>
                <a:cs typeface="+mn-cs"/>
              </a:rPr>
              <a:t>s</a:t>
            </a:r>
            <a:r>
              <a:rPr lang="en-US" sz="2000" kern="1200" dirty="0" smtClean="0">
                <a:solidFill>
                  <a:schemeClr val="tx1"/>
                </a:solidFill>
                <a:latin typeface="+mn-lt"/>
                <a:ea typeface="+mn-ea"/>
                <a:cs typeface="+mn-cs"/>
              </a:rPr>
              <a:t>ion</a:t>
            </a:r>
            <a:r>
              <a:rPr lang="en-US" sz="2000" kern="1200" spc="-40" dirty="0" smtClean="0">
                <a:solidFill>
                  <a:schemeClr val="tx1"/>
                </a:solidFill>
                <a:latin typeface="+mn-lt"/>
                <a:ea typeface="+mn-ea"/>
                <a:cs typeface="+mn-cs"/>
              </a:rPr>
              <a:t> </a:t>
            </a:r>
            <a:r>
              <a:rPr lang="en-US" sz="2000" kern="1200" dirty="0" smtClean="0">
                <a:solidFill>
                  <a:schemeClr val="tx1"/>
                </a:solidFill>
                <a:latin typeface="+mn-lt"/>
                <a:ea typeface="+mn-ea"/>
                <a:cs typeface="+mn-cs"/>
              </a:rPr>
              <a:t>a</a:t>
            </a:r>
            <a:r>
              <a:rPr lang="en-US" sz="2000" kern="1200" spc="-10" dirty="0" smtClean="0">
                <a:solidFill>
                  <a:schemeClr val="tx1"/>
                </a:solidFill>
                <a:latin typeface="+mn-lt"/>
                <a:ea typeface="+mn-ea"/>
                <a:cs typeface="+mn-cs"/>
              </a:rPr>
              <a:t>n</a:t>
            </a:r>
            <a:r>
              <a:rPr lang="en-US" sz="2000" kern="1200" dirty="0" smtClean="0">
                <a:solidFill>
                  <a:schemeClr val="tx1"/>
                </a:solidFill>
                <a:latin typeface="+mn-lt"/>
                <a:ea typeface="+mn-ea"/>
                <a:cs typeface="+mn-cs"/>
              </a:rPr>
              <a:t>d co</a:t>
            </a:r>
            <a:r>
              <a:rPr lang="en-US" sz="2000" kern="1200" spc="-15" dirty="0" smtClean="0">
                <a:solidFill>
                  <a:schemeClr val="tx1"/>
                </a:solidFill>
                <a:latin typeface="+mn-lt"/>
                <a:ea typeface="+mn-ea"/>
                <a:cs typeface="+mn-cs"/>
              </a:rPr>
              <a:t>n</a:t>
            </a:r>
            <a:r>
              <a:rPr lang="en-US" sz="2000" kern="1200" dirty="0" smtClean="0">
                <a:solidFill>
                  <a:schemeClr val="tx1"/>
                </a:solidFill>
                <a:latin typeface="+mn-lt"/>
                <a:ea typeface="+mn-ea"/>
                <a:cs typeface="+mn-cs"/>
              </a:rPr>
              <a:t>trol</a:t>
            </a:r>
            <a:r>
              <a:rPr lang="en-US" sz="2000" kern="1200" spc="-35" dirty="0" smtClean="0">
                <a:solidFill>
                  <a:schemeClr val="tx1"/>
                </a:solidFill>
                <a:latin typeface="+mn-lt"/>
                <a:ea typeface="+mn-ea"/>
                <a:cs typeface="+mn-cs"/>
              </a:rPr>
              <a:t> </a:t>
            </a:r>
            <a:r>
              <a:rPr lang="en-US" sz="2000" kern="1200" dirty="0" smtClean="0">
                <a:solidFill>
                  <a:schemeClr val="tx1"/>
                </a:solidFill>
                <a:latin typeface="+mn-lt"/>
                <a:ea typeface="+mn-ea"/>
                <a:cs typeface="+mn-cs"/>
              </a:rPr>
              <a:t>usu</a:t>
            </a:r>
            <a:r>
              <a:rPr lang="en-US" sz="2000" kern="1200" spc="-10" dirty="0" smtClean="0">
                <a:solidFill>
                  <a:schemeClr val="tx1"/>
                </a:solidFill>
                <a:latin typeface="+mn-lt"/>
                <a:ea typeface="+mn-ea"/>
                <a:cs typeface="+mn-cs"/>
              </a:rPr>
              <a:t>a</a:t>
            </a:r>
            <a:r>
              <a:rPr lang="en-US" sz="2000" kern="1200" dirty="0" smtClean="0">
                <a:solidFill>
                  <a:schemeClr val="tx1"/>
                </a:solidFill>
                <a:latin typeface="+mn-lt"/>
                <a:ea typeface="+mn-ea"/>
                <a:cs typeface="+mn-cs"/>
              </a:rPr>
              <a:t>lly pr</a:t>
            </a:r>
            <a:r>
              <a:rPr lang="en-US" sz="2000" kern="1200" spc="-15" dirty="0" smtClean="0">
                <a:solidFill>
                  <a:schemeClr val="tx1"/>
                </a:solidFill>
                <a:latin typeface="+mn-lt"/>
                <a:ea typeface="+mn-ea"/>
                <a:cs typeface="+mn-cs"/>
              </a:rPr>
              <a:t>e</a:t>
            </a:r>
            <a:r>
              <a:rPr lang="en-US" sz="2000" kern="1200" dirty="0" smtClean="0">
                <a:solidFill>
                  <a:schemeClr val="tx1"/>
                </a:solidFill>
                <a:latin typeface="+mn-lt"/>
                <a:ea typeface="+mn-ea"/>
                <a:cs typeface="+mn-cs"/>
              </a:rPr>
              <a:t>vaili</a:t>
            </a:r>
            <a:r>
              <a:rPr lang="en-US" sz="2000" kern="1200" spc="-20" dirty="0" smtClean="0">
                <a:solidFill>
                  <a:schemeClr val="tx1"/>
                </a:solidFill>
                <a:latin typeface="+mn-lt"/>
                <a:ea typeface="+mn-ea"/>
                <a:cs typeface="+mn-cs"/>
              </a:rPr>
              <a:t>n</a:t>
            </a:r>
            <a:r>
              <a:rPr lang="en-US" sz="2000" kern="1200" dirty="0" smtClean="0">
                <a:solidFill>
                  <a:schemeClr val="tx1"/>
                </a:solidFill>
                <a:latin typeface="+mn-lt"/>
                <a:ea typeface="+mn-ea"/>
                <a:cs typeface="+mn-cs"/>
              </a:rPr>
              <a:t>g in</a:t>
            </a:r>
            <a:r>
              <a:rPr lang="en-US" sz="2000" kern="1200" spc="-10" dirty="0" smtClean="0">
                <a:solidFill>
                  <a:schemeClr val="tx1"/>
                </a:solidFill>
                <a:latin typeface="+mn-lt"/>
                <a:ea typeface="+mn-ea"/>
                <a:cs typeface="+mn-cs"/>
              </a:rPr>
              <a:t> </a:t>
            </a:r>
            <a:r>
              <a:rPr lang="en-US" sz="2000" kern="1200" dirty="0" smtClean="0">
                <a:solidFill>
                  <a:schemeClr val="tx1"/>
                </a:solidFill>
                <a:latin typeface="+mn-lt"/>
                <a:ea typeface="+mn-ea"/>
                <a:cs typeface="+mn-cs"/>
              </a:rPr>
              <a:t>r</a:t>
            </a:r>
            <a:r>
              <a:rPr lang="en-US" sz="2000" kern="1200" spc="-10" dirty="0" smtClean="0">
                <a:solidFill>
                  <a:schemeClr val="tx1"/>
                </a:solidFill>
                <a:latin typeface="+mn-lt"/>
                <a:ea typeface="+mn-ea"/>
                <a:cs typeface="+mn-cs"/>
              </a:rPr>
              <a:t>e</a:t>
            </a:r>
            <a:r>
              <a:rPr lang="en-US" sz="2000" kern="1200" dirty="0" smtClean="0">
                <a:solidFill>
                  <a:schemeClr val="tx1"/>
                </a:solidFill>
                <a:latin typeface="+mn-lt"/>
                <a:ea typeface="+mn-ea"/>
                <a:cs typeface="+mn-cs"/>
              </a:rPr>
              <a:t>l</a:t>
            </a:r>
            <a:r>
              <a:rPr lang="en-US" sz="2000" kern="1200" spc="-10" dirty="0" smtClean="0">
                <a:solidFill>
                  <a:schemeClr val="tx1"/>
                </a:solidFill>
                <a:latin typeface="+mn-lt"/>
                <a:ea typeface="+mn-ea"/>
                <a:cs typeface="+mn-cs"/>
              </a:rPr>
              <a:t>a</a:t>
            </a:r>
            <a:r>
              <a:rPr lang="en-US" sz="2000" kern="1200" dirty="0" smtClean="0">
                <a:solidFill>
                  <a:schemeClr val="tx1"/>
                </a:solidFill>
                <a:latin typeface="+mn-lt"/>
                <a:ea typeface="+mn-ea"/>
                <a:cs typeface="+mn-cs"/>
              </a:rPr>
              <a:t>ti</a:t>
            </a:r>
            <a:r>
              <a:rPr lang="en-US" sz="2000" kern="1200" spc="-15" dirty="0" smtClean="0">
                <a:solidFill>
                  <a:schemeClr val="tx1"/>
                </a:solidFill>
                <a:latin typeface="+mn-lt"/>
                <a:ea typeface="+mn-ea"/>
                <a:cs typeface="+mn-cs"/>
              </a:rPr>
              <a:t>o</a:t>
            </a:r>
            <a:r>
              <a:rPr lang="en-US" sz="2000" kern="1200" dirty="0" smtClean="0">
                <a:solidFill>
                  <a:schemeClr val="tx1"/>
                </a:solidFill>
                <a:latin typeface="+mn-lt"/>
                <a:ea typeface="+mn-ea"/>
                <a:cs typeface="+mn-cs"/>
              </a:rPr>
              <a:t>nsh</a:t>
            </a:r>
            <a:r>
              <a:rPr lang="en-US" sz="2000" kern="1200" spc="-15" dirty="0" smtClean="0">
                <a:solidFill>
                  <a:schemeClr val="tx1"/>
                </a:solidFill>
                <a:latin typeface="+mn-lt"/>
                <a:ea typeface="+mn-ea"/>
                <a:cs typeface="+mn-cs"/>
              </a:rPr>
              <a:t>i</a:t>
            </a:r>
            <a:r>
              <a:rPr lang="en-US" sz="2000" kern="1200" dirty="0" smtClean="0">
                <a:solidFill>
                  <a:schemeClr val="tx1"/>
                </a:solidFill>
                <a:latin typeface="+mn-lt"/>
                <a:ea typeface="+mn-ea"/>
                <a:cs typeface="+mn-cs"/>
              </a:rPr>
              <a:t>ps</a:t>
            </a:r>
            <a:r>
              <a:rPr lang="en-US" sz="2000" kern="1200" spc="-15" dirty="0" smtClean="0">
                <a:solidFill>
                  <a:schemeClr val="tx1"/>
                </a:solidFill>
                <a:latin typeface="+mn-lt"/>
                <a:ea typeface="+mn-ea"/>
                <a:cs typeface="+mn-cs"/>
              </a:rPr>
              <a:t> </a:t>
            </a:r>
            <a:r>
              <a:rPr lang="en-US" sz="2000" kern="1200" dirty="0" smtClean="0">
                <a:solidFill>
                  <a:schemeClr val="tx1"/>
                </a:solidFill>
                <a:latin typeface="+mn-lt"/>
                <a:ea typeface="+mn-ea"/>
                <a:cs typeface="+mn-cs"/>
              </a:rPr>
              <a:t>b</a:t>
            </a:r>
            <a:r>
              <a:rPr lang="en-US" sz="2000" kern="1200" spc="-15" dirty="0" smtClean="0">
                <a:solidFill>
                  <a:schemeClr val="tx1"/>
                </a:solidFill>
                <a:latin typeface="+mn-lt"/>
                <a:ea typeface="+mn-ea"/>
                <a:cs typeface="+mn-cs"/>
              </a:rPr>
              <a:t>e</a:t>
            </a:r>
            <a:r>
              <a:rPr lang="en-US" sz="2000" kern="1200" dirty="0" smtClean="0">
                <a:solidFill>
                  <a:schemeClr val="tx1"/>
                </a:solidFill>
                <a:latin typeface="+mn-lt"/>
                <a:ea typeface="+mn-ea"/>
                <a:cs typeface="+mn-cs"/>
              </a:rPr>
              <a:t>twe</a:t>
            </a:r>
            <a:r>
              <a:rPr lang="en-US" sz="2000" kern="1200" spc="-15" dirty="0" smtClean="0">
                <a:solidFill>
                  <a:schemeClr val="tx1"/>
                </a:solidFill>
                <a:latin typeface="+mn-lt"/>
                <a:ea typeface="+mn-ea"/>
                <a:cs typeface="+mn-cs"/>
              </a:rPr>
              <a:t>e</a:t>
            </a:r>
            <a:r>
              <a:rPr lang="en-US" sz="2000" kern="1200" dirty="0" smtClean="0">
                <a:solidFill>
                  <a:schemeClr val="tx1"/>
                </a:solidFill>
                <a:latin typeface="+mn-lt"/>
                <a:ea typeface="+mn-ea"/>
                <a:cs typeface="+mn-cs"/>
              </a:rPr>
              <a:t>n</a:t>
            </a:r>
            <a:r>
              <a:rPr lang="en-US" sz="2000" kern="1200" spc="-25" dirty="0" smtClean="0">
                <a:solidFill>
                  <a:schemeClr val="tx1"/>
                </a:solidFill>
                <a:latin typeface="+mn-lt"/>
                <a:ea typeface="+mn-ea"/>
                <a:cs typeface="+mn-cs"/>
              </a:rPr>
              <a:t> </a:t>
            </a:r>
            <a:r>
              <a:rPr lang="en-US" sz="2000" kern="1200" dirty="0" smtClean="0">
                <a:solidFill>
                  <a:schemeClr val="tx1"/>
                </a:solidFill>
                <a:latin typeface="+mn-lt"/>
                <a:ea typeface="+mn-ea"/>
                <a:cs typeface="+mn-cs"/>
              </a:rPr>
              <a:t>e</a:t>
            </a:r>
            <a:r>
              <a:rPr lang="en-US" sz="2000" kern="1200" spc="-10" dirty="0" smtClean="0">
                <a:solidFill>
                  <a:schemeClr val="tx1"/>
                </a:solidFill>
                <a:latin typeface="+mn-lt"/>
                <a:ea typeface="+mn-ea"/>
                <a:cs typeface="+mn-cs"/>
              </a:rPr>
              <a:t>m</a:t>
            </a:r>
            <a:r>
              <a:rPr lang="en-US" sz="2000" kern="1200" dirty="0" smtClean="0">
                <a:solidFill>
                  <a:schemeClr val="tx1"/>
                </a:solidFill>
                <a:latin typeface="+mn-lt"/>
                <a:ea typeface="+mn-ea"/>
                <a:cs typeface="+mn-cs"/>
              </a:rPr>
              <a:t>p</a:t>
            </a:r>
            <a:r>
              <a:rPr lang="en-US" sz="2000" kern="1200" spc="-10" dirty="0" smtClean="0">
                <a:solidFill>
                  <a:schemeClr val="tx1"/>
                </a:solidFill>
                <a:latin typeface="+mn-lt"/>
                <a:ea typeface="+mn-ea"/>
                <a:cs typeface="+mn-cs"/>
              </a:rPr>
              <a:t>l</a:t>
            </a:r>
            <a:r>
              <a:rPr lang="en-US" sz="2000" kern="1200" dirty="0" smtClean="0">
                <a:solidFill>
                  <a:schemeClr val="tx1"/>
                </a:solidFill>
                <a:latin typeface="+mn-lt"/>
                <a:ea typeface="+mn-ea"/>
                <a:cs typeface="+mn-cs"/>
              </a:rPr>
              <a:t>oyers</a:t>
            </a:r>
            <a:r>
              <a:rPr lang="en-US" sz="2000" kern="1200" spc="-35" dirty="0" smtClean="0">
                <a:solidFill>
                  <a:schemeClr val="tx1"/>
                </a:solidFill>
                <a:latin typeface="+mn-lt"/>
                <a:ea typeface="+mn-ea"/>
                <a:cs typeface="+mn-cs"/>
              </a:rPr>
              <a:t> </a:t>
            </a:r>
            <a:r>
              <a:rPr lang="en-US" sz="2000" kern="1200" dirty="0" smtClean="0">
                <a:solidFill>
                  <a:schemeClr val="tx1"/>
                </a:solidFill>
                <a:latin typeface="+mn-lt"/>
                <a:ea typeface="+mn-ea"/>
                <a:cs typeface="+mn-cs"/>
              </a:rPr>
              <a:t>a</a:t>
            </a:r>
            <a:r>
              <a:rPr lang="en-US" sz="2000" kern="1200" spc="-15" dirty="0" smtClean="0">
                <a:solidFill>
                  <a:schemeClr val="tx1"/>
                </a:solidFill>
                <a:latin typeface="+mn-lt"/>
                <a:ea typeface="+mn-ea"/>
                <a:cs typeface="+mn-cs"/>
              </a:rPr>
              <a:t>n</a:t>
            </a:r>
            <a:r>
              <a:rPr lang="en-US" sz="2000" kern="1200" dirty="0" smtClean="0">
                <a:solidFill>
                  <a:schemeClr val="tx1"/>
                </a:solidFill>
                <a:latin typeface="+mn-lt"/>
                <a:ea typeface="+mn-ea"/>
                <a:cs typeface="+mn-cs"/>
              </a:rPr>
              <a:t>d em</a:t>
            </a:r>
            <a:r>
              <a:rPr lang="en-US" sz="2000" kern="1200" spc="-15" dirty="0" smtClean="0">
                <a:solidFill>
                  <a:schemeClr val="tx1"/>
                </a:solidFill>
                <a:latin typeface="+mn-lt"/>
                <a:ea typeface="+mn-ea"/>
                <a:cs typeface="+mn-cs"/>
              </a:rPr>
              <a:t>p</a:t>
            </a:r>
            <a:r>
              <a:rPr lang="en-US" sz="2000" kern="1200" dirty="0" smtClean="0">
                <a:solidFill>
                  <a:schemeClr val="tx1"/>
                </a:solidFill>
                <a:latin typeface="+mn-lt"/>
                <a:ea typeface="+mn-ea"/>
                <a:cs typeface="+mn-cs"/>
              </a:rPr>
              <a:t>loye</a:t>
            </a:r>
            <a:r>
              <a:rPr lang="en-US" sz="2000" kern="1200" spc="-15" dirty="0" smtClean="0">
                <a:solidFill>
                  <a:schemeClr val="tx1"/>
                </a:solidFill>
                <a:latin typeface="+mn-lt"/>
                <a:ea typeface="+mn-ea"/>
                <a:cs typeface="+mn-cs"/>
              </a:rPr>
              <a:t>e</a:t>
            </a:r>
            <a:r>
              <a:rPr lang="en-US" sz="2000" kern="1200" dirty="0" smtClean="0">
                <a:solidFill>
                  <a:schemeClr val="tx1"/>
                </a:solidFill>
                <a:latin typeface="+mn-lt"/>
                <a:ea typeface="+mn-ea"/>
                <a:cs typeface="+mn-cs"/>
              </a:rPr>
              <a:t>s.</a:t>
            </a:r>
            <a:endParaRPr lang="en-US" sz="2000" kern="1200" dirty="0" smtClean="0">
              <a:solidFill>
                <a:schemeClr val="tx1"/>
              </a:solidFill>
              <a:latin typeface="+mn-lt"/>
              <a:ea typeface="+mn-ea"/>
              <a:cs typeface="Arial"/>
            </a:endParaRPr>
          </a:p>
          <a:p>
            <a:endParaRPr lang="en-US" dirty="0"/>
          </a:p>
        </p:txBody>
      </p:sp>
      <p:sp>
        <p:nvSpPr>
          <p:cNvPr id="4" name="Slide Number Placeholder 3"/>
          <p:cNvSpPr>
            <a:spLocks noGrp="1"/>
          </p:cNvSpPr>
          <p:nvPr>
            <p:ph type="sldNum" sz="quarter" idx="10"/>
          </p:nvPr>
        </p:nvSpPr>
        <p:spPr/>
        <p:txBody>
          <a:bodyPr/>
          <a:lstStyle/>
          <a:p>
            <a:fld id="{16862421-D25C-4482-B193-6AC46149D2B4}" type="slidenum">
              <a:rPr lang="en-US" smtClean="0"/>
              <a:t>4</a:t>
            </a:fld>
            <a:endParaRPr lang="en-US"/>
          </a:p>
        </p:txBody>
      </p:sp>
    </p:spTree>
    <p:extLst>
      <p:ext uri="{BB962C8B-B14F-4D97-AF65-F5344CB8AC3E}">
        <p14:creationId xmlns:p14="http://schemas.microsoft.com/office/powerpoint/2010/main" val="1734161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00" marR="253365" indent="-342900">
              <a:lnSpc>
                <a:spcPct val="100000"/>
              </a:lnSpc>
              <a:buFont typeface="Arial"/>
              <a:buChar char="•"/>
              <a:tabLst>
                <a:tab pos="356235" algn="l"/>
              </a:tabLst>
            </a:pPr>
            <a:r>
              <a:rPr lang="en-US" sz="1200" kern="1200" dirty="0" smtClean="0">
                <a:solidFill>
                  <a:srgbClr val="002F54"/>
                </a:solidFill>
                <a:latin typeface="+mn-lt"/>
                <a:ea typeface="+mn-ea"/>
                <a:cs typeface="Arial"/>
              </a:rPr>
              <a:t>Despi</a:t>
            </a:r>
            <a:r>
              <a:rPr lang="en-US" sz="1200" kern="1200" spc="-15" dirty="0" smtClean="0">
                <a:solidFill>
                  <a:srgbClr val="002F54"/>
                </a:solidFill>
                <a:latin typeface="+mn-lt"/>
                <a:ea typeface="+mn-ea"/>
                <a:cs typeface="Arial"/>
              </a:rPr>
              <a:t>t</a:t>
            </a:r>
            <a:r>
              <a:rPr lang="en-US" sz="1200" kern="1200" dirty="0" smtClean="0">
                <a:solidFill>
                  <a:srgbClr val="002F54"/>
                </a:solidFill>
                <a:latin typeface="+mn-lt"/>
                <a:ea typeface="+mn-ea"/>
                <a:cs typeface="Arial"/>
              </a:rPr>
              <a:t>e</a:t>
            </a:r>
            <a:r>
              <a:rPr lang="en-US" sz="1200" kern="1200" spc="-25" dirty="0" smtClean="0">
                <a:solidFill>
                  <a:srgbClr val="002F54"/>
                </a:solidFill>
                <a:latin typeface="+mn-lt"/>
                <a:ea typeface="+mn-ea"/>
                <a:cs typeface="Arial"/>
              </a:rPr>
              <a:t> </a:t>
            </a:r>
            <a:r>
              <a:rPr lang="en-US" sz="1200" kern="1200" dirty="0" smtClean="0">
                <a:solidFill>
                  <a:srgbClr val="002F54"/>
                </a:solidFill>
                <a:latin typeface="+mn-lt"/>
                <a:ea typeface="+mn-ea"/>
                <a:cs typeface="Arial"/>
              </a:rPr>
              <a:t>t</a:t>
            </a:r>
            <a:r>
              <a:rPr lang="en-US" sz="1200" kern="1200" spc="-10" dirty="0" smtClean="0">
                <a:solidFill>
                  <a:srgbClr val="002F54"/>
                </a:solidFill>
                <a:latin typeface="+mn-lt"/>
                <a:ea typeface="+mn-ea"/>
                <a:cs typeface="Arial"/>
              </a:rPr>
              <a:t>h</a:t>
            </a:r>
            <a:r>
              <a:rPr lang="en-US" sz="1200" kern="1200" dirty="0" smtClean="0">
                <a:solidFill>
                  <a:srgbClr val="002F54"/>
                </a:solidFill>
                <a:latin typeface="+mn-lt"/>
                <a:ea typeface="+mn-ea"/>
                <a:cs typeface="Arial"/>
              </a:rPr>
              <a:t>e</a:t>
            </a:r>
            <a:r>
              <a:rPr lang="en-US" sz="1200" kern="1200" spc="-10" dirty="0" smtClean="0">
                <a:solidFill>
                  <a:srgbClr val="002F54"/>
                </a:solidFill>
                <a:latin typeface="+mn-lt"/>
                <a:ea typeface="+mn-ea"/>
                <a:cs typeface="Arial"/>
              </a:rPr>
              <a:t> </a:t>
            </a:r>
            <a:r>
              <a:rPr lang="en-US" sz="1200" kern="1200" dirty="0" smtClean="0">
                <a:solidFill>
                  <a:srgbClr val="002F54"/>
                </a:solidFill>
                <a:latin typeface="+mn-lt"/>
                <a:ea typeface="+mn-ea"/>
                <a:cs typeface="Arial"/>
              </a:rPr>
              <a:t>l</a:t>
            </a:r>
            <a:r>
              <a:rPr lang="en-US" sz="1200" kern="1200" spc="-10" dirty="0" smtClean="0">
                <a:solidFill>
                  <a:srgbClr val="002F54"/>
                </a:solidFill>
                <a:latin typeface="+mn-lt"/>
                <a:ea typeface="+mn-ea"/>
                <a:cs typeface="Arial"/>
              </a:rPr>
              <a:t>a</a:t>
            </a:r>
            <a:r>
              <a:rPr lang="en-US" sz="1200" kern="1200" dirty="0" smtClean="0">
                <a:solidFill>
                  <a:srgbClr val="002F54"/>
                </a:solidFill>
                <a:latin typeface="+mn-lt"/>
                <a:ea typeface="+mn-ea"/>
                <a:cs typeface="Arial"/>
              </a:rPr>
              <a:t>ck </a:t>
            </a:r>
            <a:r>
              <a:rPr lang="en-US" sz="1200" kern="1200" spc="-15" dirty="0" smtClean="0">
                <a:solidFill>
                  <a:srgbClr val="002F54"/>
                </a:solidFill>
                <a:latin typeface="+mn-lt"/>
                <a:ea typeface="+mn-ea"/>
                <a:cs typeface="Arial"/>
              </a:rPr>
              <a:t>o</a:t>
            </a:r>
            <a:r>
              <a:rPr lang="en-US" sz="1200" kern="1200" dirty="0" smtClean="0">
                <a:solidFill>
                  <a:srgbClr val="002F54"/>
                </a:solidFill>
                <a:latin typeface="+mn-lt"/>
                <a:ea typeface="+mn-ea"/>
                <a:cs typeface="Arial"/>
              </a:rPr>
              <a:t>f </a:t>
            </a:r>
            <a:r>
              <a:rPr lang="en-US" sz="1200" kern="1200" spc="-15" dirty="0" err="1" smtClean="0">
                <a:solidFill>
                  <a:srgbClr val="002F54"/>
                </a:solidFill>
                <a:latin typeface="+mn-lt"/>
                <a:ea typeface="+mn-ea"/>
                <a:cs typeface="Arial"/>
              </a:rPr>
              <a:t>p</a:t>
            </a:r>
            <a:r>
              <a:rPr lang="en-US" sz="1200" kern="1200" dirty="0" err="1" smtClean="0">
                <a:solidFill>
                  <a:srgbClr val="002F54"/>
                </a:solidFill>
                <a:latin typeface="+mn-lt"/>
                <a:ea typeface="+mn-ea"/>
                <a:cs typeface="Arial"/>
              </a:rPr>
              <a:t>rivity</a:t>
            </a:r>
            <a:r>
              <a:rPr lang="en-US" sz="1200" kern="1200" spc="-30" dirty="0" smtClean="0">
                <a:solidFill>
                  <a:srgbClr val="002F54"/>
                </a:solidFill>
                <a:latin typeface="+mn-lt"/>
                <a:ea typeface="+mn-ea"/>
                <a:cs typeface="Arial"/>
              </a:rPr>
              <a:t> </a:t>
            </a:r>
            <a:r>
              <a:rPr lang="en-US" sz="1200" kern="1200" dirty="0" smtClean="0">
                <a:solidFill>
                  <a:srgbClr val="002F54"/>
                </a:solidFill>
                <a:latin typeface="+mn-lt"/>
                <a:ea typeface="+mn-ea"/>
                <a:cs typeface="Arial"/>
              </a:rPr>
              <a:t>b</a:t>
            </a:r>
            <a:r>
              <a:rPr lang="en-US" sz="1200" kern="1200" spc="-15" dirty="0" smtClean="0">
                <a:solidFill>
                  <a:srgbClr val="002F54"/>
                </a:solidFill>
                <a:latin typeface="+mn-lt"/>
                <a:ea typeface="+mn-ea"/>
                <a:cs typeface="Arial"/>
              </a:rPr>
              <a:t>e</a:t>
            </a:r>
            <a:r>
              <a:rPr lang="en-US" sz="1200" kern="1200" dirty="0" smtClean="0">
                <a:solidFill>
                  <a:srgbClr val="002F54"/>
                </a:solidFill>
                <a:latin typeface="+mn-lt"/>
                <a:ea typeface="+mn-ea"/>
                <a:cs typeface="Arial"/>
              </a:rPr>
              <a:t>twe</a:t>
            </a:r>
            <a:r>
              <a:rPr lang="en-US" sz="1200" kern="1200" spc="-15" dirty="0" smtClean="0">
                <a:solidFill>
                  <a:srgbClr val="002F54"/>
                </a:solidFill>
                <a:latin typeface="+mn-lt"/>
                <a:ea typeface="+mn-ea"/>
                <a:cs typeface="Arial"/>
              </a:rPr>
              <a:t>e</a:t>
            </a:r>
            <a:r>
              <a:rPr lang="en-US" sz="1200" kern="1200" dirty="0" smtClean="0">
                <a:solidFill>
                  <a:srgbClr val="002F54"/>
                </a:solidFill>
                <a:latin typeface="+mn-lt"/>
                <a:ea typeface="+mn-ea"/>
                <a:cs typeface="Arial"/>
              </a:rPr>
              <a:t>n</a:t>
            </a:r>
            <a:r>
              <a:rPr lang="en-US" sz="1200" kern="1200" spc="-10" dirty="0" smtClean="0">
                <a:solidFill>
                  <a:srgbClr val="002F54"/>
                </a:solidFill>
                <a:latin typeface="+mn-lt"/>
                <a:ea typeface="+mn-ea"/>
                <a:cs typeface="Arial"/>
              </a:rPr>
              <a:t> </a:t>
            </a:r>
            <a:r>
              <a:rPr lang="en-US" sz="1200" kern="1200" dirty="0" smtClean="0">
                <a:solidFill>
                  <a:srgbClr val="002F54"/>
                </a:solidFill>
                <a:latin typeface="+mn-lt"/>
                <a:ea typeface="+mn-ea"/>
                <a:cs typeface="Arial"/>
              </a:rPr>
              <a:t>t</a:t>
            </a:r>
            <a:r>
              <a:rPr lang="en-US" sz="1200" kern="1200" spc="-10" dirty="0" smtClean="0">
                <a:solidFill>
                  <a:srgbClr val="002F54"/>
                </a:solidFill>
                <a:latin typeface="+mn-lt"/>
                <a:ea typeface="+mn-ea"/>
                <a:cs typeface="Arial"/>
              </a:rPr>
              <a:t>h</a:t>
            </a:r>
            <a:r>
              <a:rPr lang="en-US" sz="1200" kern="1200" dirty="0" smtClean="0">
                <a:solidFill>
                  <a:srgbClr val="002F54"/>
                </a:solidFill>
                <a:latin typeface="+mn-lt"/>
                <a:ea typeface="+mn-ea"/>
                <a:cs typeface="Arial"/>
              </a:rPr>
              <a:t>e g</a:t>
            </a:r>
            <a:r>
              <a:rPr lang="en-US" sz="1200" kern="1200" spc="-10" dirty="0" smtClean="0">
                <a:solidFill>
                  <a:srgbClr val="002F54"/>
                </a:solidFill>
                <a:latin typeface="+mn-lt"/>
                <a:ea typeface="+mn-ea"/>
                <a:cs typeface="Arial"/>
              </a:rPr>
              <a:t>o</a:t>
            </a:r>
            <a:r>
              <a:rPr lang="en-US" sz="1200" kern="1200" dirty="0" smtClean="0">
                <a:solidFill>
                  <a:srgbClr val="002F54"/>
                </a:solidFill>
                <a:latin typeface="+mn-lt"/>
                <a:ea typeface="+mn-ea"/>
                <a:cs typeface="Arial"/>
              </a:rPr>
              <a:t>vernm</a:t>
            </a:r>
            <a:r>
              <a:rPr lang="en-US" sz="1200" kern="1200" spc="-15" dirty="0" smtClean="0">
                <a:solidFill>
                  <a:srgbClr val="002F54"/>
                </a:solidFill>
                <a:latin typeface="+mn-lt"/>
                <a:ea typeface="+mn-ea"/>
                <a:cs typeface="Arial"/>
              </a:rPr>
              <a:t>e</a:t>
            </a:r>
            <a:r>
              <a:rPr lang="en-US" sz="1200" kern="1200" dirty="0" smtClean="0">
                <a:solidFill>
                  <a:srgbClr val="002F54"/>
                </a:solidFill>
                <a:latin typeface="+mn-lt"/>
                <a:ea typeface="+mn-ea"/>
                <a:cs typeface="Arial"/>
              </a:rPr>
              <a:t>nt</a:t>
            </a:r>
            <a:r>
              <a:rPr lang="en-US" sz="1200" kern="1200" spc="-35" dirty="0" smtClean="0">
                <a:solidFill>
                  <a:srgbClr val="002F54"/>
                </a:solidFill>
                <a:latin typeface="+mn-lt"/>
                <a:ea typeface="+mn-ea"/>
                <a:cs typeface="Arial"/>
              </a:rPr>
              <a:t> </a:t>
            </a:r>
            <a:r>
              <a:rPr lang="en-US" sz="1200" kern="1200" dirty="0" smtClean="0">
                <a:solidFill>
                  <a:srgbClr val="002F54"/>
                </a:solidFill>
                <a:latin typeface="+mn-lt"/>
                <a:ea typeface="+mn-ea"/>
                <a:cs typeface="Arial"/>
              </a:rPr>
              <a:t>a</a:t>
            </a:r>
            <a:r>
              <a:rPr lang="en-US" sz="1200" kern="1200" spc="-10" dirty="0" smtClean="0">
                <a:solidFill>
                  <a:srgbClr val="002F54"/>
                </a:solidFill>
                <a:latin typeface="+mn-lt"/>
                <a:ea typeface="+mn-ea"/>
                <a:cs typeface="Arial"/>
              </a:rPr>
              <a:t>n</a:t>
            </a:r>
            <a:r>
              <a:rPr lang="en-US" sz="1200" kern="1200" dirty="0" smtClean="0">
                <a:solidFill>
                  <a:srgbClr val="002F54"/>
                </a:solidFill>
                <a:latin typeface="+mn-lt"/>
                <a:ea typeface="+mn-ea"/>
                <a:cs typeface="Arial"/>
              </a:rPr>
              <a:t>d su</a:t>
            </a:r>
            <a:r>
              <a:rPr lang="en-US" sz="1200" kern="1200" spc="-15" dirty="0" smtClean="0">
                <a:solidFill>
                  <a:srgbClr val="002F54"/>
                </a:solidFill>
                <a:latin typeface="+mn-lt"/>
                <a:ea typeface="+mn-ea"/>
                <a:cs typeface="Arial"/>
              </a:rPr>
              <a:t>b</a:t>
            </a:r>
            <a:r>
              <a:rPr lang="en-US" sz="1200" kern="1200" dirty="0" smtClean="0">
                <a:solidFill>
                  <a:srgbClr val="002F54"/>
                </a:solidFill>
                <a:latin typeface="+mn-lt"/>
                <a:ea typeface="+mn-ea"/>
                <a:cs typeface="Arial"/>
              </a:rPr>
              <a:t>contr</a:t>
            </a:r>
            <a:r>
              <a:rPr lang="en-US" sz="1200" kern="1200" spc="-15" dirty="0" smtClean="0">
                <a:solidFill>
                  <a:srgbClr val="002F54"/>
                </a:solidFill>
                <a:latin typeface="+mn-lt"/>
                <a:ea typeface="+mn-ea"/>
                <a:cs typeface="Arial"/>
              </a:rPr>
              <a:t>a</a:t>
            </a:r>
            <a:r>
              <a:rPr lang="en-US" sz="1200" kern="1200" dirty="0" smtClean="0">
                <a:solidFill>
                  <a:srgbClr val="002F54"/>
                </a:solidFill>
                <a:latin typeface="+mn-lt"/>
                <a:ea typeface="+mn-ea"/>
                <a:cs typeface="Arial"/>
              </a:rPr>
              <a:t>cto</a:t>
            </a:r>
            <a:r>
              <a:rPr lang="en-US" sz="1200" kern="1200" spc="-15" dirty="0" smtClean="0">
                <a:solidFill>
                  <a:srgbClr val="002F54"/>
                </a:solidFill>
                <a:latin typeface="+mn-lt"/>
                <a:ea typeface="+mn-ea"/>
                <a:cs typeface="Arial"/>
              </a:rPr>
              <a:t>r</a:t>
            </a:r>
            <a:r>
              <a:rPr lang="en-US" sz="1200" kern="1200" dirty="0" smtClean="0">
                <a:solidFill>
                  <a:srgbClr val="002F54"/>
                </a:solidFill>
                <a:latin typeface="+mn-lt"/>
                <a:ea typeface="+mn-ea"/>
                <a:cs typeface="Arial"/>
              </a:rPr>
              <a:t>s,</a:t>
            </a:r>
            <a:r>
              <a:rPr lang="en-US" sz="1200" kern="1200" spc="-35" dirty="0" smtClean="0">
                <a:solidFill>
                  <a:srgbClr val="002F54"/>
                </a:solidFill>
                <a:latin typeface="+mn-lt"/>
                <a:ea typeface="+mn-ea"/>
                <a:cs typeface="Arial"/>
              </a:rPr>
              <a:t> </a:t>
            </a:r>
            <a:r>
              <a:rPr lang="en-US" sz="1200" kern="1200" dirty="0" smtClean="0">
                <a:solidFill>
                  <a:srgbClr val="002F54"/>
                </a:solidFill>
                <a:latin typeface="+mn-lt"/>
                <a:ea typeface="+mn-ea"/>
                <a:cs typeface="Arial"/>
              </a:rPr>
              <a:t>the g</a:t>
            </a:r>
            <a:r>
              <a:rPr lang="en-US" sz="1200" kern="1200" spc="-15" dirty="0" smtClean="0">
                <a:solidFill>
                  <a:srgbClr val="002F54"/>
                </a:solidFill>
                <a:latin typeface="+mn-lt"/>
                <a:ea typeface="+mn-ea"/>
                <a:cs typeface="Arial"/>
              </a:rPr>
              <a:t>o</a:t>
            </a:r>
            <a:r>
              <a:rPr lang="en-US" sz="1200" kern="1200" dirty="0" smtClean="0">
                <a:solidFill>
                  <a:srgbClr val="002F54"/>
                </a:solidFill>
                <a:latin typeface="+mn-lt"/>
                <a:ea typeface="+mn-ea"/>
                <a:cs typeface="Arial"/>
              </a:rPr>
              <a:t>vern</a:t>
            </a:r>
            <a:r>
              <a:rPr lang="en-US" sz="1200" kern="1200" spc="-10" dirty="0" smtClean="0">
                <a:solidFill>
                  <a:srgbClr val="002F54"/>
                </a:solidFill>
                <a:latin typeface="+mn-lt"/>
                <a:ea typeface="+mn-ea"/>
                <a:cs typeface="Arial"/>
              </a:rPr>
              <a:t>m</a:t>
            </a:r>
            <a:r>
              <a:rPr lang="en-US" sz="1200" kern="1200" dirty="0" smtClean="0">
                <a:solidFill>
                  <a:srgbClr val="002F54"/>
                </a:solidFill>
                <a:latin typeface="+mn-lt"/>
                <a:ea typeface="+mn-ea"/>
                <a:cs typeface="Arial"/>
              </a:rPr>
              <a:t>e</a:t>
            </a:r>
            <a:r>
              <a:rPr lang="en-US" sz="1200" kern="1200" spc="-15" dirty="0" smtClean="0">
                <a:solidFill>
                  <a:srgbClr val="002F54"/>
                </a:solidFill>
                <a:latin typeface="+mn-lt"/>
                <a:ea typeface="+mn-ea"/>
                <a:cs typeface="Arial"/>
              </a:rPr>
              <a:t>n</a:t>
            </a:r>
            <a:r>
              <a:rPr lang="en-US" sz="1200" kern="1200" dirty="0" smtClean="0">
                <a:solidFill>
                  <a:srgbClr val="002F54"/>
                </a:solidFill>
                <a:latin typeface="+mn-lt"/>
                <a:ea typeface="+mn-ea"/>
                <a:cs typeface="Arial"/>
              </a:rPr>
              <a:t>t</a:t>
            </a:r>
            <a:r>
              <a:rPr lang="en-US" sz="1200" kern="1200" spc="-35" dirty="0" smtClean="0">
                <a:solidFill>
                  <a:srgbClr val="002F54"/>
                </a:solidFill>
                <a:latin typeface="+mn-lt"/>
                <a:ea typeface="+mn-ea"/>
                <a:cs typeface="Arial"/>
              </a:rPr>
              <a:t> </a:t>
            </a:r>
            <a:r>
              <a:rPr lang="en-US" sz="1200" kern="1200" dirty="0" smtClean="0">
                <a:solidFill>
                  <a:srgbClr val="002F54"/>
                </a:solidFill>
                <a:latin typeface="+mn-lt"/>
                <a:ea typeface="+mn-ea"/>
                <a:cs typeface="Arial"/>
              </a:rPr>
              <a:t>still</a:t>
            </a:r>
            <a:r>
              <a:rPr lang="en-US" sz="1200" kern="1200" spc="-10" dirty="0" smtClean="0">
                <a:solidFill>
                  <a:srgbClr val="002F54"/>
                </a:solidFill>
                <a:latin typeface="+mn-lt"/>
                <a:ea typeface="+mn-ea"/>
                <a:cs typeface="Arial"/>
              </a:rPr>
              <a:t> </a:t>
            </a:r>
            <a:r>
              <a:rPr lang="en-US" sz="1200" kern="1200" dirty="0" smtClean="0">
                <a:solidFill>
                  <a:srgbClr val="002F54"/>
                </a:solidFill>
                <a:latin typeface="+mn-lt"/>
                <a:ea typeface="+mn-ea"/>
                <a:cs typeface="Arial"/>
              </a:rPr>
              <a:t>has</a:t>
            </a:r>
            <a:r>
              <a:rPr lang="en-US" sz="1200" kern="1200" spc="-15" dirty="0" smtClean="0">
                <a:solidFill>
                  <a:srgbClr val="002F54"/>
                </a:solidFill>
                <a:latin typeface="+mn-lt"/>
                <a:ea typeface="+mn-ea"/>
                <a:cs typeface="Arial"/>
              </a:rPr>
              <a:t> </a:t>
            </a:r>
            <a:r>
              <a:rPr lang="en-US" sz="1200" kern="1200" dirty="0" smtClean="0">
                <a:solidFill>
                  <a:srgbClr val="002F54"/>
                </a:solidFill>
                <a:latin typeface="+mn-lt"/>
                <a:ea typeface="+mn-ea"/>
                <a:cs typeface="Arial"/>
              </a:rPr>
              <a:t>an</a:t>
            </a:r>
            <a:r>
              <a:rPr lang="en-US" sz="1200" kern="1200" spc="-30" dirty="0" smtClean="0">
                <a:solidFill>
                  <a:srgbClr val="002F54"/>
                </a:solidFill>
                <a:latin typeface="+mn-lt"/>
                <a:ea typeface="+mn-ea"/>
                <a:cs typeface="Arial"/>
              </a:rPr>
              <a:t> </a:t>
            </a:r>
            <a:r>
              <a:rPr lang="en-US" sz="1200" kern="1200" dirty="0" smtClean="0">
                <a:solidFill>
                  <a:srgbClr val="002F54"/>
                </a:solidFill>
                <a:latin typeface="+mn-lt"/>
                <a:ea typeface="+mn-ea"/>
                <a:cs typeface="Arial"/>
              </a:rPr>
              <a:t>i</a:t>
            </a:r>
            <a:r>
              <a:rPr lang="en-US" sz="1200" kern="1200" spc="-10" dirty="0" smtClean="0">
                <a:solidFill>
                  <a:srgbClr val="002F54"/>
                </a:solidFill>
                <a:latin typeface="+mn-lt"/>
                <a:ea typeface="+mn-ea"/>
                <a:cs typeface="Arial"/>
              </a:rPr>
              <a:t>n</a:t>
            </a:r>
            <a:r>
              <a:rPr lang="en-US" sz="1200" kern="1200" dirty="0" smtClean="0">
                <a:solidFill>
                  <a:srgbClr val="002F54"/>
                </a:solidFill>
                <a:latin typeface="+mn-lt"/>
                <a:ea typeface="+mn-ea"/>
                <a:cs typeface="Arial"/>
              </a:rPr>
              <a:t>fl</a:t>
            </a:r>
            <a:r>
              <a:rPr lang="en-US" sz="1200" kern="1200" spc="-15" dirty="0" smtClean="0">
                <a:solidFill>
                  <a:srgbClr val="002F54"/>
                </a:solidFill>
                <a:latin typeface="+mn-lt"/>
                <a:ea typeface="+mn-ea"/>
                <a:cs typeface="Arial"/>
              </a:rPr>
              <a:t>u</a:t>
            </a:r>
            <a:r>
              <a:rPr lang="en-US" sz="1200" kern="1200" dirty="0" smtClean="0">
                <a:solidFill>
                  <a:srgbClr val="002F54"/>
                </a:solidFill>
                <a:latin typeface="+mn-lt"/>
                <a:ea typeface="+mn-ea"/>
                <a:cs typeface="Arial"/>
              </a:rPr>
              <a:t>e</a:t>
            </a:r>
            <a:r>
              <a:rPr lang="en-US" sz="1200" kern="1200" spc="-15" dirty="0" smtClean="0">
                <a:solidFill>
                  <a:srgbClr val="002F54"/>
                </a:solidFill>
                <a:latin typeface="+mn-lt"/>
                <a:ea typeface="+mn-ea"/>
                <a:cs typeface="Arial"/>
              </a:rPr>
              <a:t>n</a:t>
            </a:r>
            <a:r>
              <a:rPr lang="en-US" sz="1200" kern="1200" dirty="0" smtClean="0">
                <a:solidFill>
                  <a:srgbClr val="002F54"/>
                </a:solidFill>
                <a:latin typeface="+mn-lt"/>
                <a:ea typeface="+mn-ea"/>
                <a:cs typeface="Arial"/>
              </a:rPr>
              <a:t>ce in subco</a:t>
            </a:r>
            <a:r>
              <a:rPr lang="en-US" sz="1200" kern="1200" spc="-10" dirty="0" smtClean="0">
                <a:solidFill>
                  <a:srgbClr val="002F54"/>
                </a:solidFill>
                <a:latin typeface="+mn-lt"/>
                <a:ea typeface="+mn-ea"/>
                <a:cs typeface="Arial"/>
              </a:rPr>
              <a:t>n</a:t>
            </a:r>
            <a:r>
              <a:rPr lang="en-US" sz="1200" kern="1200" dirty="0" smtClean="0">
                <a:solidFill>
                  <a:srgbClr val="002F54"/>
                </a:solidFill>
                <a:latin typeface="+mn-lt"/>
                <a:ea typeface="+mn-ea"/>
                <a:cs typeface="Arial"/>
              </a:rPr>
              <a:t>tracts</a:t>
            </a:r>
            <a:r>
              <a:rPr lang="en-US" sz="1200" kern="1200" spc="-50" dirty="0" smtClean="0">
                <a:solidFill>
                  <a:srgbClr val="002F54"/>
                </a:solidFill>
                <a:latin typeface="+mn-lt"/>
                <a:ea typeface="+mn-ea"/>
                <a:cs typeface="Arial"/>
              </a:rPr>
              <a:t> </a:t>
            </a:r>
            <a:r>
              <a:rPr lang="en-US" sz="1200" kern="1200" dirty="0" smtClean="0">
                <a:solidFill>
                  <a:srgbClr val="002F54"/>
                </a:solidFill>
                <a:latin typeface="+mn-lt"/>
                <a:ea typeface="+mn-ea"/>
                <a:cs typeface="Arial"/>
              </a:rPr>
              <a:t>thr</a:t>
            </a:r>
            <a:r>
              <a:rPr lang="en-US" sz="1200" kern="1200" spc="-15" dirty="0" smtClean="0">
                <a:solidFill>
                  <a:srgbClr val="002F54"/>
                </a:solidFill>
                <a:latin typeface="+mn-lt"/>
                <a:ea typeface="+mn-ea"/>
                <a:cs typeface="Arial"/>
              </a:rPr>
              <a:t>o</a:t>
            </a:r>
            <a:r>
              <a:rPr lang="en-US" sz="1200" kern="1200" dirty="0" smtClean="0">
                <a:solidFill>
                  <a:srgbClr val="002F54"/>
                </a:solidFill>
                <a:latin typeface="+mn-lt"/>
                <a:ea typeface="+mn-ea"/>
                <a:cs typeface="Arial"/>
              </a:rPr>
              <a:t>u</a:t>
            </a:r>
            <a:r>
              <a:rPr lang="en-US" sz="1200" kern="1200" spc="-10" dirty="0" smtClean="0">
                <a:solidFill>
                  <a:srgbClr val="002F54"/>
                </a:solidFill>
                <a:latin typeface="+mn-lt"/>
                <a:ea typeface="+mn-ea"/>
                <a:cs typeface="Arial"/>
              </a:rPr>
              <a:t>g</a:t>
            </a:r>
            <a:r>
              <a:rPr lang="en-US" sz="1200" kern="1200" dirty="0" smtClean="0">
                <a:solidFill>
                  <a:srgbClr val="002F54"/>
                </a:solidFill>
                <a:latin typeface="+mn-lt"/>
                <a:ea typeface="+mn-ea"/>
                <a:cs typeface="Arial"/>
              </a:rPr>
              <a:t>h</a:t>
            </a:r>
            <a:r>
              <a:rPr lang="en-US" sz="1200" kern="1200" spc="-20" dirty="0" smtClean="0">
                <a:solidFill>
                  <a:srgbClr val="002F54"/>
                </a:solidFill>
                <a:latin typeface="+mn-lt"/>
                <a:ea typeface="+mn-ea"/>
                <a:cs typeface="Arial"/>
              </a:rPr>
              <a:t> </a:t>
            </a:r>
            <a:r>
              <a:rPr lang="en-US" sz="1200" kern="1200" dirty="0" smtClean="0">
                <a:solidFill>
                  <a:srgbClr val="002F54"/>
                </a:solidFill>
                <a:latin typeface="+mn-lt"/>
                <a:ea typeface="+mn-ea"/>
                <a:cs typeface="Arial"/>
              </a:rPr>
              <a:t>fl</a:t>
            </a:r>
            <a:r>
              <a:rPr lang="en-US" sz="1200" kern="1200" spc="-15" dirty="0" smtClean="0">
                <a:solidFill>
                  <a:srgbClr val="002F54"/>
                </a:solidFill>
                <a:latin typeface="+mn-lt"/>
                <a:ea typeface="+mn-ea"/>
                <a:cs typeface="Arial"/>
              </a:rPr>
              <a:t>o</a:t>
            </a:r>
            <a:r>
              <a:rPr lang="en-US" sz="1200" kern="1200" spc="5" dirty="0" smtClean="0">
                <a:solidFill>
                  <a:srgbClr val="002F54"/>
                </a:solidFill>
                <a:latin typeface="+mn-lt"/>
                <a:ea typeface="+mn-ea"/>
                <a:cs typeface="Arial"/>
              </a:rPr>
              <a:t>w</a:t>
            </a:r>
            <a:r>
              <a:rPr lang="en-US" sz="1200" kern="1200" dirty="0" smtClean="0">
                <a:solidFill>
                  <a:srgbClr val="002F54"/>
                </a:solidFill>
                <a:latin typeface="+mn-lt"/>
                <a:ea typeface="+mn-ea"/>
                <a:cs typeface="Arial"/>
              </a:rPr>
              <a:t>-d</a:t>
            </a:r>
            <a:r>
              <a:rPr lang="en-US" sz="1200" kern="1200" spc="-10" dirty="0" smtClean="0">
                <a:solidFill>
                  <a:srgbClr val="002F54"/>
                </a:solidFill>
                <a:latin typeface="+mn-lt"/>
                <a:ea typeface="+mn-ea"/>
                <a:cs typeface="Arial"/>
              </a:rPr>
              <a:t>o</a:t>
            </a:r>
            <a:r>
              <a:rPr lang="en-US" sz="1200" kern="1200" dirty="0" smtClean="0">
                <a:solidFill>
                  <a:srgbClr val="002F54"/>
                </a:solidFill>
                <a:latin typeface="+mn-lt"/>
                <a:ea typeface="+mn-ea"/>
                <a:cs typeface="Arial"/>
              </a:rPr>
              <a:t>wn clauses.</a:t>
            </a:r>
            <a:endParaRPr lang="en-US" sz="1200" kern="1200" dirty="0" smtClean="0">
              <a:solidFill>
                <a:schemeClr val="tx1"/>
              </a:solidFill>
              <a:latin typeface="+mn-lt"/>
              <a:ea typeface="+mn-ea"/>
              <a:cs typeface="Arial"/>
            </a:endParaRPr>
          </a:p>
          <a:p>
            <a:pPr marL="355600" marR="5080" indent="-342900">
              <a:lnSpc>
                <a:spcPct val="100000"/>
              </a:lnSpc>
              <a:spcBef>
                <a:spcPts val="770"/>
              </a:spcBef>
              <a:buFont typeface="Arial"/>
              <a:buChar char="•"/>
              <a:tabLst>
                <a:tab pos="356235" algn="l"/>
              </a:tabLst>
            </a:pPr>
            <a:r>
              <a:rPr lang="en-US" sz="1200" kern="1200" dirty="0" smtClean="0">
                <a:solidFill>
                  <a:srgbClr val="002F54"/>
                </a:solidFill>
                <a:latin typeface="+mn-lt"/>
                <a:ea typeface="+mn-ea"/>
                <a:cs typeface="Arial"/>
              </a:rPr>
              <a:t>The</a:t>
            </a:r>
            <a:r>
              <a:rPr lang="en-US" sz="1200" kern="1200" spc="-30" dirty="0" smtClean="0">
                <a:solidFill>
                  <a:srgbClr val="002F54"/>
                </a:solidFill>
                <a:latin typeface="+mn-lt"/>
                <a:ea typeface="+mn-ea"/>
                <a:cs typeface="Arial"/>
              </a:rPr>
              <a:t> </a:t>
            </a:r>
            <a:r>
              <a:rPr lang="en-US" sz="1200" kern="1200" dirty="0" smtClean="0">
                <a:solidFill>
                  <a:srgbClr val="002F54"/>
                </a:solidFill>
                <a:latin typeface="+mn-lt"/>
                <a:ea typeface="+mn-ea"/>
                <a:cs typeface="Arial"/>
              </a:rPr>
              <a:t>FAR i</a:t>
            </a:r>
            <a:r>
              <a:rPr lang="en-US" sz="1200" kern="1200" spc="-15" dirty="0" smtClean="0">
                <a:solidFill>
                  <a:srgbClr val="002F54"/>
                </a:solidFill>
                <a:latin typeface="+mn-lt"/>
                <a:ea typeface="+mn-ea"/>
                <a:cs typeface="Arial"/>
              </a:rPr>
              <a:t>d</a:t>
            </a:r>
            <a:r>
              <a:rPr lang="en-US" sz="1200" kern="1200" dirty="0" smtClean="0">
                <a:solidFill>
                  <a:srgbClr val="002F54"/>
                </a:solidFill>
                <a:latin typeface="+mn-lt"/>
                <a:ea typeface="+mn-ea"/>
                <a:cs typeface="Arial"/>
              </a:rPr>
              <a:t>e</a:t>
            </a:r>
            <a:r>
              <a:rPr lang="en-US" sz="1200" kern="1200" spc="-15" dirty="0" smtClean="0">
                <a:solidFill>
                  <a:srgbClr val="002F54"/>
                </a:solidFill>
                <a:latin typeface="+mn-lt"/>
                <a:ea typeface="+mn-ea"/>
                <a:cs typeface="Arial"/>
              </a:rPr>
              <a:t>n</a:t>
            </a:r>
            <a:r>
              <a:rPr lang="en-US" sz="1200" kern="1200" dirty="0" smtClean="0">
                <a:solidFill>
                  <a:srgbClr val="002F54"/>
                </a:solidFill>
                <a:latin typeface="+mn-lt"/>
                <a:ea typeface="+mn-ea"/>
                <a:cs typeface="Arial"/>
              </a:rPr>
              <a:t>ti</a:t>
            </a:r>
            <a:r>
              <a:rPr lang="en-US" sz="1200" kern="1200" spc="-10" dirty="0" smtClean="0">
                <a:solidFill>
                  <a:srgbClr val="002F54"/>
                </a:solidFill>
                <a:latin typeface="+mn-lt"/>
                <a:ea typeface="+mn-ea"/>
                <a:cs typeface="Arial"/>
              </a:rPr>
              <a:t>f</a:t>
            </a:r>
            <a:r>
              <a:rPr lang="en-US" sz="1200" kern="1200" dirty="0" smtClean="0">
                <a:solidFill>
                  <a:srgbClr val="002F54"/>
                </a:solidFill>
                <a:latin typeface="+mn-lt"/>
                <a:ea typeface="+mn-ea"/>
                <a:cs typeface="Arial"/>
              </a:rPr>
              <a:t>i</a:t>
            </a:r>
            <a:r>
              <a:rPr lang="en-US" sz="1200" kern="1200" spc="-10" dirty="0" smtClean="0">
                <a:solidFill>
                  <a:srgbClr val="002F54"/>
                </a:solidFill>
                <a:latin typeface="+mn-lt"/>
                <a:ea typeface="+mn-ea"/>
                <a:cs typeface="Arial"/>
              </a:rPr>
              <a:t>e</a:t>
            </a:r>
            <a:r>
              <a:rPr lang="en-US" sz="1200" kern="1200" dirty="0" smtClean="0">
                <a:solidFill>
                  <a:srgbClr val="002F54"/>
                </a:solidFill>
                <a:latin typeface="+mn-lt"/>
                <a:ea typeface="+mn-ea"/>
                <a:cs typeface="Arial"/>
              </a:rPr>
              <a:t>s fl</a:t>
            </a:r>
            <a:r>
              <a:rPr lang="en-US" sz="1200" kern="1200" spc="-15" dirty="0" smtClean="0">
                <a:solidFill>
                  <a:srgbClr val="002F54"/>
                </a:solidFill>
                <a:latin typeface="+mn-lt"/>
                <a:ea typeface="+mn-ea"/>
                <a:cs typeface="Arial"/>
              </a:rPr>
              <a:t>o</a:t>
            </a:r>
            <a:r>
              <a:rPr lang="en-US" sz="1200" kern="1200" spc="-10" dirty="0" smtClean="0">
                <a:solidFill>
                  <a:srgbClr val="002F54"/>
                </a:solidFill>
                <a:latin typeface="+mn-lt"/>
                <a:ea typeface="+mn-ea"/>
                <a:cs typeface="Arial"/>
              </a:rPr>
              <a:t>w</a:t>
            </a:r>
            <a:r>
              <a:rPr lang="en-US" sz="1200" kern="1200" dirty="0" smtClean="0">
                <a:solidFill>
                  <a:srgbClr val="002F54"/>
                </a:solidFill>
                <a:latin typeface="+mn-lt"/>
                <a:ea typeface="+mn-ea"/>
                <a:cs typeface="Arial"/>
              </a:rPr>
              <a:t>-d</a:t>
            </a:r>
            <a:r>
              <a:rPr lang="en-US" sz="1200" kern="1200" spc="-15" dirty="0" smtClean="0">
                <a:solidFill>
                  <a:srgbClr val="002F54"/>
                </a:solidFill>
                <a:latin typeface="+mn-lt"/>
                <a:ea typeface="+mn-ea"/>
                <a:cs typeface="Arial"/>
              </a:rPr>
              <a:t>o</a:t>
            </a:r>
            <a:r>
              <a:rPr lang="en-US" sz="1200" kern="1200" dirty="0" smtClean="0">
                <a:solidFill>
                  <a:srgbClr val="002F54"/>
                </a:solidFill>
                <a:latin typeface="+mn-lt"/>
                <a:ea typeface="+mn-ea"/>
                <a:cs typeface="Arial"/>
              </a:rPr>
              <a:t>wn</a:t>
            </a:r>
            <a:r>
              <a:rPr lang="en-US" sz="1200" kern="1200" spc="-20" dirty="0" smtClean="0">
                <a:solidFill>
                  <a:srgbClr val="002F54"/>
                </a:solidFill>
                <a:latin typeface="+mn-lt"/>
                <a:ea typeface="+mn-ea"/>
                <a:cs typeface="Arial"/>
              </a:rPr>
              <a:t> </a:t>
            </a:r>
            <a:r>
              <a:rPr lang="en-US" sz="1200" kern="1200" dirty="0" smtClean="0">
                <a:solidFill>
                  <a:srgbClr val="002F54"/>
                </a:solidFill>
                <a:latin typeface="+mn-lt"/>
                <a:ea typeface="+mn-ea"/>
                <a:cs typeface="Arial"/>
              </a:rPr>
              <a:t>cla</a:t>
            </a:r>
            <a:r>
              <a:rPr lang="en-US" sz="1200" kern="1200" spc="-15" dirty="0" smtClean="0">
                <a:solidFill>
                  <a:srgbClr val="002F54"/>
                </a:solidFill>
                <a:latin typeface="+mn-lt"/>
                <a:ea typeface="+mn-ea"/>
                <a:cs typeface="Arial"/>
              </a:rPr>
              <a:t>u</a:t>
            </a:r>
            <a:r>
              <a:rPr lang="en-US" sz="1200" kern="1200" dirty="0" smtClean="0">
                <a:solidFill>
                  <a:srgbClr val="002F54"/>
                </a:solidFill>
                <a:latin typeface="+mn-lt"/>
                <a:ea typeface="+mn-ea"/>
                <a:cs typeface="Arial"/>
              </a:rPr>
              <a:t>ses, the</a:t>
            </a:r>
            <a:r>
              <a:rPr lang="en-US" sz="1200" kern="1200" spc="-15" dirty="0" smtClean="0">
                <a:solidFill>
                  <a:srgbClr val="002F54"/>
                </a:solidFill>
                <a:latin typeface="+mn-lt"/>
                <a:ea typeface="+mn-ea"/>
                <a:cs typeface="Arial"/>
              </a:rPr>
              <a:t> </a:t>
            </a:r>
            <a:r>
              <a:rPr lang="en-US" sz="1200" kern="1200" dirty="0" smtClean="0">
                <a:solidFill>
                  <a:srgbClr val="002F54"/>
                </a:solidFill>
                <a:latin typeface="+mn-lt"/>
                <a:ea typeface="+mn-ea"/>
                <a:cs typeface="Arial"/>
              </a:rPr>
              <a:t>ti</a:t>
            </a:r>
            <a:r>
              <a:rPr lang="en-US" sz="1200" kern="1200" spc="-15" dirty="0" smtClean="0">
                <a:solidFill>
                  <a:srgbClr val="002F54"/>
                </a:solidFill>
                <a:latin typeface="+mn-lt"/>
                <a:ea typeface="+mn-ea"/>
                <a:cs typeface="Arial"/>
              </a:rPr>
              <a:t>e</a:t>
            </a:r>
            <a:r>
              <a:rPr lang="en-US" sz="1200" kern="1200" dirty="0" smtClean="0">
                <a:solidFill>
                  <a:srgbClr val="002F54"/>
                </a:solidFill>
                <a:latin typeface="+mn-lt"/>
                <a:ea typeface="+mn-ea"/>
                <a:cs typeface="Arial"/>
              </a:rPr>
              <a:t>r</a:t>
            </a:r>
            <a:r>
              <a:rPr lang="en-US" sz="1200" kern="1200" spc="-15" dirty="0" smtClean="0">
                <a:solidFill>
                  <a:srgbClr val="002F54"/>
                </a:solidFill>
                <a:latin typeface="+mn-lt"/>
                <a:ea typeface="+mn-ea"/>
                <a:cs typeface="Arial"/>
              </a:rPr>
              <a:t> </a:t>
            </a:r>
            <a:r>
              <a:rPr lang="en-US" sz="1200" kern="1200" dirty="0" smtClean="0">
                <a:solidFill>
                  <a:srgbClr val="002F54"/>
                </a:solidFill>
                <a:latin typeface="+mn-lt"/>
                <a:ea typeface="+mn-ea"/>
                <a:cs typeface="Arial"/>
              </a:rPr>
              <a:t>a</a:t>
            </a:r>
            <a:r>
              <a:rPr lang="en-US" sz="1200" kern="1200" spc="-10" dirty="0" smtClean="0">
                <a:solidFill>
                  <a:srgbClr val="002F54"/>
                </a:solidFill>
                <a:latin typeface="+mn-lt"/>
                <a:ea typeface="+mn-ea"/>
                <a:cs typeface="Arial"/>
              </a:rPr>
              <a:t>n</a:t>
            </a:r>
            <a:r>
              <a:rPr lang="en-US" sz="1200" kern="1200" dirty="0" smtClean="0">
                <a:solidFill>
                  <a:srgbClr val="002F54"/>
                </a:solidFill>
                <a:latin typeface="+mn-lt"/>
                <a:ea typeface="+mn-ea"/>
                <a:cs typeface="Arial"/>
              </a:rPr>
              <a:t>d </a:t>
            </a:r>
            <a:r>
              <a:rPr lang="en-US" sz="1200" kern="1200" spc="-15" dirty="0" smtClean="0">
                <a:solidFill>
                  <a:srgbClr val="002F54"/>
                </a:solidFill>
                <a:latin typeface="+mn-lt"/>
                <a:ea typeface="+mn-ea"/>
                <a:cs typeface="Arial"/>
              </a:rPr>
              <a:t>d</a:t>
            </a:r>
            <a:r>
              <a:rPr lang="en-US" sz="1200" kern="1200" dirty="0" smtClean="0">
                <a:solidFill>
                  <a:srgbClr val="002F54"/>
                </a:solidFill>
                <a:latin typeface="+mn-lt"/>
                <a:ea typeface="+mn-ea"/>
                <a:cs typeface="Arial"/>
              </a:rPr>
              <a:t>ol</a:t>
            </a:r>
            <a:r>
              <a:rPr lang="en-US" sz="1200" kern="1200" spc="-15" dirty="0" smtClean="0">
                <a:solidFill>
                  <a:srgbClr val="002F54"/>
                </a:solidFill>
                <a:latin typeface="+mn-lt"/>
                <a:ea typeface="+mn-ea"/>
                <a:cs typeface="Arial"/>
              </a:rPr>
              <a:t>l</a:t>
            </a:r>
            <a:r>
              <a:rPr lang="en-US" sz="1200" kern="1200" dirty="0" smtClean="0">
                <a:solidFill>
                  <a:srgbClr val="002F54"/>
                </a:solidFill>
                <a:latin typeface="+mn-lt"/>
                <a:ea typeface="+mn-ea"/>
                <a:cs typeface="Arial"/>
              </a:rPr>
              <a:t>ar va</a:t>
            </a:r>
            <a:r>
              <a:rPr lang="en-US" sz="1200" kern="1200" spc="-10" dirty="0" smtClean="0">
                <a:solidFill>
                  <a:srgbClr val="002F54"/>
                </a:solidFill>
                <a:latin typeface="+mn-lt"/>
                <a:ea typeface="+mn-ea"/>
                <a:cs typeface="Arial"/>
              </a:rPr>
              <a:t>l</a:t>
            </a:r>
            <a:r>
              <a:rPr lang="en-US" sz="1200" kern="1200" dirty="0" smtClean="0">
                <a:solidFill>
                  <a:srgbClr val="002F54"/>
                </a:solidFill>
                <a:latin typeface="+mn-lt"/>
                <a:ea typeface="+mn-ea"/>
                <a:cs typeface="Arial"/>
              </a:rPr>
              <a:t>ue</a:t>
            </a:r>
            <a:r>
              <a:rPr lang="en-US" sz="1200" kern="1200" spc="-10" dirty="0" smtClean="0">
                <a:solidFill>
                  <a:srgbClr val="002F54"/>
                </a:solidFill>
                <a:latin typeface="+mn-lt"/>
                <a:ea typeface="+mn-ea"/>
                <a:cs typeface="Arial"/>
              </a:rPr>
              <a:t> </a:t>
            </a:r>
            <a:r>
              <a:rPr lang="en-US" sz="1200" kern="1200" dirty="0" smtClean="0">
                <a:solidFill>
                  <a:srgbClr val="002F54"/>
                </a:solidFill>
                <a:latin typeface="+mn-lt"/>
                <a:ea typeface="+mn-ea"/>
                <a:cs typeface="Arial"/>
              </a:rPr>
              <a:t>of</a:t>
            </a:r>
            <a:r>
              <a:rPr lang="en-US" sz="1200" kern="1200" spc="-25" dirty="0" smtClean="0">
                <a:solidFill>
                  <a:srgbClr val="002F54"/>
                </a:solidFill>
                <a:latin typeface="+mn-lt"/>
                <a:ea typeface="+mn-ea"/>
                <a:cs typeface="Arial"/>
              </a:rPr>
              <a:t> </a:t>
            </a:r>
            <a:r>
              <a:rPr lang="en-US" sz="1200" kern="1200" dirty="0" smtClean="0">
                <a:solidFill>
                  <a:srgbClr val="002F54"/>
                </a:solidFill>
                <a:latin typeface="+mn-lt"/>
                <a:ea typeface="+mn-ea"/>
                <a:cs typeface="Arial"/>
              </a:rPr>
              <a:t>subco</a:t>
            </a:r>
            <a:r>
              <a:rPr lang="en-US" sz="1200" kern="1200" spc="-10" dirty="0" smtClean="0">
                <a:solidFill>
                  <a:srgbClr val="002F54"/>
                </a:solidFill>
                <a:latin typeface="+mn-lt"/>
                <a:ea typeface="+mn-ea"/>
                <a:cs typeface="Arial"/>
              </a:rPr>
              <a:t>n</a:t>
            </a:r>
            <a:r>
              <a:rPr lang="en-US" sz="1200" kern="1200" dirty="0" smtClean="0">
                <a:solidFill>
                  <a:srgbClr val="002F54"/>
                </a:solidFill>
                <a:latin typeface="+mn-lt"/>
                <a:ea typeface="+mn-ea"/>
                <a:cs typeface="Arial"/>
              </a:rPr>
              <a:t>tracts to</a:t>
            </a:r>
            <a:r>
              <a:rPr lang="en-US" sz="1200" kern="1200" spc="-10" dirty="0" smtClean="0">
                <a:solidFill>
                  <a:srgbClr val="002F54"/>
                </a:solidFill>
                <a:latin typeface="+mn-lt"/>
                <a:ea typeface="+mn-ea"/>
                <a:cs typeface="Arial"/>
              </a:rPr>
              <a:t> </a:t>
            </a:r>
            <a:r>
              <a:rPr lang="en-US" sz="1200" kern="1200" dirty="0" smtClean="0">
                <a:solidFill>
                  <a:srgbClr val="002F54"/>
                </a:solidFill>
                <a:latin typeface="+mn-lt"/>
                <a:ea typeface="+mn-ea"/>
                <a:cs typeface="Arial"/>
              </a:rPr>
              <a:t>wh</a:t>
            </a:r>
            <a:r>
              <a:rPr lang="en-US" sz="1200" kern="1200" spc="-10" dirty="0" smtClean="0">
                <a:solidFill>
                  <a:srgbClr val="002F54"/>
                </a:solidFill>
                <a:latin typeface="+mn-lt"/>
                <a:ea typeface="+mn-ea"/>
                <a:cs typeface="Arial"/>
              </a:rPr>
              <a:t>i</a:t>
            </a:r>
            <a:r>
              <a:rPr lang="en-US" sz="1200" kern="1200" dirty="0" smtClean="0">
                <a:solidFill>
                  <a:srgbClr val="002F54"/>
                </a:solidFill>
                <a:latin typeface="+mn-lt"/>
                <a:ea typeface="+mn-ea"/>
                <a:cs typeface="Arial"/>
              </a:rPr>
              <a:t>ch</a:t>
            </a:r>
            <a:r>
              <a:rPr lang="en-US" sz="1200" kern="1200" spc="-15" dirty="0" smtClean="0">
                <a:solidFill>
                  <a:srgbClr val="002F54"/>
                </a:solidFill>
                <a:latin typeface="+mn-lt"/>
                <a:ea typeface="+mn-ea"/>
                <a:cs typeface="Arial"/>
              </a:rPr>
              <a:t> </a:t>
            </a:r>
            <a:r>
              <a:rPr lang="en-US" sz="1200" kern="1200" dirty="0" smtClean="0">
                <a:solidFill>
                  <a:srgbClr val="002F54"/>
                </a:solidFill>
                <a:latin typeface="+mn-lt"/>
                <a:ea typeface="+mn-ea"/>
                <a:cs typeface="Arial"/>
              </a:rPr>
              <a:t>t</a:t>
            </a:r>
            <a:r>
              <a:rPr lang="en-US" sz="1200" kern="1200" spc="-10" dirty="0" smtClean="0">
                <a:solidFill>
                  <a:srgbClr val="002F54"/>
                </a:solidFill>
                <a:latin typeface="+mn-lt"/>
                <a:ea typeface="+mn-ea"/>
                <a:cs typeface="Arial"/>
              </a:rPr>
              <a:t>h</a:t>
            </a:r>
            <a:r>
              <a:rPr lang="en-US" sz="1200" kern="1200" dirty="0" smtClean="0">
                <a:solidFill>
                  <a:srgbClr val="002F54"/>
                </a:solidFill>
                <a:latin typeface="+mn-lt"/>
                <a:ea typeface="+mn-ea"/>
                <a:cs typeface="Arial"/>
              </a:rPr>
              <a:t>ey</a:t>
            </a:r>
            <a:r>
              <a:rPr lang="en-US" sz="1200" kern="1200" spc="-15" dirty="0" smtClean="0">
                <a:solidFill>
                  <a:srgbClr val="002F54"/>
                </a:solidFill>
                <a:latin typeface="+mn-lt"/>
                <a:ea typeface="+mn-ea"/>
                <a:cs typeface="Arial"/>
              </a:rPr>
              <a:t> </a:t>
            </a:r>
            <a:r>
              <a:rPr lang="en-US" sz="1200" kern="1200" dirty="0" smtClean="0">
                <a:solidFill>
                  <a:srgbClr val="002F54"/>
                </a:solidFill>
                <a:latin typeface="+mn-lt"/>
                <a:ea typeface="+mn-ea"/>
                <a:cs typeface="Arial"/>
              </a:rPr>
              <a:t>a</a:t>
            </a:r>
            <a:r>
              <a:rPr lang="en-US" sz="1200" kern="1200" spc="-15" dirty="0" smtClean="0">
                <a:solidFill>
                  <a:srgbClr val="002F54"/>
                </a:solidFill>
                <a:latin typeface="+mn-lt"/>
                <a:ea typeface="+mn-ea"/>
                <a:cs typeface="Arial"/>
              </a:rPr>
              <a:t>p</a:t>
            </a:r>
            <a:r>
              <a:rPr lang="en-US" sz="1200" kern="1200" dirty="0" smtClean="0">
                <a:solidFill>
                  <a:srgbClr val="002F54"/>
                </a:solidFill>
                <a:latin typeface="+mn-lt"/>
                <a:ea typeface="+mn-ea"/>
                <a:cs typeface="Arial"/>
              </a:rPr>
              <a:t>p</a:t>
            </a:r>
            <a:r>
              <a:rPr lang="en-US" sz="1200" kern="1200" spc="-10" dirty="0" smtClean="0">
                <a:solidFill>
                  <a:srgbClr val="002F54"/>
                </a:solidFill>
                <a:latin typeface="+mn-lt"/>
                <a:ea typeface="+mn-ea"/>
                <a:cs typeface="Arial"/>
              </a:rPr>
              <a:t>l</a:t>
            </a:r>
            <a:r>
              <a:rPr lang="en-US" sz="1200" kern="1200" dirty="0" smtClean="0">
                <a:solidFill>
                  <a:srgbClr val="002F54"/>
                </a:solidFill>
                <a:latin typeface="+mn-lt"/>
                <a:ea typeface="+mn-ea"/>
                <a:cs typeface="Arial"/>
              </a:rPr>
              <a:t>y.</a:t>
            </a:r>
            <a:endParaRPr lang="en-US" sz="1200" kern="1200" dirty="0" smtClean="0">
              <a:solidFill>
                <a:schemeClr val="tx1"/>
              </a:solidFill>
              <a:latin typeface="+mn-lt"/>
              <a:ea typeface="+mn-ea"/>
              <a:cs typeface="Arial"/>
            </a:endParaRPr>
          </a:p>
          <a:p>
            <a:endParaRPr lang="en-US" dirty="0"/>
          </a:p>
        </p:txBody>
      </p:sp>
      <p:sp>
        <p:nvSpPr>
          <p:cNvPr id="4" name="Slide Number Placeholder 3"/>
          <p:cNvSpPr>
            <a:spLocks noGrp="1"/>
          </p:cNvSpPr>
          <p:nvPr>
            <p:ph type="sldNum" sz="quarter" idx="10"/>
          </p:nvPr>
        </p:nvSpPr>
        <p:spPr/>
        <p:txBody>
          <a:bodyPr/>
          <a:lstStyle/>
          <a:p>
            <a:fld id="{16862421-D25C-4482-B193-6AC46149D2B4}" type="slidenum">
              <a:rPr lang="en-US" smtClean="0"/>
              <a:t>46</a:t>
            </a:fld>
            <a:endParaRPr lang="en-US"/>
          </a:p>
        </p:txBody>
      </p:sp>
    </p:spTree>
    <p:extLst>
      <p:ext uri="{BB962C8B-B14F-4D97-AF65-F5344CB8AC3E}">
        <p14:creationId xmlns:p14="http://schemas.microsoft.com/office/powerpoint/2010/main" val="2563537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00" marR="50800" indent="-342900">
              <a:lnSpc>
                <a:spcPct val="100000"/>
              </a:lnSpc>
              <a:buFont typeface="Arial"/>
              <a:buChar char="•"/>
              <a:tabLst>
                <a:tab pos="356235" algn="l"/>
                <a:tab pos="3696970" algn="l"/>
              </a:tabLst>
            </a:pPr>
            <a:r>
              <a:rPr lang="en-US" sz="2000" kern="1200" dirty="0" smtClean="0">
                <a:solidFill>
                  <a:srgbClr val="002F54"/>
                </a:solidFill>
                <a:latin typeface="+mn-lt"/>
                <a:ea typeface="+mn-ea"/>
                <a:cs typeface="Arial"/>
              </a:rPr>
              <a:t>The c</a:t>
            </a:r>
            <a:r>
              <a:rPr lang="en-US" sz="2000" kern="1200" spc="-10" dirty="0" smtClean="0">
                <a:solidFill>
                  <a:srgbClr val="002F54"/>
                </a:solidFill>
                <a:latin typeface="+mn-lt"/>
                <a:ea typeface="+mn-ea"/>
                <a:cs typeface="Arial"/>
              </a:rPr>
              <a:t>o</a:t>
            </a:r>
            <a:r>
              <a:rPr lang="en-US" sz="2000" kern="1200" dirty="0" smtClean="0">
                <a:solidFill>
                  <a:srgbClr val="002F54"/>
                </a:solidFill>
                <a:latin typeface="+mn-lt"/>
                <a:ea typeface="+mn-ea"/>
                <a:cs typeface="Arial"/>
              </a:rPr>
              <a:t>nt</a:t>
            </a:r>
            <a:r>
              <a:rPr lang="en-US" sz="2000" kern="1200" spc="-15" dirty="0" smtClean="0">
                <a:solidFill>
                  <a:srgbClr val="002F54"/>
                </a:solidFill>
                <a:latin typeface="+mn-lt"/>
                <a:ea typeface="+mn-ea"/>
                <a:cs typeface="Arial"/>
              </a:rPr>
              <a:t>r</a:t>
            </a:r>
            <a:r>
              <a:rPr lang="en-US" sz="2000" kern="1200" dirty="0" smtClean="0">
                <a:solidFill>
                  <a:srgbClr val="002F54"/>
                </a:solidFill>
                <a:latin typeface="+mn-lt"/>
                <a:ea typeface="+mn-ea"/>
                <a:cs typeface="Arial"/>
              </a:rPr>
              <a:t>ac</a:t>
            </a:r>
            <a:r>
              <a:rPr lang="en-US" sz="2000" kern="1200" spc="-10" dirty="0" smtClean="0">
                <a:solidFill>
                  <a:srgbClr val="002F54"/>
                </a:solidFill>
                <a:latin typeface="+mn-lt"/>
                <a:ea typeface="+mn-ea"/>
                <a:cs typeface="Arial"/>
              </a:rPr>
              <a:t>t</a:t>
            </a:r>
            <a:r>
              <a:rPr lang="en-US" sz="2000" kern="1200" dirty="0" smtClean="0">
                <a:solidFill>
                  <a:srgbClr val="002F54"/>
                </a:solidFill>
                <a:latin typeface="+mn-lt"/>
                <a:ea typeface="+mn-ea"/>
                <a:cs typeface="Arial"/>
              </a:rPr>
              <a:t>ing o</a:t>
            </a:r>
            <a:r>
              <a:rPr lang="en-US" sz="2000" kern="1200" spc="-15" dirty="0" smtClean="0">
                <a:solidFill>
                  <a:srgbClr val="002F54"/>
                </a:solidFill>
                <a:latin typeface="+mn-lt"/>
                <a:ea typeface="+mn-ea"/>
                <a:cs typeface="Arial"/>
              </a:rPr>
              <a:t>f</a:t>
            </a:r>
            <a:r>
              <a:rPr lang="en-US" sz="2000" kern="1200" dirty="0" smtClean="0">
                <a:solidFill>
                  <a:srgbClr val="002F54"/>
                </a:solidFill>
                <a:latin typeface="+mn-lt"/>
                <a:ea typeface="+mn-ea"/>
                <a:cs typeface="Arial"/>
              </a:rPr>
              <a:t>ficer shall</a:t>
            </a:r>
            <a:r>
              <a:rPr lang="en-US" sz="2000" kern="1200" spc="-30" dirty="0" smtClean="0">
                <a:solidFill>
                  <a:srgbClr val="002F54"/>
                </a:solidFill>
                <a:latin typeface="+mn-lt"/>
                <a:ea typeface="+mn-ea"/>
                <a:cs typeface="Arial"/>
              </a:rPr>
              <a:t> </a:t>
            </a:r>
            <a:r>
              <a:rPr lang="en-US" sz="2000" kern="1200" dirty="0" smtClean="0">
                <a:solidFill>
                  <a:srgbClr val="002F54"/>
                </a:solidFill>
                <a:latin typeface="+mn-lt"/>
                <a:ea typeface="+mn-ea"/>
                <a:cs typeface="Arial"/>
              </a:rPr>
              <a:t>insert</a:t>
            </a:r>
            <a:r>
              <a:rPr lang="en-US" sz="2000" kern="1200" spc="-15" dirty="0" smtClean="0">
                <a:solidFill>
                  <a:srgbClr val="002F54"/>
                </a:solidFill>
                <a:latin typeface="+mn-lt"/>
                <a:ea typeface="+mn-ea"/>
                <a:cs typeface="Arial"/>
              </a:rPr>
              <a:t> </a:t>
            </a:r>
            <a:r>
              <a:rPr lang="en-US" sz="2000" kern="1200" dirty="0" smtClean="0">
                <a:solidFill>
                  <a:srgbClr val="002F54"/>
                </a:solidFill>
                <a:latin typeface="+mn-lt"/>
                <a:ea typeface="+mn-ea"/>
                <a:cs typeface="Arial"/>
              </a:rPr>
              <a:t>the clause</a:t>
            </a:r>
            <a:r>
              <a:rPr lang="en-US" sz="2000" kern="1200" spc="-15" dirty="0" smtClean="0">
                <a:solidFill>
                  <a:srgbClr val="002F54"/>
                </a:solidFill>
                <a:latin typeface="+mn-lt"/>
                <a:ea typeface="+mn-ea"/>
                <a:cs typeface="Arial"/>
              </a:rPr>
              <a:t> </a:t>
            </a:r>
            <a:r>
              <a:rPr lang="en-US" sz="2000" kern="1200" dirty="0" smtClean="0">
                <a:solidFill>
                  <a:srgbClr val="002F54"/>
                </a:solidFill>
                <a:latin typeface="+mn-lt"/>
                <a:ea typeface="+mn-ea"/>
                <a:cs typeface="Arial"/>
              </a:rPr>
              <a:t>at 52.24</a:t>
            </a:r>
            <a:r>
              <a:rPr lang="en-US" sz="2000" kern="1200" spc="-5" dirty="0" smtClean="0">
                <a:solidFill>
                  <a:srgbClr val="002F54"/>
                </a:solidFill>
                <a:latin typeface="+mn-lt"/>
                <a:ea typeface="+mn-ea"/>
                <a:cs typeface="Arial"/>
              </a:rPr>
              <a:t>4-</a:t>
            </a:r>
            <a:r>
              <a:rPr lang="en-US" sz="2000" kern="1200" dirty="0" smtClean="0">
                <a:solidFill>
                  <a:srgbClr val="002F54"/>
                </a:solidFill>
                <a:latin typeface="+mn-lt"/>
                <a:ea typeface="+mn-ea"/>
                <a:cs typeface="Arial"/>
              </a:rPr>
              <a:t>6	</a:t>
            </a:r>
            <a:r>
              <a:rPr lang="en-US" sz="2000" kern="1200" spc="5" dirty="0" smtClean="0">
                <a:solidFill>
                  <a:srgbClr val="002F54"/>
                </a:solidFill>
                <a:latin typeface="+mn-lt"/>
                <a:ea typeface="+mn-ea"/>
                <a:cs typeface="Arial"/>
              </a:rPr>
              <a:t>i</a:t>
            </a:r>
            <a:r>
              <a:rPr lang="en-US" sz="2000" kern="1200" dirty="0" smtClean="0">
                <a:solidFill>
                  <a:srgbClr val="002F54"/>
                </a:solidFill>
                <a:latin typeface="+mn-lt"/>
                <a:ea typeface="+mn-ea"/>
                <a:cs typeface="Arial"/>
              </a:rPr>
              <a:t>n</a:t>
            </a:r>
            <a:r>
              <a:rPr lang="en-US" sz="2000" kern="1200" spc="-20" dirty="0" smtClean="0">
                <a:solidFill>
                  <a:srgbClr val="002F54"/>
                </a:solidFill>
                <a:latin typeface="+mn-lt"/>
                <a:ea typeface="+mn-ea"/>
                <a:cs typeface="Arial"/>
              </a:rPr>
              <a:t> </a:t>
            </a:r>
            <a:r>
              <a:rPr lang="en-US" sz="2000" kern="1200" dirty="0" smtClean="0">
                <a:solidFill>
                  <a:srgbClr val="002F54"/>
                </a:solidFill>
                <a:latin typeface="+mn-lt"/>
                <a:ea typeface="+mn-ea"/>
                <a:cs typeface="Arial"/>
              </a:rPr>
              <a:t>sol</a:t>
            </a:r>
            <a:r>
              <a:rPr lang="en-US" sz="2000" kern="1200" spc="5" dirty="0" smtClean="0">
                <a:solidFill>
                  <a:srgbClr val="002F54"/>
                </a:solidFill>
                <a:latin typeface="+mn-lt"/>
                <a:ea typeface="+mn-ea"/>
                <a:cs typeface="Arial"/>
              </a:rPr>
              <a:t>i</a:t>
            </a:r>
            <a:r>
              <a:rPr lang="en-US" sz="2000" kern="1200" dirty="0" smtClean="0">
                <a:solidFill>
                  <a:srgbClr val="002F54"/>
                </a:solidFill>
                <a:latin typeface="+mn-lt"/>
                <a:ea typeface="+mn-ea"/>
                <a:cs typeface="Arial"/>
              </a:rPr>
              <a:t>citations</a:t>
            </a:r>
            <a:r>
              <a:rPr lang="en-US" sz="2000" kern="1200" spc="-30" dirty="0" smtClean="0">
                <a:solidFill>
                  <a:srgbClr val="002F54"/>
                </a:solidFill>
                <a:latin typeface="+mn-lt"/>
                <a:ea typeface="+mn-ea"/>
                <a:cs typeface="Arial"/>
              </a:rPr>
              <a:t> </a:t>
            </a:r>
            <a:r>
              <a:rPr lang="en-US" sz="2000" kern="1200" dirty="0" smtClean="0">
                <a:solidFill>
                  <a:srgbClr val="002F54"/>
                </a:solidFill>
                <a:latin typeface="+mn-lt"/>
                <a:ea typeface="+mn-ea"/>
                <a:cs typeface="Arial"/>
              </a:rPr>
              <a:t>and cont</a:t>
            </a:r>
            <a:r>
              <a:rPr lang="en-US" sz="2000" kern="1200" spc="-10" dirty="0" smtClean="0">
                <a:solidFill>
                  <a:srgbClr val="002F54"/>
                </a:solidFill>
                <a:latin typeface="+mn-lt"/>
                <a:ea typeface="+mn-ea"/>
                <a:cs typeface="Arial"/>
              </a:rPr>
              <a:t>r</a:t>
            </a:r>
            <a:r>
              <a:rPr lang="en-US" sz="2000" kern="1200" dirty="0" smtClean="0">
                <a:solidFill>
                  <a:srgbClr val="002F54"/>
                </a:solidFill>
                <a:latin typeface="+mn-lt"/>
                <a:ea typeface="+mn-ea"/>
                <a:cs typeface="Arial"/>
              </a:rPr>
              <a:t>acts other</a:t>
            </a:r>
            <a:r>
              <a:rPr lang="en-US" sz="2000" kern="1200" spc="-10" dirty="0" smtClean="0">
                <a:solidFill>
                  <a:srgbClr val="002F54"/>
                </a:solidFill>
                <a:latin typeface="+mn-lt"/>
                <a:ea typeface="+mn-ea"/>
                <a:cs typeface="Arial"/>
              </a:rPr>
              <a:t> </a:t>
            </a:r>
            <a:r>
              <a:rPr lang="en-US" sz="2000" kern="1200" dirty="0" smtClean="0">
                <a:solidFill>
                  <a:srgbClr val="002F54"/>
                </a:solidFill>
                <a:latin typeface="+mn-lt"/>
                <a:ea typeface="+mn-ea"/>
                <a:cs typeface="Arial"/>
              </a:rPr>
              <a:t>than </a:t>
            </a:r>
            <a:r>
              <a:rPr lang="en-US" sz="2000" kern="1200" spc="-15" dirty="0" smtClean="0">
                <a:solidFill>
                  <a:srgbClr val="002F54"/>
                </a:solidFill>
                <a:latin typeface="+mn-lt"/>
                <a:ea typeface="+mn-ea"/>
                <a:cs typeface="Arial"/>
              </a:rPr>
              <a:t>t</a:t>
            </a:r>
            <a:r>
              <a:rPr lang="en-US" sz="2000" kern="1200" dirty="0" smtClean="0">
                <a:solidFill>
                  <a:srgbClr val="002F54"/>
                </a:solidFill>
                <a:latin typeface="+mn-lt"/>
                <a:ea typeface="+mn-ea"/>
                <a:cs typeface="Arial"/>
              </a:rPr>
              <a:t>hose </a:t>
            </a:r>
            <a:r>
              <a:rPr lang="en-US" sz="2000" kern="1200" spc="-15" dirty="0" smtClean="0">
                <a:solidFill>
                  <a:srgbClr val="002F54"/>
                </a:solidFill>
                <a:latin typeface="+mn-lt"/>
                <a:ea typeface="+mn-ea"/>
                <a:cs typeface="Arial"/>
              </a:rPr>
              <a:t>f</a:t>
            </a:r>
            <a:r>
              <a:rPr lang="en-US" sz="2000" kern="1200" dirty="0" smtClean="0">
                <a:solidFill>
                  <a:srgbClr val="002F54"/>
                </a:solidFill>
                <a:latin typeface="+mn-lt"/>
                <a:ea typeface="+mn-ea"/>
                <a:cs typeface="Arial"/>
              </a:rPr>
              <a:t>or</a:t>
            </a:r>
            <a:r>
              <a:rPr lang="en-US" sz="2000" kern="1200" spc="10" dirty="0" smtClean="0">
                <a:solidFill>
                  <a:srgbClr val="002F54"/>
                </a:solidFill>
                <a:latin typeface="+mn-lt"/>
                <a:ea typeface="+mn-ea"/>
                <a:cs typeface="Arial"/>
              </a:rPr>
              <a:t> </a:t>
            </a:r>
            <a:r>
              <a:rPr lang="en-US" sz="2000" kern="1200" dirty="0" smtClean="0">
                <a:solidFill>
                  <a:srgbClr val="002F54"/>
                </a:solidFill>
                <a:latin typeface="+mn-lt"/>
                <a:ea typeface="+mn-ea"/>
                <a:cs typeface="Arial"/>
              </a:rPr>
              <a:t>commercial items.</a:t>
            </a:r>
            <a:endParaRPr lang="en-US" sz="2000" kern="1200" dirty="0" smtClean="0">
              <a:solidFill>
                <a:schemeClr val="tx1"/>
              </a:solidFill>
              <a:latin typeface="+mn-lt"/>
              <a:ea typeface="+mn-ea"/>
              <a:cs typeface="Arial"/>
            </a:endParaRPr>
          </a:p>
          <a:p>
            <a:pPr marL="756285" lvl="1" indent="-286385">
              <a:lnSpc>
                <a:spcPct val="100000"/>
              </a:lnSpc>
              <a:spcBef>
                <a:spcPts val="640"/>
              </a:spcBef>
              <a:buFont typeface="Arial"/>
              <a:buChar char="–"/>
              <a:tabLst>
                <a:tab pos="756920" algn="l"/>
              </a:tabLst>
            </a:pPr>
            <a:r>
              <a:rPr lang="en-US" sz="2000" kern="1200" dirty="0" smtClean="0">
                <a:solidFill>
                  <a:srgbClr val="002F54"/>
                </a:solidFill>
                <a:latin typeface="+mn-lt"/>
                <a:ea typeface="+mn-ea"/>
                <a:cs typeface="Arial"/>
              </a:rPr>
              <a:t>5</a:t>
            </a:r>
            <a:r>
              <a:rPr lang="en-US" sz="2000" kern="1200" spc="5" dirty="0" smtClean="0">
                <a:solidFill>
                  <a:srgbClr val="002F54"/>
                </a:solidFill>
                <a:latin typeface="+mn-lt"/>
                <a:ea typeface="+mn-ea"/>
                <a:cs typeface="Arial"/>
              </a:rPr>
              <a:t>2</a:t>
            </a:r>
            <a:r>
              <a:rPr lang="en-US" sz="2000" kern="1200" dirty="0" smtClean="0">
                <a:solidFill>
                  <a:srgbClr val="002F54"/>
                </a:solidFill>
                <a:latin typeface="+mn-lt"/>
                <a:ea typeface="+mn-ea"/>
                <a:cs typeface="Arial"/>
              </a:rPr>
              <a:t>.24</a:t>
            </a:r>
            <a:r>
              <a:rPr lang="en-US" sz="2000" kern="1200" spc="10" dirty="0" smtClean="0">
                <a:solidFill>
                  <a:srgbClr val="002F54"/>
                </a:solidFill>
                <a:latin typeface="+mn-lt"/>
                <a:ea typeface="+mn-ea"/>
                <a:cs typeface="Arial"/>
              </a:rPr>
              <a:t>4</a:t>
            </a:r>
            <a:r>
              <a:rPr lang="en-US" sz="2000" kern="1200" spc="-5" dirty="0" smtClean="0">
                <a:solidFill>
                  <a:srgbClr val="002F54"/>
                </a:solidFill>
                <a:latin typeface="+mn-lt"/>
                <a:ea typeface="+mn-ea"/>
                <a:cs typeface="Arial"/>
              </a:rPr>
              <a:t>-</a:t>
            </a:r>
            <a:r>
              <a:rPr lang="en-US" sz="2000" kern="1200" dirty="0" smtClean="0">
                <a:solidFill>
                  <a:srgbClr val="002F54"/>
                </a:solidFill>
                <a:latin typeface="+mn-lt"/>
                <a:ea typeface="+mn-ea"/>
                <a:cs typeface="Arial"/>
              </a:rPr>
              <a:t>6, Su</a:t>
            </a:r>
            <a:r>
              <a:rPr lang="en-US" sz="2000" kern="1200" spc="5" dirty="0" smtClean="0">
                <a:solidFill>
                  <a:srgbClr val="002F54"/>
                </a:solidFill>
                <a:latin typeface="+mn-lt"/>
                <a:ea typeface="+mn-ea"/>
                <a:cs typeface="Arial"/>
              </a:rPr>
              <a:t>b</a:t>
            </a:r>
            <a:r>
              <a:rPr lang="en-US" sz="2000" kern="1200" dirty="0" smtClean="0">
                <a:solidFill>
                  <a:srgbClr val="002F54"/>
                </a:solidFill>
                <a:latin typeface="+mn-lt"/>
                <a:ea typeface="+mn-ea"/>
                <a:cs typeface="Arial"/>
              </a:rPr>
              <a:t>c</a:t>
            </a:r>
            <a:r>
              <a:rPr lang="en-US" sz="2000" kern="1200" spc="5" dirty="0" smtClean="0">
                <a:solidFill>
                  <a:srgbClr val="002F54"/>
                </a:solidFill>
                <a:latin typeface="+mn-lt"/>
                <a:ea typeface="+mn-ea"/>
                <a:cs typeface="Arial"/>
              </a:rPr>
              <a:t>o</a:t>
            </a:r>
            <a:r>
              <a:rPr lang="en-US" sz="2000" kern="1200" dirty="0" smtClean="0">
                <a:solidFill>
                  <a:srgbClr val="002F54"/>
                </a:solidFill>
                <a:latin typeface="+mn-lt"/>
                <a:ea typeface="+mn-ea"/>
                <a:cs typeface="Arial"/>
              </a:rPr>
              <a:t>ntracts</a:t>
            </a:r>
            <a:r>
              <a:rPr lang="en-US" sz="2000" kern="1200" spc="-20" dirty="0" smtClean="0">
                <a:solidFill>
                  <a:srgbClr val="002F54"/>
                </a:solidFill>
                <a:latin typeface="+mn-lt"/>
                <a:ea typeface="+mn-ea"/>
                <a:cs typeface="Arial"/>
              </a:rPr>
              <a:t> </a:t>
            </a:r>
            <a:r>
              <a:rPr lang="en-US" sz="2000" kern="1200" dirty="0" smtClean="0">
                <a:solidFill>
                  <a:srgbClr val="002F54"/>
                </a:solidFill>
                <a:latin typeface="+mn-lt"/>
                <a:ea typeface="+mn-ea"/>
                <a:cs typeface="Arial"/>
              </a:rPr>
              <a:t>for </a:t>
            </a:r>
            <a:r>
              <a:rPr lang="en-US" sz="2000" kern="1200" spc="5" dirty="0" smtClean="0">
                <a:solidFill>
                  <a:srgbClr val="002F54"/>
                </a:solidFill>
                <a:latin typeface="+mn-lt"/>
                <a:ea typeface="+mn-ea"/>
                <a:cs typeface="Arial"/>
              </a:rPr>
              <a:t>C</a:t>
            </a:r>
            <a:r>
              <a:rPr lang="en-US" sz="2000" kern="1200" dirty="0" smtClean="0">
                <a:solidFill>
                  <a:srgbClr val="002F54"/>
                </a:solidFill>
                <a:latin typeface="+mn-lt"/>
                <a:ea typeface="+mn-ea"/>
                <a:cs typeface="Arial"/>
              </a:rPr>
              <a:t>o</a:t>
            </a:r>
            <a:r>
              <a:rPr lang="en-US" sz="2000" kern="1200" spc="5" dirty="0" smtClean="0">
                <a:solidFill>
                  <a:srgbClr val="002F54"/>
                </a:solidFill>
                <a:latin typeface="+mn-lt"/>
                <a:ea typeface="+mn-ea"/>
                <a:cs typeface="Arial"/>
              </a:rPr>
              <a:t>m</a:t>
            </a:r>
            <a:r>
              <a:rPr lang="en-US" sz="2000" kern="1200" dirty="0" smtClean="0">
                <a:solidFill>
                  <a:srgbClr val="002F54"/>
                </a:solidFill>
                <a:latin typeface="+mn-lt"/>
                <a:ea typeface="+mn-ea"/>
                <a:cs typeface="Arial"/>
              </a:rPr>
              <a:t>m</a:t>
            </a:r>
            <a:r>
              <a:rPr lang="en-US" sz="2000" kern="1200" spc="5" dirty="0" smtClean="0">
                <a:solidFill>
                  <a:srgbClr val="002F54"/>
                </a:solidFill>
                <a:latin typeface="+mn-lt"/>
                <a:ea typeface="+mn-ea"/>
                <a:cs typeface="Arial"/>
              </a:rPr>
              <a:t>e</a:t>
            </a:r>
            <a:r>
              <a:rPr lang="en-US" sz="2000" kern="1200" dirty="0" smtClean="0">
                <a:solidFill>
                  <a:srgbClr val="002F54"/>
                </a:solidFill>
                <a:latin typeface="+mn-lt"/>
                <a:ea typeface="+mn-ea"/>
                <a:cs typeface="Arial"/>
              </a:rPr>
              <a:t>r</a:t>
            </a:r>
            <a:r>
              <a:rPr lang="en-US" sz="2000" kern="1200" spc="-15" dirty="0" smtClean="0">
                <a:solidFill>
                  <a:srgbClr val="002F54"/>
                </a:solidFill>
                <a:latin typeface="+mn-lt"/>
                <a:ea typeface="+mn-ea"/>
                <a:cs typeface="Arial"/>
              </a:rPr>
              <a:t>c</a:t>
            </a:r>
            <a:r>
              <a:rPr lang="en-US" sz="2000" kern="1200" dirty="0" smtClean="0">
                <a:solidFill>
                  <a:srgbClr val="002F54"/>
                </a:solidFill>
                <a:latin typeface="+mn-lt"/>
                <a:ea typeface="+mn-ea"/>
                <a:cs typeface="Arial"/>
              </a:rPr>
              <a:t>ial</a:t>
            </a:r>
            <a:r>
              <a:rPr lang="en-US" sz="2000" kern="1200" spc="-40" dirty="0" smtClean="0">
                <a:solidFill>
                  <a:srgbClr val="002F54"/>
                </a:solidFill>
                <a:latin typeface="+mn-lt"/>
                <a:ea typeface="+mn-ea"/>
                <a:cs typeface="Arial"/>
              </a:rPr>
              <a:t> </a:t>
            </a:r>
            <a:r>
              <a:rPr lang="en-US" sz="2000" kern="1200" dirty="0" smtClean="0">
                <a:solidFill>
                  <a:srgbClr val="002F54"/>
                </a:solidFill>
                <a:latin typeface="+mn-lt"/>
                <a:ea typeface="+mn-ea"/>
                <a:cs typeface="Arial"/>
              </a:rPr>
              <a:t>I</a:t>
            </a:r>
            <a:r>
              <a:rPr lang="en-US" sz="2000" kern="1200" spc="-10" dirty="0" smtClean="0">
                <a:solidFill>
                  <a:srgbClr val="002F54"/>
                </a:solidFill>
                <a:latin typeface="+mn-lt"/>
                <a:ea typeface="+mn-ea"/>
                <a:cs typeface="Arial"/>
              </a:rPr>
              <a:t>t</a:t>
            </a:r>
            <a:r>
              <a:rPr lang="en-US" sz="2000" kern="1200" dirty="0" smtClean="0">
                <a:solidFill>
                  <a:srgbClr val="002F54"/>
                </a:solidFill>
                <a:latin typeface="+mn-lt"/>
                <a:ea typeface="+mn-ea"/>
                <a:cs typeface="Arial"/>
              </a:rPr>
              <a:t>e</a:t>
            </a:r>
            <a:r>
              <a:rPr lang="en-US" sz="2000" kern="1200" spc="5" dirty="0" smtClean="0">
                <a:solidFill>
                  <a:srgbClr val="002F54"/>
                </a:solidFill>
                <a:latin typeface="+mn-lt"/>
                <a:ea typeface="+mn-ea"/>
                <a:cs typeface="Arial"/>
              </a:rPr>
              <a:t>m</a:t>
            </a:r>
            <a:r>
              <a:rPr lang="en-US" sz="2000" kern="1200" dirty="0" smtClean="0">
                <a:solidFill>
                  <a:srgbClr val="002F54"/>
                </a:solidFill>
                <a:latin typeface="+mn-lt"/>
                <a:ea typeface="+mn-ea"/>
                <a:cs typeface="Arial"/>
              </a:rPr>
              <a:t>s</a:t>
            </a:r>
            <a:endParaRPr lang="en-US" sz="2000" kern="1200" dirty="0" smtClean="0">
              <a:solidFill>
                <a:schemeClr val="tx1"/>
              </a:solidFill>
              <a:latin typeface="+mn-lt"/>
              <a:ea typeface="+mn-ea"/>
              <a:cs typeface="Arial"/>
            </a:endParaRPr>
          </a:p>
          <a:p>
            <a:pPr marL="1155700" marR="368935" lvl="2" indent="-228600">
              <a:lnSpc>
                <a:spcPct val="100000"/>
              </a:lnSpc>
              <a:spcBef>
                <a:spcPts val="535"/>
              </a:spcBef>
              <a:buFont typeface="Arial"/>
              <a:buChar char="•"/>
              <a:tabLst>
                <a:tab pos="1156335" algn="l"/>
              </a:tabLst>
            </a:pPr>
            <a:r>
              <a:rPr lang="en-US" sz="2000" kern="1200" spc="-5" dirty="0" smtClean="0">
                <a:solidFill>
                  <a:srgbClr val="002F54"/>
                </a:solidFill>
                <a:latin typeface="+mn-lt"/>
                <a:ea typeface="+mn-ea"/>
                <a:cs typeface="Arial"/>
              </a:rPr>
              <a:t>The</a:t>
            </a:r>
            <a:r>
              <a:rPr lang="en-US" sz="2000" kern="1200" spc="15" dirty="0" smtClean="0">
                <a:solidFill>
                  <a:srgbClr val="002F54"/>
                </a:solidFill>
                <a:latin typeface="+mn-lt"/>
                <a:ea typeface="+mn-ea"/>
                <a:cs typeface="Arial"/>
              </a:rPr>
              <a:t> </a:t>
            </a:r>
            <a:r>
              <a:rPr lang="en-US" sz="2000" kern="1200" spc="-5" dirty="0" smtClean="0">
                <a:solidFill>
                  <a:srgbClr val="002F54"/>
                </a:solidFill>
                <a:latin typeface="+mn-lt"/>
                <a:ea typeface="+mn-ea"/>
                <a:cs typeface="Arial"/>
              </a:rPr>
              <a:t>Contra</a:t>
            </a:r>
            <a:r>
              <a:rPr lang="en-US" sz="2000" kern="1200" dirty="0" smtClean="0">
                <a:solidFill>
                  <a:srgbClr val="002F54"/>
                </a:solidFill>
                <a:latin typeface="+mn-lt"/>
                <a:ea typeface="+mn-ea"/>
                <a:cs typeface="Arial"/>
              </a:rPr>
              <a:t>c</a:t>
            </a:r>
            <a:r>
              <a:rPr lang="en-US" sz="2000" kern="1200" spc="-5" dirty="0" smtClean="0">
                <a:solidFill>
                  <a:srgbClr val="002F54"/>
                </a:solidFill>
                <a:latin typeface="+mn-lt"/>
                <a:ea typeface="+mn-ea"/>
                <a:cs typeface="Arial"/>
              </a:rPr>
              <a:t>tor</a:t>
            </a:r>
            <a:r>
              <a:rPr lang="en-US" sz="2000" kern="1200" spc="15" dirty="0" smtClean="0">
                <a:solidFill>
                  <a:srgbClr val="002F54"/>
                </a:solidFill>
                <a:latin typeface="+mn-lt"/>
                <a:ea typeface="+mn-ea"/>
                <a:cs typeface="Arial"/>
              </a:rPr>
              <a:t> </a:t>
            </a:r>
            <a:r>
              <a:rPr lang="en-US" sz="2000" kern="1200" spc="-5" dirty="0" smtClean="0">
                <a:solidFill>
                  <a:srgbClr val="002F54"/>
                </a:solidFill>
                <a:latin typeface="+mn-lt"/>
                <a:ea typeface="+mn-ea"/>
                <a:cs typeface="Arial"/>
              </a:rPr>
              <a:t>s</a:t>
            </a:r>
            <a:r>
              <a:rPr lang="en-US" sz="2000" kern="1200" dirty="0" smtClean="0">
                <a:solidFill>
                  <a:srgbClr val="002F54"/>
                </a:solidFill>
                <a:latin typeface="+mn-lt"/>
                <a:ea typeface="+mn-ea"/>
                <a:cs typeface="Arial"/>
              </a:rPr>
              <a:t>h</a:t>
            </a:r>
            <a:r>
              <a:rPr lang="en-US" sz="2000" kern="1200" spc="-5" dirty="0" smtClean="0">
                <a:solidFill>
                  <a:srgbClr val="002F54"/>
                </a:solidFill>
                <a:latin typeface="+mn-lt"/>
                <a:ea typeface="+mn-ea"/>
                <a:cs typeface="Arial"/>
              </a:rPr>
              <a:t>all include the</a:t>
            </a:r>
            <a:r>
              <a:rPr lang="en-US" sz="2000" kern="1200" spc="10" dirty="0" smtClean="0">
                <a:solidFill>
                  <a:srgbClr val="002F54"/>
                </a:solidFill>
                <a:latin typeface="+mn-lt"/>
                <a:ea typeface="+mn-ea"/>
                <a:cs typeface="Arial"/>
              </a:rPr>
              <a:t> </a:t>
            </a:r>
            <a:r>
              <a:rPr lang="en-US" sz="2000" kern="1200" spc="-5" dirty="0" smtClean="0">
                <a:solidFill>
                  <a:srgbClr val="002F54"/>
                </a:solidFill>
                <a:latin typeface="+mn-lt"/>
                <a:ea typeface="+mn-ea"/>
                <a:cs typeface="Arial"/>
              </a:rPr>
              <a:t>terms</a:t>
            </a:r>
            <a:r>
              <a:rPr lang="en-US" sz="2000" kern="1200" spc="15" dirty="0" smtClean="0">
                <a:solidFill>
                  <a:srgbClr val="002F54"/>
                </a:solidFill>
                <a:latin typeface="+mn-lt"/>
                <a:ea typeface="+mn-ea"/>
                <a:cs typeface="Arial"/>
              </a:rPr>
              <a:t> </a:t>
            </a:r>
            <a:r>
              <a:rPr lang="en-US" sz="2000" kern="1200" spc="-5" dirty="0" smtClean="0">
                <a:solidFill>
                  <a:srgbClr val="002F54"/>
                </a:solidFill>
                <a:latin typeface="+mn-lt"/>
                <a:ea typeface="+mn-ea"/>
                <a:cs typeface="Arial"/>
              </a:rPr>
              <a:t>of this c</a:t>
            </a:r>
            <a:r>
              <a:rPr lang="en-US" sz="2000" kern="1200" dirty="0" smtClean="0">
                <a:solidFill>
                  <a:srgbClr val="002F54"/>
                </a:solidFill>
                <a:latin typeface="+mn-lt"/>
                <a:ea typeface="+mn-ea"/>
                <a:cs typeface="Arial"/>
              </a:rPr>
              <a:t>l</a:t>
            </a:r>
            <a:r>
              <a:rPr lang="en-US" sz="2000" kern="1200" spc="-5" dirty="0" smtClean="0">
                <a:solidFill>
                  <a:srgbClr val="002F54"/>
                </a:solidFill>
                <a:latin typeface="+mn-lt"/>
                <a:ea typeface="+mn-ea"/>
                <a:cs typeface="Arial"/>
              </a:rPr>
              <a:t>au</a:t>
            </a:r>
            <a:r>
              <a:rPr lang="en-US" sz="2000" kern="1200" dirty="0" smtClean="0">
                <a:solidFill>
                  <a:srgbClr val="002F54"/>
                </a:solidFill>
                <a:latin typeface="+mn-lt"/>
                <a:ea typeface="+mn-ea"/>
                <a:cs typeface="Arial"/>
              </a:rPr>
              <a:t>s</a:t>
            </a:r>
            <a:r>
              <a:rPr lang="en-US" sz="2000" kern="1200" spc="-5" dirty="0" smtClean="0">
                <a:solidFill>
                  <a:srgbClr val="002F54"/>
                </a:solidFill>
                <a:latin typeface="+mn-lt"/>
                <a:ea typeface="+mn-ea"/>
                <a:cs typeface="Arial"/>
              </a:rPr>
              <a:t>e, including this</a:t>
            </a:r>
            <a:r>
              <a:rPr lang="en-US" sz="2000" kern="1200" spc="5" dirty="0" smtClean="0">
                <a:solidFill>
                  <a:srgbClr val="002F54"/>
                </a:solidFill>
                <a:latin typeface="+mn-lt"/>
                <a:ea typeface="+mn-ea"/>
                <a:cs typeface="Arial"/>
              </a:rPr>
              <a:t> </a:t>
            </a:r>
            <a:r>
              <a:rPr lang="en-US" sz="2000" kern="1200" spc="-5" dirty="0" smtClean="0">
                <a:solidFill>
                  <a:srgbClr val="002F54"/>
                </a:solidFill>
                <a:latin typeface="+mn-lt"/>
                <a:ea typeface="+mn-ea"/>
                <a:cs typeface="Arial"/>
              </a:rPr>
              <a:t>paragraph</a:t>
            </a:r>
            <a:r>
              <a:rPr lang="en-US" sz="2000" kern="1200" spc="10" dirty="0" smtClean="0">
                <a:solidFill>
                  <a:srgbClr val="002F54"/>
                </a:solidFill>
                <a:latin typeface="+mn-lt"/>
                <a:ea typeface="+mn-ea"/>
                <a:cs typeface="Arial"/>
              </a:rPr>
              <a:t> </a:t>
            </a:r>
            <a:r>
              <a:rPr lang="en-US" sz="2000" kern="1200" spc="-5" dirty="0" smtClean="0">
                <a:solidFill>
                  <a:srgbClr val="002F54"/>
                </a:solidFill>
                <a:latin typeface="+mn-lt"/>
                <a:ea typeface="+mn-ea"/>
                <a:cs typeface="Arial"/>
              </a:rPr>
              <a:t>in</a:t>
            </a:r>
            <a:r>
              <a:rPr lang="en-US" sz="2000" kern="1200" dirty="0" smtClean="0">
                <a:solidFill>
                  <a:srgbClr val="002F54"/>
                </a:solidFill>
                <a:latin typeface="+mn-lt"/>
                <a:ea typeface="+mn-ea"/>
                <a:cs typeface="Arial"/>
              </a:rPr>
              <a:t> </a:t>
            </a:r>
            <a:r>
              <a:rPr lang="en-US" sz="2000" kern="1200" spc="-5" dirty="0" smtClean="0">
                <a:solidFill>
                  <a:srgbClr val="002F54"/>
                </a:solidFill>
                <a:latin typeface="+mn-lt"/>
                <a:ea typeface="+mn-ea"/>
                <a:cs typeface="Arial"/>
              </a:rPr>
              <a:t>sub</a:t>
            </a:r>
            <a:r>
              <a:rPr lang="en-US" sz="2000" kern="1200" dirty="0" smtClean="0">
                <a:solidFill>
                  <a:srgbClr val="002F54"/>
                </a:solidFill>
                <a:latin typeface="+mn-lt"/>
                <a:ea typeface="+mn-ea"/>
                <a:cs typeface="Arial"/>
              </a:rPr>
              <a:t>c</a:t>
            </a:r>
            <a:r>
              <a:rPr lang="en-US" sz="2000" kern="1200" spc="-5" dirty="0" smtClean="0">
                <a:solidFill>
                  <a:srgbClr val="002F54"/>
                </a:solidFill>
                <a:latin typeface="+mn-lt"/>
                <a:ea typeface="+mn-ea"/>
                <a:cs typeface="Arial"/>
              </a:rPr>
              <a:t>ontra</a:t>
            </a:r>
            <a:r>
              <a:rPr lang="en-US" sz="2000" kern="1200" dirty="0" smtClean="0">
                <a:solidFill>
                  <a:srgbClr val="002F54"/>
                </a:solidFill>
                <a:latin typeface="+mn-lt"/>
                <a:ea typeface="+mn-ea"/>
                <a:cs typeface="Arial"/>
              </a:rPr>
              <a:t>c</a:t>
            </a:r>
            <a:r>
              <a:rPr lang="en-US" sz="2000" kern="1200" spc="-5" dirty="0" smtClean="0">
                <a:solidFill>
                  <a:srgbClr val="002F54"/>
                </a:solidFill>
                <a:latin typeface="+mn-lt"/>
                <a:ea typeface="+mn-ea"/>
                <a:cs typeface="Arial"/>
              </a:rPr>
              <a:t>ts awar</a:t>
            </a:r>
            <a:r>
              <a:rPr lang="en-US" sz="2000" kern="1200" dirty="0" smtClean="0">
                <a:solidFill>
                  <a:srgbClr val="002F54"/>
                </a:solidFill>
                <a:latin typeface="+mn-lt"/>
                <a:ea typeface="+mn-ea"/>
                <a:cs typeface="Arial"/>
              </a:rPr>
              <a:t>d</a:t>
            </a:r>
            <a:r>
              <a:rPr lang="en-US" sz="2000" kern="1200" spc="-5" dirty="0" smtClean="0">
                <a:solidFill>
                  <a:srgbClr val="002F54"/>
                </a:solidFill>
                <a:latin typeface="+mn-lt"/>
                <a:ea typeface="+mn-ea"/>
                <a:cs typeface="Arial"/>
              </a:rPr>
              <a:t>ed</a:t>
            </a:r>
            <a:r>
              <a:rPr lang="en-US" sz="2000" kern="1200" spc="15" dirty="0" smtClean="0">
                <a:solidFill>
                  <a:srgbClr val="002F54"/>
                </a:solidFill>
                <a:latin typeface="+mn-lt"/>
                <a:ea typeface="+mn-ea"/>
                <a:cs typeface="Arial"/>
              </a:rPr>
              <a:t> </a:t>
            </a:r>
            <a:r>
              <a:rPr lang="en-US" sz="2000" kern="1200" spc="-5" dirty="0" smtClean="0">
                <a:solidFill>
                  <a:srgbClr val="002F54"/>
                </a:solidFill>
                <a:latin typeface="+mn-lt"/>
                <a:ea typeface="+mn-ea"/>
                <a:cs typeface="Arial"/>
              </a:rPr>
              <a:t>un</a:t>
            </a:r>
            <a:r>
              <a:rPr lang="en-US" sz="2000" kern="1200" dirty="0" smtClean="0">
                <a:solidFill>
                  <a:srgbClr val="002F54"/>
                </a:solidFill>
                <a:latin typeface="+mn-lt"/>
                <a:ea typeface="+mn-ea"/>
                <a:cs typeface="Arial"/>
              </a:rPr>
              <a:t>d</a:t>
            </a:r>
            <a:r>
              <a:rPr lang="en-US" sz="2000" kern="1200" spc="-5" dirty="0" smtClean="0">
                <a:solidFill>
                  <a:srgbClr val="002F54"/>
                </a:solidFill>
                <a:latin typeface="+mn-lt"/>
                <a:ea typeface="+mn-ea"/>
                <a:cs typeface="Arial"/>
              </a:rPr>
              <a:t>er</a:t>
            </a:r>
            <a:r>
              <a:rPr lang="en-US" sz="2000" kern="1200" spc="10" dirty="0" smtClean="0">
                <a:solidFill>
                  <a:srgbClr val="002F54"/>
                </a:solidFill>
                <a:latin typeface="+mn-lt"/>
                <a:ea typeface="+mn-ea"/>
                <a:cs typeface="Arial"/>
              </a:rPr>
              <a:t> </a:t>
            </a:r>
            <a:r>
              <a:rPr lang="en-US" sz="2000" kern="1200" spc="-5" dirty="0" smtClean="0">
                <a:solidFill>
                  <a:srgbClr val="002F54"/>
                </a:solidFill>
                <a:latin typeface="+mn-lt"/>
                <a:ea typeface="+mn-ea"/>
                <a:cs typeface="Arial"/>
              </a:rPr>
              <a:t>th</a:t>
            </a:r>
            <a:r>
              <a:rPr lang="en-US" sz="2000" kern="1200" dirty="0" smtClean="0">
                <a:solidFill>
                  <a:srgbClr val="002F54"/>
                </a:solidFill>
                <a:latin typeface="+mn-lt"/>
                <a:ea typeface="+mn-ea"/>
                <a:cs typeface="Arial"/>
              </a:rPr>
              <a:t>i</a:t>
            </a:r>
            <a:r>
              <a:rPr lang="en-US" sz="2000" kern="1200" spc="-5" dirty="0" smtClean="0">
                <a:solidFill>
                  <a:srgbClr val="002F54"/>
                </a:solidFill>
                <a:latin typeface="+mn-lt"/>
                <a:ea typeface="+mn-ea"/>
                <a:cs typeface="Arial"/>
              </a:rPr>
              <a:t>s</a:t>
            </a:r>
            <a:r>
              <a:rPr lang="en-US" sz="2000" kern="1200" dirty="0" smtClean="0">
                <a:solidFill>
                  <a:srgbClr val="002F54"/>
                </a:solidFill>
                <a:latin typeface="+mn-lt"/>
                <a:ea typeface="+mn-ea"/>
                <a:cs typeface="Arial"/>
              </a:rPr>
              <a:t> </a:t>
            </a:r>
            <a:r>
              <a:rPr lang="en-US" sz="2000" kern="1200" spc="-5" dirty="0" smtClean="0">
                <a:solidFill>
                  <a:srgbClr val="002F54"/>
                </a:solidFill>
                <a:latin typeface="+mn-lt"/>
                <a:ea typeface="+mn-ea"/>
                <a:cs typeface="Arial"/>
              </a:rPr>
              <a:t>c</a:t>
            </a:r>
            <a:r>
              <a:rPr lang="en-US" sz="2000" kern="1200" dirty="0" smtClean="0">
                <a:solidFill>
                  <a:srgbClr val="002F54"/>
                </a:solidFill>
                <a:latin typeface="+mn-lt"/>
                <a:ea typeface="+mn-ea"/>
                <a:cs typeface="Arial"/>
              </a:rPr>
              <a:t>o</a:t>
            </a:r>
            <a:r>
              <a:rPr lang="en-US" sz="2000" kern="1200" spc="-5" dirty="0" smtClean="0">
                <a:solidFill>
                  <a:srgbClr val="002F54"/>
                </a:solidFill>
                <a:latin typeface="+mn-lt"/>
                <a:ea typeface="+mn-ea"/>
                <a:cs typeface="Arial"/>
              </a:rPr>
              <a:t>ntr</a:t>
            </a:r>
            <a:r>
              <a:rPr lang="en-US" sz="2000" kern="1200" dirty="0" smtClean="0">
                <a:solidFill>
                  <a:srgbClr val="002F54"/>
                </a:solidFill>
                <a:latin typeface="+mn-lt"/>
                <a:ea typeface="+mn-ea"/>
                <a:cs typeface="Arial"/>
              </a:rPr>
              <a:t>a</a:t>
            </a:r>
            <a:r>
              <a:rPr lang="en-US" sz="2000" kern="1200" spc="-5" dirty="0" smtClean="0">
                <a:solidFill>
                  <a:srgbClr val="002F54"/>
                </a:solidFill>
                <a:latin typeface="+mn-lt"/>
                <a:ea typeface="+mn-ea"/>
                <a:cs typeface="Arial"/>
              </a:rPr>
              <a:t>ct.</a:t>
            </a:r>
            <a:endParaRPr lang="en-US" sz="2000" kern="1200" dirty="0" smtClean="0">
              <a:solidFill>
                <a:schemeClr val="tx1"/>
              </a:solidFill>
              <a:latin typeface="+mn-lt"/>
              <a:ea typeface="+mn-ea"/>
              <a:cs typeface="Arial"/>
            </a:endParaRPr>
          </a:p>
          <a:p>
            <a:pPr marL="756285" lvl="1" indent="-286385">
              <a:lnSpc>
                <a:spcPct val="100000"/>
              </a:lnSpc>
              <a:spcBef>
                <a:spcPts val="620"/>
              </a:spcBef>
              <a:buFont typeface="Arial"/>
              <a:buChar char="–"/>
              <a:tabLst>
                <a:tab pos="756920" algn="l"/>
              </a:tabLst>
            </a:pPr>
            <a:r>
              <a:rPr lang="en-US" sz="2000" kern="1200" dirty="0" smtClean="0">
                <a:solidFill>
                  <a:srgbClr val="002F54"/>
                </a:solidFill>
                <a:latin typeface="+mn-lt"/>
                <a:ea typeface="+mn-ea"/>
                <a:cs typeface="Arial"/>
              </a:rPr>
              <a:t>N</a:t>
            </a:r>
            <a:r>
              <a:rPr lang="en-US" sz="2000" kern="1200" spc="5" dirty="0" smtClean="0">
                <a:solidFill>
                  <a:srgbClr val="002F54"/>
                </a:solidFill>
                <a:latin typeface="+mn-lt"/>
                <a:ea typeface="+mn-ea"/>
                <a:cs typeface="Arial"/>
              </a:rPr>
              <a:t>o</a:t>
            </a:r>
            <a:r>
              <a:rPr lang="en-US" sz="2000" kern="1200" dirty="0" smtClean="0">
                <a:solidFill>
                  <a:srgbClr val="002F54"/>
                </a:solidFill>
                <a:latin typeface="+mn-lt"/>
                <a:ea typeface="+mn-ea"/>
                <a:cs typeface="Arial"/>
              </a:rPr>
              <a:t>te: No dollar</a:t>
            </a:r>
            <a:r>
              <a:rPr lang="en-US" sz="2000" kern="1200" spc="-15" dirty="0" smtClean="0">
                <a:solidFill>
                  <a:srgbClr val="002F54"/>
                </a:solidFill>
                <a:latin typeface="+mn-lt"/>
                <a:ea typeface="+mn-ea"/>
                <a:cs typeface="Arial"/>
              </a:rPr>
              <a:t> </a:t>
            </a:r>
            <a:r>
              <a:rPr lang="en-US" sz="2000" kern="1200" dirty="0" smtClean="0">
                <a:solidFill>
                  <a:srgbClr val="002F54"/>
                </a:solidFill>
                <a:latin typeface="+mn-lt"/>
                <a:ea typeface="+mn-ea"/>
                <a:cs typeface="Arial"/>
              </a:rPr>
              <a:t>thres</a:t>
            </a:r>
            <a:r>
              <a:rPr lang="en-US" sz="2000" kern="1200" spc="5" dirty="0" smtClean="0">
                <a:solidFill>
                  <a:srgbClr val="002F54"/>
                </a:solidFill>
                <a:latin typeface="+mn-lt"/>
                <a:ea typeface="+mn-ea"/>
                <a:cs typeface="Arial"/>
              </a:rPr>
              <a:t>h</a:t>
            </a:r>
            <a:r>
              <a:rPr lang="en-US" sz="2000" kern="1200" dirty="0" smtClean="0">
                <a:solidFill>
                  <a:srgbClr val="002F54"/>
                </a:solidFill>
                <a:latin typeface="+mn-lt"/>
                <a:ea typeface="+mn-ea"/>
                <a:cs typeface="Arial"/>
              </a:rPr>
              <a:t>old</a:t>
            </a:r>
          </a:p>
          <a:p>
            <a:pPr marL="355600" indent="-342900">
              <a:lnSpc>
                <a:spcPct val="100000"/>
              </a:lnSpc>
              <a:buFont typeface="Arial"/>
              <a:buChar char="•"/>
              <a:tabLst>
                <a:tab pos="356235" algn="l"/>
              </a:tabLst>
            </a:pPr>
            <a:r>
              <a:rPr lang="en-US" sz="2000" kern="1200" spc="-10" dirty="0" smtClean="0">
                <a:solidFill>
                  <a:schemeClr val="tx1"/>
                </a:solidFill>
                <a:latin typeface="+mn-lt"/>
                <a:ea typeface="+mn-ea"/>
                <a:cs typeface="+mn-cs"/>
              </a:rPr>
              <a:t>S</a:t>
            </a:r>
            <a:r>
              <a:rPr lang="en-US" sz="2000" kern="1200" dirty="0" smtClean="0">
                <a:solidFill>
                  <a:schemeClr val="tx1"/>
                </a:solidFill>
                <a:latin typeface="+mn-lt"/>
                <a:ea typeface="+mn-ea"/>
                <a:cs typeface="+mn-cs"/>
              </a:rPr>
              <a:t>ubcontracting</a:t>
            </a:r>
            <a:r>
              <a:rPr lang="en-US" sz="2000" kern="1200" spc="-55" dirty="0" smtClean="0">
                <a:solidFill>
                  <a:schemeClr val="tx1"/>
                </a:solidFill>
                <a:latin typeface="+mn-lt"/>
                <a:ea typeface="+mn-ea"/>
                <a:cs typeface="+mn-cs"/>
              </a:rPr>
              <a:t> </a:t>
            </a:r>
            <a:r>
              <a:rPr lang="en-US" sz="2000" kern="1200" dirty="0" smtClean="0">
                <a:solidFill>
                  <a:schemeClr val="tx1"/>
                </a:solidFill>
                <a:latin typeface="+mn-lt"/>
                <a:ea typeface="+mn-ea"/>
                <a:cs typeface="+mn-cs"/>
              </a:rPr>
              <a:t>plans</a:t>
            </a:r>
            <a:r>
              <a:rPr lang="en-US" sz="2000" kern="1200" spc="-15" dirty="0" smtClean="0">
                <a:solidFill>
                  <a:schemeClr val="tx1"/>
                </a:solidFill>
                <a:latin typeface="+mn-lt"/>
                <a:ea typeface="+mn-ea"/>
                <a:cs typeface="+mn-cs"/>
              </a:rPr>
              <a:t> </a:t>
            </a:r>
            <a:r>
              <a:rPr lang="en-US" sz="2000" kern="1200" dirty="0" smtClean="0">
                <a:solidFill>
                  <a:schemeClr val="tx1"/>
                </a:solidFill>
                <a:latin typeface="+mn-lt"/>
                <a:ea typeface="+mn-ea"/>
                <a:cs typeface="+mn-cs"/>
              </a:rPr>
              <a:t>must</a:t>
            </a:r>
            <a:r>
              <a:rPr lang="en-US" sz="2000" kern="1200" spc="-35" dirty="0" smtClean="0">
                <a:solidFill>
                  <a:schemeClr val="tx1"/>
                </a:solidFill>
                <a:latin typeface="+mn-lt"/>
                <a:ea typeface="+mn-ea"/>
                <a:cs typeface="+mn-cs"/>
              </a:rPr>
              <a:t> </a:t>
            </a:r>
            <a:r>
              <a:rPr lang="en-US" sz="2000" kern="1200" dirty="0" smtClean="0">
                <a:solidFill>
                  <a:schemeClr val="tx1"/>
                </a:solidFill>
                <a:latin typeface="+mn-lt"/>
                <a:ea typeface="+mn-ea"/>
                <a:cs typeface="+mn-cs"/>
              </a:rPr>
              <a:t>includ</a:t>
            </a:r>
            <a:r>
              <a:rPr lang="en-US" sz="2000" kern="1200" spc="10" dirty="0" smtClean="0">
                <a:solidFill>
                  <a:schemeClr val="tx1"/>
                </a:solidFill>
                <a:latin typeface="+mn-lt"/>
                <a:ea typeface="+mn-ea"/>
                <a:cs typeface="+mn-cs"/>
              </a:rPr>
              <a:t>e</a:t>
            </a:r>
            <a:r>
              <a:rPr lang="en-US" sz="2000" kern="1200" spc="5" dirty="0" smtClean="0">
                <a:solidFill>
                  <a:schemeClr val="tx1"/>
                </a:solidFill>
                <a:latin typeface="+mn-lt"/>
                <a:ea typeface="+mn-ea"/>
                <a:cs typeface="+mn-cs"/>
              </a:rPr>
              <a:t>—</a:t>
            </a:r>
            <a:endParaRPr lang="en-US" sz="2000" kern="1200" dirty="0" smtClean="0">
              <a:solidFill>
                <a:schemeClr val="tx1"/>
              </a:solidFill>
              <a:latin typeface="+mn-lt"/>
              <a:ea typeface="+mn-ea"/>
              <a:cs typeface="+mn-cs"/>
            </a:endParaRPr>
          </a:p>
          <a:p>
            <a:pPr marL="756285" marR="173355" lvl="1" indent="-286385">
              <a:lnSpc>
                <a:spcPct val="101600"/>
              </a:lnSpc>
              <a:spcBef>
                <a:spcPts val="434"/>
              </a:spcBef>
              <a:buFont typeface="Arial"/>
              <a:buChar char="–"/>
              <a:tabLst>
                <a:tab pos="756920" algn="l"/>
              </a:tabLst>
            </a:pPr>
            <a:r>
              <a:rPr lang="en-US" sz="2000" kern="1200" spc="25" dirty="0" smtClean="0">
                <a:solidFill>
                  <a:srgbClr val="002F54"/>
                </a:solidFill>
                <a:latin typeface="+mn-lt"/>
                <a:ea typeface="+mn-ea"/>
                <a:cs typeface="Arial"/>
              </a:rPr>
              <a:t>Se</a:t>
            </a:r>
            <a:r>
              <a:rPr lang="en-US" sz="2000" kern="1200" spc="20" dirty="0" smtClean="0">
                <a:solidFill>
                  <a:srgbClr val="002F54"/>
                </a:solidFill>
                <a:latin typeface="+mn-lt"/>
                <a:ea typeface="+mn-ea"/>
                <a:cs typeface="Arial"/>
              </a:rPr>
              <a:t>p</a:t>
            </a:r>
            <a:r>
              <a:rPr lang="en-US" sz="2000" kern="1200" spc="25" dirty="0" smtClean="0">
                <a:solidFill>
                  <a:srgbClr val="002F54"/>
                </a:solidFill>
                <a:latin typeface="+mn-lt"/>
                <a:ea typeface="+mn-ea"/>
                <a:cs typeface="Arial"/>
              </a:rPr>
              <a:t>a</a:t>
            </a:r>
            <a:r>
              <a:rPr lang="en-US" sz="2000" kern="1200" spc="15" dirty="0" smtClean="0">
                <a:solidFill>
                  <a:srgbClr val="002F54"/>
                </a:solidFill>
                <a:latin typeface="+mn-lt"/>
                <a:ea typeface="+mn-ea"/>
                <a:cs typeface="Arial"/>
              </a:rPr>
              <a:t>rate</a:t>
            </a:r>
            <a:r>
              <a:rPr lang="en-US" sz="2000" kern="1200" dirty="0" smtClean="0">
                <a:solidFill>
                  <a:srgbClr val="002F54"/>
                </a:solidFill>
                <a:latin typeface="+mn-lt"/>
                <a:ea typeface="+mn-ea"/>
                <a:cs typeface="Arial"/>
              </a:rPr>
              <a:t> </a:t>
            </a:r>
            <a:r>
              <a:rPr lang="en-US" sz="2000" kern="1200" spc="20" dirty="0" smtClean="0">
                <a:solidFill>
                  <a:srgbClr val="002F54"/>
                </a:solidFill>
                <a:latin typeface="+mn-lt"/>
                <a:ea typeface="+mn-ea"/>
                <a:cs typeface="Arial"/>
              </a:rPr>
              <a:t>p</a:t>
            </a:r>
            <a:r>
              <a:rPr lang="en-US" sz="2000" kern="1200" spc="10" dirty="0" smtClean="0">
                <a:solidFill>
                  <a:srgbClr val="002F54"/>
                </a:solidFill>
                <a:latin typeface="+mn-lt"/>
                <a:ea typeface="+mn-ea"/>
                <a:cs typeface="Arial"/>
              </a:rPr>
              <a:t>e</a:t>
            </a:r>
            <a:r>
              <a:rPr lang="en-US" sz="2000" kern="1200" spc="15" dirty="0" smtClean="0">
                <a:solidFill>
                  <a:srgbClr val="002F54"/>
                </a:solidFill>
                <a:latin typeface="+mn-lt"/>
                <a:ea typeface="+mn-ea"/>
                <a:cs typeface="Arial"/>
              </a:rPr>
              <a:t>rc</a:t>
            </a:r>
            <a:r>
              <a:rPr lang="en-US" sz="2000" kern="1200" spc="25" dirty="0" smtClean="0">
                <a:solidFill>
                  <a:srgbClr val="002F54"/>
                </a:solidFill>
                <a:latin typeface="+mn-lt"/>
                <a:ea typeface="+mn-ea"/>
                <a:cs typeface="Arial"/>
              </a:rPr>
              <a:t>e</a:t>
            </a:r>
            <a:r>
              <a:rPr lang="en-US" sz="2000" kern="1200" spc="10" dirty="0" smtClean="0">
                <a:solidFill>
                  <a:srgbClr val="002F54"/>
                </a:solidFill>
                <a:latin typeface="+mn-lt"/>
                <a:ea typeface="+mn-ea"/>
                <a:cs typeface="Arial"/>
              </a:rPr>
              <a:t>n</a:t>
            </a:r>
            <a:r>
              <a:rPr lang="en-US" sz="2000" kern="1200" spc="15" dirty="0" smtClean="0">
                <a:solidFill>
                  <a:srgbClr val="002F54"/>
                </a:solidFill>
                <a:latin typeface="+mn-lt"/>
                <a:ea typeface="+mn-ea"/>
                <a:cs typeface="Arial"/>
              </a:rPr>
              <a:t>ta</a:t>
            </a:r>
            <a:r>
              <a:rPr lang="en-US" sz="2000" kern="1200" spc="10" dirty="0" smtClean="0">
                <a:solidFill>
                  <a:srgbClr val="002F54"/>
                </a:solidFill>
                <a:latin typeface="+mn-lt"/>
                <a:ea typeface="+mn-ea"/>
                <a:cs typeface="Arial"/>
              </a:rPr>
              <a:t>g</a:t>
            </a:r>
            <a:r>
              <a:rPr lang="en-US" sz="2000" kern="1200" spc="20" dirty="0" smtClean="0">
                <a:solidFill>
                  <a:srgbClr val="002F54"/>
                </a:solidFill>
                <a:latin typeface="+mn-lt"/>
                <a:ea typeface="+mn-ea"/>
                <a:cs typeface="Arial"/>
              </a:rPr>
              <a:t>e</a:t>
            </a:r>
            <a:r>
              <a:rPr lang="en-US" sz="2000" kern="1200" dirty="0" smtClean="0">
                <a:solidFill>
                  <a:srgbClr val="002F54"/>
                </a:solidFill>
                <a:latin typeface="+mn-lt"/>
                <a:ea typeface="+mn-ea"/>
                <a:cs typeface="Arial"/>
              </a:rPr>
              <a:t> </a:t>
            </a:r>
            <a:r>
              <a:rPr lang="en-US" sz="2000" kern="1200" spc="20" dirty="0" smtClean="0">
                <a:solidFill>
                  <a:srgbClr val="002F54"/>
                </a:solidFill>
                <a:latin typeface="+mn-lt"/>
                <a:ea typeface="+mn-ea"/>
                <a:cs typeface="Arial"/>
              </a:rPr>
              <a:t>g</a:t>
            </a:r>
            <a:r>
              <a:rPr lang="en-US" sz="2000" kern="1200" spc="10" dirty="0" smtClean="0">
                <a:solidFill>
                  <a:srgbClr val="002F54"/>
                </a:solidFill>
                <a:latin typeface="+mn-lt"/>
                <a:ea typeface="+mn-ea"/>
                <a:cs typeface="Arial"/>
              </a:rPr>
              <a:t>oals</a:t>
            </a:r>
            <a:r>
              <a:rPr lang="en-US" sz="2000" kern="1200" spc="-15" dirty="0" smtClean="0">
                <a:solidFill>
                  <a:srgbClr val="002F54"/>
                </a:solidFill>
                <a:latin typeface="+mn-lt"/>
                <a:ea typeface="+mn-ea"/>
                <a:cs typeface="Arial"/>
              </a:rPr>
              <a:t> </a:t>
            </a:r>
            <a:r>
              <a:rPr lang="en-US" sz="2000" kern="1200" spc="15" dirty="0" smtClean="0">
                <a:solidFill>
                  <a:srgbClr val="002F54"/>
                </a:solidFill>
                <a:latin typeface="+mn-lt"/>
                <a:ea typeface="+mn-ea"/>
                <a:cs typeface="Arial"/>
              </a:rPr>
              <a:t>for</a:t>
            </a:r>
            <a:r>
              <a:rPr lang="en-US" sz="2000" kern="1200" dirty="0" smtClean="0">
                <a:solidFill>
                  <a:srgbClr val="002F54"/>
                </a:solidFill>
                <a:latin typeface="+mn-lt"/>
                <a:ea typeface="+mn-ea"/>
                <a:cs typeface="Arial"/>
              </a:rPr>
              <a:t> </a:t>
            </a:r>
            <a:r>
              <a:rPr lang="en-US" sz="2000" kern="1200" spc="20" dirty="0" smtClean="0">
                <a:solidFill>
                  <a:srgbClr val="002F54"/>
                </a:solidFill>
                <a:latin typeface="+mn-lt"/>
                <a:ea typeface="+mn-ea"/>
                <a:cs typeface="Arial"/>
              </a:rPr>
              <a:t>u</a:t>
            </a:r>
            <a:r>
              <a:rPr lang="en-US" sz="2000" kern="1200" spc="25" dirty="0" smtClean="0">
                <a:solidFill>
                  <a:srgbClr val="002F54"/>
                </a:solidFill>
                <a:latin typeface="+mn-lt"/>
                <a:ea typeface="+mn-ea"/>
                <a:cs typeface="Arial"/>
              </a:rPr>
              <a:t>s</a:t>
            </a:r>
            <a:r>
              <a:rPr lang="en-US" sz="2000" kern="1200" spc="15" dirty="0" smtClean="0">
                <a:solidFill>
                  <a:srgbClr val="002F54"/>
                </a:solidFill>
                <a:latin typeface="+mn-lt"/>
                <a:ea typeface="+mn-ea"/>
                <a:cs typeface="Arial"/>
              </a:rPr>
              <a:t>ing</a:t>
            </a:r>
            <a:r>
              <a:rPr lang="en-US" sz="2000" kern="1200" dirty="0" smtClean="0">
                <a:solidFill>
                  <a:srgbClr val="002F54"/>
                </a:solidFill>
                <a:latin typeface="+mn-lt"/>
                <a:ea typeface="+mn-ea"/>
                <a:cs typeface="Arial"/>
              </a:rPr>
              <a:t> </a:t>
            </a:r>
            <a:r>
              <a:rPr lang="en-US" sz="2000" kern="1200" spc="25" dirty="0" smtClean="0">
                <a:solidFill>
                  <a:srgbClr val="002F54"/>
                </a:solidFill>
                <a:latin typeface="+mn-lt"/>
                <a:ea typeface="+mn-ea"/>
                <a:cs typeface="Arial"/>
              </a:rPr>
              <a:t>sma</a:t>
            </a:r>
            <a:r>
              <a:rPr lang="en-US" sz="2000" kern="1200" spc="5" dirty="0" smtClean="0">
                <a:solidFill>
                  <a:srgbClr val="002F54"/>
                </a:solidFill>
                <a:latin typeface="+mn-lt"/>
                <a:ea typeface="+mn-ea"/>
                <a:cs typeface="Arial"/>
              </a:rPr>
              <a:t>ll</a:t>
            </a:r>
            <a:r>
              <a:rPr lang="en-US" sz="2000" kern="1200" dirty="0" smtClean="0">
                <a:solidFill>
                  <a:srgbClr val="002F54"/>
                </a:solidFill>
                <a:latin typeface="+mn-lt"/>
                <a:ea typeface="+mn-ea"/>
                <a:cs typeface="Arial"/>
              </a:rPr>
              <a:t> </a:t>
            </a:r>
            <a:r>
              <a:rPr lang="en-US" sz="2000" kern="1200" spc="20" dirty="0" smtClean="0">
                <a:solidFill>
                  <a:srgbClr val="002F54"/>
                </a:solidFill>
                <a:latin typeface="+mn-lt"/>
                <a:ea typeface="+mn-ea"/>
                <a:cs typeface="Arial"/>
              </a:rPr>
              <a:t>b</a:t>
            </a:r>
            <a:r>
              <a:rPr lang="en-US" sz="2000" kern="1200" spc="25" dirty="0" smtClean="0">
                <a:solidFill>
                  <a:srgbClr val="002F54"/>
                </a:solidFill>
                <a:latin typeface="+mn-lt"/>
                <a:ea typeface="+mn-ea"/>
                <a:cs typeface="Arial"/>
              </a:rPr>
              <a:t>u</a:t>
            </a:r>
            <a:r>
              <a:rPr lang="en-US" sz="2000" kern="1200" spc="15" dirty="0" smtClean="0">
                <a:solidFill>
                  <a:srgbClr val="002F54"/>
                </a:solidFill>
                <a:latin typeface="+mn-lt"/>
                <a:ea typeface="+mn-ea"/>
                <a:cs typeface="Arial"/>
              </a:rPr>
              <a:t>sin</a:t>
            </a:r>
            <a:r>
              <a:rPr lang="en-US" sz="2000" kern="1200" spc="25" dirty="0" smtClean="0">
                <a:solidFill>
                  <a:srgbClr val="002F54"/>
                </a:solidFill>
                <a:latin typeface="+mn-lt"/>
                <a:ea typeface="+mn-ea"/>
                <a:cs typeface="Arial"/>
              </a:rPr>
              <a:t>e</a:t>
            </a:r>
            <a:r>
              <a:rPr lang="en-US" sz="2000" kern="1200" spc="15" dirty="0" smtClean="0">
                <a:solidFill>
                  <a:srgbClr val="002F54"/>
                </a:solidFill>
                <a:latin typeface="+mn-lt"/>
                <a:ea typeface="+mn-ea"/>
                <a:cs typeface="Arial"/>
              </a:rPr>
              <a:t>ss,</a:t>
            </a:r>
            <a:r>
              <a:rPr lang="en-US" sz="2000" kern="1200" spc="-25" dirty="0" smtClean="0">
                <a:solidFill>
                  <a:srgbClr val="002F54"/>
                </a:solidFill>
                <a:latin typeface="+mn-lt"/>
                <a:ea typeface="+mn-ea"/>
                <a:cs typeface="Arial"/>
              </a:rPr>
              <a:t> </a:t>
            </a:r>
            <a:r>
              <a:rPr lang="en-US" sz="2000" kern="1200" spc="15" dirty="0" smtClean="0">
                <a:solidFill>
                  <a:srgbClr val="002F54"/>
                </a:solidFill>
                <a:latin typeface="+mn-lt"/>
                <a:ea typeface="+mn-ea"/>
                <a:cs typeface="Arial"/>
              </a:rPr>
              <a:t>vetera</a:t>
            </a:r>
            <a:r>
              <a:rPr lang="en-US" sz="2000" kern="1200" spc="55" dirty="0" smtClean="0">
                <a:solidFill>
                  <a:srgbClr val="002F54"/>
                </a:solidFill>
                <a:latin typeface="+mn-lt"/>
                <a:ea typeface="+mn-ea"/>
                <a:cs typeface="Arial"/>
              </a:rPr>
              <a:t>n</a:t>
            </a:r>
            <a:r>
              <a:rPr lang="en-US" sz="2000" kern="1200" spc="5" dirty="0" smtClean="0">
                <a:solidFill>
                  <a:srgbClr val="002F54"/>
                </a:solidFill>
                <a:latin typeface="+mn-lt"/>
                <a:ea typeface="+mn-ea"/>
                <a:cs typeface="Arial"/>
              </a:rPr>
              <a:t>-</a:t>
            </a:r>
            <a:r>
              <a:rPr lang="en-US" sz="2000" kern="1200" spc="20" dirty="0" smtClean="0">
                <a:solidFill>
                  <a:srgbClr val="002F54"/>
                </a:solidFill>
                <a:latin typeface="+mn-lt"/>
                <a:ea typeface="+mn-ea"/>
                <a:cs typeface="Arial"/>
              </a:rPr>
              <a:t>o</a:t>
            </a:r>
            <a:r>
              <a:rPr lang="en-US" sz="2000" kern="1200" spc="5" dirty="0" smtClean="0">
                <a:solidFill>
                  <a:srgbClr val="002F54"/>
                </a:solidFill>
                <a:latin typeface="+mn-lt"/>
                <a:ea typeface="+mn-ea"/>
                <a:cs typeface="Arial"/>
              </a:rPr>
              <a:t>w</a:t>
            </a:r>
            <a:r>
              <a:rPr lang="en-US" sz="2000" kern="1200" spc="20" dirty="0" smtClean="0">
                <a:solidFill>
                  <a:srgbClr val="002F54"/>
                </a:solidFill>
                <a:latin typeface="+mn-lt"/>
                <a:ea typeface="+mn-ea"/>
                <a:cs typeface="Arial"/>
              </a:rPr>
              <a:t>n</a:t>
            </a:r>
            <a:r>
              <a:rPr lang="en-US" sz="2000" kern="1200" spc="25" dirty="0" smtClean="0">
                <a:solidFill>
                  <a:srgbClr val="002F54"/>
                </a:solidFill>
                <a:latin typeface="+mn-lt"/>
                <a:ea typeface="+mn-ea"/>
                <a:cs typeface="Arial"/>
              </a:rPr>
              <a:t>e</a:t>
            </a:r>
            <a:r>
              <a:rPr lang="en-US" sz="2000" kern="1200" spc="20" dirty="0" smtClean="0">
                <a:solidFill>
                  <a:srgbClr val="002F54"/>
                </a:solidFill>
                <a:latin typeface="+mn-lt"/>
                <a:ea typeface="+mn-ea"/>
                <a:cs typeface="Arial"/>
              </a:rPr>
              <a:t>d sm</a:t>
            </a:r>
            <a:r>
              <a:rPr lang="en-US" sz="2000" kern="1200" spc="25" dirty="0" smtClean="0">
                <a:solidFill>
                  <a:srgbClr val="002F54"/>
                </a:solidFill>
                <a:latin typeface="+mn-lt"/>
                <a:ea typeface="+mn-ea"/>
                <a:cs typeface="Arial"/>
              </a:rPr>
              <a:t>a</a:t>
            </a:r>
            <a:r>
              <a:rPr lang="en-US" sz="2000" kern="1200" spc="5" dirty="0" smtClean="0">
                <a:solidFill>
                  <a:srgbClr val="002F54"/>
                </a:solidFill>
                <a:latin typeface="+mn-lt"/>
                <a:ea typeface="+mn-ea"/>
                <a:cs typeface="Arial"/>
              </a:rPr>
              <a:t>ll</a:t>
            </a:r>
            <a:r>
              <a:rPr lang="en-US" sz="2000" kern="1200" dirty="0" smtClean="0">
                <a:solidFill>
                  <a:srgbClr val="002F54"/>
                </a:solidFill>
                <a:latin typeface="+mn-lt"/>
                <a:ea typeface="+mn-ea"/>
                <a:cs typeface="Arial"/>
              </a:rPr>
              <a:t> </a:t>
            </a:r>
            <a:r>
              <a:rPr lang="en-US" sz="2000" kern="1200" spc="20" dirty="0" smtClean="0">
                <a:solidFill>
                  <a:srgbClr val="002F54"/>
                </a:solidFill>
                <a:latin typeface="+mn-lt"/>
                <a:ea typeface="+mn-ea"/>
                <a:cs typeface="Arial"/>
              </a:rPr>
              <a:t>b</a:t>
            </a:r>
            <a:r>
              <a:rPr lang="en-US" sz="2000" kern="1200" spc="25" dirty="0" smtClean="0">
                <a:solidFill>
                  <a:srgbClr val="002F54"/>
                </a:solidFill>
                <a:latin typeface="+mn-lt"/>
                <a:ea typeface="+mn-ea"/>
                <a:cs typeface="Arial"/>
              </a:rPr>
              <a:t>u</a:t>
            </a:r>
            <a:r>
              <a:rPr lang="en-US" sz="2000" kern="1200" spc="15" dirty="0" smtClean="0">
                <a:solidFill>
                  <a:srgbClr val="002F54"/>
                </a:solidFill>
                <a:latin typeface="+mn-lt"/>
                <a:ea typeface="+mn-ea"/>
                <a:cs typeface="Arial"/>
              </a:rPr>
              <a:t>sin</a:t>
            </a:r>
            <a:r>
              <a:rPr lang="en-US" sz="2000" kern="1200" spc="25" dirty="0" smtClean="0">
                <a:solidFill>
                  <a:srgbClr val="002F54"/>
                </a:solidFill>
                <a:latin typeface="+mn-lt"/>
                <a:ea typeface="+mn-ea"/>
                <a:cs typeface="Arial"/>
              </a:rPr>
              <a:t>e</a:t>
            </a:r>
            <a:r>
              <a:rPr lang="en-US" sz="2000" kern="1200" spc="15" dirty="0" smtClean="0">
                <a:solidFill>
                  <a:srgbClr val="002F54"/>
                </a:solidFill>
                <a:latin typeface="+mn-lt"/>
                <a:ea typeface="+mn-ea"/>
                <a:cs typeface="Arial"/>
              </a:rPr>
              <a:t>ss,</a:t>
            </a:r>
            <a:r>
              <a:rPr lang="en-US" sz="2000" kern="1200" spc="-25" dirty="0" smtClean="0">
                <a:solidFill>
                  <a:srgbClr val="002F54"/>
                </a:solidFill>
                <a:latin typeface="+mn-lt"/>
                <a:ea typeface="+mn-ea"/>
                <a:cs typeface="Arial"/>
              </a:rPr>
              <a:t> </a:t>
            </a:r>
            <a:r>
              <a:rPr lang="en-US" sz="2000" kern="1200" spc="15" dirty="0" smtClean="0">
                <a:solidFill>
                  <a:srgbClr val="002F54"/>
                </a:solidFill>
                <a:latin typeface="+mn-lt"/>
                <a:ea typeface="+mn-ea"/>
                <a:cs typeface="Arial"/>
              </a:rPr>
              <a:t>ser</a:t>
            </a:r>
            <a:r>
              <a:rPr lang="en-US" sz="2000" kern="1200" spc="25" dirty="0" smtClean="0">
                <a:solidFill>
                  <a:srgbClr val="002F54"/>
                </a:solidFill>
                <a:latin typeface="+mn-lt"/>
                <a:ea typeface="+mn-ea"/>
                <a:cs typeface="Arial"/>
              </a:rPr>
              <a:t>v</a:t>
            </a:r>
            <a:r>
              <a:rPr lang="en-US" sz="2000" kern="1200" spc="10" dirty="0" smtClean="0">
                <a:solidFill>
                  <a:srgbClr val="002F54"/>
                </a:solidFill>
                <a:latin typeface="+mn-lt"/>
                <a:ea typeface="+mn-ea"/>
                <a:cs typeface="Arial"/>
              </a:rPr>
              <a:t>ic</a:t>
            </a:r>
            <a:r>
              <a:rPr lang="en-US" sz="2000" kern="1200" spc="50" dirty="0" smtClean="0">
                <a:solidFill>
                  <a:srgbClr val="002F54"/>
                </a:solidFill>
                <a:latin typeface="+mn-lt"/>
                <a:ea typeface="+mn-ea"/>
                <a:cs typeface="Arial"/>
              </a:rPr>
              <a:t>e</a:t>
            </a:r>
            <a:r>
              <a:rPr lang="en-US" sz="2000" kern="1200" spc="5" dirty="0" smtClean="0">
                <a:solidFill>
                  <a:srgbClr val="002F54"/>
                </a:solidFill>
                <a:latin typeface="+mn-lt"/>
                <a:ea typeface="+mn-ea"/>
                <a:cs typeface="Arial"/>
              </a:rPr>
              <a:t>-</a:t>
            </a:r>
            <a:r>
              <a:rPr lang="en-US" sz="2000" kern="1200" spc="15" dirty="0" smtClean="0">
                <a:solidFill>
                  <a:srgbClr val="002F54"/>
                </a:solidFill>
                <a:latin typeface="+mn-lt"/>
                <a:ea typeface="+mn-ea"/>
                <a:cs typeface="Arial"/>
              </a:rPr>
              <a:t>di</a:t>
            </a:r>
            <a:r>
              <a:rPr lang="en-US" sz="2000" kern="1200" spc="25" dirty="0" smtClean="0">
                <a:solidFill>
                  <a:srgbClr val="002F54"/>
                </a:solidFill>
                <a:latin typeface="+mn-lt"/>
                <a:ea typeface="+mn-ea"/>
                <a:cs typeface="Arial"/>
              </a:rPr>
              <a:t>s</a:t>
            </a:r>
            <a:r>
              <a:rPr lang="en-US" sz="2000" kern="1200" spc="15" dirty="0" smtClean="0">
                <a:solidFill>
                  <a:srgbClr val="002F54"/>
                </a:solidFill>
                <a:latin typeface="+mn-lt"/>
                <a:ea typeface="+mn-ea"/>
                <a:cs typeface="Arial"/>
              </a:rPr>
              <a:t>abled</a:t>
            </a:r>
            <a:r>
              <a:rPr lang="en-US" sz="2000" kern="1200" dirty="0" smtClean="0">
                <a:solidFill>
                  <a:srgbClr val="002F54"/>
                </a:solidFill>
                <a:latin typeface="+mn-lt"/>
                <a:ea typeface="+mn-ea"/>
                <a:cs typeface="Arial"/>
              </a:rPr>
              <a:t> </a:t>
            </a:r>
            <a:r>
              <a:rPr lang="en-US" sz="2000" kern="1200" spc="20" dirty="0" smtClean="0">
                <a:solidFill>
                  <a:srgbClr val="002F54"/>
                </a:solidFill>
                <a:latin typeface="+mn-lt"/>
                <a:ea typeface="+mn-ea"/>
                <a:cs typeface="Arial"/>
              </a:rPr>
              <a:t>v</a:t>
            </a:r>
            <a:r>
              <a:rPr lang="en-US" sz="2000" kern="1200" spc="25" dirty="0" smtClean="0">
                <a:solidFill>
                  <a:srgbClr val="002F54"/>
                </a:solidFill>
                <a:latin typeface="+mn-lt"/>
                <a:ea typeface="+mn-ea"/>
                <a:cs typeface="Arial"/>
              </a:rPr>
              <a:t>e</a:t>
            </a:r>
            <a:r>
              <a:rPr lang="en-US" sz="2000" kern="1200" spc="15" dirty="0" smtClean="0">
                <a:solidFill>
                  <a:srgbClr val="002F54"/>
                </a:solidFill>
                <a:latin typeface="+mn-lt"/>
                <a:ea typeface="+mn-ea"/>
                <a:cs typeface="Arial"/>
              </a:rPr>
              <a:t>ter</a:t>
            </a:r>
            <a:r>
              <a:rPr lang="en-US" sz="2000" kern="1200" spc="5" dirty="0" smtClean="0">
                <a:solidFill>
                  <a:srgbClr val="002F54"/>
                </a:solidFill>
                <a:latin typeface="+mn-lt"/>
                <a:ea typeface="+mn-ea"/>
                <a:cs typeface="Arial"/>
              </a:rPr>
              <a:t>a</a:t>
            </a:r>
            <a:r>
              <a:rPr lang="en-US" sz="2000" kern="1200" spc="15" dirty="0" smtClean="0">
                <a:solidFill>
                  <a:srgbClr val="002F54"/>
                </a:solidFill>
                <a:latin typeface="+mn-lt"/>
                <a:ea typeface="+mn-ea"/>
                <a:cs typeface="Arial"/>
              </a:rPr>
              <a:t>n</a:t>
            </a:r>
            <a:r>
              <a:rPr lang="en-US" sz="2000" kern="1200" spc="5" dirty="0" smtClean="0">
                <a:solidFill>
                  <a:srgbClr val="002F54"/>
                </a:solidFill>
                <a:latin typeface="+mn-lt"/>
                <a:ea typeface="+mn-ea"/>
                <a:cs typeface="Arial"/>
              </a:rPr>
              <a:t>-</a:t>
            </a:r>
            <a:r>
              <a:rPr lang="en-US" sz="2000" kern="1200" spc="10" dirty="0" smtClean="0">
                <a:solidFill>
                  <a:srgbClr val="002F54"/>
                </a:solidFill>
                <a:latin typeface="+mn-lt"/>
                <a:ea typeface="+mn-ea"/>
                <a:cs typeface="Arial"/>
              </a:rPr>
              <a:t>o</a:t>
            </a:r>
            <a:r>
              <a:rPr lang="en-US" sz="2000" kern="1200" dirty="0" smtClean="0">
                <a:solidFill>
                  <a:srgbClr val="002F54"/>
                </a:solidFill>
                <a:latin typeface="+mn-lt"/>
                <a:ea typeface="+mn-ea"/>
                <a:cs typeface="Arial"/>
              </a:rPr>
              <a:t>w</a:t>
            </a:r>
            <a:r>
              <a:rPr lang="en-US" sz="2000" kern="1200" spc="20" dirty="0" smtClean="0">
                <a:solidFill>
                  <a:srgbClr val="002F54"/>
                </a:solidFill>
                <a:latin typeface="+mn-lt"/>
                <a:ea typeface="+mn-ea"/>
                <a:cs typeface="Arial"/>
              </a:rPr>
              <a:t>n</a:t>
            </a:r>
            <a:r>
              <a:rPr lang="en-US" sz="2000" kern="1200" spc="25" dirty="0" smtClean="0">
                <a:solidFill>
                  <a:srgbClr val="002F54"/>
                </a:solidFill>
                <a:latin typeface="+mn-lt"/>
                <a:ea typeface="+mn-ea"/>
                <a:cs typeface="Arial"/>
              </a:rPr>
              <a:t>e</a:t>
            </a:r>
            <a:r>
              <a:rPr lang="en-US" sz="2000" kern="1200" spc="20" dirty="0" smtClean="0">
                <a:solidFill>
                  <a:srgbClr val="002F54"/>
                </a:solidFill>
                <a:latin typeface="+mn-lt"/>
                <a:ea typeface="+mn-ea"/>
                <a:cs typeface="Arial"/>
              </a:rPr>
              <a:t>d</a:t>
            </a:r>
            <a:r>
              <a:rPr lang="en-US" sz="2000" kern="1200" spc="-15" dirty="0" smtClean="0">
                <a:solidFill>
                  <a:srgbClr val="002F54"/>
                </a:solidFill>
                <a:latin typeface="+mn-lt"/>
                <a:ea typeface="+mn-ea"/>
                <a:cs typeface="Arial"/>
              </a:rPr>
              <a:t> </a:t>
            </a:r>
            <a:r>
              <a:rPr lang="en-US" sz="2000" kern="1200" spc="25" dirty="0" smtClean="0">
                <a:solidFill>
                  <a:srgbClr val="002F54"/>
                </a:solidFill>
                <a:latin typeface="+mn-lt"/>
                <a:ea typeface="+mn-ea"/>
                <a:cs typeface="Arial"/>
              </a:rPr>
              <a:t>sma</a:t>
            </a:r>
            <a:r>
              <a:rPr lang="en-US" sz="2000" kern="1200" spc="5" dirty="0" smtClean="0">
                <a:solidFill>
                  <a:srgbClr val="002F54"/>
                </a:solidFill>
                <a:latin typeface="+mn-lt"/>
                <a:ea typeface="+mn-ea"/>
                <a:cs typeface="Arial"/>
              </a:rPr>
              <a:t>ll</a:t>
            </a:r>
            <a:r>
              <a:rPr lang="en-US" sz="2000" kern="1200" dirty="0" smtClean="0">
                <a:solidFill>
                  <a:srgbClr val="002F54"/>
                </a:solidFill>
                <a:latin typeface="+mn-lt"/>
                <a:ea typeface="+mn-ea"/>
                <a:cs typeface="Arial"/>
              </a:rPr>
              <a:t> </a:t>
            </a:r>
            <a:r>
              <a:rPr lang="en-US" sz="2000" kern="1200" spc="20" dirty="0" smtClean="0">
                <a:solidFill>
                  <a:srgbClr val="002F54"/>
                </a:solidFill>
                <a:latin typeface="+mn-lt"/>
                <a:ea typeface="+mn-ea"/>
                <a:cs typeface="Arial"/>
              </a:rPr>
              <a:t>b</a:t>
            </a:r>
            <a:r>
              <a:rPr lang="en-US" sz="2000" kern="1200" spc="25" dirty="0" smtClean="0">
                <a:solidFill>
                  <a:srgbClr val="002F54"/>
                </a:solidFill>
                <a:latin typeface="+mn-lt"/>
                <a:ea typeface="+mn-ea"/>
                <a:cs typeface="Arial"/>
              </a:rPr>
              <a:t>u</a:t>
            </a:r>
            <a:r>
              <a:rPr lang="en-US" sz="2000" kern="1200" spc="15" dirty="0" smtClean="0">
                <a:solidFill>
                  <a:srgbClr val="002F54"/>
                </a:solidFill>
                <a:latin typeface="+mn-lt"/>
                <a:ea typeface="+mn-ea"/>
                <a:cs typeface="Arial"/>
              </a:rPr>
              <a:t>sin</a:t>
            </a:r>
            <a:r>
              <a:rPr lang="en-US" sz="2000" kern="1200" spc="25" dirty="0" smtClean="0">
                <a:solidFill>
                  <a:srgbClr val="002F54"/>
                </a:solidFill>
                <a:latin typeface="+mn-lt"/>
                <a:ea typeface="+mn-ea"/>
                <a:cs typeface="Arial"/>
              </a:rPr>
              <a:t>e</a:t>
            </a:r>
            <a:r>
              <a:rPr lang="en-US" sz="2000" kern="1200" spc="15" dirty="0" smtClean="0">
                <a:solidFill>
                  <a:srgbClr val="002F54"/>
                </a:solidFill>
                <a:latin typeface="+mn-lt"/>
                <a:ea typeface="+mn-ea"/>
                <a:cs typeface="Arial"/>
              </a:rPr>
              <a:t>ss,</a:t>
            </a:r>
            <a:r>
              <a:rPr lang="en-US" sz="2000" kern="1200" spc="20" dirty="0" smtClean="0">
                <a:solidFill>
                  <a:srgbClr val="002F54"/>
                </a:solidFill>
                <a:latin typeface="+mn-lt"/>
                <a:ea typeface="+mn-ea"/>
                <a:cs typeface="Arial"/>
              </a:rPr>
              <a:t> </a:t>
            </a:r>
            <a:r>
              <a:rPr lang="en-US" sz="2000" kern="1200" spc="20" dirty="0" err="1" smtClean="0">
                <a:solidFill>
                  <a:srgbClr val="002F54"/>
                </a:solidFill>
                <a:latin typeface="+mn-lt"/>
                <a:ea typeface="+mn-ea"/>
                <a:cs typeface="Arial"/>
              </a:rPr>
              <a:t>H</a:t>
            </a:r>
            <a:r>
              <a:rPr lang="en-US" sz="2000" kern="1200" spc="30" dirty="0" err="1" smtClean="0">
                <a:solidFill>
                  <a:srgbClr val="002F54"/>
                </a:solidFill>
                <a:latin typeface="+mn-lt"/>
                <a:ea typeface="+mn-ea"/>
                <a:cs typeface="Arial"/>
              </a:rPr>
              <a:t>U</a:t>
            </a:r>
            <a:r>
              <a:rPr lang="en-US" sz="2000" kern="1200" spc="25" dirty="0" err="1" smtClean="0">
                <a:solidFill>
                  <a:srgbClr val="002F54"/>
                </a:solidFill>
                <a:latin typeface="+mn-lt"/>
                <a:ea typeface="+mn-ea"/>
                <a:cs typeface="Arial"/>
              </a:rPr>
              <a:t>BZ</a:t>
            </a:r>
            <a:r>
              <a:rPr lang="en-US" sz="2000" kern="1200" spc="20" dirty="0" err="1" smtClean="0">
                <a:solidFill>
                  <a:srgbClr val="002F54"/>
                </a:solidFill>
                <a:latin typeface="+mn-lt"/>
                <a:ea typeface="+mn-ea"/>
                <a:cs typeface="Arial"/>
              </a:rPr>
              <a:t>o</a:t>
            </a:r>
            <a:r>
              <a:rPr lang="en-US" sz="2000" kern="1200" spc="25" dirty="0" err="1" smtClean="0">
                <a:solidFill>
                  <a:srgbClr val="002F54"/>
                </a:solidFill>
                <a:latin typeface="+mn-lt"/>
                <a:ea typeface="+mn-ea"/>
                <a:cs typeface="Arial"/>
              </a:rPr>
              <a:t>n</a:t>
            </a:r>
            <a:r>
              <a:rPr lang="en-US" sz="2000" kern="1200" spc="20" dirty="0" err="1" smtClean="0">
                <a:solidFill>
                  <a:srgbClr val="002F54"/>
                </a:solidFill>
                <a:latin typeface="+mn-lt"/>
                <a:ea typeface="+mn-ea"/>
                <a:cs typeface="Arial"/>
              </a:rPr>
              <a:t>e</a:t>
            </a:r>
            <a:r>
              <a:rPr lang="en-US" sz="2000" kern="1200" spc="-15" dirty="0" smtClean="0">
                <a:solidFill>
                  <a:srgbClr val="002F54"/>
                </a:solidFill>
                <a:latin typeface="+mn-lt"/>
                <a:ea typeface="+mn-ea"/>
                <a:cs typeface="Arial"/>
              </a:rPr>
              <a:t> </a:t>
            </a:r>
            <a:r>
              <a:rPr lang="en-US" sz="2000" kern="1200" spc="25" dirty="0" smtClean="0">
                <a:solidFill>
                  <a:srgbClr val="002F54"/>
                </a:solidFill>
                <a:latin typeface="+mn-lt"/>
                <a:ea typeface="+mn-ea"/>
                <a:cs typeface="Arial"/>
              </a:rPr>
              <a:t>sma</a:t>
            </a:r>
            <a:r>
              <a:rPr lang="en-US" sz="2000" kern="1200" spc="5" dirty="0" smtClean="0">
                <a:solidFill>
                  <a:srgbClr val="002F54"/>
                </a:solidFill>
                <a:latin typeface="+mn-lt"/>
                <a:ea typeface="+mn-ea"/>
                <a:cs typeface="Arial"/>
              </a:rPr>
              <a:t>ll</a:t>
            </a:r>
            <a:r>
              <a:rPr lang="en-US" sz="2000" kern="1200" dirty="0" smtClean="0">
                <a:solidFill>
                  <a:srgbClr val="002F54"/>
                </a:solidFill>
                <a:latin typeface="+mn-lt"/>
                <a:ea typeface="+mn-ea"/>
                <a:cs typeface="Arial"/>
              </a:rPr>
              <a:t> </a:t>
            </a:r>
            <a:r>
              <a:rPr lang="en-US" sz="2000" kern="1200" spc="20" dirty="0" smtClean="0">
                <a:solidFill>
                  <a:srgbClr val="002F54"/>
                </a:solidFill>
                <a:latin typeface="+mn-lt"/>
                <a:ea typeface="+mn-ea"/>
                <a:cs typeface="Arial"/>
              </a:rPr>
              <a:t>b</a:t>
            </a:r>
            <a:r>
              <a:rPr lang="en-US" sz="2000" kern="1200" spc="25" dirty="0" smtClean="0">
                <a:solidFill>
                  <a:srgbClr val="002F54"/>
                </a:solidFill>
                <a:latin typeface="+mn-lt"/>
                <a:ea typeface="+mn-ea"/>
                <a:cs typeface="Arial"/>
              </a:rPr>
              <a:t>u</a:t>
            </a:r>
            <a:r>
              <a:rPr lang="en-US" sz="2000" kern="1200" spc="15" dirty="0" smtClean="0">
                <a:solidFill>
                  <a:srgbClr val="002F54"/>
                </a:solidFill>
                <a:latin typeface="+mn-lt"/>
                <a:ea typeface="+mn-ea"/>
                <a:cs typeface="Arial"/>
              </a:rPr>
              <a:t>sin</a:t>
            </a:r>
            <a:r>
              <a:rPr lang="en-US" sz="2000" kern="1200" spc="25" dirty="0" smtClean="0">
                <a:solidFill>
                  <a:srgbClr val="002F54"/>
                </a:solidFill>
                <a:latin typeface="+mn-lt"/>
                <a:ea typeface="+mn-ea"/>
                <a:cs typeface="Arial"/>
              </a:rPr>
              <a:t>e</a:t>
            </a:r>
            <a:r>
              <a:rPr lang="en-US" sz="2000" kern="1200" spc="15" dirty="0" smtClean="0">
                <a:solidFill>
                  <a:srgbClr val="002F54"/>
                </a:solidFill>
                <a:latin typeface="+mn-lt"/>
                <a:ea typeface="+mn-ea"/>
                <a:cs typeface="Arial"/>
              </a:rPr>
              <a:t>ss,</a:t>
            </a:r>
            <a:r>
              <a:rPr lang="en-US" sz="2000" kern="1200" spc="-25" dirty="0" smtClean="0">
                <a:solidFill>
                  <a:srgbClr val="002F54"/>
                </a:solidFill>
                <a:latin typeface="+mn-lt"/>
                <a:ea typeface="+mn-ea"/>
                <a:cs typeface="Arial"/>
              </a:rPr>
              <a:t> </a:t>
            </a:r>
            <a:r>
              <a:rPr lang="en-US" sz="2000" kern="1200" spc="25" dirty="0" smtClean="0">
                <a:solidFill>
                  <a:srgbClr val="002F54"/>
                </a:solidFill>
                <a:latin typeface="+mn-lt"/>
                <a:ea typeface="+mn-ea"/>
                <a:cs typeface="Arial"/>
              </a:rPr>
              <a:t>sma</a:t>
            </a:r>
            <a:r>
              <a:rPr lang="en-US" sz="2000" kern="1200" spc="5" dirty="0" smtClean="0">
                <a:solidFill>
                  <a:srgbClr val="002F54"/>
                </a:solidFill>
                <a:latin typeface="+mn-lt"/>
                <a:ea typeface="+mn-ea"/>
                <a:cs typeface="Arial"/>
              </a:rPr>
              <a:t>ll</a:t>
            </a:r>
            <a:r>
              <a:rPr lang="en-US" sz="2000" kern="1200" spc="10" dirty="0" smtClean="0">
                <a:solidFill>
                  <a:srgbClr val="002F54"/>
                </a:solidFill>
                <a:latin typeface="+mn-lt"/>
                <a:ea typeface="+mn-ea"/>
                <a:cs typeface="Arial"/>
              </a:rPr>
              <a:t> </a:t>
            </a:r>
            <a:r>
              <a:rPr lang="en-US" sz="2000" kern="1200" spc="25" dirty="0" smtClean="0">
                <a:solidFill>
                  <a:srgbClr val="002F54"/>
                </a:solidFill>
                <a:latin typeface="+mn-lt"/>
                <a:ea typeface="+mn-ea"/>
                <a:cs typeface="Arial"/>
              </a:rPr>
              <a:t>d</a:t>
            </a:r>
            <a:r>
              <a:rPr lang="en-US" sz="2000" kern="1200" spc="10" dirty="0" smtClean="0">
                <a:solidFill>
                  <a:srgbClr val="002F54"/>
                </a:solidFill>
                <a:latin typeface="+mn-lt"/>
                <a:ea typeface="+mn-ea"/>
                <a:cs typeface="Arial"/>
              </a:rPr>
              <a:t>is</a:t>
            </a:r>
            <a:r>
              <a:rPr lang="en-US" sz="2000" kern="1200" spc="25" dirty="0" smtClean="0">
                <a:solidFill>
                  <a:srgbClr val="002F54"/>
                </a:solidFill>
                <a:latin typeface="+mn-lt"/>
                <a:ea typeface="+mn-ea"/>
                <a:cs typeface="Arial"/>
              </a:rPr>
              <a:t>a</a:t>
            </a:r>
            <a:r>
              <a:rPr lang="en-US" sz="2000" kern="1200" spc="20" dirty="0" smtClean="0">
                <a:solidFill>
                  <a:srgbClr val="002F54"/>
                </a:solidFill>
                <a:latin typeface="+mn-lt"/>
                <a:ea typeface="+mn-ea"/>
                <a:cs typeface="Arial"/>
              </a:rPr>
              <a:t>d</a:t>
            </a:r>
            <a:r>
              <a:rPr lang="en-US" sz="2000" kern="1200" spc="25" dirty="0" smtClean="0">
                <a:solidFill>
                  <a:srgbClr val="002F54"/>
                </a:solidFill>
                <a:latin typeface="+mn-lt"/>
                <a:ea typeface="+mn-ea"/>
                <a:cs typeface="Arial"/>
              </a:rPr>
              <a:t>v</a:t>
            </a:r>
            <a:r>
              <a:rPr lang="en-US" sz="2000" kern="1200" spc="20" dirty="0" smtClean="0">
                <a:solidFill>
                  <a:srgbClr val="002F54"/>
                </a:solidFill>
                <a:latin typeface="+mn-lt"/>
                <a:ea typeface="+mn-ea"/>
                <a:cs typeface="Arial"/>
              </a:rPr>
              <a:t>an</a:t>
            </a:r>
            <a:r>
              <a:rPr lang="en-US" sz="2000" kern="1200" dirty="0" smtClean="0">
                <a:solidFill>
                  <a:srgbClr val="002F54"/>
                </a:solidFill>
                <a:latin typeface="+mn-lt"/>
                <a:ea typeface="+mn-ea"/>
                <a:cs typeface="Arial"/>
              </a:rPr>
              <a:t>t</a:t>
            </a:r>
            <a:r>
              <a:rPr lang="en-US" sz="2000" kern="1200" spc="20" dirty="0" smtClean="0">
                <a:solidFill>
                  <a:srgbClr val="002F54"/>
                </a:solidFill>
                <a:latin typeface="+mn-lt"/>
                <a:ea typeface="+mn-ea"/>
                <a:cs typeface="Arial"/>
              </a:rPr>
              <a:t>ag</a:t>
            </a:r>
            <a:r>
              <a:rPr lang="en-US" sz="2000" kern="1200" spc="5" dirty="0" smtClean="0">
                <a:solidFill>
                  <a:srgbClr val="002F54"/>
                </a:solidFill>
                <a:latin typeface="+mn-lt"/>
                <a:ea typeface="+mn-ea"/>
                <a:cs typeface="Arial"/>
              </a:rPr>
              <a:t>e</a:t>
            </a:r>
            <a:r>
              <a:rPr lang="en-US" sz="2000" kern="1200" spc="20" dirty="0" smtClean="0">
                <a:solidFill>
                  <a:srgbClr val="002F54"/>
                </a:solidFill>
                <a:latin typeface="+mn-lt"/>
                <a:ea typeface="+mn-ea"/>
                <a:cs typeface="Arial"/>
              </a:rPr>
              <a:t>d</a:t>
            </a:r>
            <a:r>
              <a:rPr lang="en-US" sz="2000" kern="1200" dirty="0" smtClean="0">
                <a:solidFill>
                  <a:srgbClr val="002F54"/>
                </a:solidFill>
                <a:latin typeface="+mn-lt"/>
                <a:ea typeface="+mn-ea"/>
                <a:cs typeface="Arial"/>
              </a:rPr>
              <a:t> </a:t>
            </a:r>
            <a:r>
              <a:rPr lang="en-US" sz="2000" kern="1200" spc="20" dirty="0" smtClean="0">
                <a:solidFill>
                  <a:srgbClr val="002F54"/>
                </a:solidFill>
                <a:latin typeface="+mn-lt"/>
                <a:ea typeface="+mn-ea"/>
                <a:cs typeface="Arial"/>
              </a:rPr>
              <a:t>b</a:t>
            </a:r>
            <a:r>
              <a:rPr lang="en-US" sz="2000" kern="1200" spc="10" dirty="0" smtClean="0">
                <a:solidFill>
                  <a:srgbClr val="002F54"/>
                </a:solidFill>
                <a:latin typeface="+mn-lt"/>
                <a:ea typeface="+mn-ea"/>
                <a:cs typeface="Arial"/>
              </a:rPr>
              <a:t>u</a:t>
            </a:r>
            <a:r>
              <a:rPr lang="en-US" sz="2000" kern="1200" spc="15" dirty="0" smtClean="0">
                <a:solidFill>
                  <a:srgbClr val="002F54"/>
                </a:solidFill>
                <a:latin typeface="+mn-lt"/>
                <a:ea typeface="+mn-ea"/>
                <a:cs typeface="Arial"/>
              </a:rPr>
              <a:t>sines</a:t>
            </a:r>
            <a:r>
              <a:rPr lang="en-US" sz="2000" kern="1200" spc="25" dirty="0" smtClean="0">
                <a:solidFill>
                  <a:srgbClr val="002F54"/>
                </a:solidFill>
                <a:latin typeface="+mn-lt"/>
                <a:ea typeface="+mn-ea"/>
                <a:cs typeface="Arial"/>
              </a:rPr>
              <a:t>s</a:t>
            </a:r>
            <a:r>
              <a:rPr lang="en-US" sz="2000" kern="1200" spc="10" dirty="0" smtClean="0">
                <a:solidFill>
                  <a:srgbClr val="002F54"/>
                </a:solidFill>
                <a:latin typeface="+mn-lt"/>
                <a:ea typeface="+mn-ea"/>
                <a:cs typeface="Arial"/>
              </a:rPr>
              <a:t>;</a:t>
            </a:r>
            <a:r>
              <a:rPr lang="en-US" sz="2000" kern="1200" spc="-25" dirty="0" smtClean="0">
                <a:solidFill>
                  <a:srgbClr val="002F54"/>
                </a:solidFill>
                <a:latin typeface="+mn-lt"/>
                <a:ea typeface="+mn-ea"/>
                <a:cs typeface="Arial"/>
              </a:rPr>
              <a:t> </a:t>
            </a:r>
            <a:r>
              <a:rPr lang="en-US" sz="2000" kern="1200" dirty="0" smtClean="0">
                <a:solidFill>
                  <a:srgbClr val="002F54"/>
                </a:solidFill>
                <a:latin typeface="+mn-lt"/>
                <a:ea typeface="+mn-ea"/>
                <a:cs typeface="Arial"/>
              </a:rPr>
              <a:t>w</a:t>
            </a:r>
            <a:r>
              <a:rPr lang="en-US" sz="2000" kern="1200" spc="20" dirty="0" smtClean="0">
                <a:solidFill>
                  <a:srgbClr val="002F54"/>
                </a:solidFill>
                <a:latin typeface="+mn-lt"/>
                <a:ea typeface="+mn-ea"/>
                <a:cs typeface="Arial"/>
              </a:rPr>
              <a:t>o</a:t>
            </a:r>
            <a:r>
              <a:rPr lang="en-US" sz="2000" kern="1200" spc="35" dirty="0" smtClean="0">
                <a:solidFill>
                  <a:srgbClr val="002F54"/>
                </a:solidFill>
                <a:latin typeface="+mn-lt"/>
                <a:ea typeface="+mn-ea"/>
                <a:cs typeface="Arial"/>
              </a:rPr>
              <a:t>m</a:t>
            </a:r>
            <a:r>
              <a:rPr lang="en-US" sz="2000" kern="1200" spc="20" dirty="0" smtClean="0">
                <a:solidFill>
                  <a:srgbClr val="002F54"/>
                </a:solidFill>
                <a:latin typeface="+mn-lt"/>
                <a:ea typeface="+mn-ea"/>
                <a:cs typeface="Arial"/>
              </a:rPr>
              <a:t>e</a:t>
            </a:r>
            <a:r>
              <a:rPr lang="en-US" sz="2000" kern="1200" spc="70" dirty="0" smtClean="0">
                <a:solidFill>
                  <a:srgbClr val="002F54"/>
                </a:solidFill>
                <a:latin typeface="+mn-lt"/>
                <a:ea typeface="+mn-ea"/>
                <a:cs typeface="Arial"/>
              </a:rPr>
              <a:t>n</a:t>
            </a:r>
            <a:r>
              <a:rPr lang="en-US" sz="2000" kern="1200" spc="10" dirty="0" smtClean="0">
                <a:solidFill>
                  <a:srgbClr val="002F54"/>
                </a:solidFill>
                <a:latin typeface="+mn-lt"/>
                <a:ea typeface="+mn-ea"/>
                <a:cs typeface="Arial"/>
              </a:rPr>
              <a:t>- </a:t>
            </a:r>
            <a:r>
              <a:rPr lang="en-US" sz="2000" kern="1200" spc="-10" dirty="0" smtClean="0">
                <a:solidFill>
                  <a:srgbClr val="002F54"/>
                </a:solidFill>
                <a:latin typeface="+mn-lt"/>
                <a:ea typeface="+mn-ea"/>
                <a:cs typeface="Arial"/>
              </a:rPr>
              <a:t>o</a:t>
            </a:r>
            <a:r>
              <a:rPr lang="en-US" sz="2000" kern="1200" spc="-30" dirty="0" smtClean="0">
                <a:solidFill>
                  <a:srgbClr val="002F54"/>
                </a:solidFill>
                <a:latin typeface="+mn-lt"/>
                <a:ea typeface="+mn-ea"/>
                <a:cs typeface="Arial"/>
              </a:rPr>
              <a:t>w</a:t>
            </a:r>
            <a:r>
              <a:rPr lang="en-US" sz="2000" kern="1200" spc="-10" dirty="0" smtClean="0">
                <a:solidFill>
                  <a:srgbClr val="002F54"/>
                </a:solidFill>
                <a:latin typeface="+mn-lt"/>
                <a:ea typeface="+mn-ea"/>
                <a:cs typeface="Arial"/>
              </a:rPr>
              <a:t>n</a:t>
            </a:r>
            <a:r>
              <a:rPr lang="en-US" sz="2000" kern="1200" spc="-5" dirty="0" smtClean="0">
                <a:solidFill>
                  <a:srgbClr val="002F54"/>
                </a:solidFill>
                <a:latin typeface="+mn-lt"/>
                <a:ea typeface="+mn-ea"/>
                <a:cs typeface="Arial"/>
              </a:rPr>
              <a:t>e</a:t>
            </a:r>
            <a:r>
              <a:rPr lang="en-US" sz="2000" kern="1200" spc="-10" dirty="0" smtClean="0">
                <a:solidFill>
                  <a:srgbClr val="002F54"/>
                </a:solidFill>
                <a:latin typeface="+mn-lt"/>
                <a:ea typeface="+mn-ea"/>
                <a:cs typeface="Arial"/>
              </a:rPr>
              <a:t>d</a:t>
            </a:r>
            <a:r>
              <a:rPr lang="en-US" sz="2000" kern="1200" spc="-5" dirty="0" smtClean="0">
                <a:solidFill>
                  <a:srgbClr val="002F54"/>
                </a:solidFill>
                <a:latin typeface="+mn-lt"/>
                <a:ea typeface="+mn-ea"/>
                <a:cs typeface="Arial"/>
              </a:rPr>
              <a:t> </a:t>
            </a:r>
            <a:r>
              <a:rPr lang="en-US" sz="2000" kern="1200" dirty="0" smtClean="0">
                <a:solidFill>
                  <a:srgbClr val="002F54"/>
                </a:solidFill>
                <a:latin typeface="+mn-lt"/>
                <a:ea typeface="+mn-ea"/>
                <a:cs typeface="Arial"/>
              </a:rPr>
              <a:t>s</a:t>
            </a:r>
            <a:r>
              <a:rPr lang="en-US" sz="2000" kern="1200" spc="-10" dirty="0" smtClean="0">
                <a:solidFill>
                  <a:srgbClr val="002F54"/>
                </a:solidFill>
                <a:latin typeface="+mn-lt"/>
                <a:ea typeface="+mn-ea"/>
                <a:cs typeface="Arial"/>
              </a:rPr>
              <a:t>m</a:t>
            </a:r>
            <a:r>
              <a:rPr lang="en-US" sz="2000" kern="1200" spc="-5" dirty="0" smtClean="0">
                <a:solidFill>
                  <a:srgbClr val="002F54"/>
                </a:solidFill>
                <a:latin typeface="+mn-lt"/>
                <a:ea typeface="+mn-ea"/>
                <a:cs typeface="Arial"/>
              </a:rPr>
              <a:t>all</a:t>
            </a:r>
            <a:r>
              <a:rPr lang="en-US" sz="2000" kern="1200" spc="-15" dirty="0" smtClean="0">
                <a:solidFill>
                  <a:srgbClr val="002F54"/>
                </a:solidFill>
                <a:latin typeface="+mn-lt"/>
                <a:ea typeface="+mn-ea"/>
                <a:cs typeface="Arial"/>
              </a:rPr>
              <a:t> </a:t>
            </a:r>
            <a:r>
              <a:rPr lang="en-US" sz="2000" kern="1200" spc="-10" dirty="0" smtClean="0">
                <a:solidFill>
                  <a:srgbClr val="002F54"/>
                </a:solidFill>
                <a:latin typeface="+mn-lt"/>
                <a:ea typeface="+mn-ea"/>
                <a:cs typeface="Arial"/>
              </a:rPr>
              <a:t>b</a:t>
            </a:r>
            <a:r>
              <a:rPr lang="en-US" sz="2000" kern="1200" spc="-5" dirty="0" smtClean="0">
                <a:solidFill>
                  <a:srgbClr val="002F54"/>
                </a:solidFill>
                <a:latin typeface="+mn-lt"/>
                <a:ea typeface="+mn-ea"/>
                <a:cs typeface="Arial"/>
              </a:rPr>
              <a:t>usiness</a:t>
            </a:r>
            <a:r>
              <a:rPr lang="en-US" sz="2000" kern="1200" spc="-40" dirty="0" smtClean="0">
                <a:solidFill>
                  <a:srgbClr val="002F54"/>
                </a:solidFill>
                <a:latin typeface="+mn-lt"/>
                <a:ea typeface="+mn-ea"/>
                <a:cs typeface="Arial"/>
              </a:rPr>
              <a:t> </a:t>
            </a:r>
            <a:r>
              <a:rPr lang="en-US" sz="2000" kern="1200" spc="-10" dirty="0" smtClean="0">
                <a:solidFill>
                  <a:srgbClr val="002F54"/>
                </a:solidFill>
                <a:latin typeface="+mn-lt"/>
                <a:ea typeface="+mn-ea"/>
                <a:cs typeface="Arial"/>
              </a:rPr>
              <a:t>co</a:t>
            </a:r>
            <a:r>
              <a:rPr lang="en-US" sz="2000" kern="1200" spc="-5" dirty="0" smtClean="0">
                <a:solidFill>
                  <a:srgbClr val="002F54"/>
                </a:solidFill>
                <a:latin typeface="+mn-lt"/>
                <a:ea typeface="+mn-ea"/>
                <a:cs typeface="Arial"/>
              </a:rPr>
              <a:t>ncerns</a:t>
            </a:r>
            <a:r>
              <a:rPr lang="en-US" sz="2000" kern="1200" spc="-40" dirty="0" smtClean="0">
                <a:solidFill>
                  <a:srgbClr val="002F54"/>
                </a:solidFill>
                <a:latin typeface="+mn-lt"/>
                <a:ea typeface="+mn-ea"/>
                <a:cs typeface="Arial"/>
              </a:rPr>
              <a:t> </a:t>
            </a:r>
            <a:r>
              <a:rPr lang="en-US" sz="2000" kern="1200" spc="-10" dirty="0" smtClean="0">
                <a:solidFill>
                  <a:srgbClr val="002F54"/>
                </a:solidFill>
                <a:latin typeface="+mn-lt"/>
                <a:ea typeface="+mn-ea"/>
                <a:cs typeface="Arial"/>
              </a:rPr>
              <a:t>as</a:t>
            </a:r>
            <a:r>
              <a:rPr lang="en-US" sz="2000" kern="1200" spc="5" dirty="0" smtClean="0">
                <a:solidFill>
                  <a:srgbClr val="002F54"/>
                </a:solidFill>
                <a:latin typeface="+mn-lt"/>
                <a:ea typeface="+mn-ea"/>
                <a:cs typeface="Arial"/>
              </a:rPr>
              <a:t> </a:t>
            </a:r>
            <a:r>
              <a:rPr lang="en-US" sz="2000" kern="1200" spc="-5" dirty="0" smtClean="0">
                <a:solidFill>
                  <a:srgbClr val="002F54"/>
                </a:solidFill>
                <a:latin typeface="+mn-lt"/>
                <a:ea typeface="+mn-ea"/>
                <a:cs typeface="Arial"/>
              </a:rPr>
              <a:t>su</a:t>
            </a:r>
            <a:r>
              <a:rPr lang="en-US" sz="2000" kern="1200" spc="-10" dirty="0" smtClean="0">
                <a:solidFill>
                  <a:srgbClr val="002F54"/>
                </a:solidFill>
                <a:latin typeface="+mn-lt"/>
                <a:ea typeface="+mn-ea"/>
                <a:cs typeface="Arial"/>
              </a:rPr>
              <a:t>b</a:t>
            </a:r>
            <a:r>
              <a:rPr lang="en-US" sz="2000" kern="1200" dirty="0" smtClean="0">
                <a:solidFill>
                  <a:srgbClr val="002F54"/>
                </a:solidFill>
                <a:latin typeface="+mn-lt"/>
                <a:ea typeface="+mn-ea"/>
                <a:cs typeface="Arial"/>
              </a:rPr>
              <a:t>c</a:t>
            </a:r>
            <a:r>
              <a:rPr lang="en-US" sz="2000" kern="1200" spc="-10" dirty="0" smtClean="0">
                <a:solidFill>
                  <a:srgbClr val="002F54"/>
                </a:solidFill>
                <a:latin typeface="+mn-lt"/>
                <a:ea typeface="+mn-ea"/>
                <a:cs typeface="Arial"/>
              </a:rPr>
              <a:t>o</a:t>
            </a:r>
            <a:r>
              <a:rPr lang="en-US" sz="2000" kern="1200" spc="-5" dirty="0" smtClean="0">
                <a:solidFill>
                  <a:srgbClr val="002F54"/>
                </a:solidFill>
                <a:latin typeface="+mn-lt"/>
                <a:ea typeface="+mn-ea"/>
                <a:cs typeface="Arial"/>
              </a:rPr>
              <a:t>nt</a:t>
            </a:r>
            <a:r>
              <a:rPr lang="en-US" sz="2000" kern="1200" spc="-15" dirty="0" smtClean="0">
                <a:solidFill>
                  <a:srgbClr val="002F54"/>
                </a:solidFill>
                <a:latin typeface="+mn-lt"/>
                <a:ea typeface="+mn-ea"/>
                <a:cs typeface="Arial"/>
              </a:rPr>
              <a:t>r</a:t>
            </a:r>
            <a:r>
              <a:rPr lang="en-US" sz="2000" kern="1200" spc="-10" dirty="0" smtClean="0">
                <a:solidFill>
                  <a:srgbClr val="002F54"/>
                </a:solidFill>
                <a:latin typeface="+mn-lt"/>
                <a:ea typeface="+mn-ea"/>
                <a:cs typeface="Arial"/>
              </a:rPr>
              <a:t>a</a:t>
            </a:r>
            <a:r>
              <a:rPr lang="en-US" sz="2000" kern="1200" dirty="0" smtClean="0">
                <a:solidFill>
                  <a:srgbClr val="002F54"/>
                </a:solidFill>
                <a:latin typeface="+mn-lt"/>
                <a:ea typeface="+mn-ea"/>
                <a:cs typeface="Arial"/>
              </a:rPr>
              <a:t>c</a:t>
            </a:r>
            <a:r>
              <a:rPr lang="en-US" sz="2000" kern="1200" spc="-5" dirty="0" smtClean="0">
                <a:solidFill>
                  <a:srgbClr val="002F54"/>
                </a:solidFill>
                <a:latin typeface="+mn-lt"/>
                <a:ea typeface="+mn-ea"/>
                <a:cs typeface="Arial"/>
              </a:rPr>
              <a:t>t</a:t>
            </a:r>
            <a:r>
              <a:rPr lang="en-US" sz="2000" kern="1200" spc="-25" dirty="0" smtClean="0">
                <a:solidFill>
                  <a:srgbClr val="002F54"/>
                </a:solidFill>
                <a:latin typeface="+mn-lt"/>
                <a:ea typeface="+mn-ea"/>
                <a:cs typeface="Arial"/>
              </a:rPr>
              <a:t>o</a:t>
            </a:r>
            <a:r>
              <a:rPr lang="en-US" sz="2000" kern="1200" spc="-5" dirty="0" smtClean="0">
                <a:solidFill>
                  <a:srgbClr val="002F54"/>
                </a:solidFill>
                <a:latin typeface="+mn-lt"/>
                <a:ea typeface="+mn-ea"/>
                <a:cs typeface="Arial"/>
              </a:rPr>
              <a:t>rs;</a:t>
            </a:r>
            <a:r>
              <a:rPr lang="en-US" sz="2000" kern="1200" spc="-35" dirty="0" smtClean="0">
                <a:solidFill>
                  <a:srgbClr val="002F54"/>
                </a:solidFill>
                <a:latin typeface="+mn-lt"/>
                <a:ea typeface="+mn-ea"/>
                <a:cs typeface="Arial"/>
              </a:rPr>
              <a:t> </a:t>
            </a:r>
            <a:r>
              <a:rPr lang="en-US" sz="2000" kern="1200" spc="-5" dirty="0" smtClean="0">
                <a:solidFill>
                  <a:srgbClr val="002F54"/>
                </a:solidFill>
                <a:latin typeface="+mn-lt"/>
                <a:ea typeface="+mn-ea"/>
                <a:cs typeface="Arial"/>
              </a:rPr>
              <a:t>Alaska </a:t>
            </a:r>
            <a:r>
              <a:rPr lang="en-US" sz="2000" kern="1200" spc="-10" dirty="0" smtClean="0">
                <a:solidFill>
                  <a:srgbClr val="002F54"/>
                </a:solidFill>
                <a:latin typeface="+mn-lt"/>
                <a:ea typeface="+mn-ea"/>
                <a:cs typeface="Arial"/>
              </a:rPr>
              <a:t>N</a:t>
            </a:r>
            <a:r>
              <a:rPr lang="en-US" sz="2000" kern="1200" spc="-5" dirty="0" smtClean="0">
                <a:solidFill>
                  <a:srgbClr val="002F54"/>
                </a:solidFill>
                <a:latin typeface="+mn-lt"/>
                <a:ea typeface="+mn-ea"/>
                <a:cs typeface="Arial"/>
              </a:rPr>
              <a:t>at</a:t>
            </a:r>
            <a:r>
              <a:rPr lang="en-US" sz="2000" kern="1200" spc="-15" dirty="0" smtClean="0">
                <a:solidFill>
                  <a:srgbClr val="002F54"/>
                </a:solidFill>
                <a:latin typeface="+mn-lt"/>
                <a:ea typeface="+mn-ea"/>
                <a:cs typeface="Arial"/>
              </a:rPr>
              <a:t>i</a:t>
            </a:r>
            <a:r>
              <a:rPr lang="en-US" sz="2000" kern="1200" spc="-10" dirty="0" smtClean="0">
                <a:solidFill>
                  <a:srgbClr val="002F54"/>
                </a:solidFill>
                <a:latin typeface="+mn-lt"/>
                <a:ea typeface="+mn-ea"/>
                <a:cs typeface="Arial"/>
              </a:rPr>
              <a:t>ve</a:t>
            </a:r>
            <a:r>
              <a:rPr lang="en-US" sz="2000" kern="1200" spc="-5" dirty="0" smtClean="0">
                <a:solidFill>
                  <a:srgbClr val="002F54"/>
                </a:solidFill>
                <a:latin typeface="+mn-lt"/>
                <a:ea typeface="+mn-ea"/>
                <a:cs typeface="Arial"/>
              </a:rPr>
              <a:t> </a:t>
            </a:r>
            <a:r>
              <a:rPr lang="en-US" sz="2000" kern="1200" spc="25" dirty="0" smtClean="0">
                <a:solidFill>
                  <a:srgbClr val="002F54"/>
                </a:solidFill>
                <a:latin typeface="+mn-lt"/>
                <a:ea typeface="+mn-ea"/>
                <a:cs typeface="Arial"/>
              </a:rPr>
              <a:t>Co</a:t>
            </a:r>
            <a:r>
              <a:rPr lang="en-US" sz="2000" kern="1200" spc="15" dirty="0" smtClean="0">
                <a:solidFill>
                  <a:srgbClr val="002F54"/>
                </a:solidFill>
                <a:latin typeface="+mn-lt"/>
                <a:ea typeface="+mn-ea"/>
                <a:cs typeface="Arial"/>
              </a:rPr>
              <a:t>rporatio</a:t>
            </a:r>
            <a:r>
              <a:rPr lang="en-US" sz="2000" kern="1200" spc="10" dirty="0" smtClean="0">
                <a:solidFill>
                  <a:srgbClr val="002F54"/>
                </a:solidFill>
                <a:latin typeface="+mn-lt"/>
                <a:ea typeface="+mn-ea"/>
                <a:cs typeface="Arial"/>
              </a:rPr>
              <a:t>n</a:t>
            </a:r>
            <a:r>
              <a:rPr lang="en-US" sz="2000" kern="1200" spc="20" dirty="0" smtClean="0">
                <a:solidFill>
                  <a:srgbClr val="002F54"/>
                </a:solidFill>
                <a:latin typeface="+mn-lt"/>
                <a:ea typeface="+mn-ea"/>
                <a:cs typeface="Arial"/>
              </a:rPr>
              <a:t>s</a:t>
            </a:r>
            <a:r>
              <a:rPr lang="en-US" sz="2000" kern="1200" spc="-15" dirty="0" smtClean="0">
                <a:solidFill>
                  <a:srgbClr val="002F54"/>
                </a:solidFill>
                <a:latin typeface="+mn-lt"/>
                <a:ea typeface="+mn-ea"/>
                <a:cs typeface="Arial"/>
              </a:rPr>
              <a:t> </a:t>
            </a:r>
            <a:r>
              <a:rPr lang="en-US" sz="2000" kern="1200" spc="20" dirty="0" smtClean="0">
                <a:solidFill>
                  <a:srgbClr val="002F54"/>
                </a:solidFill>
                <a:latin typeface="+mn-lt"/>
                <a:ea typeface="+mn-ea"/>
                <a:cs typeface="Arial"/>
              </a:rPr>
              <a:t>a</a:t>
            </a:r>
            <a:r>
              <a:rPr lang="en-US" sz="2000" kern="1200" spc="25" dirty="0" smtClean="0">
                <a:solidFill>
                  <a:srgbClr val="002F54"/>
                </a:solidFill>
                <a:latin typeface="+mn-lt"/>
                <a:ea typeface="+mn-ea"/>
                <a:cs typeface="Arial"/>
              </a:rPr>
              <a:t>n</a:t>
            </a:r>
            <a:r>
              <a:rPr lang="en-US" sz="2000" kern="1200" spc="20" dirty="0" smtClean="0">
                <a:solidFill>
                  <a:srgbClr val="002F54"/>
                </a:solidFill>
                <a:latin typeface="+mn-lt"/>
                <a:ea typeface="+mn-ea"/>
                <a:cs typeface="Arial"/>
              </a:rPr>
              <a:t>d</a:t>
            </a:r>
            <a:r>
              <a:rPr lang="en-US" sz="2000" kern="1200" spc="-15" dirty="0" smtClean="0">
                <a:solidFill>
                  <a:srgbClr val="002F54"/>
                </a:solidFill>
                <a:latin typeface="+mn-lt"/>
                <a:ea typeface="+mn-ea"/>
                <a:cs typeface="Arial"/>
              </a:rPr>
              <a:t> </a:t>
            </a:r>
            <a:r>
              <a:rPr lang="en-US" sz="2000" kern="1200" spc="15" dirty="0" smtClean="0">
                <a:solidFill>
                  <a:srgbClr val="002F54"/>
                </a:solidFill>
                <a:latin typeface="+mn-lt"/>
                <a:ea typeface="+mn-ea"/>
                <a:cs typeface="Arial"/>
              </a:rPr>
              <a:t>Indian</a:t>
            </a:r>
            <a:r>
              <a:rPr lang="en-US" sz="2000" kern="1200" spc="-15" dirty="0" smtClean="0">
                <a:solidFill>
                  <a:srgbClr val="002F54"/>
                </a:solidFill>
                <a:latin typeface="+mn-lt"/>
                <a:ea typeface="+mn-ea"/>
                <a:cs typeface="Arial"/>
              </a:rPr>
              <a:t> </a:t>
            </a:r>
            <a:r>
              <a:rPr lang="en-US" sz="2000" kern="1200" spc="30" dirty="0" smtClean="0">
                <a:solidFill>
                  <a:srgbClr val="002F54"/>
                </a:solidFill>
                <a:latin typeface="+mn-lt"/>
                <a:ea typeface="+mn-ea"/>
                <a:cs typeface="Arial"/>
              </a:rPr>
              <a:t>T</a:t>
            </a:r>
            <a:r>
              <a:rPr lang="en-US" sz="2000" kern="1200" spc="10" dirty="0" smtClean="0">
                <a:solidFill>
                  <a:srgbClr val="002F54"/>
                </a:solidFill>
                <a:latin typeface="+mn-lt"/>
                <a:ea typeface="+mn-ea"/>
                <a:cs typeface="Arial"/>
              </a:rPr>
              <a:t>r</a:t>
            </a:r>
            <a:r>
              <a:rPr lang="en-US" sz="2000" kern="1200" spc="-5" dirty="0" smtClean="0">
                <a:solidFill>
                  <a:srgbClr val="002F54"/>
                </a:solidFill>
                <a:latin typeface="+mn-lt"/>
                <a:ea typeface="+mn-ea"/>
                <a:cs typeface="Arial"/>
              </a:rPr>
              <a:t>i</a:t>
            </a:r>
            <a:r>
              <a:rPr lang="en-US" sz="2000" kern="1200" spc="20" dirty="0" smtClean="0">
                <a:solidFill>
                  <a:srgbClr val="002F54"/>
                </a:solidFill>
                <a:latin typeface="+mn-lt"/>
                <a:ea typeface="+mn-ea"/>
                <a:cs typeface="Arial"/>
              </a:rPr>
              <a:t>b</a:t>
            </a:r>
            <a:r>
              <a:rPr lang="en-US" sz="2000" kern="1200" spc="25" dirty="0" smtClean="0">
                <a:solidFill>
                  <a:srgbClr val="002F54"/>
                </a:solidFill>
                <a:latin typeface="+mn-lt"/>
                <a:ea typeface="+mn-ea"/>
                <a:cs typeface="Arial"/>
              </a:rPr>
              <a:t>e</a:t>
            </a:r>
            <a:r>
              <a:rPr lang="en-US" sz="2000" kern="1200" spc="20" dirty="0" smtClean="0">
                <a:solidFill>
                  <a:srgbClr val="002F54"/>
                </a:solidFill>
                <a:latin typeface="+mn-lt"/>
                <a:ea typeface="+mn-ea"/>
                <a:cs typeface="Arial"/>
              </a:rPr>
              <a:t>s</a:t>
            </a:r>
            <a:endParaRPr lang="en-US" sz="2000" kern="1200" dirty="0" smtClean="0">
              <a:solidFill>
                <a:schemeClr val="tx1"/>
              </a:solidFill>
              <a:latin typeface="+mn-lt"/>
              <a:ea typeface="+mn-ea"/>
              <a:cs typeface="Arial"/>
            </a:endParaRPr>
          </a:p>
          <a:p>
            <a:pPr marL="756285" marR="382270" lvl="1" indent="-286385">
              <a:lnSpc>
                <a:spcPct val="100000"/>
              </a:lnSpc>
              <a:spcBef>
                <a:spcPts val="465"/>
              </a:spcBef>
              <a:buFont typeface="Arial"/>
              <a:buChar char="–"/>
              <a:tabLst>
                <a:tab pos="756920" algn="l"/>
              </a:tabLst>
            </a:pPr>
            <a:r>
              <a:rPr lang="en-US" sz="2000" kern="1200" spc="25" dirty="0" smtClean="0">
                <a:solidFill>
                  <a:srgbClr val="002F54"/>
                </a:solidFill>
                <a:latin typeface="+mn-lt"/>
                <a:ea typeface="+mn-ea"/>
                <a:cs typeface="Arial"/>
              </a:rPr>
              <a:t>A</a:t>
            </a:r>
            <a:r>
              <a:rPr lang="en-US" sz="2000" kern="1200" spc="10" dirty="0" smtClean="0">
                <a:solidFill>
                  <a:srgbClr val="002F54"/>
                </a:solidFill>
                <a:latin typeface="+mn-lt"/>
                <a:ea typeface="+mn-ea"/>
                <a:cs typeface="Arial"/>
              </a:rPr>
              <a:t> </a:t>
            </a:r>
            <a:r>
              <a:rPr lang="en-US" sz="2000" kern="1200" spc="20" dirty="0" smtClean="0">
                <a:solidFill>
                  <a:srgbClr val="002F54"/>
                </a:solidFill>
                <a:latin typeface="+mn-lt"/>
                <a:ea typeface="+mn-ea"/>
                <a:cs typeface="Arial"/>
              </a:rPr>
              <a:t>statem</a:t>
            </a:r>
            <a:r>
              <a:rPr lang="en-US" sz="2000" kern="1200" spc="25" dirty="0" smtClean="0">
                <a:solidFill>
                  <a:srgbClr val="002F54"/>
                </a:solidFill>
                <a:latin typeface="+mn-lt"/>
                <a:ea typeface="+mn-ea"/>
                <a:cs typeface="Arial"/>
              </a:rPr>
              <a:t>e</a:t>
            </a:r>
            <a:r>
              <a:rPr lang="en-US" sz="2000" kern="1200" spc="15" dirty="0" smtClean="0">
                <a:solidFill>
                  <a:srgbClr val="002F54"/>
                </a:solidFill>
                <a:latin typeface="+mn-lt"/>
                <a:ea typeface="+mn-ea"/>
                <a:cs typeface="Arial"/>
              </a:rPr>
              <a:t>nt</a:t>
            </a:r>
            <a:r>
              <a:rPr lang="en-US" sz="2000" kern="1200" spc="10" dirty="0" smtClean="0">
                <a:solidFill>
                  <a:srgbClr val="002F54"/>
                </a:solidFill>
                <a:latin typeface="+mn-lt"/>
                <a:ea typeface="+mn-ea"/>
                <a:cs typeface="Arial"/>
              </a:rPr>
              <a:t> </a:t>
            </a:r>
            <a:r>
              <a:rPr lang="en-US" sz="2000" kern="1200" spc="15" dirty="0" smtClean="0">
                <a:solidFill>
                  <a:srgbClr val="002F54"/>
                </a:solidFill>
                <a:latin typeface="+mn-lt"/>
                <a:ea typeface="+mn-ea"/>
                <a:cs typeface="Arial"/>
              </a:rPr>
              <a:t>of</a:t>
            </a:r>
            <a:r>
              <a:rPr lang="en-US" sz="2000" kern="1200" spc="5" dirty="0" smtClean="0">
                <a:solidFill>
                  <a:srgbClr val="002F54"/>
                </a:solidFill>
                <a:latin typeface="+mn-lt"/>
                <a:ea typeface="+mn-ea"/>
                <a:cs typeface="Arial"/>
              </a:rPr>
              <a:t> </a:t>
            </a:r>
            <a:r>
              <a:rPr lang="en-US" sz="2000" kern="1200" spc="15" dirty="0" smtClean="0">
                <a:solidFill>
                  <a:srgbClr val="002F54"/>
                </a:solidFill>
                <a:latin typeface="+mn-lt"/>
                <a:ea typeface="+mn-ea"/>
                <a:cs typeface="Arial"/>
              </a:rPr>
              <a:t>the</a:t>
            </a:r>
            <a:r>
              <a:rPr lang="en-US" sz="2000" kern="1200" spc="10" dirty="0" smtClean="0">
                <a:solidFill>
                  <a:srgbClr val="002F54"/>
                </a:solidFill>
                <a:latin typeface="+mn-lt"/>
                <a:ea typeface="+mn-ea"/>
                <a:cs typeface="Arial"/>
              </a:rPr>
              <a:t> </a:t>
            </a:r>
            <a:r>
              <a:rPr lang="en-US" sz="2000" kern="1200" dirty="0" smtClean="0">
                <a:solidFill>
                  <a:srgbClr val="002F54"/>
                </a:solidFill>
                <a:latin typeface="+mn-lt"/>
                <a:ea typeface="+mn-ea"/>
                <a:cs typeface="Arial"/>
              </a:rPr>
              <a:t>t</a:t>
            </a:r>
            <a:r>
              <a:rPr lang="en-US" sz="2000" kern="1200" spc="15" dirty="0" smtClean="0">
                <a:solidFill>
                  <a:srgbClr val="002F54"/>
                </a:solidFill>
                <a:latin typeface="+mn-lt"/>
                <a:ea typeface="+mn-ea"/>
                <a:cs typeface="Arial"/>
              </a:rPr>
              <a:t>otal</a:t>
            </a:r>
            <a:r>
              <a:rPr lang="en-US" sz="2000" kern="1200" spc="5" dirty="0" smtClean="0">
                <a:solidFill>
                  <a:srgbClr val="002F54"/>
                </a:solidFill>
                <a:latin typeface="+mn-lt"/>
                <a:ea typeface="+mn-ea"/>
                <a:cs typeface="Arial"/>
              </a:rPr>
              <a:t> </a:t>
            </a:r>
            <a:r>
              <a:rPr lang="en-US" sz="2000" kern="1200" spc="20" dirty="0" smtClean="0">
                <a:solidFill>
                  <a:srgbClr val="002F54"/>
                </a:solidFill>
                <a:latin typeface="+mn-lt"/>
                <a:ea typeface="+mn-ea"/>
                <a:cs typeface="Arial"/>
              </a:rPr>
              <a:t>d</a:t>
            </a:r>
            <a:r>
              <a:rPr lang="en-US" sz="2000" kern="1200" spc="25" dirty="0" smtClean="0">
                <a:solidFill>
                  <a:srgbClr val="002F54"/>
                </a:solidFill>
                <a:latin typeface="+mn-lt"/>
                <a:ea typeface="+mn-ea"/>
                <a:cs typeface="Arial"/>
              </a:rPr>
              <a:t>o</a:t>
            </a:r>
            <a:r>
              <a:rPr lang="en-US" sz="2000" kern="1200" spc="10" dirty="0" smtClean="0">
                <a:solidFill>
                  <a:srgbClr val="002F54"/>
                </a:solidFill>
                <a:latin typeface="+mn-lt"/>
                <a:ea typeface="+mn-ea"/>
                <a:cs typeface="Arial"/>
              </a:rPr>
              <a:t>llars</a:t>
            </a:r>
            <a:r>
              <a:rPr lang="en-US" sz="2000" kern="1200" spc="-5" dirty="0" smtClean="0">
                <a:solidFill>
                  <a:srgbClr val="002F54"/>
                </a:solidFill>
                <a:latin typeface="+mn-lt"/>
                <a:ea typeface="+mn-ea"/>
                <a:cs typeface="Arial"/>
              </a:rPr>
              <a:t> </a:t>
            </a:r>
            <a:r>
              <a:rPr lang="en-US" sz="2000" kern="1200" spc="15" dirty="0" smtClean="0">
                <a:solidFill>
                  <a:srgbClr val="002F54"/>
                </a:solidFill>
                <a:latin typeface="+mn-lt"/>
                <a:ea typeface="+mn-ea"/>
                <a:cs typeface="Arial"/>
              </a:rPr>
              <a:t>pl</a:t>
            </a:r>
            <a:r>
              <a:rPr lang="en-US" sz="2000" kern="1200" spc="25" dirty="0" smtClean="0">
                <a:solidFill>
                  <a:srgbClr val="002F54"/>
                </a:solidFill>
                <a:latin typeface="+mn-lt"/>
                <a:ea typeface="+mn-ea"/>
                <a:cs typeface="Arial"/>
              </a:rPr>
              <a:t>a</a:t>
            </a:r>
            <a:r>
              <a:rPr lang="en-US" sz="2000" kern="1200" spc="20" dirty="0" smtClean="0">
                <a:solidFill>
                  <a:srgbClr val="002F54"/>
                </a:solidFill>
                <a:latin typeface="+mn-lt"/>
                <a:ea typeface="+mn-ea"/>
                <a:cs typeface="Arial"/>
              </a:rPr>
              <a:t>n</a:t>
            </a:r>
            <a:r>
              <a:rPr lang="en-US" sz="2000" kern="1200" spc="25" dirty="0" smtClean="0">
                <a:solidFill>
                  <a:srgbClr val="002F54"/>
                </a:solidFill>
                <a:latin typeface="+mn-lt"/>
                <a:ea typeface="+mn-ea"/>
                <a:cs typeface="Arial"/>
              </a:rPr>
              <a:t>n</a:t>
            </a:r>
            <a:r>
              <a:rPr lang="en-US" sz="2000" kern="1200" spc="10" dirty="0" smtClean="0">
                <a:solidFill>
                  <a:srgbClr val="002F54"/>
                </a:solidFill>
                <a:latin typeface="+mn-lt"/>
                <a:ea typeface="+mn-ea"/>
                <a:cs typeface="Arial"/>
              </a:rPr>
              <a:t>e</a:t>
            </a:r>
            <a:r>
              <a:rPr lang="en-US" sz="2000" kern="1200" spc="20" dirty="0" smtClean="0">
                <a:solidFill>
                  <a:srgbClr val="002F54"/>
                </a:solidFill>
                <a:latin typeface="+mn-lt"/>
                <a:ea typeface="+mn-ea"/>
                <a:cs typeface="Arial"/>
              </a:rPr>
              <a:t>d</a:t>
            </a:r>
            <a:r>
              <a:rPr lang="en-US" sz="2000" kern="1200" spc="-25" dirty="0" smtClean="0">
                <a:solidFill>
                  <a:srgbClr val="002F54"/>
                </a:solidFill>
                <a:latin typeface="+mn-lt"/>
                <a:ea typeface="+mn-ea"/>
                <a:cs typeface="Arial"/>
              </a:rPr>
              <a:t> </a:t>
            </a:r>
            <a:r>
              <a:rPr lang="en-US" sz="2000" kern="1200" spc="15" dirty="0" smtClean="0">
                <a:solidFill>
                  <a:srgbClr val="002F54"/>
                </a:solidFill>
                <a:latin typeface="+mn-lt"/>
                <a:ea typeface="+mn-ea"/>
                <a:cs typeface="Arial"/>
              </a:rPr>
              <a:t>to </a:t>
            </a:r>
            <a:r>
              <a:rPr lang="en-US" sz="2000" kern="1200" spc="20" dirty="0" smtClean="0">
                <a:solidFill>
                  <a:srgbClr val="002F54"/>
                </a:solidFill>
                <a:latin typeface="+mn-lt"/>
                <a:ea typeface="+mn-ea"/>
                <a:cs typeface="Arial"/>
              </a:rPr>
              <a:t>be</a:t>
            </a:r>
            <a:r>
              <a:rPr lang="en-US" sz="2000" kern="1200" dirty="0" smtClean="0">
                <a:solidFill>
                  <a:srgbClr val="002F54"/>
                </a:solidFill>
                <a:latin typeface="+mn-lt"/>
                <a:ea typeface="+mn-ea"/>
                <a:cs typeface="Arial"/>
              </a:rPr>
              <a:t> </a:t>
            </a:r>
            <a:r>
              <a:rPr lang="en-US" sz="2000" kern="1200" spc="20" dirty="0" smtClean="0">
                <a:solidFill>
                  <a:srgbClr val="002F54"/>
                </a:solidFill>
                <a:latin typeface="+mn-lt"/>
                <a:ea typeface="+mn-ea"/>
                <a:cs typeface="Arial"/>
              </a:rPr>
              <a:t>su</a:t>
            </a:r>
            <a:r>
              <a:rPr lang="en-US" sz="2000" kern="1200" spc="25" dirty="0" smtClean="0">
                <a:solidFill>
                  <a:srgbClr val="002F54"/>
                </a:solidFill>
                <a:latin typeface="+mn-lt"/>
                <a:ea typeface="+mn-ea"/>
                <a:cs typeface="Arial"/>
              </a:rPr>
              <a:t>b</a:t>
            </a:r>
            <a:r>
              <a:rPr lang="en-US" sz="2000" kern="1200" spc="20" dirty="0" smtClean="0">
                <a:solidFill>
                  <a:srgbClr val="002F54"/>
                </a:solidFill>
                <a:latin typeface="+mn-lt"/>
                <a:ea typeface="+mn-ea"/>
                <a:cs typeface="Arial"/>
              </a:rPr>
              <a:t>con</a:t>
            </a:r>
            <a:r>
              <a:rPr lang="en-US" sz="2000" kern="1200" dirty="0" smtClean="0">
                <a:solidFill>
                  <a:srgbClr val="002F54"/>
                </a:solidFill>
                <a:latin typeface="+mn-lt"/>
                <a:ea typeface="+mn-ea"/>
                <a:cs typeface="Arial"/>
              </a:rPr>
              <a:t>t</a:t>
            </a:r>
            <a:r>
              <a:rPr lang="en-US" sz="2000" kern="1200" spc="15" dirty="0" smtClean="0">
                <a:solidFill>
                  <a:srgbClr val="002F54"/>
                </a:solidFill>
                <a:latin typeface="+mn-lt"/>
                <a:ea typeface="+mn-ea"/>
                <a:cs typeface="Arial"/>
              </a:rPr>
              <a:t>ra</a:t>
            </a:r>
            <a:r>
              <a:rPr lang="en-US" sz="2000" kern="1200" spc="25" dirty="0" smtClean="0">
                <a:solidFill>
                  <a:srgbClr val="002F54"/>
                </a:solidFill>
                <a:latin typeface="+mn-lt"/>
                <a:ea typeface="+mn-ea"/>
                <a:cs typeface="Arial"/>
              </a:rPr>
              <a:t>c</a:t>
            </a:r>
            <a:r>
              <a:rPr lang="en-US" sz="2000" kern="1200" spc="15" dirty="0" smtClean="0">
                <a:solidFill>
                  <a:srgbClr val="002F54"/>
                </a:solidFill>
                <a:latin typeface="+mn-lt"/>
                <a:ea typeface="+mn-ea"/>
                <a:cs typeface="Arial"/>
              </a:rPr>
              <a:t>ted</a:t>
            </a:r>
            <a:r>
              <a:rPr lang="en-US" sz="2000" kern="1200" dirty="0" smtClean="0">
                <a:solidFill>
                  <a:srgbClr val="002F54"/>
                </a:solidFill>
                <a:latin typeface="+mn-lt"/>
                <a:ea typeface="+mn-ea"/>
                <a:cs typeface="Arial"/>
              </a:rPr>
              <a:t> </a:t>
            </a:r>
            <a:r>
              <a:rPr lang="en-US" sz="2000" kern="1200" spc="20" dirty="0" smtClean="0">
                <a:solidFill>
                  <a:srgbClr val="002F54"/>
                </a:solidFill>
                <a:latin typeface="+mn-lt"/>
                <a:ea typeface="+mn-ea"/>
                <a:cs typeface="Arial"/>
              </a:rPr>
              <a:t>a</a:t>
            </a:r>
            <a:r>
              <a:rPr lang="en-US" sz="2000" kern="1200" spc="10" dirty="0" smtClean="0">
                <a:solidFill>
                  <a:srgbClr val="002F54"/>
                </a:solidFill>
                <a:latin typeface="+mn-lt"/>
                <a:ea typeface="+mn-ea"/>
                <a:cs typeface="Arial"/>
              </a:rPr>
              <a:t>n</a:t>
            </a:r>
            <a:r>
              <a:rPr lang="en-US" sz="2000" kern="1200" spc="20" dirty="0" smtClean="0">
                <a:solidFill>
                  <a:srgbClr val="002F54"/>
                </a:solidFill>
                <a:latin typeface="+mn-lt"/>
                <a:ea typeface="+mn-ea"/>
                <a:cs typeface="Arial"/>
              </a:rPr>
              <a:t>d</a:t>
            </a:r>
            <a:r>
              <a:rPr lang="en-US" sz="2000" kern="1200" dirty="0" smtClean="0">
                <a:solidFill>
                  <a:srgbClr val="002F54"/>
                </a:solidFill>
                <a:latin typeface="+mn-lt"/>
                <a:ea typeface="+mn-ea"/>
                <a:cs typeface="Arial"/>
              </a:rPr>
              <a:t> </a:t>
            </a:r>
            <a:r>
              <a:rPr lang="en-US" sz="2000" kern="1200" spc="20" dirty="0" smtClean="0">
                <a:solidFill>
                  <a:srgbClr val="002F54"/>
                </a:solidFill>
                <a:latin typeface="+mn-lt"/>
                <a:ea typeface="+mn-ea"/>
                <a:cs typeface="Arial"/>
              </a:rPr>
              <a:t>a</a:t>
            </a:r>
            <a:r>
              <a:rPr lang="en-US" sz="2000" kern="1200" spc="10" dirty="0" smtClean="0">
                <a:solidFill>
                  <a:srgbClr val="002F54"/>
                </a:solidFill>
                <a:latin typeface="+mn-lt"/>
                <a:ea typeface="+mn-ea"/>
                <a:cs typeface="Arial"/>
              </a:rPr>
              <a:t> </a:t>
            </a:r>
            <a:r>
              <a:rPr lang="en-US" sz="2000" kern="1200" spc="-5" dirty="0" smtClean="0">
                <a:solidFill>
                  <a:srgbClr val="002F54"/>
                </a:solidFill>
                <a:latin typeface="+mn-lt"/>
                <a:ea typeface="+mn-ea"/>
                <a:cs typeface="Arial"/>
              </a:rPr>
              <a:t>statement</a:t>
            </a:r>
            <a:r>
              <a:rPr lang="en-US" sz="2000" kern="1200" spc="-20" dirty="0" smtClean="0">
                <a:solidFill>
                  <a:srgbClr val="002F54"/>
                </a:solidFill>
                <a:latin typeface="+mn-lt"/>
                <a:ea typeface="+mn-ea"/>
                <a:cs typeface="Arial"/>
              </a:rPr>
              <a:t> </a:t>
            </a:r>
            <a:r>
              <a:rPr lang="en-US" sz="2000" kern="1200" spc="-5" dirty="0" smtClean="0">
                <a:solidFill>
                  <a:srgbClr val="002F54"/>
                </a:solidFill>
                <a:latin typeface="+mn-lt"/>
                <a:ea typeface="+mn-ea"/>
                <a:cs typeface="Arial"/>
              </a:rPr>
              <a:t>of</a:t>
            </a:r>
            <a:r>
              <a:rPr lang="en-US" sz="2000" kern="1200" dirty="0" smtClean="0">
                <a:solidFill>
                  <a:srgbClr val="002F54"/>
                </a:solidFill>
                <a:latin typeface="+mn-lt"/>
                <a:ea typeface="+mn-ea"/>
                <a:cs typeface="Arial"/>
              </a:rPr>
              <a:t> </a:t>
            </a:r>
            <a:r>
              <a:rPr lang="en-US" sz="2000" kern="1200" spc="-5" dirty="0" smtClean="0">
                <a:solidFill>
                  <a:srgbClr val="002F54"/>
                </a:solidFill>
                <a:latin typeface="+mn-lt"/>
                <a:ea typeface="+mn-ea"/>
                <a:cs typeface="Arial"/>
              </a:rPr>
              <a:t>the</a:t>
            </a:r>
            <a:r>
              <a:rPr lang="en-US" sz="2000" kern="1200" spc="-15" dirty="0" smtClean="0">
                <a:solidFill>
                  <a:srgbClr val="002F54"/>
                </a:solidFill>
                <a:latin typeface="+mn-lt"/>
                <a:ea typeface="+mn-ea"/>
                <a:cs typeface="Arial"/>
              </a:rPr>
              <a:t> </a:t>
            </a:r>
            <a:r>
              <a:rPr lang="en-US" sz="2000" kern="1200" spc="-5" dirty="0" smtClean="0">
                <a:solidFill>
                  <a:srgbClr val="002F54"/>
                </a:solidFill>
                <a:latin typeface="+mn-lt"/>
                <a:ea typeface="+mn-ea"/>
                <a:cs typeface="Arial"/>
              </a:rPr>
              <a:t>total</a:t>
            </a:r>
            <a:r>
              <a:rPr lang="en-US" sz="2000" kern="1200" dirty="0" smtClean="0">
                <a:solidFill>
                  <a:srgbClr val="002F54"/>
                </a:solidFill>
                <a:latin typeface="+mn-lt"/>
                <a:ea typeface="+mn-ea"/>
                <a:cs typeface="Arial"/>
              </a:rPr>
              <a:t> </a:t>
            </a:r>
            <a:r>
              <a:rPr lang="en-US" sz="2000" kern="1200" spc="-10" dirty="0" smtClean="0">
                <a:solidFill>
                  <a:srgbClr val="002F54"/>
                </a:solidFill>
                <a:latin typeface="+mn-lt"/>
                <a:ea typeface="+mn-ea"/>
                <a:cs typeface="Arial"/>
              </a:rPr>
              <a:t>d</a:t>
            </a:r>
            <a:r>
              <a:rPr lang="en-US" sz="2000" kern="1200" spc="-5" dirty="0" smtClean="0">
                <a:solidFill>
                  <a:srgbClr val="002F54"/>
                </a:solidFill>
                <a:latin typeface="+mn-lt"/>
                <a:ea typeface="+mn-ea"/>
                <a:cs typeface="Arial"/>
              </a:rPr>
              <a:t>ollars</a:t>
            </a:r>
            <a:r>
              <a:rPr lang="en-US" sz="2000" kern="1200" spc="-30" dirty="0" smtClean="0">
                <a:solidFill>
                  <a:srgbClr val="002F54"/>
                </a:solidFill>
                <a:latin typeface="+mn-lt"/>
                <a:ea typeface="+mn-ea"/>
                <a:cs typeface="Arial"/>
              </a:rPr>
              <a:t> </a:t>
            </a:r>
            <a:r>
              <a:rPr lang="en-US" sz="2000" kern="1200" spc="-5" dirty="0" smtClean="0">
                <a:solidFill>
                  <a:srgbClr val="002F54"/>
                </a:solidFill>
                <a:latin typeface="+mn-lt"/>
                <a:ea typeface="+mn-ea"/>
                <a:cs typeface="Arial"/>
              </a:rPr>
              <a:t>pla</a:t>
            </a:r>
            <a:r>
              <a:rPr lang="en-US" sz="2000" kern="1200" spc="-10" dirty="0" smtClean="0">
                <a:solidFill>
                  <a:srgbClr val="002F54"/>
                </a:solidFill>
                <a:latin typeface="+mn-lt"/>
                <a:ea typeface="+mn-ea"/>
                <a:cs typeface="Arial"/>
              </a:rPr>
              <a:t>n</a:t>
            </a:r>
            <a:r>
              <a:rPr lang="en-US" sz="2000" kern="1200" spc="-5" dirty="0" smtClean="0">
                <a:solidFill>
                  <a:srgbClr val="002F54"/>
                </a:solidFill>
                <a:latin typeface="+mn-lt"/>
                <a:ea typeface="+mn-ea"/>
                <a:cs typeface="Arial"/>
              </a:rPr>
              <a:t>n</a:t>
            </a:r>
            <a:r>
              <a:rPr lang="en-US" sz="2000" kern="1200" spc="-10" dirty="0" smtClean="0">
                <a:solidFill>
                  <a:srgbClr val="002F54"/>
                </a:solidFill>
                <a:latin typeface="+mn-lt"/>
                <a:ea typeface="+mn-ea"/>
                <a:cs typeface="Arial"/>
              </a:rPr>
              <a:t>ed </a:t>
            </a:r>
            <a:r>
              <a:rPr lang="en-US" sz="2000" kern="1200" spc="-5" dirty="0" smtClean="0">
                <a:solidFill>
                  <a:srgbClr val="002F54"/>
                </a:solidFill>
                <a:latin typeface="+mn-lt"/>
                <a:ea typeface="+mn-ea"/>
                <a:cs typeface="Arial"/>
              </a:rPr>
              <a:t>to</a:t>
            </a:r>
            <a:r>
              <a:rPr lang="en-US" sz="2000" kern="1200" spc="-30" dirty="0" smtClean="0">
                <a:solidFill>
                  <a:srgbClr val="002F54"/>
                </a:solidFill>
                <a:latin typeface="+mn-lt"/>
                <a:ea typeface="+mn-ea"/>
                <a:cs typeface="Arial"/>
              </a:rPr>
              <a:t> </a:t>
            </a:r>
            <a:r>
              <a:rPr lang="en-US" sz="2000" kern="1200" spc="-10" dirty="0" smtClean="0">
                <a:solidFill>
                  <a:srgbClr val="002F54"/>
                </a:solidFill>
                <a:latin typeface="+mn-lt"/>
                <a:ea typeface="+mn-ea"/>
                <a:cs typeface="Arial"/>
              </a:rPr>
              <a:t>be</a:t>
            </a:r>
            <a:r>
              <a:rPr lang="en-US" sz="2000" kern="1200" spc="-15" dirty="0" smtClean="0">
                <a:solidFill>
                  <a:srgbClr val="002F54"/>
                </a:solidFill>
                <a:latin typeface="+mn-lt"/>
                <a:ea typeface="+mn-ea"/>
                <a:cs typeface="Arial"/>
              </a:rPr>
              <a:t> </a:t>
            </a:r>
            <a:r>
              <a:rPr lang="en-US" sz="2000" kern="1200" spc="-10" dirty="0" smtClean="0">
                <a:solidFill>
                  <a:srgbClr val="002F54"/>
                </a:solidFill>
                <a:latin typeface="+mn-lt"/>
                <a:ea typeface="+mn-ea"/>
                <a:cs typeface="Arial"/>
              </a:rPr>
              <a:t>su</a:t>
            </a:r>
            <a:r>
              <a:rPr lang="en-US" sz="2000" kern="1200" spc="-5" dirty="0" smtClean="0">
                <a:solidFill>
                  <a:srgbClr val="002F54"/>
                </a:solidFill>
                <a:latin typeface="+mn-lt"/>
                <a:ea typeface="+mn-ea"/>
                <a:cs typeface="Arial"/>
              </a:rPr>
              <a:t>b</a:t>
            </a:r>
            <a:r>
              <a:rPr lang="en-US" sz="2000" kern="1200" spc="-10" dirty="0" smtClean="0">
                <a:solidFill>
                  <a:srgbClr val="002F54"/>
                </a:solidFill>
                <a:latin typeface="+mn-lt"/>
                <a:ea typeface="+mn-ea"/>
                <a:cs typeface="Arial"/>
              </a:rPr>
              <a:t>co</a:t>
            </a:r>
            <a:r>
              <a:rPr lang="en-US" sz="2000" kern="1200" spc="-5" dirty="0" smtClean="0">
                <a:solidFill>
                  <a:srgbClr val="002F54"/>
                </a:solidFill>
                <a:latin typeface="+mn-lt"/>
                <a:ea typeface="+mn-ea"/>
                <a:cs typeface="Arial"/>
              </a:rPr>
              <a:t>nt</a:t>
            </a:r>
            <a:r>
              <a:rPr lang="en-US" sz="2000" kern="1200" spc="-15" dirty="0" smtClean="0">
                <a:solidFill>
                  <a:srgbClr val="002F54"/>
                </a:solidFill>
                <a:latin typeface="+mn-lt"/>
                <a:ea typeface="+mn-ea"/>
                <a:cs typeface="Arial"/>
              </a:rPr>
              <a:t>r</a:t>
            </a:r>
            <a:r>
              <a:rPr lang="en-US" sz="2000" kern="1200" spc="-5" dirty="0" smtClean="0">
                <a:solidFill>
                  <a:srgbClr val="002F54"/>
                </a:solidFill>
                <a:latin typeface="+mn-lt"/>
                <a:ea typeface="+mn-ea"/>
                <a:cs typeface="Arial"/>
              </a:rPr>
              <a:t>acted</a:t>
            </a:r>
            <a:endParaRPr lang="en-US" sz="2000" kern="1200" dirty="0" smtClean="0">
              <a:solidFill>
                <a:schemeClr val="tx1"/>
              </a:solidFill>
              <a:latin typeface="+mn-lt"/>
              <a:ea typeface="+mn-ea"/>
              <a:cs typeface="Arial"/>
            </a:endParaRPr>
          </a:p>
          <a:p>
            <a:pPr marL="756285" marR="494030" lvl="1" indent="-286385">
              <a:lnSpc>
                <a:spcPct val="101200"/>
              </a:lnSpc>
              <a:spcBef>
                <a:spcPts val="420"/>
              </a:spcBef>
              <a:buFont typeface="Arial"/>
              <a:buChar char="–"/>
              <a:tabLst>
                <a:tab pos="756920" algn="l"/>
              </a:tabLst>
            </a:pPr>
            <a:r>
              <a:rPr lang="en-US" sz="2000" kern="1200" spc="25" dirty="0" smtClean="0">
                <a:solidFill>
                  <a:srgbClr val="002F54"/>
                </a:solidFill>
                <a:latin typeface="+mn-lt"/>
                <a:ea typeface="+mn-ea"/>
                <a:cs typeface="Arial"/>
              </a:rPr>
              <a:t>A</a:t>
            </a:r>
            <a:r>
              <a:rPr lang="en-US" sz="2000" kern="1200" spc="10" dirty="0" smtClean="0">
                <a:solidFill>
                  <a:srgbClr val="002F54"/>
                </a:solidFill>
                <a:latin typeface="+mn-lt"/>
                <a:ea typeface="+mn-ea"/>
                <a:cs typeface="Arial"/>
              </a:rPr>
              <a:t> </a:t>
            </a:r>
            <a:r>
              <a:rPr lang="en-US" sz="2000" kern="1200" spc="20" dirty="0" smtClean="0">
                <a:solidFill>
                  <a:srgbClr val="002F54"/>
                </a:solidFill>
                <a:latin typeface="+mn-lt"/>
                <a:ea typeface="+mn-ea"/>
                <a:cs typeface="Arial"/>
              </a:rPr>
              <a:t>d</a:t>
            </a:r>
            <a:r>
              <a:rPr lang="en-US" sz="2000" kern="1200" spc="25" dirty="0" smtClean="0">
                <a:solidFill>
                  <a:srgbClr val="002F54"/>
                </a:solidFill>
                <a:latin typeface="+mn-lt"/>
                <a:ea typeface="+mn-ea"/>
                <a:cs typeface="Arial"/>
              </a:rPr>
              <a:t>e</a:t>
            </a:r>
            <a:r>
              <a:rPr lang="en-US" sz="2000" kern="1200" spc="15" dirty="0" smtClean="0">
                <a:solidFill>
                  <a:srgbClr val="002F54"/>
                </a:solidFill>
                <a:latin typeface="+mn-lt"/>
                <a:ea typeface="+mn-ea"/>
                <a:cs typeface="Arial"/>
              </a:rPr>
              <a:t>scr</a:t>
            </a:r>
            <a:r>
              <a:rPr lang="en-US" sz="2000" kern="1200" spc="-5" dirty="0" smtClean="0">
                <a:solidFill>
                  <a:srgbClr val="002F54"/>
                </a:solidFill>
                <a:latin typeface="+mn-lt"/>
                <a:ea typeface="+mn-ea"/>
                <a:cs typeface="Arial"/>
              </a:rPr>
              <a:t>i</a:t>
            </a:r>
            <a:r>
              <a:rPr lang="en-US" sz="2000" kern="1200" spc="15" dirty="0" smtClean="0">
                <a:solidFill>
                  <a:srgbClr val="002F54"/>
                </a:solidFill>
                <a:latin typeface="+mn-lt"/>
                <a:ea typeface="+mn-ea"/>
                <a:cs typeface="Arial"/>
              </a:rPr>
              <a:t>ption</a:t>
            </a:r>
            <a:r>
              <a:rPr lang="en-US" sz="2000" kern="1200" spc="-15" dirty="0" smtClean="0">
                <a:solidFill>
                  <a:srgbClr val="002F54"/>
                </a:solidFill>
                <a:latin typeface="+mn-lt"/>
                <a:ea typeface="+mn-ea"/>
                <a:cs typeface="Arial"/>
              </a:rPr>
              <a:t> </a:t>
            </a:r>
            <a:r>
              <a:rPr lang="en-US" sz="2000" kern="1200" spc="15" dirty="0" smtClean="0">
                <a:solidFill>
                  <a:srgbClr val="002F54"/>
                </a:solidFill>
                <a:latin typeface="+mn-lt"/>
                <a:ea typeface="+mn-ea"/>
                <a:cs typeface="Arial"/>
              </a:rPr>
              <a:t>of the</a:t>
            </a:r>
            <a:r>
              <a:rPr lang="en-US" sz="2000" kern="1200" spc="-5" dirty="0" smtClean="0">
                <a:solidFill>
                  <a:srgbClr val="002F54"/>
                </a:solidFill>
                <a:latin typeface="+mn-lt"/>
                <a:ea typeface="+mn-ea"/>
                <a:cs typeface="Arial"/>
              </a:rPr>
              <a:t> </a:t>
            </a:r>
            <a:r>
              <a:rPr lang="en-US" sz="2000" kern="1200" spc="15" dirty="0" smtClean="0">
                <a:solidFill>
                  <a:srgbClr val="002F54"/>
                </a:solidFill>
                <a:latin typeface="+mn-lt"/>
                <a:ea typeface="+mn-ea"/>
                <a:cs typeface="Arial"/>
              </a:rPr>
              <a:t>prin</a:t>
            </a:r>
            <a:r>
              <a:rPr lang="en-US" sz="2000" kern="1200" spc="25" dirty="0" smtClean="0">
                <a:solidFill>
                  <a:srgbClr val="002F54"/>
                </a:solidFill>
                <a:latin typeface="+mn-lt"/>
                <a:ea typeface="+mn-ea"/>
                <a:cs typeface="Arial"/>
              </a:rPr>
              <a:t>c</a:t>
            </a:r>
            <a:r>
              <a:rPr lang="en-US" sz="2000" kern="1200" spc="15" dirty="0" smtClean="0">
                <a:solidFill>
                  <a:srgbClr val="002F54"/>
                </a:solidFill>
                <a:latin typeface="+mn-lt"/>
                <a:ea typeface="+mn-ea"/>
                <a:cs typeface="Arial"/>
              </a:rPr>
              <a:t>ip</a:t>
            </a:r>
            <a:r>
              <a:rPr lang="en-US" sz="2000" kern="1200" spc="25" dirty="0" smtClean="0">
                <a:solidFill>
                  <a:srgbClr val="002F54"/>
                </a:solidFill>
                <a:latin typeface="+mn-lt"/>
                <a:ea typeface="+mn-ea"/>
                <a:cs typeface="Arial"/>
              </a:rPr>
              <a:t>a</a:t>
            </a:r>
            <a:r>
              <a:rPr lang="en-US" sz="2000" kern="1200" spc="5" dirty="0" smtClean="0">
                <a:solidFill>
                  <a:srgbClr val="002F54"/>
                </a:solidFill>
                <a:latin typeface="+mn-lt"/>
                <a:ea typeface="+mn-ea"/>
                <a:cs typeface="Arial"/>
              </a:rPr>
              <a:t>l</a:t>
            </a:r>
            <a:r>
              <a:rPr lang="en-US" sz="2000" kern="1200" spc="-20" dirty="0" smtClean="0">
                <a:solidFill>
                  <a:srgbClr val="002F54"/>
                </a:solidFill>
                <a:latin typeface="+mn-lt"/>
                <a:ea typeface="+mn-ea"/>
                <a:cs typeface="Arial"/>
              </a:rPr>
              <a:t> </a:t>
            </a:r>
            <a:r>
              <a:rPr lang="en-US" sz="2000" kern="1200" spc="10" dirty="0" smtClean="0">
                <a:solidFill>
                  <a:srgbClr val="002F54"/>
                </a:solidFill>
                <a:latin typeface="+mn-lt"/>
                <a:ea typeface="+mn-ea"/>
                <a:cs typeface="Arial"/>
              </a:rPr>
              <a:t>t</a:t>
            </a:r>
            <a:r>
              <a:rPr lang="en-US" sz="2000" kern="1200" spc="-30" dirty="0" smtClean="0">
                <a:solidFill>
                  <a:srgbClr val="002F54"/>
                </a:solidFill>
                <a:latin typeface="+mn-lt"/>
                <a:ea typeface="+mn-ea"/>
                <a:cs typeface="Arial"/>
              </a:rPr>
              <a:t>y</a:t>
            </a:r>
            <a:r>
              <a:rPr lang="en-US" sz="2000" kern="1200" spc="20" dirty="0" smtClean="0">
                <a:solidFill>
                  <a:srgbClr val="002F54"/>
                </a:solidFill>
                <a:latin typeface="+mn-lt"/>
                <a:ea typeface="+mn-ea"/>
                <a:cs typeface="Arial"/>
              </a:rPr>
              <a:t>p</a:t>
            </a:r>
            <a:r>
              <a:rPr lang="en-US" sz="2000" kern="1200" spc="25" dirty="0" smtClean="0">
                <a:solidFill>
                  <a:srgbClr val="002F54"/>
                </a:solidFill>
                <a:latin typeface="+mn-lt"/>
                <a:ea typeface="+mn-ea"/>
                <a:cs typeface="Arial"/>
              </a:rPr>
              <a:t>e</a:t>
            </a:r>
            <a:r>
              <a:rPr lang="en-US" sz="2000" kern="1200" spc="20" dirty="0" smtClean="0">
                <a:solidFill>
                  <a:srgbClr val="002F54"/>
                </a:solidFill>
                <a:latin typeface="+mn-lt"/>
                <a:ea typeface="+mn-ea"/>
                <a:cs typeface="Arial"/>
              </a:rPr>
              <a:t>s</a:t>
            </a:r>
            <a:r>
              <a:rPr lang="en-US" sz="2000" kern="1200" spc="55" dirty="0" smtClean="0">
                <a:solidFill>
                  <a:srgbClr val="002F54"/>
                </a:solidFill>
                <a:latin typeface="+mn-lt"/>
                <a:ea typeface="+mn-ea"/>
                <a:cs typeface="Arial"/>
              </a:rPr>
              <a:t> </a:t>
            </a:r>
            <a:r>
              <a:rPr lang="en-US" sz="2000" kern="1200" spc="15" dirty="0" smtClean="0">
                <a:solidFill>
                  <a:srgbClr val="002F54"/>
                </a:solidFill>
                <a:latin typeface="+mn-lt"/>
                <a:ea typeface="+mn-ea"/>
                <a:cs typeface="Arial"/>
              </a:rPr>
              <a:t>of</a:t>
            </a:r>
            <a:r>
              <a:rPr lang="en-US" sz="2000" kern="1200" spc="10" dirty="0" smtClean="0">
                <a:solidFill>
                  <a:srgbClr val="002F54"/>
                </a:solidFill>
                <a:latin typeface="+mn-lt"/>
                <a:ea typeface="+mn-ea"/>
                <a:cs typeface="Arial"/>
              </a:rPr>
              <a:t> </a:t>
            </a:r>
            <a:r>
              <a:rPr lang="en-US" sz="2000" kern="1200" spc="20" dirty="0" smtClean="0">
                <a:solidFill>
                  <a:srgbClr val="002F54"/>
                </a:solidFill>
                <a:latin typeface="+mn-lt"/>
                <a:ea typeface="+mn-ea"/>
                <a:cs typeface="Arial"/>
              </a:rPr>
              <a:t>s</a:t>
            </a:r>
            <a:r>
              <a:rPr lang="en-US" sz="2000" kern="1200" spc="25" dirty="0" smtClean="0">
                <a:solidFill>
                  <a:srgbClr val="002F54"/>
                </a:solidFill>
                <a:latin typeface="+mn-lt"/>
                <a:ea typeface="+mn-ea"/>
                <a:cs typeface="Arial"/>
              </a:rPr>
              <a:t>u</a:t>
            </a:r>
            <a:r>
              <a:rPr lang="en-US" sz="2000" kern="1200" spc="20" dirty="0" smtClean="0">
                <a:solidFill>
                  <a:srgbClr val="002F54"/>
                </a:solidFill>
                <a:latin typeface="+mn-lt"/>
                <a:ea typeface="+mn-ea"/>
                <a:cs typeface="Arial"/>
              </a:rPr>
              <a:t>p</a:t>
            </a:r>
            <a:r>
              <a:rPr lang="en-US" sz="2000" kern="1200" spc="25" dirty="0" smtClean="0">
                <a:solidFill>
                  <a:srgbClr val="002F54"/>
                </a:solidFill>
                <a:latin typeface="+mn-lt"/>
                <a:ea typeface="+mn-ea"/>
                <a:cs typeface="Arial"/>
              </a:rPr>
              <a:t>p</a:t>
            </a:r>
            <a:r>
              <a:rPr lang="en-US" sz="2000" kern="1200" spc="15" dirty="0" smtClean="0">
                <a:solidFill>
                  <a:srgbClr val="002F54"/>
                </a:solidFill>
                <a:latin typeface="+mn-lt"/>
                <a:ea typeface="+mn-ea"/>
                <a:cs typeface="Arial"/>
              </a:rPr>
              <a:t>lies</a:t>
            </a:r>
            <a:r>
              <a:rPr lang="en-US" sz="2000" kern="1200" spc="-15" dirty="0" smtClean="0">
                <a:solidFill>
                  <a:srgbClr val="002F54"/>
                </a:solidFill>
                <a:latin typeface="+mn-lt"/>
                <a:ea typeface="+mn-ea"/>
                <a:cs typeface="Arial"/>
              </a:rPr>
              <a:t> </a:t>
            </a:r>
            <a:r>
              <a:rPr lang="en-US" sz="2000" kern="1200" spc="20" dirty="0" smtClean="0">
                <a:solidFill>
                  <a:srgbClr val="002F54"/>
                </a:solidFill>
                <a:latin typeface="+mn-lt"/>
                <a:ea typeface="+mn-ea"/>
                <a:cs typeface="Arial"/>
              </a:rPr>
              <a:t>a</a:t>
            </a:r>
            <a:r>
              <a:rPr lang="en-US" sz="2000" kern="1200" spc="25" dirty="0" smtClean="0">
                <a:solidFill>
                  <a:srgbClr val="002F54"/>
                </a:solidFill>
                <a:latin typeface="+mn-lt"/>
                <a:ea typeface="+mn-ea"/>
                <a:cs typeface="Arial"/>
              </a:rPr>
              <a:t>n</a:t>
            </a:r>
            <a:r>
              <a:rPr lang="en-US" sz="2000" kern="1200" spc="20" dirty="0" smtClean="0">
                <a:solidFill>
                  <a:srgbClr val="002F54"/>
                </a:solidFill>
                <a:latin typeface="+mn-lt"/>
                <a:ea typeface="+mn-ea"/>
                <a:cs typeface="Arial"/>
              </a:rPr>
              <a:t>d</a:t>
            </a:r>
            <a:r>
              <a:rPr lang="en-US" sz="2000" kern="1200" dirty="0" smtClean="0">
                <a:solidFill>
                  <a:srgbClr val="002F54"/>
                </a:solidFill>
                <a:latin typeface="+mn-lt"/>
                <a:ea typeface="+mn-ea"/>
                <a:cs typeface="Arial"/>
              </a:rPr>
              <a:t> </a:t>
            </a:r>
            <a:r>
              <a:rPr lang="en-US" sz="2000" kern="1200" spc="15" dirty="0" smtClean="0">
                <a:solidFill>
                  <a:srgbClr val="002F54"/>
                </a:solidFill>
                <a:latin typeface="+mn-lt"/>
                <a:ea typeface="+mn-ea"/>
                <a:cs typeface="Arial"/>
              </a:rPr>
              <a:t>ser</a:t>
            </a:r>
            <a:r>
              <a:rPr lang="en-US" sz="2000" kern="1200" spc="25" dirty="0" smtClean="0">
                <a:solidFill>
                  <a:srgbClr val="002F54"/>
                </a:solidFill>
                <a:latin typeface="+mn-lt"/>
                <a:ea typeface="+mn-ea"/>
                <a:cs typeface="Arial"/>
              </a:rPr>
              <a:t>v</a:t>
            </a:r>
            <a:r>
              <a:rPr lang="en-US" sz="2000" kern="1200" spc="10" dirty="0" smtClean="0">
                <a:solidFill>
                  <a:srgbClr val="002F54"/>
                </a:solidFill>
                <a:latin typeface="+mn-lt"/>
                <a:ea typeface="+mn-ea"/>
                <a:cs typeface="Arial"/>
              </a:rPr>
              <a:t>ic</a:t>
            </a:r>
            <a:r>
              <a:rPr lang="en-US" sz="2000" kern="1200" spc="25" dirty="0" smtClean="0">
                <a:solidFill>
                  <a:srgbClr val="002F54"/>
                </a:solidFill>
                <a:latin typeface="+mn-lt"/>
                <a:ea typeface="+mn-ea"/>
                <a:cs typeface="Arial"/>
              </a:rPr>
              <a:t>e</a:t>
            </a:r>
            <a:r>
              <a:rPr lang="en-US" sz="2000" kern="1200" spc="20" dirty="0" smtClean="0">
                <a:solidFill>
                  <a:srgbClr val="002F54"/>
                </a:solidFill>
                <a:latin typeface="+mn-lt"/>
                <a:ea typeface="+mn-ea"/>
                <a:cs typeface="Arial"/>
              </a:rPr>
              <a:t>s</a:t>
            </a:r>
            <a:r>
              <a:rPr lang="en-US" sz="2000" kern="1200" spc="-15" dirty="0" smtClean="0">
                <a:solidFill>
                  <a:srgbClr val="002F54"/>
                </a:solidFill>
                <a:latin typeface="+mn-lt"/>
                <a:ea typeface="+mn-ea"/>
                <a:cs typeface="Arial"/>
              </a:rPr>
              <a:t> </a:t>
            </a:r>
            <a:r>
              <a:rPr lang="en-US" sz="2000" kern="1200" spc="15" dirty="0" smtClean="0">
                <a:solidFill>
                  <a:srgbClr val="002F54"/>
                </a:solidFill>
                <a:latin typeface="+mn-lt"/>
                <a:ea typeface="+mn-ea"/>
                <a:cs typeface="Arial"/>
              </a:rPr>
              <a:t>to </a:t>
            </a:r>
            <a:r>
              <a:rPr lang="en-US" sz="2000" kern="1200" spc="20" dirty="0" smtClean="0">
                <a:solidFill>
                  <a:srgbClr val="002F54"/>
                </a:solidFill>
                <a:latin typeface="+mn-lt"/>
                <a:ea typeface="+mn-ea"/>
                <a:cs typeface="Arial"/>
              </a:rPr>
              <a:t>be</a:t>
            </a:r>
            <a:r>
              <a:rPr lang="en-US" sz="2000" kern="1200" spc="15" dirty="0" smtClean="0">
                <a:solidFill>
                  <a:srgbClr val="002F54"/>
                </a:solidFill>
                <a:latin typeface="+mn-lt"/>
                <a:ea typeface="+mn-ea"/>
                <a:cs typeface="Arial"/>
              </a:rPr>
              <a:t> su</a:t>
            </a:r>
            <a:r>
              <a:rPr lang="en-US" sz="2000" kern="1200" spc="25" dirty="0" smtClean="0">
                <a:solidFill>
                  <a:srgbClr val="002F54"/>
                </a:solidFill>
                <a:latin typeface="+mn-lt"/>
                <a:ea typeface="+mn-ea"/>
                <a:cs typeface="Arial"/>
              </a:rPr>
              <a:t>b</a:t>
            </a:r>
            <a:r>
              <a:rPr lang="en-US" sz="2000" kern="1200" spc="20" dirty="0" smtClean="0">
                <a:solidFill>
                  <a:srgbClr val="002F54"/>
                </a:solidFill>
                <a:latin typeface="+mn-lt"/>
                <a:ea typeface="+mn-ea"/>
                <a:cs typeface="Arial"/>
              </a:rPr>
              <a:t>co</a:t>
            </a:r>
            <a:r>
              <a:rPr lang="en-US" sz="2000" kern="1200" spc="25" dirty="0" smtClean="0">
                <a:solidFill>
                  <a:srgbClr val="002F54"/>
                </a:solidFill>
                <a:latin typeface="+mn-lt"/>
                <a:ea typeface="+mn-ea"/>
                <a:cs typeface="Arial"/>
              </a:rPr>
              <a:t>n</a:t>
            </a:r>
            <a:r>
              <a:rPr lang="en-US" sz="2000" kern="1200" spc="10" dirty="0" smtClean="0">
                <a:solidFill>
                  <a:srgbClr val="002F54"/>
                </a:solidFill>
                <a:latin typeface="+mn-lt"/>
                <a:ea typeface="+mn-ea"/>
                <a:cs typeface="Arial"/>
              </a:rPr>
              <a:t>t</a:t>
            </a:r>
            <a:r>
              <a:rPr lang="en-US" sz="2000" kern="1200" dirty="0" smtClean="0">
                <a:solidFill>
                  <a:srgbClr val="002F54"/>
                </a:solidFill>
                <a:latin typeface="+mn-lt"/>
                <a:ea typeface="+mn-ea"/>
                <a:cs typeface="Arial"/>
              </a:rPr>
              <a:t>r</a:t>
            </a:r>
            <a:r>
              <a:rPr lang="en-US" sz="2000" kern="1200" spc="10" dirty="0" smtClean="0">
                <a:solidFill>
                  <a:srgbClr val="002F54"/>
                </a:solidFill>
                <a:latin typeface="+mn-lt"/>
                <a:ea typeface="+mn-ea"/>
                <a:cs typeface="Arial"/>
              </a:rPr>
              <a:t>a</a:t>
            </a:r>
            <a:r>
              <a:rPr lang="en-US" sz="2000" kern="1200" spc="15" dirty="0" smtClean="0">
                <a:solidFill>
                  <a:srgbClr val="002F54"/>
                </a:solidFill>
                <a:latin typeface="+mn-lt"/>
                <a:ea typeface="+mn-ea"/>
                <a:cs typeface="Arial"/>
              </a:rPr>
              <a:t>cted</a:t>
            </a:r>
            <a:r>
              <a:rPr lang="en-US" sz="2000" kern="1200" dirty="0" smtClean="0">
                <a:solidFill>
                  <a:srgbClr val="002F54"/>
                </a:solidFill>
                <a:latin typeface="+mn-lt"/>
                <a:ea typeface="+mn-ea"/>
                <a:cs typeface="Arial"/>
              </a:rPr>
              <a:t> </a:t>
            </a:r>
            <a:r>
              <a:rPr lang="en-US" sz="2000" kern="1200" spc="20" dirty="0" smtClean="0">
                <a:solidFill>
                  <a:srgbClr val="002F54"/>
                </a:solidFill>
                <a:latin typeface="+mn-lt"/>
                <a:ea typeface="+mn-ea"/>
                <a:cs typeface="Arial"/>
              </a:rPr>
              <a:t>a</a:t>
            </a:r>
            <a:r>
              <a:rPr lang="en-US" sz="2000" kern="1200" spc="10" dirty="0" smtClean="0">
                <a:solidFill>
                  <a:srgbClr val="002F54"/>
                </a:solidFill>
                <a:latin typeface="+mn-lt"/>
                <a:ea typeface="+mn-ea"/>
                <a:cs typeface="Arial"/>
              </a:rPr>
              <a:t>n</a:t>
            </a:r>
            <a:r>
              <a:rPr lang="en-US" sz="2000" kern="1200" spc="20" dirty="0" smtClean="0">
                <a:solidFill>
                  <a:srgbClr val="002F54"/>
                </a:solidFill>
                <a:latin typeface="+mn-lt"/>
                <a:ea typeface="+mn-ea"/>
                <a:cs typeface="Arial"/>
              </a:rPr>
              <a:t>d</a:t>
            </a:r>
            <a:r>
              <a:rPr lang="en-US" sz="2000" kern="1200" spc="-25" dirty="0" smtClean="0">
                <a:solidFill>
                  <a:srgbClr val="002F54"/>
                </a:solidFill>
                <a:latin typeface="+mn-lt"/>
                <a:ea typeface="+mn-ea"/>
                <a:cs typeface="Arial"/>
              </a:rPr>
              <a:t> </a:t>
            </a:r>
            <a:r>
              <a:rPr lang="en-US" sz="2000" kern="1200" spc="20" dirty="0" smtClean="0">
                <a:solidFill>
                  <a:srgbClr val="002F54"/>
                </a:solidFill>
                <a:latin typeface="+mn-lt"/>
                <a:ea typeface="+mn-ea"/>
                <a:cs typeface="Arial"/>
              </a:rPr>
              <a:t>an</a:t>
            </a:r>
            <a:r>
              <a:rPr lang="en-US" sz="2000" kern="1200" dirty="0" smtClean="0">
                <a:solidFill>
                  <a:srgbClr val="002F54"/>
                </a:solidFill>
                <a:latin typeface="+mn-lt"/>
                <a:ea typeface="+mn-ea"/>
                <a:cs typeface="Arial"/>
              </a:rPr>
              <a:t> </a:t>
            </a:r>
            <a:r>
              <a:rPr lang="en-US" sz="2000" kern="1200" spc="15" dirty="0" smtClean="0">
                <a:solidFill>
                  <a:srgbClr val="002F54"/>
                </a:solidFill>
                <a:latin typeface="+mn-lt"/>
                <a:ea typeface="+mn-ea"/>
                <a:cs typeface="Arial"/>
              </a:rPr>
              <a:t>id</a:t>
            </a:r>
            <a:r>
              <a:rPr lang="en-US" sz="2000" kern="1200" spc="25" dirty="0" smtClean="0">
                <a:solidFill>
                  <a:srgbClr val="002F54"/>
                </a:solidFill>
                <a:latin typeface="+mn-lt"/>
                <a:ea typeface="+mn-ea"/>
                <a:cs typeface="Arial"/>
              </a:rPr>
              <a:t>e</a:t>
            </a:r>
            <a:r>
              <a:rPr lang="en-US" sz="2000" kern="1200" spc="10" dirty="0" smtClean="0">
                <a:solidFill>
                  <a:srgbClr val="002F54"/>
                </a:solidFill>
                <a:latin typeface="+mn-lt"/>
                <a:ea typeface="+mn-ea"/>
                <a:cs typeface="Arial"/>
              </a:rPr>
              <a:t>ntif</a:t>
            </a:r>
            <a:r>
              <a:rPr lang="en-US" sz="2000" kern="1200" spc="-5" dirty="0" smtClean="0">
                <a:solidFill>
                  <a:srgbClr val="002F54"/>
                </a:solidFill>
                <a:latin typeface="+mn-lt"/>
                <a:ea typeface="+mn-ea"/>
                <a:cs typeface="Arial"/>
              </a:rPr>
              <a:t>i</a:t>
            </a:r>
            <a:r>
              <a:rPr lang="en-US" sz="2000" kern="1200" spc="15" dirty="0" smtClean="0">
                <a:solidFill>
                  <a:srgbClr val="002F54"/>
                </a:solidFill>
                <a:latin typeface="+mn-lt"/>
                <a:ea typeface="+mn-ea"/>
                <a:cs typeface="Arial"/>
              </a:rPr>
              <a:t>cation</a:t>
            </a:r>
            <a:r>
              <a:rPr lang="en-US" sz="2000" kern="1200" dirty="0" smtClean="0">
                <a:solidFill>
                  <a:srgbClr val="002F54"/>
                </a:solidFill>
                <a:latin typeface="+mn-lt"/>
                <a:ea typeface="+mn-ea"/>
                <a:cs typeface="Arial"/>
              </a:rPr>
              <a:t> </a:t>
            </a:r>
            <a:r>
              <a:rPr lang="en-US" sz="2000" kern="1200" spc="15" dirty="0" smtClean="0">
                <a:solidFill>
                  <a:srgbClr val="002F54"/>
                </a:solidFill>
                <a:latin typeface="+mn-lt"/>
                <a:ea typeface="+mn-ea"/>
                <a:cs typeface="Arial"/>
              </a:rPr>
              <a:t>of </a:t>
            </a:r>
            <a:r>
              <a:rPr lang="en-US" sz="2000" kern="1200" spc="10" dirty="0" smtClean="0">
                <a:solidFill>
                  <a:srgbClr val="002F54"/>
                </a:solidFill>
                <a:latin typeface="+mn-lt"/>
                <a:ea typeface="+mn-ea"/>
                <a:cs typeface="Arial"/>
              </a:rPr>
              <a:t>t</a:t>
            </a:r>
            <a:r>
              <a:rPr lang="en-US" sz="2000" kern="1200" spc="-30" dirty="0" smtClean="0">
                <a:solidFill>
                  <a:srgbClr val="002F54"/>
                </a:solidFill>
                <a:latin typeface="+mn-lt"/>
                <a:ea typeface="+mn-ea"/>
                <a:cs typeface="Arial"/>
              </a:rPr>
              <a:t>y</a:t>
            </a:r>
            <a:r>
              <a:rPr lang="en-US" sz="2000" kern="1200" spc="20" dirty="0" smtClean="0">
                <a:solidFill>
                  <a:srgbClr val="002F54"/>
                </a:solidFill>
                <a:latin typeface="+mn-lt"/>
                <a:ea typeface="+mn-ea"/>
                <a:cs typeface="Arial"/>
              </a:rPr>
              <a:t>p</a:t>
            </a:r>
            <a:r>
              <a:rPr lang="en-US" sz="2000" kern="1200" spc="25" dirty="0" smtClean="0">
                <a:solidFill>
                  <a:srgbClr val="002F54"/>
                </a:solidFill>
                <a:latin typeface="+mn-lt"/>
                <a:ea typeface="+mn-ea"/>
                <a:cs typeface="Arial"/>
              </a:rPr>
              <a:t>e</a:t>
            </a:r>
            <a:r>
              <a:rPr lang="en-US" sz="2000" kern="1200" spc="20" dirty="0" smtClean="0">
                <a:solidFill>
                  <a:srgbClr val="002F54"/>
                </a:solidFill>
                <a:latin typeface="+mn-lt"/>
                <a:ea typeface="+mn-ea"/>
                <a:cs typeface="Arial"/>
              </a:rPr>
              <a:t>s</a:t>
            </a:r>
            <a:r>
              <a:rPr lang="en-US" sz="2000" kern="1200" spc="45" dirty="0" smtClean="0">
                <a:solidFill>
                  <a:srgbClr val="002F54"/>
                </a:solidFill>
                <a:latin typeface="+mn-lt"/>
                <a:ea typeface="+mn-ea"/>
                <a:cs typeface="Arial"/>
              </a:rPr>
              <a:t> </a:t>
            </a:r>
            <a:r>
              <a:rPr lang="en-US" sz="2000" kern="1200" spc="15" dirty="0" smtClean="0">
                <a:solidFill>
                  <a:srgbClr val="002F54"/>
                </a:solidFill>
                <a:latin typeface="+mn-lt"/>
                <a:ea typeface="+mn-ea"/>
                <a:cs typeface="Arial"/>
              </a:rPr>
              <a:t>pl</a:t>
            </a:r>
            <a:r>
              <a:rPr lang="en-US" sz="2000" kern="1200" spc="25" dirty="0" smtClean="0">
                <a:solidFill>
                  <a:srgbClr val="002F54"/>
                </a:solidFill>
                <a:latin typeface="+mn-lt"/>
                <a:ea typeface="+mn-ea"/>
                <a:cs typeface="Arial"/>
              </a:rPr>
              <a:t>a</a:t>
            </a:r>
            <a:r>
              <a:rPr lang="en-US" sz="2000" kern="1200" spc="20" dirty="0" smtClean="0">
                <a:solidFill>
                  <a:srgbClr val="002F54"/>
                </a:solidFill>
                <a:latin typeface="+mn-lt"/>
                <a:ea typeface="+mn-ea"/>
                <a:cs typeface="Arial"/>
              </a:rPr>
              <a:t>n</a:t>
            </a:r>
            <a:r>
              <a:rPr lang="en-US" sz="2000" kern="1200" spc="25" dirty="0" smtClean="0">
                <a:solidFill>
                  <a:srgbClr val="002F54"/>
                </a:solidFill>
                <a:latin typeface="+mn-lt"/>
                <a:ea typeface="+mn-ea"/>
                <a:cs typeface="Arial"/>
              </a:rPr>
              <a:t>n</a:t>
            </a:r>
            <a:r>
              <a:rPr lang="en-US" sz="2000" kern="1200" spc="10" dirty="0" smtClean="0">
                <a:solidFill>
                  <a:srgbClr val="002F54"/>
                </a:solidFill>
                <a:latin typeface="+mn-lt"/>
                <a:ea typeface="+mn-ea"/>
                <a:cs typeface="Arial"/>
              </a:rPr>
              <a:t>e</a:t>
            </a:r>
            <a:r>
              <a:rPr lang="en-US" sz="2000" kern="1200" spc="20" dirty="0" smtClean="0">
                <a:solidFill>
                  <a:srgbClr val="002F54"/>
                </a:solidFill>
                <a:latin typeface="+mn-lt"/>
                <a:ea typeface="+mn-ea"/>
                <a:cs typeface="Arial"/>
              </a:rPr>
              <a:t>d</a:t>
            </a:r>
            <a:r>
              <a:rPr lang="en-US" sz="2000" kern="1200" spc="-25" dirty="0" smtClean="0">
                <a:solidFill>
                  <a:srgbClr val="002F54"/>
                </a:solidFill>
                <a:latin typeface="+mn-lt"/>
                <a:ea typeface="+mn-ea"/>
                <a:cs typeface="Arial"/>
              </a:rPr>
              <a:t> </a:t>
            </a:r>
            <a:r>
              <a:rPr lang="en-US" sz="2000" kern="1200" spc="15" dirty="0" smtClean="0">
                <a:solidFill>
                  <a:srgbClr val="002F54"/>
                </a:solidFill>
                <a:latin typeface="+mn-lt"/>
                <a:ea typeface="+mn-ea"/>
                <a:cs typeface="Arial"/>
              </a:rPr>
              <a:t>for</a:t>
            </a:r>
            <a:r>
              <a:rPr lang="en-US" sz="2000" kern="1200" spc="10" dirty="0" smtClean="0">
                <a:solidFill>
                  <a:srgbClr val="002F54"/>
                </a:solidFill>
                <a:latin typeface="+mn-lt"/>
                <a:ea typeface="+mn-ea"/>
                <a:cs typeface="Arial"/>
              </a:rPr>
              <a:t> </a:t>
            </a:r>
            <a:r>
              <a:rPr lang="en-US" sz="2000" kern="1200" spc="-10" dirty="0" smtClean="0">
                <a:solidFill>
                  <a:srgbClr val="002F54"/>
                </a:solidFill>
                <a:latin typeface="+mn-lt"/>
                <a:ea typeface="+mn-ea"/>
                <a:cs typeface="Arial"/>
              </a:rPr>
              <a:t>su</a:t>
            </a:r>
            <a:r>
              <a:rPr lang="en-US" sz="2000" kern="1200" spc="-5" dirty="0" smtClean="0">
                <a:solidFill>
                  <a:srgbClr val="002F54"/>
                </a:solidFill>
                <a:latin typeface="+mn-lt"/>
                <a:ea typeface="+mn-ea"/>
                <a:cs typeface="Arial"/>
              </a:rPr>
              <a:t>b</a:t>
            </a:r>
            <a:r>
              <a:rPr lang="en-US" sz="2000" kern="1200" spc="-10" dirty="0" smtClean="0">
                <a:solidFill>
                  <a:srgbClr val="002F54"/>
                </a:solidFill>
                <a:latin typeface="+mn-lt"/>
                <a:ea typeface="+mn-ea"/>
                <a:cs typeface="Arial"/>
              </a:rPr>
              <a:t>co</a:t>
            </a:r>
            <a:r>
              <a:rPr lang="en-US" sz="2000" kern="1200" spc="-5" dirty="0" smtClean="0">
                <a:solidFill>
                  <a:srgbClr val="002F54"/>
                </a:solidFill>
                <a:latin typeface="+mn-lt"/>
                <a:ea typeface="+mn-ea"/>
                <a:cs typeface="Arial"/>
              </a:rPr>
              <a:t>nt</a:t>
            </a:r>
            <a:r>
              <a:rPr lang="en-US" sz="2000" kern="1200" spc="-15" dirty="0" smtClean="0">
                <a:solidFill>
                  <a:srgbClr val="002F54"/>
                </a:solidFill>
                <a:latin typeface="+mn-lt"/>
                <a:ea typeface="+mn-ea"/>
                <a:cs typeface="Arial"/>
              </a:rPr>
              <a:t>r</a:t>
            </a:r>
            <a:r>
              <a:rPr lang="en-US" sz="2000" kern="1200" spc="-20" dirty="0" smtClean="0">
                <a:solidFill>
                  <a:srgbClr val="002F54"/>
                </a:solidFill>
                <a:latin typeface="+mn-lt"/>
                <a:ea typeface="+mn-ea"/>
                <a:cs typeface="Arial"/>
              </a:rPr>
              <a:t>a</a:t>
            </a:r>
            <a:r>
              <a:rPr lang="en-US" sz="2000" kern="1200" spc="-5" dirty="0" smtClean="0">
                <a:solidFill>
                  <a:srgbClr val="002F54"/>
                </a:solidFill>
                <a:latin typeface="+mn-lt"/>
                <a:ea typeface="+mn-ea"/>
                <a:cs typeface="Arial"/>
              </a:rPr>
              <a:t>ct</a:t>
            </a:r>
            <a:r>
              <a:rPr lang="en-US" sz="2000" kern="1200" spc="-15" dirty="0" smtClean="0">
                <a:solidFill>
                  <a:srgbClr val="002F54"/>
                </a:solidFill>
                <a:latin typeface="+mn-lt"/>
                <a:ea typeface="+mn-ea"/>
                <a:cs typeface="Arial"/>
              </a:rPr>
              <a:t>i</a:t>
            </a:r>
            <a:r>
              <a:rPr lang="en-US" sz="2000" kern="1200" spc="-10" dirty="0" smtClean="0">
                <a:solidFill>
                  <a:srgbClr val="002F54"/>
                </a:solidFill>
                <a:latin typeface="+mn-lt"/>
                <a:ea typeface="+mn-ea"/>
                <a:cs typeface="Arial"/>
              </a:rPr>
              <a:t>ng</a:t>
            </a:r>
            <a:endParaRPr lang="en-US" sz="2000" kern="1200" dirty="0" smtClean="0">
              <a:solidFill>
                <a:schemeClr val="tx1"/>
              </a:solidFill>
              <a:latin typeface="+mn-lt"/>
              <a:ea typeface="+mn-ea"/>
              <a:cs typeface="Arial"/>
            </a:endParaRPr>
          </a:p>
          <a:p>
            <a:pPr marL="756285" lvl="1" indent="-286385">
              <a:lnSpc>
                <a:spcPct val="100000"/>
              </a:lnSpc>
              <a:spcBef>
                <a:spcPts val="405"/>
              </a:spcBef>
              <a:buFont typeface="Arial"/>
              <a:buChar char="–"/>
              <a:tabLst>
                <a:tab pos="756920" algn="l"/>
              </a:tabLst>
            </a:pPr>
            <a:r>
              <a:rPr lang="en-US" sz="2000" kern="1200" spc="-10" dirty="0" smtClean="0">
                <a:solidFill>
                  <a:srgbClr val="002F54"/>
                </a:solidFill>
                <a:latin typeface="+mn-lt"/>
                <a:ea typeface="+mn-ea"/>
                <a:cs typeface="Arial"/>
              </a:rPr>
              <a:t>A</a:t>
            </a:r>
            <a:r>
              <a:rPr lang="en-US" sz="2000" kern="1200" spc="-5" dirty="0" smtClean="0">
                <a:solidFill>
                  <a:srgbClr val="002F54"/>
                </a:solidFill>
                <a:latin typeface="+mn-lt"/>
                <a:ea typeface="+mn-ea"/>
                <a:cs typeface="Arial"/>
              </a:rPr>
              <a:t> </a:t>
            </a:r>
            <a:r>
              <a:rPr lang="en-US" sz="2000" kern="1200" spc="-10" dirty="0" smtClean="0">
                <a:solidFill>
                  <a:srgbClr val="002F54"/>
                </a:solidFill>
                <a:latin typeface="+mn-lt"/>
                <a:ea typeface="+mn-ea"/>
                <a:cs typeface="Arial"/>
              </a:rPr>
              <a:t>d</a:t>
            </a:r>
            <a:r>
              <a:rPr lang="en-US" sz="2000" kern="1200" spc="-5" dirty="0" smtClean="0">
                <a:solidFill>
                  <a:srgbClr val="002F54"/>
                </a:solidFill>
                <a:latin typeface="+mn-lt"/>
                <a:ea typeface="+mn-ea"/>
                <a:cs typeface="Arial"/>
              </a:rPr>
              <a:t>escr</a:t>
            </a:r>
            <a:r>
              <a:rPr lang="en-US" sz="2000" kern="1200" spc="-15" dirty="0" smtClean="0">
                <a:solidFill>
                  <a:srgbClr val="002F54"/>
                </a:solidFill>
                <a:latin typeface="+mn-lt"/>
                <a:ea typeface="+mn-ea"/>
                <a:cs typeface="Arial"/>
              </a:rPr>
              <a:t>i</a:t>
            </a:r>
            <a:r>
              <a:rPr lang="en-US" sz="2000" kern="1200" spc="-5" dirty="0" smtClean="0">
                <a:solidFill>
                  <a:srgbClr val="002F54"/>
                </a:solidFill>
                <a:latin typeface="+mn-lt"/>
                <a:ea typeface="+mn-ea"/>
                <a:cs typeface="Arial"/>
              </a:rPr>
              <a:t>ption</a:t>
            </a:r>
            <a:r>
              <a:rPr lang="en-US" sz="2000" kern="1200" spc="-30" dirty="0" smtClean="0">
                <a:solidFill>
                  <a:srgbClr val="002F54"/>
                </a:solidFill>
                <a:latin typeface="+mn-lt"/>
                <a:ea typeface="+mn-ea"/>
                <a:cs typeface="Arial"/>
              </a:rPr>
              <a:t> </a:t>
            </a:r>
            <a:r>
              <a:rPr lang="en-US" sz="2000" kern="1200" spc="-5" dirty="0" smtClean="0">
                <a:solidFill>
                  <a:srgbClr val="002F54"/>
                </a:solidFill>
                <a:latin typeface="+mn-lt"/>
                <a:ea typeface="+mn-ea"/>
                <a:cs typeface="Arial"/>
              </a:rPr>
              <a:t>of</a:t>
            </a:r>
            <a:r>
              <a:rPr lang="en-US" sz="2000" kern="1200" dirty="0" smtClean="0">
                <a:solidFill>
                  <a:srgbClr val="002F54"/>
                </a:solidFill>
                <a:latin typeface="+mn-lt"/>
                <a:ea typeface="+mn-ea"/>
                <a:cs typeface="Arial"/>
              </a:rPr>
              <a:t> </a:t>
            </a:r>
            <a:r>
              <a:rPr lang="en-US" sz="2000" kern="1200" spc="-5" dirty="0" smtClean="0">
                <a:solidFill>
                  <a:srgbClr val="002F54"/>
                </a:solidFill>
                <a:latin typeface="+mn-lt"/>
                <a:ea typeface="+mn-ea"/>
                <a:cs typeface="Arial"/>
              </a:rPr>
              <a:t>the</a:t>
            </a:r>
            <a:r>
              <a:rPr lang="en-US" sz="2000" kern="1200" spc="-15" dirty="0" smtClean="0">
                <a:solidFill>
                  <a:srgbClr val="002F54"/>
                </a:solidFill>
                <a:latin typeface="+mn-lt"/>
                <a:ea typeface="+mn-ea"/>
                <a:cs typeface="Arial"/>
              </a:rPr>
              <a:t> </a:t>
            </a:r>
            <a:r>
              <a:rPr lang="en-US" sz="2000" kern="1200" spc="-10" dirty="0" smtClean="0">
                <a:solidFill>
                  <a:srgbClr val="002F54"/>
                </a:solidFill>
                <a:latin typeface="+mn-lt"/>
                <a:ea typeface="+mn-ea"/>
                <a:cs typeface="Arial"/>
              </a:rPr>
              <a:t>m</a:t>
            </a:r>
            <a:r>
              <a:rPr lang="en-US" sz="2000" kern="1200" spc="-5" dirty="0" smtClean="0">
                <a:solidFill>
                  <a:srgbClr val="002F54"/>
                </a:solidFill>
                <a:latin typeface="+mn-lt"/>
                <a:ea typeface="+mn-ea"/>
                <a:cs typeface="Arial"/>
              </a:rPr>
              <a:t>ethod</a:t>
            </a:r>
            <a:r>
              <a:rPr lang="en-US" sz="2000" kern="1200" spc="-30" dirty="0" smtClean="0">
                <a:solidFill>
                  <a:srgbClr val="002F54"/>
                </a:solidFill>
                <a:latin typeface="+mn-lt"/>
                <a:ea typeface="+mn-ea"/>
                <a:cs typeface="Arial"/>
              </a:rPr>
              <a:t> </a:t>
            </a:r>
            <a:r>
              <a:rPr lang="en-US" sz="2000" kern="1200" spc="-10" dirty="0" smtClean="0">
                <a:solidFill>
                  <a:srgbClr val="002F54"/>
                </a:solidFill>
                <a:latin typeface="+mn-lt"/>
                <a:ea typeface="+mn-ea"/>
                <a:cs typeface="Arial"/>
              </a:rPr>
              <a:t>u</a:t>
            </a:r>
            <a:r>
              <a:rPr lang="en-US" sz="2000" kern="1200" dirty="0" smtClean="0">
                <a:solidFill>
                  <a:srgbClr val="002F54"/>
                </a:solidFill>
                <a:latin typeface="+mn-lt"/>
                <a:ea typeface="+mn-ea"/>
                <a:cs typeface="Arial"/>
              </a:rPr>
              <a:t>s</a:t>
            </a:r>
            <a:r>
              <a:rPr lang="en-US" sz="2000" kern="1200" spc="-10" dirty="0" smtClean="0">
                <a:solidFill>
                  <a:srgbClr val="002F54"/>
                </a:solidFill>
                <a:latin typeface="+mn-lt"/>
                <a:ea typeface="+mn-ea"/>
                <a:cs typeface="Arial"/>
              </a:rPr>
              <a:t>ed</a:t>
            </a:r>
            <a:r>
              <a:rPr lang="en-US" sz="2000" kern="1200" spc="-25" dirty="0" smtClean="0">
                <a:solidFill>
                  <a:srgbClr val="002F54"/>
                </a:solidFill>
                <a:latin typeface="+mn-lt"/>
                <a:ea typeface="+mn-ea"/>
                <a:cs typeface="Arial"/>
              </a:rPr>
              <a:t> </a:t>
            </a:r>
            <a:r>
              <a:rPr lang="en-US" sz="2000" kern="1200" spc="-5" dirty="0" smtClean="0">
                <a:solidFill>
                  <a:srgbClr val="002F54"/>
                </a:solidFill>
                <a:latin typeface="+mn-lt"/>
                <a:ea typeface="+mn-ea"/>
                <a:cs typeface="Arial"/>
              </a:rPr>
              <a:t>to</a:t>
            </a:r>
            <a:r>
              <a:rPr lang="en-US" sz="2000" kern="1200" dirty="0" smtClean="0">
                <a:solidFill>
                  <a:srgbClr val="002F54"/>
                </a:solidFill>
                <a:latin typeface="+mn-lt"/>
                <a:ea typeface="+mn-ea"/>
                <a:cs typeface="Arial"/>
              </a:rPr>
              <a:t> </a:t>
            </a:r>
            <a:r>
              <a:rPr lang="en-US" sz="2000" kern="1200" spc="-10" dirty="0" smtClean="0">
                <a:solidFill>
                  <a:srgbClr val="002F54"/>
                </a:solidFill>
                <a:latin typeface="+mn-lt"/>
                <a:ea typeface="+mn-ea"/>
                <a:cs typeface="Arial"/>
              </a:rPr>
              <a:t>d</a:t>
            </a:r>
            <a:r>
              <a:rPr lang="en-US" sz="2000" kern="1200" spc="-5" dirty="0" smtClean="0">
                <a:solidFill>
                  <a:srgbClr val="002F54"/>
                </a:solidFill>
                <a:latin typeface="+mn-lt"/>
                <a:ea typeface="+mn-ea"/>
                <a:cs typeface="Arial"/>
              </a:rPr>
              <a:t>evelo</a:t>
            </a:r>
            <a:r>
              <a:rPr lang="en-US" sz="2000" kern="1200" spc="-10" dirty="0" smtClean="0">
                <a:solidFill>
                  <a:srgbClr val="002F54"/>
                </a:solidFill>
                <a:latin typeface="+mn-lt"/>
                <a:ea typeface="+mn-ea"/>
                <a:cs typeface="Arial"/>
              </a:rPr>
              <a:t>p </a:t>
            </a:r>
            <a:r>
              <a:rPr lang="en-US" sz="2000" kern="1200" spc="-15" dirty="0" smtClean="0">
                <a:solidFill>
                  <a:srgbClr val="002F54"/>
                </a:solidFill>
                <a:latin typeface="+mn-lt"/>
                <a:ea typeface="+mn-ea"/>
                <a:cs typeface="Arial"/>
              </a:rPr>
              <a:t>t</a:t>
            </a:r>
            <a:r>
              <a:rPr lang="en-US" sz="2000" kern="1200" spc="-10" dirty="0" smtClean="0">
                <a:solidFill>
                  <a:srgbClr val="002F54"/>
                </a:solidFill>
                <a:latin typeface="+mn-lt"/>
                <a:ea typeface="+mn-ea"/>
                <a:cs typeface="Arial"/>
              </a:rPr>
              <a:t>he</a:t>
            </a:r>
            <a:r>
              <a:rPr lang="en-US" sz="2000" kern="1200" spc="-40" dirty="0" smtClean="0">
                <a:solidFill>
                  <a:srgbClr val="002F54"/>
                </a:solidFill>
                <a:latin typeface="+mn-lt"/>
                <a:ea typeface="+mn-ea"/>
                <a:cs typeface="Arial"/>
              </a:rPr>
              <a:t> </a:t>
            </a:r>
            <a:r>
              <a:rPr lang="en-US" sz="2000" kern="1200" spc="-10" dirty="0" smtClean="0">
                <a:solidFill>
                  <a:srgbClr val="002F54"/>
                </a:solidFill>
                <a:latin typeface="+mn-lt"/>
                <a:ea typeface="+mn-ea"/>
                <a:cs typeface="Arial"/>
              </a:rPr>
              <a:t>su</a:t>
            </a:r>
            <a:r>
              <a:rPr lang="en-US" sz="2000" kern="1200" spc="-5" dirty="0" smtClean="0">
                <a:solidFill>
                  <a:srgbClr val="002F54"/>
                </a:solidFill>
                <a:latin typeface="+mn-lt"/>
                <a:ea typeface="+mn-ea"/>
                <a:cs typeface="Arial"/>
              </a:rPr>
              <a:t>b</a:t>
            </a:r>
            <a:r>
              <a:rPr lang="en-US" sz="2000" kern="1200" spc="-10" dirty="0" smtClean="0">
                <a:solidFill>
                  <a:srgbClr val="002F54"/>
                </a:solidFill>
                <a:latin typeface="+mn-lt"/>
                <a:ea typeface="+mn-ea"/>
                <a:cs typeface="Arial"/>
              </a:rPr>
              <a:t>co</a:t>
            </a:r>
            <a:r>
              <a:rPr lang="en-US" sz="2000" kern="1200" spc="-5" dirty="0" smtClean="0">
                <a:solidFill>
                  <a:srgbClr val="002F54"/>
                </a:solidFill>
                <a:latin typeface="+mn-lt"/>
                <a:ea typeface="+mn-ea"/>
                <a:cs typeface="Arial"/>
              </a:rPr>
              <a:t>nt</a:t>
            </a:r>
            <a:r>
              <a:rPr lang="en-US" sz="2000" kern="1200" spc="-15" dirty="0" smtClean="0">
                <a:solidFill>
                  <a:srgbClr val="002F54"/>
                </a:solidFill>
                <a:latin typeface="+mn-lt"/>
                <a:ea typeface="+mn-ea"/>
                <a:cs typeface="Arial"/>
              </a:rPr>
              <a:t>r</a:t>
            </a:r>
            <a:r>
              <a:rPr lang="en-US" sz="2000" kern="1200" spc="-10" dirty="0" smtClean="0">
                <a:solidFill>
                  <a:srgbClr val="002F54"/>
                </a:solidFill>
                <a:latin typeface="+mn-lt"/>
                <a:ea typeface="+mn-ea"/>
                <a:cs typeface="Arial"/>
              </a:rPr>
              <a:t>a</a:t>
            </a:r>
            <a:r>
              <a:rPr lang="en-US" sz="2000" kern="1200" dirty="0" smtClean="0">
                <a:solidFill>
                  <a:srgbClr val="002F54"/>
                </a:solidFill>
                <a:latin typeface="+mn-lt"/>
                <a:ea typeface="+mn-ea"/>
                <a:cs typeface="Arial"/>
              </a:rPr>
              <a:t>c</a:t>
            </a:r>
            <a:r>
              <a:rPr lang="en-US" sz="2000" kern="1200" spc="-5" dirty="0" smtClean="0">
                <a:solidFill>
                  <a:srgbClr val="002F54"/>
                </a:solidFill>
                <a:latin typeface="+mn-lt"/>
                <a:ea typeface="+mn-ea"/>
                <a:cs typeface="Arial"/>
              </a:rPr>
              <a:t>t</a:t>
            </a:r>
            <a:r>
              <a:rPr lang="en-US" sz="2000" kern="1200" spc="-15" dirty="0" smtClean="0">
                <a:solidFill>
                  <a:srgbClr val="002F54"/>
                </a:solidFill>
                <a:latin typeface="+mn-lt"/>
                <a:ea typeface="+mn-ea"/>
                <a:cs typeface="Arial"/>
              </a:rPr>
              <a:t>i</a:t>
            </a:r>
            <a:r>
              <a:rPr lang="en-US" sz="2000" kern="1200" spc="-10" dirty="0" smtClean="0">
                <a:solidFill>
                  <a:srgbClr val="002F54"/>
                </a:solidFill>
                <a:latin typeface="+mn-lt"/>
                <a:ea typeface="+mn-ea"/>
                <a:cs typeface="Arial"/>
              </a:rPr>
              <a:t>ng go</a:t>
            </a:r>
            <a:r>
              <a:rPr lang="en-US" sz="2000" kern="1200" spc="-25" dirty="0" smtClean="0">
                <a:solidFill>
                  <a:srgbClr val="002F54"/>
                </a:solidFill>
                <a:latin typeface="+mn-lt"/>
                <a:ea typeface="+mn-ea"/>
                <a:cs typeface="Arial"/>
              </a:rPr>
              <a:t>a</a:t>
            </a:r>
            <a:r>
              <a:rPr lang="en-US" sz="2000" kern="1200" spc="-5" dirty="0" smtClean="0">
                <a:solidFill>
                  <a:srgbClr val="002F54"/>
                </a:solidFill>
                <a:latin typeface="+mn-lt"/>
                <a:ea typeface="+mn-ea"/>
                <a:cs typeface="Arial"/>
              </a:rPr>
              <a:t>ls;</a:t>
            </a:r>
            <a:endParaRPr lang="en-US" sz="2000" kern="1200" dirty="0" smtClean="0">
              <a:solidFill>
                <a:schemeClr val="tx1"/>
              </a:solidFill>
              <a:latin typeface="+mn-lt"/>
              <a:ea typeface="+mn-ea"/>
              <a:cs typeface="Arial"/>
            </a:endParaRPr>
          </a:p>
          <a:p>
            <a:pPr marL="756285" marR="494030" lvl="1" indent="-286385">
              <a:lnSpc>
                <a:spcPct val="101200"/>
              </a:lnSpc>
              <a:spcBef>
                <a:spcPts val="420"/>
              </a:spcBef>
              <a:buFont typeface="Arial"/>
              <a:buChar char="–"/>
              <a:tabLst>
                <a:tab pos="756920" algn="l"/>
              </a:tabLst>
            </a:pPr>
            <a:r>
              <a:rPr lang="en-US" sz="2000" kern="1200" spc="25" dirty="0" smtClean="0">
                <a:solidFill>
                  <a:srgbClr val="002F54"/>
                </a:solidFill>
                <a:latin typeface="+mn-lt"/>
                <a:ea typeface="+mn-ea"/>
                <a:cs typeface="Arial"/>
              </a:rPr>
              <a:t>A description of the method used to identify potential sources for</a:t>
            </a:r>
          </a:p>
          <a:p>
            <a:pPr marL="469900" marR="494030" lvl="1" indent="0">
              <a:lnSpc>
                <a:spcPct val="101200"/>
              </a:lnSpc>
              <a:spcBef>
                <a:spcPts val="420"/>
              </a:spcBef>
              <a:buNone/>
              <a:tabLst>
                <a:tab pos="756920" algn="l"/>
              </a:tabLst>
            </a:pPr>
            <a:r>
              <a:rPr lang="en-US" sz="2000" kern="1200" spc="25" dirty="0" smtClean="0">
                <a:solidFill>
                  <a:srgbClr val="002F54"/>
                </a:solidFill>
                <a:latin typeface="+mn-lt"/>
                <a:ea typeface="+mn-ea"/>
                <a:cs typeface="Arial"/>
              </a:rPr>
              <a:t>     solicitation purposes;</a:t>
            </a:r>
          </a:p>
          <a:p>
            <a:pPr marL="756285" lvl="1" indent="-286385">
              <a:lnSpc>
                <a:spcPct val="100000"/>
              </a:lnSpc>
              <a:spcBef>
                <a:spcPts val="620"/>
              </a:spcBef>
              <a:buFont typeface="Arial"/>
              <a:buChar char="–"/>
              <a:tabLst>
                <a:tab pos="756920" algn="l"/>
              </a:tabLst>
            </a:pPr>
            <a:endParaRPr lang="en-US" sz="2000" kern="1200" dirty="0" smtClean="0">
              <a:solidFill>
                <a:schemeClr val="tx1"/>
              </a:solidFill>
              <a:latin typeface="+mn-lt"/>
              <a:ea typeface="+mn-ea"/>
              <a:cs typeface="Arial"/>
            </a:endParaRPr>
          </a:p>
          <a:p>
            <a:endParaRPr lang="en-US" dirty="0"/>
          </a:p>
        </p:txBody>
      </p:sp>
      <p:sp>
        <p:nvSpPr>
          <p:cNvPr id="4" name="Slide Number Placeholder 3"/>
          <p:cNvSpPr>
            <a:spLocks noGrp="1"/>
          </p:cNvSpPr>
          <p:nvPr>
            <p:ph type="sldNum" sz="quarter" idx="10"/>
          </p:nvPr>
        </p:nvSpPr>
        <p:spPr/>
        <p:txBody>
          <a:bodyPr/>
          <a:lstStyle/>
          <a:p>
            <a:fld id="{16862421-D25C-4482-B193-6AC46149D2B4}" type="slidenum">
              <a:rPr lang="en-US" smtClean="0"/>
              <a:t>48</a:t>
            </a:fld>
            <a:endParaRPr lang="en-US"/>
          </a:p>
        </p:txBody>
      </p:sp>
    </p:spTree>
    <p:extLst>
      <p:ext uri="{BB962C8B-B14F-4D97-AF65-F5344CB8AC3E}">
        <p14:creationId xmlns:p14="http://schemas.microsoft.com/office/powerpoint/2010/main" val="368650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2F54"/>
                </a:solidFill>
                <a:latin typeface="Arial"/>
                <a:cs typeface="Arial"/>
              </a:rPr>
              <a:t>A</a:t>
            </a:r>
            <a:r>
              <a:rPr lang="en-US" spc="-10" dirty="0" smtClean="0">
                <a:solidFill>
                  <a:srgbClr val="002F54"/>
                </a:solidFill>
                <a:latin typeface="Arial"/>
                <a:cs typeface="Arial"/>
              </a:rPr>
              <a:t> </a:t>
            </a:r>
            <a:r>
              <a:rPr lang="en-US" dirty="0" smtClean="0">
                <a:solidFill>
                  <a:srgbClr val="002F54"/>
                </a:solidFill>
                <a:latin typeface="Arial"/>
                <a:cs typeface="Arial"/>
              </a:rPr>
              <a:t>cla</a:t>
            </a:r>
            <a:r>
              <a:rPr lang="en-US" spc="5" dirty="0" smtClean="0">
                <a:solidFill>
                  <a:srgbClr val="002F54"/>
                </a:solidFill>
                <a:latin typeface="Arial"/>
                <a:cs typeface="Arial"/>
              </a:rPr>
              <a:t>im</a:t>
            </a:r>
            <a:r>
              <a:rPr lang="en-US" spc="-30" dirty="0" smtClean="0">
                <a:solidFill>
                  <a:srgbClr val="002F54"/>
                </a:solidFill>
                <a:latin typeface="Arial"/>
                <a:cs typeface="Arial"/>
              </a:rPr>
              <a:t> </a:t>
            </a:r>
            <a:r>
              <a:rPr lang="en-US" dirty="0" smtClean="0">
                <a:solidFill>
                  <a:srgbClr val="002F54"/>
                </a:solidFill>
                <a:latin typeface="Arial"/>
                <a:cs typeface="Arial"/>
              </a:rPr>
              <a:t>is a</a:t>
            </a:r>
            <a:r>
              <a:rPr lang="en-US" spc="-20" dirty="0" smtClean="0">
                <a:solidFill>
                  <a:srgbClr val="002F54"/>
                </a:solidFill>
                <a:latin typeface="Arial"/>
                <a:cs typeface="Arial"/>
              </a:rPr>
              <a:t> </a:t>
            </a:r>
            <a:r>
              <a:rPr lang="en-US" dirty="0" smtClean="0">
                <a:solidFill>
                  <a:srgbClr val="002F54"/>
                </a:solidFill>
                <a:latin typeface="Arial"/>
                <a:cs typeface="Arial"/>
              </a:rPr>
              <a:t>written</a:t>
            </a:r>
            <a:r>
              <a:rPr lang="en-US" spc="-30" dirty="0" smtClean="0">
                <a:solidFill>
                  <a:srgbClr val="002F54"/>
                </a:solidFill>
                <a:latin typeface="Arial"/>
                <a:cs typeface="Arial"/>
              </a:rPr>
              <a:t> </a:t>
            </a:r>
            <a:r>
              <a:rPr lang="en-US" dirty="0" smtClean="0">
                <a:solidFill>
                  <a:srgbClr val="002F54"/>
                </a:solidFill>
                <a:latin typeface="Arial"/>
                <a:cs typeface="Arial"/>
              </a:rPr>
              <a:t>demand</a:t>
            </a:r>
            <a:r>
              <a:rPr lang="en-US" spc="-45" dirty="0" smtClean="0">
                <a:solidFill>
                  <a:srgbClr val="002F54"/>
                </a:solidFill>
                <a:latin typeface="Arial"/>
                <a:cs typeface="Arial"/>
              </a:rPr>
              <a:t> </a:t>
            </a:r>
            <a:r>
              <a:rPr lang="en-US" dirty="0" smtClean="0">
                <a:solidFill>
                  <a:srgbClr val="002F54"/>
                </a:solidFill>
                <a:latin typeface="Arial"/>
                <a:cs typeface="Arial"/>
              </a:rPr>
              <a:t>or</a:t>
            </a:r>
            <a:r>
              <a:rPr lang="en-US" spc="-15" dirty="0" smtClean="0">
                <a:solidFill>
                  <a:srgbClr val="002F54"/>
                </a:solidFill>
                <a:latin typeface="Arial"/>
                <a:cs typeface="Arial"/>
              </a:rPr>
              <a:t> </a:t>
            </a:r>
            <a:r>
              <a:rPr lang="en-US" dirty="0" smtClean="0">
                <a:solidFill>
                  <a:srgbClr val="002F54"/>
                </a:solidFill>
                <a:latin typeface="Arial"/>
                <a:cs typeface="Arial"/>
              </a:rPr>
              <a:t>written</a:t>
            </a:r>
            <a:r>
              <a:rPr lang="en-US" spc="-40" dirty="0" smtClean="0">
                <a:solidFill>
                  <a:srgbClr val="002F54"/>
                </a:solidFill>
                <a:latin typeface="Arial"/>
                <a:cs typeface="Arial"/>
              </a:rPr>
              <a:t> </a:t>
            </a:r>
            <a:r>
              <a:rPr lang="en-US" dirty="0" smtClean="0">
                <a:solidFill>
                  <a:srgbClr val="002F54"/>
                </a:solidFill>
                <a:latin typeface="Arial"/>
                <a:cs typeface="Arial"/>
              </a:rPr>
              <a:t>assertion</a:t>
            </a:r>
            <a:r>
              <a:rPr lang="en-US" spc="-50" dirty="0" smtClean="0">
                <a:solidFill>
                  <a:srgbClr val="002F54"/>
                </a:solidFill>
                <a:latin typeface="Arial"/>
                <a:cs typeface="Arial"/>
              </a:rPr>
              <a:t> </a:t>
            </a:r>
            <a:r>
              <a:rPr lang="en-US" dirty="0" smtClean="0">
                <a:solidFill>
                  <a:srgbClr val="002F54"/>
                </a:solidFill>
                <a:latin typeface="Arial"/>
                <a:cs typeface="Arial"/>
              </a:rPr>
              <a:t>by one</a:t>
            </a:r>
            <a:r>
              <a:rPr lang="en-US" spc="-30" dirty="0" smtClean="0">
                <a:solidFill>
                  <a:srgbClr val="002F54"/>
                </a:solidFill>
                <a:latin typeface="Arial"/>
                <a:cs typeface="Arial"/>
              </a:rPr>
              <a:t> </a:t>
            </a:r>
            <a:r>
              <a:rPr lang="en-US" dirty="0" smtClean="0">
                <a:solidFill>
                  <a:srgbClr val="002F54"/>
                </a:solidFill>
                <a:latin typeface="Arial"/>
                <a:cs typeface="Arial"/>
              </a:rPr>
              <a:t>of the</a:t>
            </a:r>
            <a:r>
              <a:rPr lang="en-US" spc="-15" dirty="0" smtClean="0">
                <a:solidFill>
                  <a:srgbClr val="002F54"/>
                </a:solidFill>
                <a:latin typeface="Arial"/>
                <a:cs typeface="Arial"/>
              </a:rPr>
              <a:t> </a:t>
            </a:r>
            <a:r>
              <a:rPr lang="en-US" dirty="0" smtClean="0">
                <a:solidFill>
                  <a:srgbClr val="002F54"/>
                </a:solidFill>
                <a:latin typeface="Arial"/>
                <a:cs typeface="Arial"/>
              </a:rPr>
              <a:t>contracting</a:t>
            </a:r>
            <a:r>
              <a:rPr lang="en-US" spc="-55" dirty="0" smtClean="0">
                <a:solidFill>
                  <a:srgbClr val="002F54"/>
                </a:solidFill>
                <a:latin typeface="Arial"/>
                <a:cs typeface="Arial"/>
              </a:rPr>
              <a:t> </a:t>
            </a:r>
            <a:r>
              <a:rPr lang="en-US" dirty="0" smtClean="0">
                <a:solidFill>
                  <a:srgbClr val="002F54"/>
                </a:solidFill>
                <a:latin typeface="Arial"/>
                <a:cs typeface="Arial"/>
              </a:rPr>
              <a:t>parti</a:t>
            </a:r>
            <a:r>
              <a:rPr lang="en-US" spc="5" dirty="0" smtClean="0">
                <a:solidFill>
                  <a:srgbClr val="002F54"/>
                </a:solidFill>
                <a:latin typeface="Arial"/>
                <a:cs typeface="Arial"/>
              </a:rPr>
              <a:t>e</a:t>
            </a:r>
            <a:r>
              <a:rPr lang="en-US" dirty="0" smtClean="0">
                <a:solidFill>
                  <a:srgbClr val="002F54"/>
                </a:solidFill>
                <a:latin typeface="Arial"/>
                <a:cs typeface="Arial"/>
              </a:rPr>
              <a:t>s</a:t>
            </a:r>
            <a:r>
              <a:rPr lang="en-US" spc="-45" dirty="0" smtClean="0">
                <a:solidFill>
                  <a:srgbClr val="002F54"/>
                </a:solidFill>
                <a:latin typeface="Arial"/>
                <a:cs typeface="Arial"/>
              </a:rPr>
              <a:t> </a:t>
            </a:r>
            <a:r>
              <a:rPr lang="en-US" dirty="0" smtClean="0">
                <a:solidFill>
                  <a:srgbClr val="002F54"/>
                </a:solidFill>
                <a:latin typeface="Arial"/>
                <a:cs typeface="Arial"/>
              </a:rPr>
              <a:t>seek</a:t>
            </a:r>
            <a:r>
              <a:rPr lang="en-US" spc="5" dirty="0" smtClean="0">
                <a:solidFill>
                  <a:srgbClr val="002F54"/>
                </a:solidFill>
                <a:latin typeface="Arial"/>
                <a:cs typeface="Arial"/>
              </a:rPr>
              <a:t>i</a:t>
            </a:r>
            <a:r>
              <a:rPr lang="en-US" dirty="0" smtClean="0">
                <a:solidFill>
                  <a:srgbClr val="002F54"/>
                </a:solidFill>
                <a:latin typeface="Arial"/>
                <a:cs typeface="Arial"/>
              </a:rPr>
              <a:t>ng,</a:t>
            </a:r>
            <a:r>
              <a:rPr lang="en-US" spc="-40" dirty="0" smtClean="0">
                <a:solidFill>
                  <a:srgbClr val="002F54"/>
                </a:solidFill>
                <a:latin typeface="Arial"/>
                <a:cs typeface="Arial"/>
              </a:rPr>
              <a:t> </a:t>
            </a:r>
            <a:r>
              <a:rPr lang="en-US" dirty="0" smtClean="0">
                <a:solidFill>
                  <a:srgbClr val="002F54"/>
                </a:solidFill>
                <a:latin typeface="Arial"/>
                <a:cs typeface="Arial"/>
              </a:rPr>
              <a:t>as</a:t>
            </a:r>
            <a:r>
              <a:rPr lang="en-US" spc="-15" dirty="0" smtClean="0">
                <a:solidFill>
                  <a:srgbClr val="002F54"/>
                </a:solidFill>
                <a:latin typeface="Arial"/>
                <a:cs typeface="Arial"/>
              </a:rPr>
              <a:t> </a:t>
            </a:r>
            <a:r>
              <a:rPr lang="en-US" dirty="0" smtClean="0">
                <a:solidFill>
                  <a:srgbClr val="002F54"/>
                </a:solidFill>
                <a:latin typeface="Arial"/>
                <a:cs typeface="Arial"/>
              </a:rPr>
              <a:t>a matter</a:t>
            </a:r>
            <a:r>
              <a:rPr lang="en-US" spc="-45" dirty="0" smtClean="0">
                <a:solidFill>
                  <a:srgbClr val="002F54"/>
                </a:solidFill>
                <a:latin typeface="Arial"/>
                <a:cs typeface="Arial"/>
              </a:rPr>
              <a:t> </a:t>
            </a:r>
            <a:r>
              <a:rPr lang="en-US" dirty="0" smtClean="0">
                <a:solidFill>
                  <a:srgbClr val="002F54"/>
                </a:solidFill>
                <a:latin typeface="Arial"/>
                <a:cs typeface="Arial"/>
              </a:rPr>
              <a:t>of right,</a:t>
            </a:r>
            <a:r>
              <a:rPr lang="en-US" spc="-35" dirty="0" smtClean="0">
                <a:solidFill>
                  <a:srgbClr val="002F54"/>
                </a:solidFill>
                <a:latin typeface="Arial"/>
                <a:cs typeface="Arial"/>
              </a:rPr>
              <a:t> </a:t>
            </a:r>
            <a:r>
              <a:rPr lang="en-US" dirty="0" smtClean="0">
                <a:solidFill>
                  <a:srgbClr val="002F54"/>
                </a:solidFill>
                <a:latin typeface="Arial"/>
                <a:cs typeface="Arial"/>
              </a:rPr>
              <a:t>the pay</a:t>
            </a:r>
            <a:r>
              <a:rPr lang="en-US" spc="5" dirty="0" smtClean="0">
                <a:solidFill>
                  <a:srgbClr val="002F54"/>
                </a:solidFill>
                <a:latin typeface="Arial"/>
                <a:cs typeface="Arial"/>
              </a:rPr>
              <a:t>m</a:t>
            </a:r>
            <a:r>
              <a:rPr lang="en-US" dirty="0" smtClean="0">
                <a:solidFill>
                  <a:srgbClr val="002F54"/>
                </a:solidFill>
                <a:latin typeface="Arial"/>
                <a:cs typeface="Arial"/>
              </a:rPr>
              <a:t>ent</a:t>
            </a:r>
            <a:r>
              <a:rPr lang="en-US" spc="-55" dirty="0" smtClean="0">
                <a:solidFill>
                  <a:srgbClr val="002F54"/>
                </a:solidFill>
                <a:latin typeface="Arial"/>
                <a:cs typeface="Arial"/>
              </a:rPr>
              <a:t> </a:t>
            </a:r>
            <a:r>
              <a:rPr lang="en-US" dirty="0" smtClean="0">
                <a:solidFill>
                  <a:srgbClr val="002F54"/>
                </a:solidFill>
                <a:latin typeface="Arial"/>
                <a:cs typeface="Arial"/>
              </a:rPr>
              <a:t>of money</a:t>
            </a:r>
            <a:r>
              <a:rPr lang="en-US" spc="-35" dirty="0" smtClean="0">
                <a:solidFill>
                  <a:srgbClr val="002F54"/>
                </a:solidFill>
                <a:latin typeface="Arial"/>
                <a:cs typeface="Arial"/>
              </a:rPr>
              <a:t> </a:t>
            </a:r>
            <a:r>
              <a:rPr lang="en-US" dirty="0" smtClean="0">
                <a:solidFill>
                  <a:srgbClr val="002F54"/>
                </a:solidFill>
                <a:latin typeface="Arial"/>
                <a:cs typeface="Arial"/>
              </a:rPr>
              <a:t>in</a:t>
            </a:r>
            <a:r>
              <a:rPr lang="en-US" spc="-15" dirty="0" smtClean="0">
                <a:solidFill>
                  <a:srgbClr val="002F54"/>
                </a:solidFill>
                <a:latin typeface="Arial"/>
                <a:cs typeface="Arial"/>
              </a:rPr>
              <a:t> </a:t>
            </a:r>
            <a:r>
              <a:rPr lang="en-US" dirty="0" smtClean="0">
                <a:solidFill>
                  <a:srgbClr val="002F54"/>
                </a:solidFill>
                <a:latin typeface="Arial"/>
                <a:cs typeface="Arial"/>
              </a:rPr>
              <a:t>a sum</a:t>
            </a:r>
            <a:r>
              <a:rPr lang="en-US" spc="-25" dirty="0" smtClean="0">
                <a:solidFill>
                  <a:srgbClr val="002F54"/>
                </a:solidFill>
                <a:latin typeface="Arial"/>
                <a:cs typeface="Arial"/>
              </a:rPr>
              <a:t> </a:t>
            </a:r>
            <a:r>
              <a:rPr lang="en-US" dirty="0" smtClean="0">
                <a:solidFill>
                  <a:srgbClr val="002F54"/>
                </a:solidFill>
                <a:latin typeface="Arial"/>
                <a:cs typeface="Arial"/>
              </a:rPr>
              <a:t>certai</a:t>
            </a:r>
            <a:r>
              <a:rPr lang="en-US" spc="5" dirty="0" smtClean="0">
                <a:solidFill>
                  <a:srgbClr val="002F54"/>
                </a:solidFill>
                <a:latin typeface="Arial"/>
                <a:cs typeface="Arial"/>
              </a:rPr>
              <a:t>n</a:t>
            </a:r>
            <a:r>
              <a:rPr lang="en-US" dirty="0" smtClean="0">
                <a:solidFill>
                  <a:srgbClr val="002F54"/>
                </a:solidFill>
                <a:latin typeface="Arial"/>
                <a:cs typeface="Arial"/>
              </a:rPr>
              <a:t>,</a:t>
            </a:r>
            <a:r>
              <a:rPr lang="en-US" spc="-45" dirty="0" smtClean="0">
                <a:solidFill>
                  <a:srgbClr val="002F54"/>
                </a:solidFill>
                <a:latin typeface="Arial"/>
                <a:cs typeface="Arial"/>
              </a:rPr>
              <a:t> </a:t>
            </a:r>
            <a:r>
              <a:rPr lang="en-US" dirty="0" smtClean="0">
                <a:solidFill>
                  <a:srgbClr val="002F54"/>
                </a:solidFill>
                <a:latin typeface="Arial"/>
                <a:cs typeface="Arial"/>
              </a:rPr>
              <a:t>the</a:t>
            </a:r>
            <a:r>
              <a:rPr lang="en-US" spc="-15" dirty="0" smtClean="0">
                <a:solidFill>
                  <a:srgbClr val="002F54"/>
                </a:solidFill>
                <a:latin typeface="Arial"/>
                <a:cs typeface="Arial"/>
              </a:rPr>
              <a:t> </a:t>
            </a:r>
            <a:r>
              <a:rPr lang="en-US" dirty="0" smtClean="0">
                <a:solidFill>
                  <a:srgbClr val="002F54"/>
                </a:solidFill>
                <a:latin typeface="Arial"/>
                <a:cs typeface="Arial"/>
              </a:rPr>
              <a:t>ad</a:t>
            </a:r>
            <a:r>
              <a:rPr lang="en-US" spc="5" dirty="0" smtClean="0">
                <a:solidFill>
                  <a:srgbClr val="002F54"/>
                </a:solidFill>
                <a:latin typeface="Arial"/>
                <a:cs typeface="Arial"/>
              </a:rPr>
              <a:t>j</a:t>
            </a:r>
            <a:r>
              <a:rPr lang="en-US" dirty="0" smtClean="0">
                <a:solidFill>
                  <a:srgbClr val="002F54"/>
                </a:solidFill>
                <a:latin typeface="Arial"/>
                <a:cs typeface="Arial"/>
              </a:rPr>
              <a:t>ustm</a:t>
            </a:r>
            <a:r>
              <a:rPr lang="en-US" spc="-10" dirty="0" smtClean="0">
                <a:solidFill>
                  <a:srgbClr val="002F54"/>
                </a:solidFill>
                <a:latin typeface="Arial"/>
                <a:cs typeface="Arial"/>
              </a:rPr>
              <a:t>en</a:t>
            </a:r>
            <a:r>
              <a:rPr lang="en-US" dirty="0" smtClean="0">
                <a:solidFill>
                  <a:srgbClr val="002F54"/>
                </a:solidFill>
                <a:latin typeface="Arial"/>
                <a:cs typeface="Arial"/>
              </a:rPr>
              <a:t>t</a:t>
            </a:r>
            <a:r>
              <a:rPr lang="en-US" spc="-35" dirty="0" smtClean="0">
                <a:solidFill>
                  <a:srgbClr val="002F54"/>
                </a:solidFill>
                <a:latin typeface="Arial"/>
                <a:cs typeface="Arial"/>
              </a:rPr>
              <a:t> </a:t>
            </a:r>
            <a:r>
              <a:rPr lang="en-US" dirty="0" smtClean="0">
                <a:solidFill>
                  <a:srgbClr val="002F54"/>
                </a:solidFill>
                <a:latin typeface="Arial"/>
                <a:cs typeface="Arial"/>
              </a:rPr>
              <a:t>or interpre</a:t>
            </a:r>
            <a:r>
              <a:rPr lang="en-US" spc="-15" dirty="0" smtClean="0">
                <a:solidFill>
                  <a:srgbClr val="002F54"/>
                </a:solidFill>
                <a:latin typeface="Arial"/>
                <a:cs typeface="Arial"/>
              </a:rPr>
              <a:t>t</a:t>
            </a:r>
            <a:r>
              <a:rPr lang="en-US" spc="-10" dirty="0" smtClean="0">
                <a:solidFill>
                  <a:srgbClr val="002F54"/>
                </a:solidFill>
                <a:latin typeface="Arial"/>
                <a:cs typeface="Arial"/>
              </a:rPr>
              <a:t>a</a:t>
            </a:r>
            <a:r>
              <a:rPr lang="en-US" dirty="0" smtClean="0">
                <a:solidFill>
                  <a:srgbClr val="002F54"/>
                </a:solidFill>
                <a:latin typeface="Arial"/>
                <a:cs typeface="Arial"/>
              </a:rPr>
              <a:t>ti</a:t>
            </a:r>
            <a:r>
              <a:rPr lang="en-US" spc="-10" dirty="0" smtClean="0">
                <a:solidFill>
                  <a:srgbClr val="002F54"/>
                </a:solidFill>
                <a:latin typeface="Arial"/>
                <a:cs typeface="Arial"/>
              </a:rPr>
              <a:t>o</a:t>
            </a:r>
            <a:r>
              <a:rPr lang="en-US" dirty="0" smtClean="0">
                <a:solidFill>
                  <a:srgbClr val="002F54"/>
                </a:solidFill>
                <a:latin typeface="Arial"/>
                <a:cs typeface="Arial"/>
              </a:rPr>
              <a:t>n</a:t>
            </a:r>
            <a:r>
              <a:rPr lang="en-US" spc="-40" dirty="0" smtClean="0">
                <a:solidFill>
                  <a:srgbClr val="002F54"/>
                </a:solidFill>
                <a:latin typeface="Arial"/>
                <a:cs typeface="Arial"/>
              </a:rPr>
              <a:t> </a:t>
            </a:r>
            <a:r>
              <a:rPr lang="en-US" dirty="0" smtClean="0">
                <a:solidFill>
                  <a:srgbClr val="002F54"/>
                </a:solidFill>
                <a:latin typeface="Arial"/>
                <a:cs typeface="Arial"/>
              </a:rPr>
              <a:t>of</a:t>
            </a:r>
            <a:r>
              <a:rPr lang="en-US" spc="-20" dirty="0" smtClean="0">
                <a:solidFill>
                  <a:srgbClr val="002F54"/>
                </a:solidFill>
                <a:latin typeface="Arial"/>
                <a:cs typeface="Arial"/>
              </a:rPr>
              <a:t> </a:t>
            </a:r>
            <a:r>
              <a:rPr lang="en-US" dirty="0" smtClean="0">
                <a:solidFill>
                  <a:srgbClr val="002F54"/>
                </a:solidFill>
                <a:latin typeface="Arial"/>
                <a:cs typeface="Arial"/>
              </a:rPr>
              <a:t>contract</a:t>
            </a:r>
            <a:r>
              <a:rPr lang="en-US" spc="-30" dirty="0" smtClean="0">
                <a:solidFill>
                  <a:srgbClr val="002F54"/>
                </a:solidFill>
                <a:latin typeface="Arial"/>
                <a:cs typeface="Arial"/>
              </a:rPr>
              <a:t> </a:t>
            </a:r>
            <a:r>
              <a:rPr lang="en-US" dirty="0" smtClean="0">
                <a:solidFill>
                  <a:srgbClr val="002F54"/>
                </a:solidFill>
                <a:latin typeface="Arial"/>
                <a:cs typeface="Arial"/>
              </a:rPr>
              <a:t>terms,</a:t>
            </a:r>
            <a:r>
              <a:rPr lang="en-US" spc="-30" dirty="0" smtClean="0">
                <a:solidFill>
                  <a:srgbClr val="002F54"/>
                </a:solidFill>
                <a:latin typeface="Arial"/>
                <a:cs typeface="Arial"/>
              </a:rPr>
              <a:t> </a:t>
            </a:r>
            <a:r>
              <a:rPr lang="en-US" dirty="0" smtClean="0">
                <a:solidFill>
                  <a:srgbClr val="002F54"/>
                </a:solidFill>
                <a:latin typeface="Arial"/>
                <a:cs typeface="Arial"/>
              </a:rPr>
              <a:t>or</a:t>
            </a:r>
            <a:r>
              <a:rPr lang="en-US" spc="-15" dirty="0" smtClean="0">
                <a:solidFill>
                  <a:srgbClr val="002F54"/>
                </a:solidFill>
                <a:latin typeface="Arial"/>
                <a:cs typeface="Arial"/>
              </a:rPr>
              <a:t> </a:t>
            </a:r>
            <a:r>
              <a:rPr lang="en-US" dirty="0" smtClean="0">
                <a:solidFill>
                  <a:srgbClr val="002F54"/>
                </a:solidFill>
                <a:latin typeface="Arial"/>
                <a:cs typeface="Arial"/>
              </a:rPr>
              <a:t>other</a:t>
            </a:r>
            <a:r>
              <a:rPr lang="en-US" spc="-35" dirty="0" smtClean="0">
                <a:solidFill>
                  <a:srgbClr val="002F54"/>
                </a:solidFill>
                <a:latin typeface="Arial"/>
                <a:cs typeface="Arial"/>
              </a:rPr>
              <a:t> </a:t>
            </a:r>
            <a:r>
              <a:rPr lang="en-US" dirty="0" smtClean="0">
                <a:solidFill>
                  <a:srgbClr val="002F54"/>
                </a:solidFill>
                <a:latin typeface="Arial"/>
                <a:cs typeface="Arial"/>
              </a:rPr>
              <a:t>re</a:t>
            </a:r>
            <a:r>
              <a:rPr lang="en-US" spc="5" dirty="0" smtClean="0">
                <a:solidFill>
                  <a:srgbClr val="002F54"/>
                </a:solidFill>
                <a:latin typeface="Arial"/>
                <a:cs typeface="Arial"/>
              </a:rPr>
              <a:t>l</a:t>
            </a:r>
            <a:r>
              <a:rPr lang="en-US" dirty="0" smtClean="0">
                <a:solidFill>
                  <a:srgbClr val="002F54"/>
                </a:solidFill>
                <a:latin typeface="Arial"/>
                <a:cs typeface="Arial"/>
              </a:rPr>
              <a:t>ief</a:t>
            </a:r>
            <a:r>
              <a:rPr lang="en-US" spc="-35" dirty="0" smtClean="0">
                <a:solidFill>
                  <a:srgbClr val="002F54"/>
                </a:solidFill>
                <a:latin typeface="Arial"/>
                <a:cs typeface="Arial"/>
              </a:rPr>
              <a:t> </a:t>
            </a:r>
            <a:r>
              <a:rPr lang="en-US" dirty="0" smtClean="0">
                <a:solidFill>
                  <a:srgbClr val="002F54"/>
                </a:solidFill>
                <a:latin typeface="Arial"/>
                <a:cs typeface="Arial"/>
              </a:rPr>
              <a:t>ar</a:t>
            </a:r>
            <a:r>
              <a:rPr lang="en-US" spc="5" dirty="0" smtClean="0">
                <a:solidFill>
                  <a:srgbClr val="002F54"/>
                </a:solidFill>
                <a:latin typeface="Arial"/>
                <a:cs typeface="Arial"/>
              </a:rPr>
              <a:t>i</a:t>
            </a:r>
            <a:r>
              <a:rPr lang="en-US" dirty="0" smtClean="0">
                <a:solidFill>
                  <a:srgbClr val="002F54"/>
                </a:solidFill>
                <a:latin typeface="Arial"/>
                <a:cs typeface="Arial"/>
              </a:rPr>
              <a:t>sing un</a:t>
            </a:r>
            <a:r>
              <a:rPr lang="en-US" spc="5" dirty="0" smtClean="0">
                <a:solidFill>
                  <a:srgbClr val="002F54"/>
                </a:solidFill>
                <a:latin typeface="Arial"/>
                <a:cs typeface="Arial"/>
              </a:rPr>
              <a:t>d</a:t>
            </a:r>
            <a:r>
              <a:rPr lang="en-US" dirty="0" smtClean="0">
                <a:solidFill>
                  <a:srgbClr val="002F54"/>
                </a:solidFill>
                <a:latin typeface="Arial"/>
                <a:cs typeface="Arial"/>
              </a:rPr>
              <a:t>er</a:t>
            </a:r>
            <a:r>
              <a:rPr lang="en-US" spc="-40" dirty="0" smtClean="0">
                <a:solidFill>
                  <a:srgbClr val="002F54"/>
                </a:solidFill>
                <a:latin typeface="Arial"/>
                <a:cs typeface="Arial"/>
              </a:rPr>
              <a:t> </a:t>
            </a:r>
            <a:r>
              <a:rPr lang="en-US" dirty="0" smtClean="0">
                <a:solidFill>
                  <a:srgbClr val="002F54"/>
                </a:solidFill>
                <a:latin typeface="Arial"/>
                <a:cs typeface="Arial"/>
              </a:rPr>
              <a:t>or</a:t>
            </a:r>
            <a:r>
              <a:rPr lang="en-US" spc="-15" dirty="0" smtClean="0">
                <a:solidFill>
                  <a:srgbClr val="002F54"/>
                </a:solidFill>
                <a:latin typeface="Arial"/>
                <a:cs typeface="Arial"/>
              </a:rPr>
              <a:t> </a:t>
            </a:r>
            <a:r>
              <a:rPr lang="en-US" dirty="0" smtClean="0">
                <a:solidFill>
                  <a:srgbClr val="002F54"/>
                </a:solidFill>
                <a:latin typeface="Arial"/>
                <a:cs typeface="Arial"/>
              </a:rPr>
              <a:t>re</a:t>
            </a:r>
            <a:r>
              <a:rPr lang="en-US" spc="5" dirty="0" smtClean="0">
                <a:solidFill>
                  <a:srgbClr val="002F54"/>
                </a:solidFill>
                <a:latin typeface="Arial"/>
                <a:cs typeface="Arial"/>
              </a:rPr>
              <a:t>l</a:t>
            </a:r>
            <a:r>
              <a:rPr lang="en-US" dirty="0" smtClean="0">
                <a:solidFill>
                  <a:srgbClr val="002F54"/>
                </a:solidFill>
                <a:latin typeface="Arial"/>
                <a:cs typeface="Arial"/>
              </a:rPr>
              <a:t>ating</a:t>
            </a:r>
            <a:r>
              <a:rPr lang="en-US" spc="-45" dirty="0" smtClean="0">
                <a:solidFill>
                  <a:srgbClr val="002F54"/>
                </a:solidFill>
                <a:latin typeface="Arial"/>
                <a:cs typeface="Arial"/>
              </a:rPr>
              <a:t> </a:t>
            </a:r>
            <a:r>
              <a:rPr lang="en-US" dirty="0" smtClean="0">
                <a:solidFill>
                  <a:srgbClr val="002F54"/>
                </a:solidFill>
                <a:latin typeface="Arial"/>
                <a:cs typeface="Arial"/>
              </a:rPr>
              <a:t>to</a:t>
            </a:r>
            <a:r>
              <a:rPr lang="en-US" spc="-20" dirty="0" smtClean="0">
                <a:solidFill>
                  <a:srgbClr val="002F54"/>
                </a:solidFill>
                <a:latin typeface="Arial"/>
                <a:cs typeface="Arial"/>
              </a:rPr>
              <a:t> </a:t>
            </a:r>
            <a:r>
              <a:rPr lang="en-US" dirty="0" smtClean="0">
                <a:solidFill>
                  <a:srgbClr val="002F54"/>
                </a:solidFill>
                <a:latin typeface="Arial"/>
                <a:cs typeface="Arial"/>
              </a:rPr>
              <a:t>the</a:t>
            </a:r>
            <a:r>
              <a:rPr lang="en-US" spc="-15" dirty="0" smtClean="0">
                <a:solidFill>
                  <a:srgbClr val="002F54"/>
                </a:solidFill>
                <a:latin typeface="Arial"/>
                <a:cs typeface="Arial"/>
              </a:rPr>
              <a:t> </a:t>
            </a:r>
            <a:r>
              <a:rPr lang="en-US" dirty="0" smtClean="0">
                <a:solidFill>
                  <a:srgbClr val="002F54"/>
                </a:solidFill>
                <a:latin typeface="Arial"/>
                <a:cs typeface="Arial"/>
              </a:rPr>
              <a:t>contract.</a:t>
            </a:r>
            <a:r>
              <a:rPr lang="en-US" spc="-35" dirty="0" smtClean="0">
                <a:solidFill>
                  <a:srgbClr val="002F54"/>
                </a:solidFill>
                <a:latin typeface="Arial"/>
                <a:cs typeface="Arial"/>
              </a:rPr>
              <a:t> </a:t>
            </a:r>
            <a:r>
              <a:rPr lang="en-US" dirty="0" smtClean="0">
                <a:solidFill>
                  <a:srgbClr val="002F54"/>
                </a:solidFill>
                <a:latin typeface="Arial"/>
                <a:cs typeface="Arial"/>
              </a:rPr>
              <a:t>Howe</a:t>
            </a:r>
            <a:r>
              <a:rPr lang="en-US" spc="-15" dirty="0" smtClean="0">
                <a:solidFill>
                  <a:srgbClr val="002F54"/>
                </a:solidFill>
                <a:latin typeface="Arial"/>
                <a:cs typeface="Arial"/>
              </a:rPr>
              <a:t>v</a:t>
            </a:r>
            <a:r>
              <a:rPr lang="en-US" dirty="0" smtClean="0">
                <a:solidFill>
                  <a:srgbClr val="002F54"/>
                </a:solidFill>
                <a:latin typeface="Arial"/>
                <a:cs typeface="Arial"/>
              </a:rPr>
              <a:t>er,</a:t>
            </a:r>
            <a:r>
              <a:rPr lang="en-US" spc="-45" dirty="0" smtClean="0">
                <a:solidFill>
                  <a:srgbClr val="002F54"/>
                </a:solidFill>
                <a:latin typeface="Arial"/>
                <a:cs typeface="Arial"/>
              </a:rPr>
              <a:t> </a:t>
            </a:r>
            <a:r>
              <a:rPr lang="en-US" dirty="0" smtClean="0">
                <a:solidFill>
                  <a:srgbClr val="002F54"/>
                </a:solidFill>
                <a:latin typeface="Arial"/>
                <a:cs typeface="Arial"/>
              </a:rPr>
              <a:t>a</a:t>
            </a:r>
            <a:r>
              <a:rPr lang="en-US" spc="-15" dirty="0" smtClean="0">
                <a:solidFill>
                  <a:srgbClr val="002F54"/>
                </a:solidFill>
                <a:latin typeface="Arial"/>
                <a:cs typeface="Arial"/>
              </a:rPr>
              <a:t> </a:t>
            </a:r>
            <a:r>
              <a:rPr lang="en-US" dirty="0" smtClean="0">
                <a:solidFill>
                  <a:srgbClr val="002F54"/>
                </a:solidFill>
                <a:latin typeface="Arial"/>
                <a:cs typeface="Arial"/>
              </a:rPr>
              <a:t>wr</a:t>
            </a:r>
            <a:r>
              <a:rPr lang="en-US" spc="5" dirty="0" smtClean="0">
                <a:solidFill>
                  <a:srgbClr val="002F54"/>
                </a:solidFill>
                <a:latin typeface="Arial"/>
                <a:cs typeface="Arial"/>
              </a:rPr>
              <a:t>i</a:t>
            </a:r>
            <a:r>
              <a:rPr lang="en-US" dirty="0" smtClean="0">
                <a:solidFill>
                  <a:srgbClr val="002F54"/>
                </a:solidFill>
                <a:latin typeface="Arial"/>
                <a:cs typeface="Arial"/>
              </a:rPr>
              <a:t>t</a:t>
            </a:r>
            <a:r>
              <a:rPr lang="en-US" spc="-10" dirty="0" smtClean="0">
                <a:solidFill>
                  <a:srgbClr val="002F54"/>
                </a:solidFill>
                <a:latin typeface="Arial"/>
                <a:cs typeface="Arial"/>
              </a:rPr>
              <a:t>t</a:t>
            </a:r>
            <a:r>
              <a:rPr lang="en-US" dirty="0" smtClean="0">
                <a:solidFill>
                  <a:srgbClr val="002F54"/>
                </a:solidFill>
                <a:latin typeface="Arial"/>
                <a:cs typeface="Arial"/>
              </a:rPr>
              <a:t>en de</a:t>
            </a:r>
            <a:r>
              <a:rPr lang="en-US" spc="5" dirty="0" smtClean="0">
                <a:solidFill>
                  <a:srgbClr val="002F54"/>
                </a:solidFill>
                <a:latin typeface="Arial"/>
                <a:cs typeface="Arial"/>
              </a:rPr>
              <a:t>m</a:t>
            </a:r>
            <a:r>
              <a:rPr lang="en-US" dirty="0" smtClean="0">
                <a:solidFill>
                  <a:srgbClr val="002F54"/>
                </a:solidFill>
                <a:latin typeface="Arial"/>
                <a:cs typeface="Arial"/>
              </a:rPr>
              <a:t>and</a:t>
            </a:r>
            <a:r>
              <a:rPr lang="en-US" spc="-45" dirty="0" smtClean="0">
                <a:solidFill>
                  <a:srgbClr val="002F54"/>
                </a:solidFill>
                <a:latin typeface="Arial"/>
                <a:cs typeface="Arial"/>
              </a:rPr>
              <a:t> </a:t>
            </a:r>
            <a:r>
              <a:rPr lang="en-US" dirty="0" smtClean="0">
                <a:solidFill>
                  <a:srgbClr val="002F54"/>
                </a:solidFill>
                <a:latin typeface="Arial"/>
                <a:cs typeface="Arial"/>
              </a:rPr>
              <a:t>or</a:t>
            </a:r>
            <a:r>
              <a:rPr lang="en-US" spc="-15" dirty="0" smtClean="0">
                <a:solidFill>
                  <a:srgbClr val="002F54"/>
                </a:solidFill>
                <a:latin typeface="Arial"/>
                <a:cs typeface="Arial"/>
              </a:rPr>
              <a:t> </a:t>
            </a:r>
            <a:r>
              <a:rPr lang="en-US" dirty="0" smtClean="0">
                <a:solidFill>
                  <a:srgbClr val="002F54"/>
                </a:solidFill>
                <a:latin typeface="Arial"/>
                <a:cs typeface="Arial"/>
              </a:rPr>
              <a:t>wr</a:t>
            </a:r>
            <a:r>
              <a:rPr lang="en-US" spc="5" dirty="0" smtClean="0">
                <a:solidFill>
                  <a:srgbClr val="002F54"/>
                </a:solidFill>
                <a:latin typeface="Arial"/>
                <a:cs typeface="Arial"/>
              </a:rPr>
              <a:t>i</a:t>
            </a:r>
            <a:r>
              <a:rPr lang="en-US" dirty="0" smtClean="0">
                <a:solidFill>
                  <a:srgbClr val="002F54"/>
                </a:solidFill>
                <a:latin typeface="Arial"/>
                <a:cs typeface="Arial"/>
              </a:rPr>
              <a:t>t</a:t>
            </a:r>
            <a:r>
              <a:rPr lang="en-US" spc="-10" dirty="0" smtClean="0">
                <a:solidFill>
                  <a:srgbClr val="002F54"/>
                </a:solidFill>
                <a:latin typeface="Arial"/>
                <a:cs typeface="Arial"/>
              </a:rPr>
              <a:t>t</a:t>
            </a:r>
            <a:r>
              <a:rPr lang="en-US" dirty="0" smtClean="0">
                <a:solidFill>
                  <a:srgbClr val="002F54"/>
                </a:solidFill>
                <a:latin typeface="Arial"/>
                <a:cs typeface="Arial"/>
              </a:rPr>
              <a:t>en</a:t>
            </a:r>
            <a:r>
              <a:rPr lang="en-US" spc="-35" dirty="0" smtClean="0">
                <a:solidFill>
                  <a:srgbClr val="002F54"/>
                </a:solidFill>
                <a:latin typeface="Arial"/>
                <a:cs typeface="Arial"/>
              </a:rPr>
              <a:t> </a:t>
            </a:r>
            <a:r>
              <a:rPr lang="en-US" dirty="0" smtClean="0">
                <a:solidFill>
                  <a:srgbClr val="002F54"/>
                </a:solidFill>
                <a:latin typeface="Arial"/>
                <a:cs typeface="Arial"/>
              </a:rPr>
              <a:t>asserti</a:t>
            </a:r>
            <a:r>
              <a:rPr lang="en-US" spc="5" dirty="0" smtClean="0">
                <a:solidFill>
                  <a:srgbClr val="002F54"/>
                </a:solidFill>
                <a:latin typeface="Arial"/>
                <a:cs typeface="Arial"/>
              </a:rPr>
              <a:t>o</a:t>
            </a:r>
            <a:r>
              <a:rPr lang="en-US" dirty="0" smtClean="0">
                <a:solidFill>
                  <a:srgbClr val="002F54"/>
                </a:solidFill>
                <a:latin typeface="Arial"/>
                <a:cs typeface="Arial"/>
              </a:rPr>
              <a:t>n</a:t>
            </a:r>
            <a:r>
              <a:rPr lang="en-US" spc="-10" dirty="0" smtClean="0">
                <a:solidFill>
                  <a:srgbClr val="002F54"/>
                </a:solidFill>
                <a:latin typeface="Arial"/>
                <a:cs typeface="Arial"/>
              </a:rPr>
              <a:t> </a:t>
            </a:r>
            <a:r>
              <a:rPr lang="en-US" dirty="0" smtClean="0">
                <a:solidFill>
                  <a:srgbClr val="002F54"/>
                </a:solidFill>
                <a:latin typeface="Arial"/>
                <a:cs typeface="Arial"/>
              </a:rPr>
              <a:t>by</a:t>
            </a:r>
            <a:r>
              <a:rPr lang="en-US" spc="-45" dirty="0" smtClean="0">
                <a:solidFill>
                  <a:srgbClr val="002F54"/>
                </a:solidFill>
                <a:latin typeface="Arial"/>
                <a:cs typeface="Arial"/>
              </a:rPr>
              <a:t> </a:t>
            </a:r>
            <a:r>
              <a:rPr lang="en-US" dirty="0" smtClean="0">
                <a:solidFill>
                  <a:srgbClr val="002F54"/>
                </a:solidFill>
                <a:latin typeface="Arial"/>
                <a:cs typeface="Arial"/>
              </a:rPr>
              <a:t>the</a:t>
            </a:r>
            <a:r>
              <a:rPr lang="en-US" spc="-30" dirty="0" smtClean="0">
                <a:solidFill>
                  <a:srgbClr val="002F54"/>
                </a:solidFill>
                <a:latin typeface="Arial"/>
                <a:cs typeface="Arial"/>
              </a:rPr>
              <a:t> </a:t>
            </a:r>
            <a:r>
              <a:rPr lang="en-US" dirty="0" smtClean="0">
                <a:solidFill>
                  <a:srgbClr val="002F54"/>
                </a:solidFill>
                <a:latin typeface="Arial"/>
                <a:cs typeface="Arial"/>
              </a:rPr>
              <a:t>contractor</a:t>
            </a:r>
            <a:r>
              <a:rPr lang="en-US" spc="-10" dirty="0" smtClean="0">
                <a:solidFill>
                  <a:srgbClr val="002F54"/>
                </a:solidFill>
                <a:latin typeface="Arial"/>
                <a:cs typeface="Arial"/>
              </a:rPr>
              <a:t> </a:t>
            </a:r>
            <a:r>
              <a:rPr lang="en-US" dirty="0" smtClean="0">
                <a:solidFill>
                  <a:srgbClr val="002F54"/>
                </a:solidFill>
                <a:latin typeface="Arial"/>
                <a:cs typeface="Arial"/>
              </a:rPr>
              <a:t>se</a:t>
            </a:r>
            <a:r>
              <a:rPr lang="en-US" spc="-15" dirty="0" smtClean="0">
                <a:solidFill>
                  <a:srgbClr val="002F54"/>
                </a:solidFill>
                <a:latin typeface="Arial"/>
                <a:cs typeface="Arial"/>
              </a:rPr>
              <a:t>e</a:t>
            </a:r>
            <a:r>
              <a:rPr lang="en-US" dirty="0" smtClean="0">
                <a:solidFill>
                  <a:srgbClr val="002F54"/>
                </a:solidFill>
                <a:latin typeface="Arial"/>
                <a:cs typeface="Arial"/>
              </a:rPr>
              <a:t>k</a:t>
            </a:r>
            <a:r>
              <a:rPr lang="en-US" spc="-10" dirty="0" smtClean="0">
                <a:solidFill>
                  <a:srgbClr val="002F54"/>
                </a:solidFill>
                <a:latin typeface="Arial"/>
                <a:cs typeface="Arial"/>
              </a:rPr>
              <a:t>i</a:t>
            </a:r>
            <a:r>
              <a:rPr lang="en-US" dirty="0" smtClean="0">
                <a:solidFill>
                  <a:srgbClr val="002F54"/>
                </a:solidFill>
                <a:latin typeface="Arial"/>
                <a:cs typeface="Arial"/>
              </a:rPr>
              <a:t>ng the</a:t>
            </a:r>
            <a:r>
              <a:rPr lang="en-US" spc="-15" dirty="0" smtClean="0">
                <a:solidFill>
                  <a:srgbClr val="002F54"/>
                </a:solidFill>
                <a:latin typeface="Arial"/>
                <a:cs typeface="Arial"/>
              </a:rPr>
              <a:t> </a:t>
            </a:r>
            <a:r>
              <a:rPr lang="en-US" dirty="0" smtClean="0">
                <a:solidFill>
                  <a:srgbClr val="002F54"/>
                </a:solidFill>
                <a:latin typeface="Arial"/>
                <a:cs typeface="Arial"/>
              </a:rPr>
              <a:t>pay</a:t>
            </a:r>
            <a:r>
              <a:rPr lang="en-US" spc="5" dirty="0" smtClean="0">
                <a:solidFill>
                  <a:srgbClr val="002F54"/>
                </a:solidFill>
                <a:latin typeface="Arial"/>
                <a:cs typeface="Arial"/>
              </a:rPr>
              <a:t>m</a:t>
            </a:r>
            <a:r>
              <a:rPr lang="en-US" dirty="0" smtClean="0">
                <a:solidFill>
                  <a:srgbClr val="002F54"/>
                </a:solidFill>
                <a:latin typeface="Arial"/>
                <a:cs typeface="Arial"/>
              </a:rPr>
              <a:t>ent</a:t>
            </a:r>
            <a:r>
              <a:rPr lang="en-US" spc="-55" dirty="0" smtClean="0">
                <a:solidFill>
                  <a:srgbClr val="002F54"/>
                </a:solidFill>
                <a:latin typeface="Arial"/>
                <a:cs typeface="Arial"/>
              </a:rPr>
              <a:t> </a:t>
            </a:r>
            <a:r>
              <a:rPr lang="en-US" dirty="0" smtClean="0">
                <a:solidFill>
                  <a:srgbClr val="002F54"/>
                </a:solidFill>
                <a:latin typeface="Arial"/>
                <a:cs typeface="Arial"/>
              </a:rPr>
              <a:t>of money</a:t>
            </a:r>
            <a:r>
              <a:rPr lang="en-US" spc="-35" dirty="0" smtClean="0">
                <a:solidFill>
                  <a:srgbClr val="002F54"/>
                </a:solidFill>
                <a:latin typeface="Arial"/>
                <a:cs typeface="Arial"/>
              </a:rPr>
              <a:t> </a:t>
            </a:r>
            <a:r>
              <a:rPr lang="en-US" dirty="0" smtClean="0">
                <a:solidFill>
                  <a:srgbClr val="002F54"/>
                </a:solidFill>
                <a:latin typeface="Arial"/>
                <a:cs typeface="Arial"/>
              </a:rPr>
              <a:t>e</a:t>
            </a:r>
            <a:r>
              <a:rPr lang="en-US" spc="-10" dirty="0" smtClean="0">
                <a:solidFill>
                  <a:srgbClr val="002F54"/>
                </a:solidFill>
                <a:latin typeface="Arial"/>
                <a:cs typeface="Arial"/>
              </a:rPr>
              <a:t>x</a:t>
            </a:r>
            <a:r>
              <a:rPr lang="en-US" dirty="0" smtClean="0">
                <a:solidFill>
                  <a:srgbClr val="002F54"/>
                </a:solidFill>
                <a:latin typeface="Arial"/>
                <a:cs typeface="Arial"/>
              </a:rPr>
              <a:t>cee</a:t>
            </a:r>
            <a:r>
              <a:rPr lang="en-US" spc="5" dirty="0" smtClean="0">
                <a:solidFill>
                  <a:srgbClr val="002F54"/>
                </a:solidFill>
                <a:latin typeface="Arial"/>
                <a:cs typeface="Arial"/>
              </a:rPr>
              <a:t>d</a:t>
            </a:r>
            <a:r>
              <a:rPr lang="en-US" dirty="0" smtClean="0">
                <a:solidFill>
                  <a:srgbClr val="002F54"/>
                </a:solidFill>
                <a:latin typeface="Arial"/>
                <a:cs typeface="Arial"/>
              </a:rPr>
              <a:t>ing</a:t>
            </a:r>
            <a:r>
              <a:rPr lang="en-US" spc="-45" dirty="0" smtClean="0">
                <a:solidFill>
                  <a:srgbClr val="002F54"/>
                </a:solidFill>
                <a:latin typeface="Arial"/>
                <a:cs typeface="Arial"/>
              </a:rPr>
              <a:t> </a:t>
            </a:r>
            <a:r>
              <a:rPr lang="en-US" dirty="0" smtClean="0">
                <a:solidFill>
                  <a:srgbClr val="002F54"/>
                </a:solidFill>
                <a:latin typeface="Arial"/>
                <a:cs typeface="Arial"/>
              </a:rPr>
              <a:t>$1</a:t>
            </a:r>
            <a:r>
              <a:rPr lang="en-US" spc="5" dirty="0" smtClean="0">
                <a:solidFill>
                  <a:srgbClr val="002F54"/>
                </a:solidFill>
                <a:latin typeface="Arial"/>
                <a:cs typeface="Arial"/>
              </a:rPr>
              <a:t>0</a:t>
            </a:r>
            <a:r>
              <a:rPr lang="en-US" dirty="0" smtClean="0">
                <a:solidFill>
                  <a:srgbClr val="002F54"/>
                </a:solidFill>
                <a:latin typeface="Arial"/>
                <a:cs typeface="Arial"/>
              </a:rPr>
              <a:t>0,</a:t>
            </a:r>
            <a:r>
              <a:rPr lang="en-US" spc="-15" dirty="0" smtClean="0">
                <a:solidFill>
                  <a:srgbClr val="002F54"/>
                </a:solidFill>
                <a:latin typeface="Arial"/>
                <a:cs typeface="Arial"/>
              </a:rPr>
              <a:t>0</a:t>
            </a:r>
            <a:r>
              <a:rPr lang="en-US" spc="-10" dirty="0" smtClean="0">
                <a:solidFill>
                  <a:srgbClr val="002F54"/>
                </a:solidFill>
                <a:latin typeface="Arial"/>
                <a:cs typeface="Arial"/>
              </a:rPr>
              <a:t>0</a:t>
            </a:r>
            <a:r>
              <a:rPr lang="en-US" dirty="0" smtClean="0">
                <a:solidFill>
                  <a:srgbClr val="002F54"/>
                </a:solidFill>
                <a:latin typeface="Arial"/>
                <a:cs typeface="Arial"/>
              </a:rPr>
              <a:t>0</a:t>
            </a:r>
            <a:r>
              <a:rPr lang="en-US" spc="-40" dirty="0" smtClean="0">
                <a:solidFill>
                  <a:srgbClr val="002F54"/>
                </a:solidFill>
                <a:latin typeface="Arial"/>
                <a:cs typeface="Arial"/>
              </a:rPr>
              <a:t> </a:t>
            </a:r>
            <a:r>
              <a:rPr lang="en-US" dirty="0" smtClean="0">
                <a:solidFill>
                  <a:srgbClr val="002F54"/>
                </a:solidFill>
                <a:latin typeface="Arial"/>
                <a:cs typeface="Arial"/>
              </a:rPr>
              <a:t>is</a:t>
            </a:r>
            <a:r>
              <a:rPr lang="en-US" spc="-15" dirty="0" smtClean="0">
                <a:solidFill>
                  <a:srgbClr val="002F54"/>
                </a:solidFill>
                <a:latin typeface="Arial"/>
                <a:cs typeface="Arial"/>
              </a:rPr>
              <a:t> </a:t>
            </a:r>
            <a:r>
              <a:rPr lang="en-US" dirty="0" smtClean="0">
                <a:solidFill>
                  <a:srgbClr val="002F54"/>
                </a:solidFill>
                <a:latin typeface="Arial"/>
                <a:cs typeface="Arial"/>
              </a:rPr>
              <a:t>not</a:t>
            </a:r>
            <a:r>
              <a:rPr lang="en-US" spc="-15" dirty="0" smtClean="0">
                <a:solidFill>
                  <a:srgbClr val="002F54"/>
                </a:solidFill>
                <a:latin typeface="Arial"/>
                <a:cs typeface="Arial"/>
              </a:rPr>
              <a:t> </a:t>
            </a:r>
            <a:r>
              <a:rPr lang="en-US" dirty="0" smtClean="0">
                <a:solidFill>
                  <a:srgbClr val="002F54"/>
                </a:solidFill>
                <a:latin typeface="Arial"/>
                <a:cs typeface="Arial"/>
              </a:rPr>
              <a:t>a cla</a:t>
            </a:r>
            <a:r>
              <a:rPr lang="en-US" spc="5" dirty="0" smtClean="0">
                <a:solidFill>
                  <a:srgbClr val="002F54"/>
                </a:solidFill>
                <a:latin typeface="Arial"/>
                <a:cs typeface="Arial"/>
              </a:rPr>
              <a:t>i</a:t>
            </a:r>
            <a:r>
              <a:rPr lang="en-US" dirty="0" smtClean="0">
                <a:solidFill>
                  <a:srgbClr val="002F54"/>
                </a:solidFill>
                <a:latin typeface="Arial"/>
                <a:cs typeface="Arial"/>
              </a:rPr>
              <a:t>m under</a:t>
            </a:r>
            <a:r>
              <a:rPr lang="en-US" spc="-35" dirty="0" smtClean="0">
                <a:solidFill>
                  <a:srgbClr val="002F54"/>
                </a:solidFill>
                <a:latin typeface="Arial"/>
                <a:cs typeface="Arial"/>
              </a:rPr>
              <a:t> </a:t>
            </a:r>
            <a:r>
              <a:rPr lang="en-US" dirty="0" smtClean="0">
                <a:solidFill>
                  <a:srgbClr val="002F54"/>
                </a:solidFill>
                <a:latin typeface="Arial"/>
                <a:cs typeface="Arial"/>
              </a:rPr>
              <a:t>the</a:t>
            </a:r>
            <a:r>
              <a:rPr lang="en-US" spc="-30" dirty="0" smtClean="0">
                <a:solidFill>
                  <a:srgbClr val="002F54"/>
                </a:solidFill>
                <a:latin typeface="Arial"/>
                <a:cs typeface="Arial"/>
              </a:rPr>
              <a:t> </a:t>
            </a:r>
            <a:r>
              <a:rPr lang="en-US" dirty="0" smtClean="0">
                <a:solidFill>
                  <a:srgbClr val="002F54"/>
                </a:solidFill>
                <a:latin typeface="Arial"/>
                <a:cs typeface="Arial"/>
              </a:rPr>
              <a:t>Contracts</a:t>
            </a:r>
            <a:r>
              <a:rPr lang="en-US" spc="-45" dirty="0" smtClean="0">
                <a:solidFill>
                  <a:srgbClr val="002F54"/>
                </a:solidFill>
                <a:latin typeface="Arial"/>
                <a:cs typeface="Arial"/>
              </a:rPr>
              <a:t> </a:t>
            </a:r>
            <a:r>
              <a:rPr lang="en-US" dirty="0" smtClean="0">
                <a:solidFill>
                  <a:srgbClr val="002F54"/>
                </a:solidFill>
                <a:latin typeface="Arial"/>
                <a:cs typeface="Arial"/>
              </a:rPr>
              <a:t>Disputes</a:t>
            </a:r>
            <a:r>
              <a:rPr lang="en-US" spc="-45" dirty="0" smtClean="0">
                <a:solidFill>
                  <a:srgbClr val="002F54"/>
                </a:solidFill>
                <a:latin typeface="Arial"/>
                <a:cs typeface="Arial"/>
              </a:rPr>
              <a:t> </a:t>
            </a:r>
            <a:r>
              <a:rPr lang="en-US" dirty="0" smtClean="0">
                <a:solidFill>
                  <a:srgbClr val="002F54"/>
                </a:solidFill>
                <a:latin typeface="Arial"/>
                <a:cs typeface="Arial"/>
              </a:rPr>
              <a:t>Act</a:t>
            </a:r>
            <a:r>
              <a:rPr lang="en-US" spc="-10" dirty="0" smtClean="0">
                <a:solidFill>
                  <a:srgbClr val="002F54"/>
                </a:solidFill>
                <a:latin typeface="Arial"/>
                <a:cs typeface="Arial"/>
              </a:rPr>
              <a:t> </a:t>
            </a:r>
            <a:r>
              <a:rPr lang="en-US" dirty="0" smtClean="0">
                <a:solidFill>
                  <a:srgbClr val="002F54"/>
                </a:solidFill>
                <a:latin typeface="Arial"/>
                <a:cs typeface="Arial"/>
              </a:rPr>
              <a:t>of</a:t>
            </a:r>
            <a:r>
              <a:rPr lang="en-US" spc="-10" dirty="0" smtClean="0">
                <a:solidFill>
                  <a:srgbClr val="002F54"/>
                </a:solidFill>
                <a:latin typeface="Arial"/>
                <a:cs typeface="Arial"/>
              </a:rPr>
              <a:t> </a:t>
            </a:r>
            <a:r>
              <a:rPr lang="en-US" dirty="0" smtClean="0">
                <a:solidFill>
                  <a:srgbClr val="002F54"/>
                </a:solidFill>
                <a:latin typeface="Arial"/>
                <a:cs typeface="Arial"/>
              </a:rPr>
              <a:t>1978</a:t>
            </a:r>
            <a:r>
              <a:rPr lang="en-US" spc="-40" dirty="0" smtClean="0">
                <a:solidFill>
                  <a:srgbClr val="002F54"/>
                </a:solidFill>
                <a:latin typeface="Arial"/>
                <a:cs typeface="Arial"/>
              </a:rPr>
              <a:t> </a:t>
            </a:r>
            <a:r>
              <a:rPr lang="en-US" dirty="0" smtClean="0">
                <a:solidFill>
                  <a:srgbClr val="002F54"/>
                </a:solidFill>
                <a:latin typeface="Arial"/>
                <a:cs typeface="Arial"/>
              </a:rPr>
              <a:t>until</a:t>
            </a:r>
            <a:r>
              <a:rPr lang="en-US" spc="-25" dirty="0" smtClean="0">
                <a:solidFill>
                  <a:srgbClr val="002F54"/>
                </a:solidFill>
                <a:latin typeface="Arial"/>
                <a:cs typeface="Arial"/>
              </a:rPr>
              <a:t> </a:t>
            </a:r>
            <a:r>
              <a:rPr lang="en-US" dirty="0" smtClean="0">
                <a:solidFill>
                  <a:srgbClr val="002F54"/>
                </a:solidFill>
                <a:latin typeface="Arial"/>
                <a:cs typeface="Arial"/>
              </a:rPr>
              <a:t>certified as</a:t>
            </a:r>
            <a:r>
              <a:rPr lang="en-US" spc="-15" dirty="0" smtClean="0">
                <a:solidFill>
                  <a:srgbClr val="002F54"/>
                </a:solidFill>
                <a:latin typeface="Arial"/>
                <a:cs typeface="Arial"/>
              </a:rPr>
              <a:t> </a:t>
            </a:r>
            <a:r>
              <a:rPr lang="en-US" dirty="0" smtClean="0">
                <a:solidFill>
                  <a:srgbClr val="002F54"/>
                </a:solidFill>
                <a:latin typeface="Arial"/>
                <a:cs typeface="Arial"/>
              </a:rPr>
              <a:t>req</a:t>
            </a:r>
            <a:r>
              <a:rPr lang="en-US" spc="5" dirty="0" smtClean="0">
                <a:solidFill>
                  <a:srgbClr val="002F54"/>
                </a:solidFill>
                <a:latin typeface="Arial"/>
                <a:cs typeface="Arial"/>
              </a:rPr>
              <a:t>u</a:t>
            </a:r>
            <a:r>
              <a:rPr lang="en-US" dirty="0" smtClean="0">
                <a:solidFill>
                  <a:srgbClr val="002F54"/>
                </a:solidFill>
                <a:latin typeface="Arial"/>
                <a:cs typeface="Arial"/>
              </a:rPr>
              <a:t>ired</a:t>
            </a:r>
            <a:r>
              <a:rPr lang="en-US" spc="-55" dirty="0" smtClean="0">
                <a:solidFill>
                  <a:srgbClr val="002F54"/>
                </a:solidFill>
                <a:latin typeface="Arial"/>
                <a:cs typeface="Arial"/>
              </a:rPr>
              <a:t> </a:t>
            </a:r>
            <a:r>
              <a:rPr lang="en-US" dirty="0" smtClean="0">
                <a:solidFill>
                  <a:srgbClr val="002F54"/>
                </a:solidFill>
                <a:latin typeface="Arial"/>
                <a:cs typeface="Arial"/>
              </a:rPr>
              <a:t>by the</a:t>
            </a:r>
            <a:r>
              <a:rPr lang="en-US" spc="-30" dirty="0" smtClean="0">
                <a:solidFill>
                  <a:srgbClr val="002F54"/>
                </a:solidFill>
                <a:latin typeface="Arial"/>
                <a:cs typeface="Arial"/>
              </a:rPr>
              <a:t> </a:t>
            </a:r>
            <a:r>
              <a:rPr lang="en-US" dirty="0" smtClean="0">
                <a:solidFill>
                  <a:srgbClr val="002F54"/>
                </a:solidFill>
                <a:latin typeface="Arial"/>
                <a:cs typeface="Arial"/>
              </a:rPr>
              <a:t>Act a</a:t>
            </a:r>
            <a:r>
              <a:rPr lang="en-US" spc="5" dirty="0" smtClean="0">
                <a:solidFill>
                  <a:srgbClr val="002F54"/>
                </a:solidFill>
                <a:latin typeface="Arial"/>
                <a:cs typeface="Arial"/>
              </a:rPr>
              <a:t>n</a:t>
            </a:r>
            <a:r>
              <a:rPr lang="en-US" dirty="0" smtClean="0">
                <a:solidFill>
                  <a:srgbClr val="002F54"/>
                </a:solidFill>
                <a:latin typeface="Arial"/>
                <a:cs typeface="Arial"/>
              </a:rPr>
              <a:t>d</a:t>
            </a:r>
            <a:r>
              <a:rPr lang="en-US" spc="-40" dirty="0" smtClean="0">
                <a:solidFill>
                  <a:srgbClr val="002F54"/>
                </a:solidFill>
                <a:latin typeface="Arial"/>
                <a:cs typeface="Arial"/>
              </a:rPr>
              <a:t> </a:t>
            </a:r>
            <a:r>
              <a:rPr lang="en-US" dirty="0" smtClean="0">
                <a:solidFill>
                  <a:srgbClr val="002F54"/>
                </a:solidFill>
                <a:latin typeface="Arial"/>
                <a:cs typeface="Arial"/>
              </a:rPr>
              <a:t>FAR 33.207</a:t>
            </a:r>
          </a:p>
          <a:p>
            <a:pPr marL="12700" marR="5715" indent="0">
              <a:lnSpc>
                <a:spcPct val="100000"/>
              </a:lnSpc>
              <a:buFont typeface="Arial"/>
              <a:buNone/>
              <a:tabLst>
                <a:tab pos="356235" algn="l"/>
              </a:tabLst>
            </a:pPr>
            <a:r>
              <a:rPr lang="en-US" sz="1200" dirty="0" smtClean="0"/>
              <a:t>Final</a:t>
            </a:r>
            <a:r>
              <a:rPr lang="en-US" sz="1200" spc="-25" dirty="0" smtClean="0"/>
              <a:t> </a:t>
            </a:r>
            <a:r>
              <a:rPr lang="en-US" sz="1200" dirty="0" err="1" smtClean="0"/>
              <a:t>Deci</a:t>
            </a:r>
            <a:r>
              <a:rPr lang="en-US" sz="1200" spc="-15" dirty="0" err="1" smtClean="0"/>
              <a:t>s</a:t>
            </a:r>
            <a:r>
              <a:rPr lang="en-US" sz="1200" dirty="0" err="1" smtClean="0"/>
              <a:t>ions</a:t>
            </a:r>
            <a:r>
              <a:rPr lang="en-US" sz="1200" dirty="0" err="1" smtClean="0">
                <a:solidFill>
                  <a:srgbClr val="002F54"/>
                </a:solidFill>
                <a:latin typeface="Arial"/>
                <a:cs typeface="Arial"/>
              </a:rPr>
              <a:t>When</a:t>
            </a:r>
            <a:r>
              <a:rPr lang="en-US" sz="1200" spc="-15" dirty="0" smtClean="0">
                <a:solidFill>
                  <a:srgbClr val="002F54"/>
                </a:solidFill>
                <a:latin typeface="Arial"/>
                <a:cs typeface="Arial"/>
              </a:rPr>
              <a:t> </a:t>
            </a:r>
            <a:r>
              <a:rPr lang="en-US" sz="1200" dirty="0" smtClean="0">
                <a:solidFill>
                  <a:srgbClr val="002F54"/>
                </a:solidFill>
                <a:latin typeface="Arial"/>
                <a:cs typeface="Arial"/>
              </a:rPr>
              <a:t>a c</a:t>
            </a:r>
            <a:r>
              <a:rPr lang="en-US" sz="1200" spc="5" dirty="0" smtClean="0">
                <a:solidFill>
                  <a:srgbClr val="002F54"/>
                </a:solidFill>
                <a:latin typeface="Arial"/>
                <a:cs typeface="Arial"/>
              </a:rPr>
              <a:t>l</a:t>
            </a:r>
            <a:r>
              <a:rPr lang="en-US" sz="1200" dirty="0" smtClean="0">
                <a:solidFill>
                  <a:srgbClr val="002F54"/>
                </a:solidFill>
                <a:latin typeface="Arial"/>
                <a:cs typeface="Arial"/>
              </a:rPr>
              <a:t>aim</a:t>
            </a:r>
            <a:r>
              <a:rPr lang="en-US" sz="1200" spc="-20" dirty="0" smtClean="0">
                <a:solidFill>
                  <a:srgbClr val="002F54"/>
                </a:solidFill>
                <a:latin typeface="Arial"/>
                <a:cs typeface="Arial"/>
              </a:rPr>
              <a:t> </a:t>
            </a:r>
            <a:r>
              <a:rPr lang="en-US" sz="1200" dirty="0" smtClean="0">
                <a:solidFill>
                  <a:srgbClr val="002F54"/>
                </a:solidFill>
                <a:latin typeface="Arial"/>
                <a:cs typeface="Arial"/>
              </a:rPr>
              <a:t>by or</a:t>
            </a:r>
            <a:r>
              <a:rPr lang="en-US" sz="1200" spc="-15" dirty="0" smtClean="0">
                <a:solidFill>
                  <a:srgbClr val="002F54"/>
                </a:solidFill>
                <a:latin typeface="Arial"/>
                <a:cs typeface="Arial"/>
              </a:rPr>
              <a:t> </a:t>
            </a:r>
            <a:r>
              <a:rPr lang="en-US" sz="1200" dirty="0" smtClean="0">
                <a:solidFill>
                  <a:srgbClr val="002F54"/>
                </a:solidFill>
                <a:latin typeface="Arial"/>
                <a:cs typeface="Arial"/>
              </a:rPr>
              <a:t>against a cont</a:t>
            </a:r>
            <a:r>
              <a:rPr lang="en-US" sz="1200" spc="-10" dirty="0" smtClean="0">
                <a:solidFill>
                  <a:srgbClr val="002F54"/>
                </a:solidFill>
                <a:latin typeface="Arial"/>
                <a:cs typeface="Arial"/>
              </a:rPr>
              <a:t>r</a:t>
            </a:r>
            <a:r>
              <a:rPr lang="en-US" sz="1200" dirty="0" smtClean="0">
                <a:solidFill>
                  <a:srgbClr val="002F54"/>
                </a:solidFill>
                <a:latin typeface="Arial"/>
                <a:cs typeface="Arial"/>
              </a:rPr>
              <a:t>ac</a:t>
            </a:r>
            <a:r>
              <a:rPr lang="en-US" sz="1200" spc="-10" dirty="0" smtClean="0">
                <a:solidFill>
                  <a:srgbClr val="002F54"/>
                </a:solidFill>
                <a:latin typeface="Arial"/>
                <a:cs typeface="Arial"/>
              </a:rPr>
              <a:t>t</a:t>
            </a:r>
            <a:r>
              <a:rPr lang="en-US" sz="1200" dirty="0" smtClean="0">
                <a:solidFill>
                  <a:srgbClr val="002F54"/>
                </a:solidFill>
                <a:latin typeface="Arial"/>
                <a:cs typeface="Arial"/>
              </a:rPr>
              <a:t>or</a:t>
            </a:r>
            <a:r>
              <a:rPr lang="en-US" sz="1200" spc="10" dirty="0" smtClean="0">
                <a:solidFill>
                  <a:srgbClr val="002F54"/>
                </a:solidFill>
                <a:latin typeface="Arial"/>
                <a:cs typeface="Arial"/>
              </a:rPr>
              <a:t> </a:t>
            </a:r>
            <a:r>
              <a:rPr lang="en-US" sz="1200" dirty="0" smtClean="0">
                <a:solidFill>
                  <a:srgbClr val="002F54"/>
                </a:solidFill>
                <a:latin typeface="Arial"/>
                <a:cs typeface="Arial"/>
              </a:rPr>
              <a:t>cannot</a:t>
            </a:r>
            <a:r>
              <a:rPr lang="en-US" sz="1200" spc="-5" dirty="0" smtClean="0">
                <a:solidFill>
                  <a:srgbClr val="002F54"/>
                </a:solidFill>
                <a:latin typeface="Arial"/>
                <a:cs typeface="Arial"/>
              </a:rPr>
              <a:t> </a:t>
            </a:r>
            <a:r>
              <a:rPr lang="en-US" sz="1200" dirty="0" smtClean="0">
                <a:solidFill>
                  <a:srgbClr val="002F54"/>
                </a:solidFill>
                <a:latin typeface="Arial"/>
                <a:cs typeface="Arial"/>
              </a:rPr>
              <a:t>be satis</a:t>
            </a:r>
            <a:r>
              <a:rPr lang="en-US" sz="1200" spc="-10" dirty="0" smtClean="0">
                <a:solidFill>
                  <a:srgbClr val="002F54"/>
                </a:solidFill>
                <a:latin typeface="Arial"/>
                <a:cs typeface="Arial"/>
              </a:rPr>
              <a:t>f</a:t>
            </a:r>
            <a:r>
              <a:rPr lang="en-US" sz="1200" dirty="0" smtClean="0">
                <a:solidFill>
                  <a:srgbClr val="002F54"/>
                </a:solidFill>
                <a:latin typeface="Arial"/>
                <a:cs typeface="Arial"/>
              </a:rPr>
              <a:t>ied or</a:t>
            </a:r>
            <a:r>
              <a:rPr lang="en-US" sz="1200" spc="-5" dirty="0" smtClean="0">
                <a:solidFill>
                  <a:srgbClr val="002F54"/>
                </a:solidFill>
                <a:latin typeface="Arial"/>
                <a:cs typeface="Arial"/>
              </a:rPr>
              <a:t> </a:t>
            </a:r>
            <a:r>
              <a:rPr lang="en-US" sz="1200" dirty="0" smtClean="0">
                <a:solidFill>
                  <a:srgbClr val="002F54"/>
                </a:solidFill>
                <a:latin typeface="Arial"/>
                <a:cs typeface="Arial"/>
              </a:rPr>
              <a:t>se</a:t>
            </a:r>
            <a:r>
              <a:rPr lang="en-US" sz="1200" spc="-10" dirty="0" smtClean="0">
                <a:solidFill>
                  <a:srgbClr val="002F54"/>
                </a:solidFill>
                <a:latin typeface="Arial"/>
                <a:cs typeface="Arial"/>
              </a:rPr>
              <a:t>tt</a:t>
            </a:r>
            <a:r>
              <a:rPr lang="en-US" sz="1200" dirty="0" smtClean="0">
                <a:solidFill>
                  <a:srgbClr val="002F54"/>
                </a:solidFill>
                <a:latin typeface="Arial"/>
                <a:cs typeface="Arial"/>
              </a:rPr>
              <a:t>led</a:t>
            </a:r>
            <a:r>
              <a:rPr lang="en-US" sz="1200" spc="15" dirty="0" smtClean="0">
                <a:solidFill>
                  <a:srgbClr val="002F54"/>
                </a:solidFill>
                <a:latin typeface="Arial"/>
                <a:cs typeface="Arial"/>
              </a:rPr>
              <a:t> </a:t>
            </a:r>
            <a:r>
              <a:rPr lang="en-US" sz="1200" dirty="0" smtClean="0">
                <a:solidFill>
                  <a:srgbClr val="002F54"/>
                </a:solidFill>
                <a:latin typeface="Arial"/>
                <a:cs typeface="Arial"/>
              </a:rPr>
              <a:t>by</a:t>
            </a:r>
            <a:r>
              <a:rPr lang="en-US" sz="1200" spc="-10" dirty="0" smtClean="0">
                <a:solidFill>
                  <a:srgbClr val="002F54"/>
                </a:solidFill>
                <a:latin typeface="Arial"/>
                <a:cs typeface="Arial"/>
              </a:rPr>
              <a:t> </a:t>
            </a:r>
            <a:r>
              <a:rPr lang="en-US" sz="1200" spc="-5" dirty="0" smtClean="0">
                <a:solidFill>
                  <a:srgbClr val="002F54"/>
                </a:solidFill>
                <a:latin typeface="Arial"/>
                <a:cs typeface="Arial"/>
              </a:rPr>
              <a:t>m</a:t>
            </a:r>
            <a:r>
              <a:rPr lang="en-US" sz="1200" dirty="0" smtClean="0">
                <a:solidFill>
                  <a:srgbClr val="002F54"/>
                </a:solidFill>
                <a:latin typeface="Arial"/>
                <a:cs typeface="Arial"/>
              </a:rPr>
              <a:t>u</a:t>
            </a:r>
            <a:r>
              <a:rPr lang="en-US" sz="1200" spc="-10" dirty="0" smtClean="0">
                <a:solidFill>
                  <a:srgbClr val="002F54"/>
                </a:solidFill>
                <a:latin typeface="Arial"/>
                <a:cs typeface="Arial"/>
              </a:rPr>
              <a:t>t</a:t>
            </a:r>
            <a:r>
              <a:rPr lang="en-US" sz="1200" dirty="0" smtClean="0">
                <a:solidFill>
                  <a:srgbClr val="002F54"/>
                </a:solidFill>
                <a:latin typeface="Arial"/>
                <a:cs typeface="Arial"/>
              </a:rPr>
              <a:t>ual agreement</a:t>
            </a:r>
            <a:r>
              <a:rPr lang="en-US" sz="1200" spc="5" dirty="0" smtClean="0">
                <a:solidFill>
                  <a:srgbClr val="002F54"/>
                </a:solidFill>
                <a:latin typeface="Arial"/>
                <a:cs typeface="Arial"/>
              </a:rPr>
              <a:t> </a:t>
            </a:r>
            <a:r>
              <a:rPr lang="en-US" sz="1200" dirty="0" smtClean="0">
                <a:solidFill>
                  <a:srgbClr val="002F54"/>
                </a:solidFill>
                <a:latin typeface="Arial"/>
                <a:cs typeface="Arial"/>
              </a:rPr>
              <a:t>and</a:t>
            </a:r>
            <a:r>
              <a:rPr lang="en-US" sz="1200" spc="5" dirty="0" smtClean="0">
                <a:solidFill>
                  <a:srgbClr val="002F54"/>
                </a:solidFill>
                <a:latin typeface="Arial"/>
                <a:cs typeface="Arial"/>
              </a:rPr>
              <a:t> </a:t>
            </a:r>
            <a:r>
              <a:rPr lang="en-US" sz="1200" dirty="0" smtClean="0">
                <a:solidFill>
                  <a:srgbClr val="002F54"/>
                </a:solidFill>
                <a:latin typeface="Arial"/>
                <a:cs typeface="Arial"/>
              </a:rPr>
              <a:t>a</a:t>
            </a:r>
            <a:r>
              <a:rPr lang="en-US" sz="1200" spc="5" dirty="0" smtClean="0">
                <a:solidFill>
                  <a:srgbClr val="002F54"/>
                </a:solidFill>
                <a:latin typeface="Arial"/>
                <a:cs typeface="Arial"/>
              </a:rPr>
              <a:t> </a:t>
            </a:r>
            <a:r>
              <a:rPr lang="en-US" sz="1200" dirty="0" smtClean="0">
                <a:solidFill>
                  <a:srgbClr val="002F54"/>
                </a:solidFill>
                <a:latin typeface="Arial"/>
                <a:cs typeface="Arial"/>
              </a:rPr>
              <a:t>dec</a:t>
            </a:r>
            <a:r>
              <a:rPr lang="en-US" sz="1200" spc="5" dirty="0" smtClean="0">
                <a:solidFill>
                  <a:srgbClr val="002F54"/>
                </a:solidFill>
                <a:latin typeface="Arial"/>
                <a:cs typeface="Arial"/>
              </a:rPr>
              <a:t>i</a:t>
            </a:r>
            <a:r>
              <a:rPr lang="en-US" sz="1200" dirty="0" smtClean="0">
                <a:solidFill>
                  <a:srgbClr val="002F54"/>
                </a:solidFill>
                <a:latin typeface="Arial"/>
                <a:cs typeface="Arial"/>
              </a:rPr>
              <a:t>sion</a:t>
            </a:r>
            <a:r>
              <a:rPr lang="en-US" sz="1200" spc="-20" dirty="0" smtClean="0">
                <a:solidFill>
                  <a:srgbClr val="002F54"/>
                </a:solidFill>
                <a:latin typeface="Arial"/>
                <a:cs typeface="Arial"/>
              </a:rPr>
              <a:t> </a:t>
            </a:r>
            <a:r>
              <a:rPr lang="en-US" sz="1200" dirty="0" smtClean="0">
                <a:solidFill>
                  <a:srgbClr val="002F54"/>
                </a:solidFill>
                <a:latin typeface="Arial"/>
                <a:cs typeface="Arial"/>
              </a:rPr>
              <a:t>on</a:t>
            </a:r>
            <a:r>
              <a:rPr lang="en-US" sz="1200" spc="5" dirty="0" smtClean="0">
                <a:solidFill>
                  <a:srgbClr val="002F54"/>
                </a:solidFill>
                <a:latin typeface="Arial"/>
                <a:cs typeface="Arial"/>
              </a:rPr>
              <a:t> </a:t>
            </a:r>
            <a:r>
              <a:rPr lang="en-US" sz="1200" spc="-10" dirty="0" smtClean="0">
                <a:solidFill>
                  <a:srgbClr val="002F54"/>
                </a:solidFill>
                <a:latin typeface="Arial"/>
                <a:cs typeface="Arial"/>
              </a:rPr>
              <a:t>t</a:t>
            </a:r>
            <a:r>
              <a:rPr lang="en-US" sz="1200" dirty="0" smtClean="0">
                <a:solidFill>
                  <a:srgbClr val="002F54"/>
                </a:solidFill>
                <a:latin typeface="Arial"/>
                <a:cs typeface="Arial"/>
              </a:rPr>
              <a:t>he</a:t>
            </a:r>
            <a:r>
              <a:rPr lang="en-US" sz="1200" spc="5" dirty="0" smtClean="0">
                <a:solidFill>
                  <a:srgbClr val="002F54"/>
                </a:solidFill>
                <a:latin typeface="Arial"/>
                <a:cs typeface="Arial"/>
              </a:rPr>
              <a:t> </a:t>
            </a:r>
            <a:r>
              <a:rPr lang="en-US" sz="1200" dirty="0" smtClean="0">
                <a:solidFill>
                  <a:srgbClr val="002F54"/>
                </a:solidFill>
                <a:latin typeface="Arial"/>
                <a:cs typeface="Arial"/>
              </a:rPr>
              <a:t>cla</a:t>
            </a:r>
            <a:r>
              <a:rPr lang="en-US" sz="1200" spc="5" dirty="0" smtClean="0">
                <a:solidFill>
                  <a:srgbClr val="002F54"/>
                </a:solidFill>
                <a:latin typeface="Arial"/>
                <a:cs typeface="Arial"/>
              </a:rPr>
              <a:t>i</a:t>
            </a:r>
            <a:r>
              <a:rPr lang="en-US" sz="1200" dirty="0" smtClean="0">
                <a:solidFill>
                  <a:srgbClr val="002F54"/>
                </a:solidFill>
                <a:latin typeface="Arial"/>
                <a:cs typeface="Arial"/>
              </a:rPr>
              <a:t>m</a:t>
            </a:r>
            <a:r>
              <a:rPr lang="en-US" sz="1200" spc="-20" dirty="0" smtClean="0">
                <a:solidFill>
                  <a:srgbClr val="002F54"/>
                </a:solidFill>
                <a:latin typeface="Arial"/>
                <a:cs typeface="Arial"/>
              </a:rPr>
              <a:t> </a:t>
            </a:r>
            <a:r>
              <a:rPr lang="en-US" sz="1200" dirty="0" smtClean="0">
                <a:solidFill>
                  <a:srgbClr val="002F54"/>
                </a:solidFill>
                <a:latin typeface="Arial"/>
                <a:cs typeface="Arial"/>
              </a:rPr>
              <a:t>is</a:t>
            </a:r>
            <a:r>
              <a:rPr lang="en-US" sz="1200" spc="-5" dirty="0" smtClean="0">
                <a:solidFill>
                  <a:srgbClr val="002F54"/>
                </a:solidFill>
                <a:latin typeface="Arial"/>
                <a:cs typeface="Arial"/>
              </a:rPr>
              <a:t> </a:t>
            </a:r>
            <a:r>
              <a:rPr lang="en-US" sz="1200" dirty="0" smtClean="0">
                <a:solidFill>
                  <a:srgbClr val="002F54"/>
                </a:solidFill>
                <a:latin typeface="Arial"/>
                <a:cs typeface="Arial"/>
              </a:rPr>
              <a:t>necessar</a:t>
            </a:r>
            <a:r>
              <a:rPr lang="en-US" sz="1200" spc="-30" dirty="0" smtClean="0">
                <a:solidFill>
                  <a:srgbClr val="002F54"/>
                </a:solidFill>
                <a:latin typeface="Arial"/>
                <a:cs typeface="Arial"/>
              </a:rPr>
              <a:t>y</a:t>
            </a:r>
            <a:r>
              <a:rPr lang="en-US" sz="1200" dirty="0" smtClean="0">
                <a:solidFill>
                  <a:srgbClr val="002F54"/>
                </a:solidFill>
                <a:latin typeface="Arial"/>
                <a:cs typeface="Arial"/>
              </a:rPr>
              <a:t>,</a:t>
            </a:r>
            <a:r>
              <a:rPr lang="en-US" sz="1200" spc="25" dirty="0" smtClean="0">
                <a:solidFill>
                  <a:srgbClr val="002F54"/>
                </a:solidFill>
                <a:latin typeface="Arial"/>
                <a:cs typeface="Arial"/>
              </a:rPr>
              <a:t> </a:t>
            </a:r>
            <a:r>
              <a:rPr lang="en-US" sz="1200" spc="-10" dirty="0" smtClean="0">
                <a:solidFill>
                  <a:srgbClr val="002F54"/>
                </a:solidFill>
                <a:latin typeface="Arial"/>
                <a:cs typeface="Arial"/>
              </a:rPr>
              <a:t>t</a:t>
            </a:r>
            <a:r>
              <a:rPr lang="en-US" sz="1200" dirty="0" smtClean="0">
                <a:solidFill>
                  <a:srgbClr val="002F54"/>
                </a:solidFill>
                <a:latin typeface="Arial"/>
                <a:cs typeface="Arial"/>
              </a:rPr>
              <a:t>he</a:t>
            </a:r>
            <a:r>
              <a:rPr lang="en-US" sz="1200" spc="5" dirty="0" smtClean="0">
                <a:solidFill>
                  <a:srgbClr val="002F54"/>
                </a:solidFill>
                <a:latin typeface="Arial"/>
                <a:cs typeface="Arial"/>
              </a:rPr>
              <a:t> </a:t>
            </a:r>
            <a:r>
              <a:rPr lang="en-US" sz="1200" dirty="0" smtClean="0">
                <a:solidFill>
                  <a:srgbClr val="002F54"/>
                </a:solidFill>
                <a:latin typeface="Arial"/>
                <a:cs typeface="Arial"/>
              </a:rPr>
              <a:t>ma</a:t>
            </a:r>
            <a:r>
              <a:rPr lang="en-US" sz="1200" spc="-10" dirty="0" smtClean="0">
                <a:solidFill>
                  <a:srgbClr val="002F54"/>
                </a:solidFill>
                <a:latin typeface="Arial"/>
                <a:cs typeface="Arial"/>
              </a:rPr>
              <a:t>tt</a:t>
            </a:r>
            <a:r>
              <a:rPr lang="en-US" sz="1200" dirty="0" smtClean="0">
                <a:solidFill>
                  <a:srgbClr val="002F54"/>
                </a:solidFill>
                <a:latin typeface="Arial"/>
                <a:cs typeface="Arial"/>
              </a:rPr>
              <a:t>er</a:t>
            </a:r>
            <a:r>
              <a:rPr lang="en-US" sz="1200" spc="10" dirty="0" smtClean="0">
                <a:solidFill>
                  <a:srgbClr val="002F54"/>
                </a:solidFill>
                <a:latin typeface="Arial"/>
                <a:cs typeface="Arial"/>
              </a:rPr>
              <a:t> </a:t>
            </a:r>
            <a:r>
              <a:rPr lang="en-US" sz="1200" dirty="0" smtClean="0">
                <a:solidFill>
                  <a:srgbClr val="002F54"/>
                </a:solidFill>
                <a:latin typeface="Arial"/>
                <a:cs typeface="Arial"/>
              </a:rPr>
              <a:t>is</a:t>
            </a:r>
            <a:r>
              <a:rPr lang="en-US" sz="1200" spc="-5" dirty="0" smtClean="0">
                <a:solidFill>
                  <a:srgbClr val="002F54"/>
                </a:solidFill>
                <a:latin typeface="Arial"/>
                <a:cs typeface="Arial"/>
              </a:rPr>
              <a:t> </a:t>
            </a:r>
            <a:r>
              <a:rPr lang="en-US" sz="1200" dirty="0" smtClean="0">
                <a:solidFill>
                  <a:srgbClr val="002F54"/>
                </a:solidFill>
                <a:latin typeface="Arial"/>
                <a:cs typeface="Arial"/>
              </a:rPr>
              <a:t>resolved </a:t>
            </a:r>
            <a:r>
              <a:rPr lang="en-US" sz="1200" spc="-10" dirty="0" smtClean="0">
                <a:solidFill>
                  <a:srgbClr val="002F54"/>
                </a:solidFill>
                <a:latin typeface="Arial"/>
                <a:cs typeface="Arial"/>
              </a:rPr>
              <a:t>t</a:t>
            </a:r>
            <a:r>
              <a:rPr lang="en-US" sz="1200" dirty="0" smtClean="0">
                <a:solidFill>
                  <a:srgbClr val="002F54"/>
                </a:solidFill>
                <a:latin typeface="Arial"/>
                <a:cs typeface="Arial"/>
              </a:rPr>
              <a:t>hrough</a:t>
            </a:r>
            <a:r>
              <a:rPr lang="en-US" sz="1200" spc="15" dirty="0" smtClean="0">
                <a:solidFill>
                  <a:srgbClr val="002F54"/>
                </a:solidFill>
                <a:latin typeface="Arial"/>
                <a:cs typeface="Arial"/>
              </a:rPr>
              <a:t> </a:t>
            </a:r>
            <a:r>
              <a:rPr lang="en-US" sz="1200" dirty="0" smtClean="0">
                <a:solidFill>
                  <a:srgbClr val="002F54"/>
                </a:solidFill>
                <a:latin typeface="Arial"/>
                <a:cs typeface="Arial"/>
              </a:rPr>
              <a:t>issuance of</a:t>
            </a:r>
            <a:r>
              <a:rPr lang="en-US" sz="1200" spc="-5" dirty="0" smtClean="0">
                <a:solidFill>
                  <a:srgbClr val="002F54"/>
                </a:solidFill>
                <a:latin typeface="Arial"/>
                <a:cs typeface="Arial"/>
              </a:rPr>
              <a:t> </a:t>
            </a:r>
            <a:r>
              <a:rPr lang="en-US" sz="1200" dirty="0" smtClean="0">
                <a:solidFill>
                  <a:srgbClr val="002F54"/>
                </a:solidFill>
                <a:latin typeface="Arial"/>
                <a:cs typeface="Arial"/>
              </a:rPr>
              <a:t>a</a:t>
            </a:r>
            <a:r>
              <a:rPr lang="en-US" sz="1200" spc="5" dirty="0" smtClean="0">
                <a:solidFill>
                  <a:srgbClr val="002F54"/>
                </a:solidFill>
                <a:latin typeface="Arial"/>
                <a:cs typeface="Arial"/>
              </a:rPr>
              <a:t> </a:t>
            </a:r>
            <a:r>
              <a:rPr lang="en-US" sz="1200" dirty="0" smtClean="0">
                <a:solidFill>
                  <a:srgbClr val="002F54"/>
                </a:solidFill>
                <a:latin typeface="Arial"/>
                <a:cs typeface="Arial"/>
              </a:rPr>
              <a:t>cont</a:t>
            </a:r>
            <a:r>
              <a:rPr lang="en-US" sz="1200" spc="-10" dirty="0" smtClean="0">
                <a:solidFill>
                  <a:srgbClr val="002F54"/>
                </a:solidFill>
                <a:latin typeface="Arial"/>
                <a:cs typeface="Arial"/>
              </a:rPr>
              <a:t>r</a:t>
            </a:r>
            <a:r>
              <a:rPr lang="en-US" sz="1200" dirty="0" smtClean="0">
                <a:solidFill>
                  <a:srgbClr val="002F54"/>
                </a:solidFill>
                <a:latin typeface="Arial"/>
                <a:cs typeface="Arial"/>
              </a:rPr>
              <a:t>ac</a:t>
            </a:r>
            <a:r>
              <a:rPr lang="en-US" sz="1200" spc="-10" dirty="0" smtClean="0">
                <a:solidFill>
                  <a:srgbClr val="002F54"/>
                </a:solidFill>
                <a:latin typeface="Arial"/>
                <a:cs typeface="Arial"/>
              </a:rPr>
              <a:t>t</a:t>
            </a:r>
            <a:r>
              <a:rPr lang="en-US" sz="1200" dirty="0" smtClean="0">
                <a:solidFill>
                  <a:srgbClr val="002F54"/>
                </a:solidFill>
                <a:latin typeface="Arial"/>
                <a:cs typeface="Arial"/>
              </a:rPr>
              <a:t>ing</a:t>
            </a:r>
            <a:r>
              <a:rPr lang="en-US" sz="1200" spc="5" dirty="0" smtClean="0">
                <a:solidFill>
                  <a:srgbClr val="002F54"/>
                </a:solidFill>
                <a:latin typeface="Arial"/>
                <a:cs typeface="Arial"/>
              </a:rPr>
              <a:t> </a:t>
            </a:r>
            <a:r>
              <a:rPr lang="en-US" sz="1200" dirty="0" smtClean="0">
                <a:solidFill>
                  <a:srgbClr val="002F54"/>
                </a:solidFill>
                <a:latin typeface="Arial"/>
                <a:cs typeface="Arial"/>
              </a:rPr>
              <a:t>o</a:t>
            </a:r>
            <a:r>
              <a:rPr lang="en-US" sz="1200" spc="-10" dirty="0" smtClean="0">
                <a:solidFill>
                  <a:srgbClr val="002F54"/>
                </a:solidFill>
                <a:latin typeface="Arial"/>
                <a:cs typeface="Arial"/>
              </a:rPr>
              <a:t>ff</a:t>
            </a:r>
            <a:r>
              <a:rPr lang="en-US" sz="1200" dirty="0" smtClean="0">
                <a:solidFill>
                  <a:srgbClr val="002F54"/>
                </a:solidFill>
                <a:latin typeface="Arial"/>
                <a:cs typeface="Arial"/>
              </a:rPr>
              <a:t>icer‘s Final</a:t>
            </a:r>
            <a:r>
              <a:rPr lang="en-US" sz="1200" spc="-15" dirty="0" smtClean="0">
                <a:solidFill>
                  <a:srgbClr val="002F54"/>
                </a:solidFill>
                <a:latin typeface="Arial"/>
                <a:cs typeface="Arial"/>
              </a:rPr>
              <a:t> </a:t>
            </a:r>
            <a:r>
              <a:rPr lang="en-US" sz="1200" dirty="0" smtClean="0">
                <a:solidFill>
                  <a:srgbClr val="002F54"/>
                </a:solidFill>
                <a:latin typeface="Arial"/>
                <a:cs typeface="Arial"/>
              </a:rPr>
              <a:t>Dec</a:t>
            </a:r>
            <a:r>
              <a:rPr lang="en-US" sz="1200" spc="5" dirty="0" smtClean="0">
                <a:solidFill>
                  <a:srgbClr val="002F54"/>
                </a:solidFill>
                <a:latin typeface="Arial"/>
                <a:cs typeface="Arial"/>
              </a:rPr>
              <a:t>i</a:t>
            </a:r>
            <a:r>
              <a:rPr lang="en-US" sz="1200" dirty="0" smtClean="0">
                <a:solidFill>
                  <a:srgbClr val="002F54"/>
                </a:solidFill>
                <a:latin typeface="Arial"/>
                <a:cs typeface="Arial"/>
              </a:rPr>
              <a:t>sion.</a:t>
            </a:r>
            <a:r>
              <a:rPr lang="en-US" sz="1200" spc="-25" dirty="0" smtClean="0">
                <a:solidFill>
                  <a:srgbClr val="002F54"/>
                </a:solidFill>
                <a:latin typeface="Arial"/>
                <a:cs typeface="Arial"/>
              </a:rPr>
              <a:t> </a:t>
            </a:r>
            <a:r>
              <a:rPr lang="en-US" sz="1200" spc="10" dirty="0" smtClean="0">
                <a:solidFill>
                  <a:srgbClr val="002F54"/>
                </a:solidFill>
                <a:latin typeface="Arial"/>
                <a:cs typeface="Arial"/>
              </a:rPr>
              <a:t>T</a:t>
            </a:r>
            <a:r>
              <a:rPr lang="en-US" sz="1200" dirty="0" smtClean="0">
                <a:solidFill>
                  <a:srgbClr val="002F54"/>
                </a:solidFill>
                <a:latin typeface="Arial"/>
                <a:cs typeface="Arial"/>
              </a:rPr>
              <a:t>he con</a:t>
            </a:r>
            <a:r>
              <a:rPr lang="en-US" sz="1200" spc="-10" dirty="0" smtClean="0">
                <a:solidFill>
                  <a:srgbClr val="002F54"/>
                </a:solidFill>
                <a:latin typeface="Arial"/>
                <a:cs typeface="Arial"/>
              </a:rPr>
              <a:t>t</a:t>
            </a:r>
            <a:r>
              <a:rPr lang="en-US" sz="1200" dirty="0" smtClean="0">
                <a:solidFill>
                  <a:srgbClr val="002F54"/>
                </a:solidFill>
                <a:latin typeface="Arial"/>
                <a:cs typeface="Arial"/>
              </a:rPr>
              <a:t>rac</a:t>
            </a:r>
            <a:r>
              <a:rPr lang="en-US" sz="1200" spc="-10" dirty="0" smtClean="0">
                <a:solidFill>
                  <a:srgbClr val="002F54"/>
                </a:solidFill>
                <a:latin typeface="Arial"/>
                <a:cs typeface="Arial"/>
              </a:rPr>
              <a:t>t</a:t>
            </a:r>
            <a:r>
              <a:rPr lang="en-US" sz="1200" dirty="0" smtClean="0">
                <a:solidFill>
                  <a:srgbClr val="002F54"/>
                </a:solidFill>
                <a:latin typeface="Arial"/>
                <a:cs typeface="Arial"/>
              </a:rPr>
              <a:t>ing</a:t>
            </a:r>
            <a:r>
              <a:rPr lang="en-US" sz="1200" spc="5" dirty="0" smtClean="0">
                <a:solidFill>
                  <a:srgbClr val="002F54"/>
                </a:solidFill>
                <a:latin typeface="Arial"/>
                <a:cs typeface="Arial"/>
              </a:rPr>
              <a:t> </a:t>
            </a:r>
            <a:r>
              <a:rPr lang="en-US" sz="1200" dirty="0" smtClean="0">
                <a:solidFill>
                  <a:srgbClr val="002F54"/>
                </a:solidFill>
                <a:latin typeface="Arial"/>
                <a:cs typeface="Arial"/>
              </a:rPr>
              <a:t>o</a:t>
            </a:r>
            <a:r>
              <a:rPr lang="en-US" sz="1200" spc="-10" dirty="0" smtClean="0">
                <a:solidFill>
                  <a:srgbClr val="002F54"/>
                </a:solidFill>
                <a:latin typeface="Arial"/>
                <a:cs typeface="Arial"/>
              </a:rPr>
              <a:t>ff</a:t>
            </a:r>
            <a:r>
              <a:rPr lang="en-US" sz="1200" dirty="0" smtClean="0">
                <a:solidFill>
                  <a:srgbClr val="002F54"/>
                </a:solidFill>
                <a:latin typeface="Arial"/>
                <a:cs typeface="Arial"/>
              </a:rPr>
              <a:t>icer sha</a:t>
            </a:r>
            <a:r>
              <a:rPr lang="en-US" sz="1200" spc="5" dirty="0" smtClean="0">
                <a:solidFill>
                  <a:srgbClr val="002F54"/>
                </a:solidFill>
                <a:latin typeface="Arial"/>
                <a:cs typeface="Arial"/>
              </a:rPr>
              <a:t>l</a:t>
            </a:r>
            <a:r>
              <a:rPr lang="en-US" sz="1200" dirty="0" smtClean="0">
                <a:solidFill>
                  <a:srgbClr val="002F54"/>
                </a:solidFill>
                <a:latin typeface="Arial"/>
                <a:cs typeface="Arial"/>
              </a:rPr>
              <a:t>l</a:t>
            </a:r>
            <a:r>
              <a:rPr lang="en-US" sz="1200" spc="-15" dirty="0" smtClean="0">
                <a:solidFill>
                  <a:srgbClr val="002F54"/>
                </a:solidFill>
                <a:latin typeface="Arial"/>
                <a:cs typeface="Arial"/>
              </a:rPr>
              <a:t> </a:t>
            </a:r>
            <a:r>
              <a:rPr lang="en-US" sz="1200" dirty="0" smtClean="0">
                <a:solidFill>
                  <a:srgbClr val="002F54"/>
                </a:solidFill>
                <a:latin typeface="Arial"/>
                <a:cs typeface="Arial"/>
              </a:rPr>
              <a:t>issue </a:t>
            </a:r>
            <a:r>
              <a:rPr lang="en-US" sz="1200" spc="-15" dirty="0" smtClean="0">
                <a:solidFill>
                  <a:srgbClr val="002F54"/>
                </a:solidFill>
                <a:latin typeface="Arial"/>
                <a:cs typeface="Arial"/>
              </a:rPr>
              <a:t>t</a:t>
            </a:r>
            <a:r>
              <a:rPr lang="en-US" sz="1200" dirty="0" smtClean="0">
                <a:solidFill>
                  <a:srgbClr val="002F54"/>
                </a:solidFill>
                <a:latin typeface="Arial"/>
                <a:cs typeface="Arial"/>
              </a:rPr>
              <a:t>he</a:t>
            </a:r>
            <a:r>
              <a:rPr lang="en-US" sz="1200" spc="15" dirty="0" smtClean="0">
                <a:solidFill>
                  <a:srgbClr val="002F54"/>
                </a:solidFill>
                <a:latin typeface="Arial"/>
                <a:cs typeface="Arial"/>
              </a:rPr>
              <a:t> </a:t>
            </a:r>
            <a:r>
              <a:rPr lang="en-US" sz="1200" dirty="0" smtClean="0">
                <a:solidFill>
                  <a:srgbClr val="002F54"/>
                </a:solidFill>
                <a:latin typeface="Arial"/>
                <a:cs typeface="Arial"/>
              </a:rPr>
              <a:t>dec</a:t>
            </a:r>
            <a:r>
              <a:rPr lang="en-US" sz="1200" spc="5" dirty="0" smtClean="0">
                <a:solidFill>
                  <a:srgbClr val="002F54"/>
                </a:solidFill>
                <a:latin typeface="Arial"/>
                <a:cs typeface="Arial"/>
              </a:rPr>
              <a:t>i</a:t>
            </a:r>
            <a:r>
              <a:rPr lang="en-US" sz="1200" dirty="0" smtClean="0">
                <a:solidFill>
                  <a:srgbClr val="002F54"/>
                </a:solidFill>
                <a:latin typeface="Arial"/>
                <a:cs typeface="Arial"/>
              </a:rPr>
              <a:t>sion</a:t>
            </a:r>
            <a:r>
              <a:rPr lang="en-US" sz="1200" spc="-20" dirty="0" smtClean="0">
                <a:solidFill>
                  <a:srgbClr val="002F54"/>
                </a:solidFill>
                <a:latin typeface="Arial"/>
                <a:cs typeface="Arial"/>
              </a:rPr>
              <a:t> w</a:t>
            </a:r>
            <a:r>
              <a:rPr lang="en-US" sz="1200" dirty="0" smtClean="0">
                <a:solidFill>
                  <a:srgbClr val="002F54"/>
                </a:solidFill>
                <a:latin typeface="Arial"/>
                <a:cs typeface="Arial"/>
              </a:rPr>
              <a:t>i</a:t>
            </a:r>
            <a:r>
              <a:rPr lang="en-US" sz="1200" spc="-10" dirty="0" smtClean="0">
                <a:solidFill>
                  <a:srgbClr val="002F54"/>
                </a:solidFill>
                <a:latin typeface="Arial"/>
                <a:cs typeface="Arial"/>
              </a:rPr>
              <a:t>t</a:t>
            </a:r>
            <a:r>
              <a:rPr lang="en-US" sz="1200" dirty="0" smtClean="0">
                <a:solidFill>
                  <a:srgbClr val="002F54"/>
                </a:solidFill>
                <a:latin typeface="Arial"/>
                <a:cs typeface="Arial"/>
              </a:rPr>
              <a:t>h</a:t>
            </a:r>
            <a:r>
              <a:rPr lang="en-US" sz="1200" spc="5" dirty="0" smtClean="0">
                <a:solidFill>
                  <a:srgbClr val="002F54"/>
                </a:solidFill>
                <a:latin typeface="Arial"/>
                <a:cs typeface="Arial"/>
              </a:rPr>
              <a:t>i</a:t>
            </a:r>
            <a:r>
              <a:rPr lang="en-US" sz="1200" dirty="0" smtClean="0">
                <a:solidFill>
                  <a:srgbClr val="002F54"/>
                </a:solidFill>
                <a:latin typeface="Arial"/>
                <a:cs typeface="Arial"/>
              </a:rPr>
              <a:t>n</a:t>
            </a:r>
            <a:r>
              <a:rPr lang="en-US" sz="1200" spc="5" dirty="0" smtClean="0">
                <a:solidFill>
                  <a:srgbClr val="002F54"/>
                </a:solidFill>
                <a:latin typeface="Arial"/>
                <a:cs typeface="Arial"/>
              </a:rPr>
              <a:t> </a:t>
            </a:r>
            <a:r>
              <a:rPr lang="en-US" sz="1200" spc="-10" dirty="0" smtClean="0">
                <a:solidFill>
                  <a:srgbClr val="002F54"/>
                </a:solidFill>
                <a:latin typeface="Arial"/>
                <a:cs typeface="Arial"/>
              </a:rPr>
              <a:t>t</a:t>
            </a:r>
            <a:r>
              <a:rPr lang="en-US" sz="1200" dirty="0" smtClean="0">
                <a:solidFill>
                  <a:srgbClr val="002F54"/>
                </a:solidFill>
                <a:latin typeface="Arial"/>
                <a:cs typeface="Arial"/>
              </a:rPr>
              <a:t>he</a:t>
            </a:r>
            <a:r>
              <a:rPr lang="en-US" sz="1200" spc="15" dirty="0" smtClean="0">
                <a:solidFill>
                  <a:srgbClr val="002F54"/>
                </a:solidFill>
                <a:latin typeface="Arial"/>
                <a:cs typeface="Arial"/>
              </a:rPr>
              <a:t> </a:t>
            </a:r>
            <a:r>
              <a:rPr lang="en-US" sz="1200" spc="-10" dirty="0" smtClean="0">
                <a:solidFill>
                  <a:srgbClr val="002F54"/>
                </a:solidFill>
                <a:latin typeface="Arial"/>
                <a:cs typeface="Arial"/>
              </a:rPr>
              <a:t>f</a:t>
            </a:r>
            <a:r>
              <a:rPr lang="en-US" sz="1200" dirty="0" smtClean="0">
                <a:solidFill>
                  <a:srgbClr val="002F54"/>
                </a:solidFill>
                <a:latin typeface="Arial"/>
                <a:cs typeface="Arial"/>
              </a:rPr>
              <a:t>o</a:t>
            </a:r>
            <a:r>
              <a:rPr lang="en-US" sz="1200" spc="5" dirty="0" smtClean="0">
                <a:solidFill>
                  <a:srgbClr val="002F54"/>
                </a:solidFill>
                <a:latin typeface="Arial"/>
                <a:cs typeface="Arial"/>
              </a:rPr>
              <a:t>l</a:t>
            </a:r>
            <a:r>
              <a:rPr lang="en-US" sz="1200" dirty="0" smtClean="0">
                <a:solidFill>
                  <a:srgbClr val="002F54"/>
                </a:solidFill>
                <a:latin typeface="Arial"/>
                <a:cs typeface="Arial"/>
              </a:rPr>
              <a:t>lo</a:t>
            </a:r>
            <a:r>
              <a:rPr lang="en-US" sz="1200" spc="-20" dirty="0" smtClean="0">
                <a:solidFill>
                  <a:srgbClr val="002F54"/>
                </a:solidFill>
                <a:latin typeface="Arial"/>
                <a:cs typeface="Arial"/>
              </a:rPr>
              <a:t>w</a:t>
            </a:r>
            <a:r>
              <a:rPr lang="en-US" sz="1200" dirty="0" smtClean="0">
                <a:solidFill>
                  <a:srgbClr val="002F54"/>
                </a:solidFill>
                <a:latin typeface="Arial"/>
                <a:cs typeface="Arial"/>
              </a:rPr>
              <a:t>ing s</a:t>
            </a:r>
            <a:r>
              <a:rPr lang="en-US" sz="1200" spc="-15" dirty="0" smtClean="0">
                <a:solidFill>
                  <a:srgbClr val="002F54"/>
                </a:solidFill>
                <a:latin typeface="Arial"/>
                <a:cs typeface="Arial"/>
              </a:rPr>
              <a:t>t</a:t>
            </a:r>
            <a:r>
              <a:rPr lang="en-US" sz="1200" dirty="0" smtClean="0">
                <a:solidFill>
                  <a:srgbClr val="002F54"/>
                </a:solidFill>
                <a:latin typeface="Arial"/>
                <a:cs typeface="Arial"/>
              </a:rPr>
              <a:t>a</a:t>
            </a:r>
            <a:r>
              <a:rPr lang="en-US" sz="1200" spc="-10" dirty="0" smtClean="0">
                <a:solidFill>
                  <a:srgbClr val="002F54"/>
                </a:solidFill>
                <a:latin typeface="Arial"/>
                <a:cs typeface="Arial"/>
              </a:rPr>
              <a:t>t</a:t>
            </a:r>
            <a:r>
              <a:rPr lang="en-US" sz="1200" dirty="0" smtClean="0">
                <a:solidFill>
                  <a:srgbClr val="002F54"/>
                </a:solidFill>
                <a:latin typeface="Arial"/>
                <a:cs typeface="Arial"/>
              </a:rPr>
              <a:t>u</a:t>
            </a:r>
            <a:r>
              <a:rPr lang="en-US" sz="1200" spc="-10" dirty="0" smtClean="0">
                <a:solidFill>
                  <a:srgbClr val="002F54"/>
                </a:solidFill>
                <a:latin typeface="Arial"/>
                <a:cs typeface="Arial"/>
              </a:rPr>
              <a:t>t</a:t>
            </a:r>
            <a:r>
              <a:rPr lang="en-US" sz="1200" dirty="0" smtClean="0">
                <a:solidFill>
                  <a:srgbClr val="002F54"/>
                </a:solidFill>
                <a:latin typeface="Arial"/>
                <a:cs typeface="Arial"/>
              </a:rPr>
              <a:t>ory</a:t>
            </a:r>
            <a:r>
              <a:rPr lang="en-US" sz="1200" spc="25" dirty="0" smtClean="0">
                <a:solidFill>
                  <a:srgbClr val="002F54"/>
                </a:solidFill>
                <a:latin typeface="Arial"/>
                <a:cs typeface="Arial"/>
              </a:rPr>
              <a:t> </a:t>
            </a:r>
            <a:r>
              <a:rPr lang="en-US" sz="1200" spc="-10" dirty="0" smtClean="0">
                <a:solidFill>
                  <a:srgbClr val="002F54"/>
                </a:solidFill>
                <a:latin typeface="Arial"/>
                <a:cs typeface="Arial"/>
              </a:rPr>
              <a:t>t</a:t>
            </a:r>
            <a:r>
              <a:rPr lang="en-US" sz="1200" dirty="0" smtClean="0">
                <a:solidFill>
                  <a:srgbClr val="002F54"/>
                </a:solidFill>
                <a:latin typeface="Arial"/>
                <a:cs typeface="Arial"/>
              </a:rPr>
              <a:t>ime</a:t>
            </a:r>
            <a:r>
              <a:rPr lang="en-US" sz="1200" spc="-10" dirty="0" smtClean="0">
                <a:solidFill>
                  <a:srgbClr val="002F54"/>
                </a:solidFill>
                <a:latin typeface="Arial"/>
                <a:cs typeface="Arial"/>
              </a:rPr>
              <a:t> </a:t>
            </a:r>
            <a:r>
              <a:rPr lang="en-US" sz="1200" dirty="0" smtClean="0">
                <a:solidFill>
                  <a:srgbClr val="002F54"/>
                </a:solidFill>
                <a:latin typeface="Arial"/>
                <a:cs typeface="Arial"/>
              </a:rPr>
              <a:t>limits:</a:t>
            </a:r>
            <a:r>
              <a:rPr lang="en-US" sz="1200" spc="-25" dirty="0" smtClean="0">
                <a:solidFill>
                  <a:srgbClr val="002F54"/>
                </a:solidFill>
                <a:latin typeface="Arial"/>
                <a:cs typeface="Arial"/>
              </a:rPr>
              <a:t> </a:t>
            </a:r>
            <a:r>
              <a:rPr lang="en-US" sz="1200" spc="-10" dirty="0" smtClean="0">
                <a:solidFill>
                  <a:srgbClr val="002F54"/>
                </a:solidFill>
                <a:latin typeface="Arial"/>
                <a:cs typeface="Arial"/>
              </a:rPr>
              <a:t>f</a:t>
            </a:r>
            <a:r>
              <a:rPr lang="en-US" sz="1200" dirty="0" smtClean="0">
                <a:solidFill>
                  <a:srgbClr val="002F54"/>
                </a:solidFill>
                <a:latin typeface="Arial"/>
                <a:cs typeface="Arial"/>
              </a:rPr>
              <a:t>or c</a:t>
            </a:r>
            <a:r>
              <a:rPr lang="en-US" sz="1200" spc="5" dirty="0" smtClean="0">
                <a:solidFill>
                  <a:srgbClr val="002F54"/>
                </a:solidFill>
                <a:latin typeface="Arial"/>
                <a:cs typeface="Arial"/>
              </a:rPr>
              <a:t>l</a:t>
            </a:r>
            <a:r>
              <a:rPr lang="en-US" sz="1200" dirty="0" smtClean="0">
                <a:solidFill>
                  <a:srgbClr val="002F54"/>
                </a:solidFill>
                <a:latin typeface="Arial"/>
                <a:cs typeface="Arial"/>
              </a:rPr>
              <a:t>a</a:t>
            </a:r>
            <a:r>
              <a:rPr lang="en-US" sz="1200" spc="5" dirty="0" smtClean="0">
                <a:solidFill>
                  <a:srgbClr val="002F54"/>
                </a:solidFill>
                <a:latin typeface="Arial"/>
                <a:cs typeface="Arial"/>
              </a:rPr>
              <a:t>i</a:t>
            </a:r>
            <a:r>
              <a:rPr lang="en-US" sz="1200" dirty="0" smtClean="0">
                <a:solidFill>
                  <a:srgbClr val="002F54"/>
                </a:solidFill>
                <a:latin typeface="Arial"/>
                <a:cs typeface="Arial"/>
              </a:rPr>
              <a:t>ms</a:t>
            </a:r>
            <a:r>
              <a:rPr lang="en-US" sz="1200" spc="-20" dirty="0" smtClean="0">
                <a:solidFill>
                  <a:srgbClr val="002F54"/>
                </a:solidFill>
                <a:latin typeface="Arial"/>
                <a:cs typeface="Arial"/>
              </a:rPr>
              <a:t> </a:t>
            </a:r>
            <a:r>
              <a:rPr lang="en-US" sz="1200" dirty="0" smtClean="0">
                <a:solidFill>
                  <a:srgbClr val="002F54"/>
                </a:solidFill>
                <a:latin typeface="Arial"/>
                <a:cs typeface="Arial"/>
              </a:rPr>
              <a:t>of $100,000</a:t>
            </a:r>
            <a:r>
              <a:rPr lang="en-US" sz="1200" spc="15" dirty="0" smtClean="0">
                <a:solidFill>
                  <a:srgbClr val="002F54"/>
                </a:solidFill>
                <a:latin typeface="Arial"/>
                <a:cs typeface="Arial"/>
              </a:rPr>
              <a:t> </a:t>
            </a:r>
            <a:r>
              <a:rPr lang="en-US" sz="1200" dirty="0" smtClean="0">
                <a:solidFill>
                  <a:srgbClr val="002F54"/>
                </a:solidFill>
                <a:latin typeface="Arial"/>
                <a:cs typeface="Arial"/>
              </a:rPr>
              <a:t>or </a:t>
            </a:r>
            <a:r>
              <a:rPr lang="en-US" sz="1200" spc="5" dirty="0" smtClean="0">
                <a:solidFill>
                  <a:srgbClr val="002F54"/>
                </a:solidFill>
                <a:latin typeface="Arial"/>
                <a:cs typeface="Arial"/>
              </a:rPr>
              <a:t>l</a:t>
            </a:r>
            <a:r>
              <a:rPr lang="en-US" sz="1200" dirty="0" smtClean="0">
                <a:solidFill>
                  <a:srgbClr val="002F54"/>
                </a:solidFill>
                <a:latin typeface="Arial"/>
                <a:cs typeface="Arial"/>
              </a:rPr>
              <a:t>ess</a:t>
            </a:r>
            <a:r>
              <a:rPr lang="en-US" sz="1200" spc="-5" dirty="0" smtClean="0">
                <a:solidFill>
                  <a:srgbClr val="002F54"/>
                </a:solidFill>
                <a:latin typeface="Arial"/>
                <a:cs typeface="Arial"/>
              </a:rPr>
              <a:t> </a:t>
            </a:r>
            <a:r>
              <a:rPr lang="en-US" sz="1200" dirty="0" smtClean="0">
                <a:solidFill>
                  <a:srgbClr val="002F54"/>
                </a:solidFill>
                <a:latin typeface="Arial"/>
                <a:cs typeface="Arial"/>
              </a:rPr>
              <a:t>-</a:t>
            </a:r>
            <a:r>
              <a:rPr lang="en-US" sz="1200" spc="-10" dirty="0" smtClean="0">
                <a:solidFill>
                  <a:srgbClr val="002F54"/>
                </a:solidFill>
                <a:latin typeface="Arial"/>
                <a:cs typeface="Arial"/>
              </a:rPr>
              <a:t> </a:t>
            </a:r>
            <a:r>
              <a:rPr lang="en-US" sz="1200" dirty="0" smtClean="0">
                <a:solidFill>
                  <a:srgbClr val="002F54"/>
                </a:solidFill>
                <a:latin typeface="Arial"/>
                <a:cs typeface="Arial"/>
              </a:rPr>
              <a:t>60</a:t>
            </a:r>
            <a:r>
              <a:rPr lang="en-US" sz="1200" spc="5" dirty="0" smtClean="0">
                <a:solidFill>
                  <a:srgbClr val="002F54"/>
                </a:solidFill>
                <a:latin typeface="Arial"/>
                <a:cs typeface="Arial"/>
              </a:rPr>
              <a:t> </a:t>
            </a:r>
            <a:r>
              <a:rPr lang="en-US" sz="1200" dirty="0" smtClean="0">
                <a:solidFill>
                  <a:srgbClr val="002F54"/>
                </a:solidFill>
                <a:latin typeface="Arial"/>
                <a:cs typeface="Arial"/>
              </a:rPr>
              <a:t>da</a:t>
            </a:r>
            <a:r>
              <a:rPr lang="en-US" sz="1200" spc="-25" dirty="0" smtClean="0">
                <a:solidFill>
                  <a:srgbClr val="002F54"/>
                </a:solidFill>
                <a:latin typeface="Arial"/>
                <a:cs typeface="Arial"/>
              </a:rPr>
              <a:t>y</a:t>
            </a:r>
            <a:r>
              <a:rPr lang="en-US" sz="1200" dirty="0" smtClean="0">
                <a:solidFill>
                  <a:srgbClr val="002F54"/>
                </a:solidFill>
                <a:latin typeface="Arial"/>
                <a:cs typeface="Arial"/>
              </a:rPr>
              <a:t>s</a:t>
            </a:r>
            <a:r>
              <a:rPr lang="en-US" sz="1200" spc="30" dirty="0" smtClean="0">
                <a:solidFill>
                  <a:srgbClr val="002F54"/>
                </a:solidFill>
                <a:latin typeface="Arial"/>
                <a:cs typeface="Arial"/>
              </a:rPr>
              <a:t> </a:t>
            </a:r>
            <a:r>
              <a:rPr lang="en-US" sz="1200" dirty="0" smtClean="0">
                <a:solidFill>
                  <a:srgbClr val="002F54"/>
                </a:solidFill>
                <a:latin typeface="Arial"/>
                <a:cs typeface="Arial"/>
              </a:rPr>
              <a:t>a</a:t>
            </a:r>
            <a:r>
              <a:rPr lang="en-US" sz="1200" spc="-10" dirty="0" smtClean="0">
                <a:solidFill>
                  <a:srgbClr val="002F54"/>
                </a:solidFill>
                <a:latin typeface="Arial"/>
                <a:cs typeface="Arial"/>
              </a:rPr>
              <a:t>ft</a:t>
            </a:r>
            <a:r>
              <a:rPr lang="en-US" sz="1200" dirty="0" smtClean="0">
                <a:solidFill>
                  <a:srgbClr val="002F54"/>
                </a:solidFill>
                <a:latin typeface="Arial"/>
                <a:cs typeface="Arial"/>
              </a:rPr>
              <a:t>er</a:t>
            </a:r>
            <a:r>
              <a:rPr lang="en-US" sz="1200" spc="10" dirty="0" smtClean="0">
                <a:solidFill>
                  <a:srgbClr val="002F54"/>
                </a:solidFill>
                <a:latin typeface="Arial"/>
                <a:cs typeface="Arial"/>
              </a:rPr>
              <a:t> </a:t>
            </a:r>
            <a:r>
              <a:rPr lang="en-US" sz="1200" dirty="0" smtClean="0">
                <a:solidFill>
                  <a:srgbClr val="002F54"/>
                </a:solidFill>
                <a:latin typeface="Arial"/>
                <a:cs typeface="Arial"/>
              </a:rPr>
              <a:t>receiv</a:t>
            </a:r>
            <a:r>
              <a:rPr lang="en-US" sz="1200" spc="5" dirty="0" smtClean="0">
                <a:solidFill>
                  <a:srgbClr val="002F54"/>
                </a:solidFill>
                <a:latin typeface="Arial"/>
                <a:cs typeface="Arial"/>
              </a:rPr>
              <a:t>i</a:t>
            </a:r>
            <a:r>
              <a:rPr lang="en-US" sz="1200" dirty="0" smtClean="0">
                <a:solidFill>
                  <a:srgbClr val="002F54"/>
                </a:solidFill>
                <a:latin typeface="Arial"/>
                <a:cs typeface="Arial"/>
              </a:rPr>
              <a:t>ng</a:t>
            </a:r>
            <a:r>
              <a:rPr lang="en-US" sz="1200" spc="-20" dirty="0" smtClean="0">
                <a:solidFill>
                  <a:srgbClr val="002F54"/>
                </a:solidFill>
                <a:latin typeface="Arial"/>
                <a:cs typeface="Arial"/>
              </a:rPr>
              <a:t> </a:t>
            </a:r>
            <a:r>
              <a:rPr lang="en-US" sz="1200" dirty="0" smtClean="0">
                <a:solidFill>
                  <a:srgbClr val="002F54"/>
                </a:solidFill>
                <a:latin typeface="Arial"/>
                <a:cs typeface="Arial"/>
              </a:rPr>
              <a:t>a</a:t>
            </a:r>
            <a:r>
              <a:rPr lang="en-US" sz="1200" spc="5" dirty="0" smtClean="0">
                <a:solidFill>
                  <a:srgbClr val="002F54"/>
                </a:solidFill>
                <a:latin typeface="Arial"/>
                <a:cs typeface="Arial"/>
              </a:rPr>
              <a:t> </a:t>
            </a:r>
            <a:r>
              <a:rPr lang="en-US" sz="1200" spc="-20" dirty="0" smtClean="0">
                <a:solidFill>
                  <a:srgbClr val="002F54"/>
                </a:solidFill>
                <a:latin typeface="Arial"/>
                <a:cs typeface="Arial"/>
              </a:rPr>
              <a:t>w</a:t>
            </a:r>
            <a:r>
              <a:rPr lang="en-US" sz="1200" dirty="0" smtClean="0">
                <a:solidFill>
                  <a:srgbClr val="002F54"/>
                </a:solidFill>
                <a:latin typeface="Arial"/>
                <a:cs typeface="Arial"/>
              </a:rPr>
              <a:t>rit</a:t>
            </a:r>
            <a:r>
              <a:rPr lang="en-US" sz="1200" spc="-10" dirty="0" smtClean="0">
                <a:solidFill>
                  <a:srgbClr val="002F54"/>
                </a:solidFill>
                <a:latin typeface="Arial"/>
                <a:cs typeface="Arial"/>
              </a:rPr>
              <a:t>t</a:t>
            </a:r>
            <a:r>
              <a:rPr lang="en-US" sz="1200" dirty="0" smtClean="0">
                <a:solidFill>
                  <a:srgbClr val="002F54"/>
                </a:solidFill>
                <a:latin typeface="Arial"/>
                <a:cs typeface="Arial"/>
              </a:rPr>
              <a:t>en</a:t>
            </a:r>
            <a:r>
              <a:rPr lang="en-US" sz="1200" spc="15" dirty="0" smtClean="0">
                <a:solidFill>
                  <a:srgbClr val="002F54"/>
                </a:solidFill>
                <a:latin typeface="Arial"/>
                <a:cs typeface="Arial"/>
              </a:rPr>
              <a:t> </a:t>
            </a:r>
            <a:r>
              <a:rPr lang="en-US" sz="1200" dirty="0" smtClean="0">
                <a:solidFill>
                  <a:srgbClr val="002F54"/>
                </a:solidFill>
                <a:latin typeface="Arial"/>
                <a:cs typeface="Arial"/>
              </a:rPr>
              <a:t>request</a:t>
            </a:r>
            <a:r>
              <a:rPr lang="en-US" sz="1200" spc="-5" dirty="0" smtClean="0">
                <a:solidFill>
                  <a:srgbClr val="002F54"/>
                </a:solidFill>
                <a:latin typeface="Arial"/>
                <a:cs typeface="Arial"/>
              </a:rPr>
              <a:t> </a:t>
            </a:r>
            <a:r>
              <a:rPr lang="en-US" sz="1200" spc="-10" dirty="0" smtClean="0">
                <a:solidFill>
                  <a:srgbClr val="002F54"/>
                </a:solidFill>
                <a:latin typeface="Arial"/>
                <a:cs typeface="Arial"/>
              </a:rPr>
              <a:t>f</a:t>
            </a:r>
            <a:r>
              <a:rPr lang="en-US" sz="1200" dirty="0" smtClean="0">
                <a:solidFill>
                  <a:srgbClr val="002F54"/>
                </a:solidFill>
                <a:latin typeface="Arial"/>
                <a:cs typeface="Arial"/>
              </a:rPr>
              <a:t>rom</a:t>
            </a:r>
            <a:r>
              <a:rPr lang="en-US" sz="1200" spc="-5" dirty="0" smtClean="0">
                <a:solidFill>
                  <a:srgbClr val="002F54"/>
                </a:solidFill>
                <a:latin typeface="Arial"/>
                <a:cs typeface="Arial"/>
              </a:rPr>
              <a:t> </a:t>
            </a:r>
            <a:r>
              <a:rPr lang="en-US" sz="1200" spc="-10" dirty="0" smtClean="0">
                <a:solidFill>
                  <a:srgbClr val="002F54"/>
                </a:solidFill>
                <a:latin typeface="Arial"/>
                <a:cs typeface="Arial"/>
              </a:rPr>
              <a:t>t</a:t>
            </a:r>
            <a:r>
              <a:rPr lang="en-US" sz="1200" dirty="0" smtClean="0">
                <a:solidFill>
                  <a:srgbClr val="002F54"/>
                </a:solidFill>
                <a:latin typeface="Arial"/>
                <a:cs typeface="Arial"/>
              </a:rPr>
              <a:t>he</a:t>
            </a:r>
            <a:r>
              <a:rPr lang="en-US" sz="1200" spc="15" dirty="0" smtClean="0">
                <a:solidFill>
                  <a:srgbClr val="002F54"/>
                </a:solidFill>
                <a:latin typeface="Arial"/>
                <a:cs typeface="Arial"/>
              </a:rPr>
              <a:t> </a:t>
            </a:r>
            <a:r>
              <a:rPr lang="en-US" sz="1200" dirty="0" smtClean="0">
                <a:solidFill>
                  <a:srgbClr val="002F54"/>
                </a:solidFill>
                <a:latin typeface="Arial"/>
                <a:cs typeface="Arial"/>
              </a:rPr>
              <a:t>cont</a:t>
            </a:r>
            <a:r>
              <a:rPr lang="en-US" sz="1200" spc="-10" dirty="0" smtClean="0">
                <a:solidFill>
                  <a:srgbClr val="002F54"/>
                </a:solidFill>
                <a:latin typeface="Arial"/>
                <a:cs typeface="Arial"/>
              </a:rPr>
              <a:t>r</a:t>
            </a:r>
            <a:r>
              <a:rPr lang="en-US" sz="1200" dirty="0" smtClean="0">
                <a:solidFill>
                  <a:srgbClr val="002F54"/>
                </a:solidFill>
                <a:latin typeface="Arial"/>
                <a:cs typeface="Arial"/>
              </a:rPr>
              <a:t>ac</a:t>
            </a:r>
            <a:r>
              <a:rPr lang="en-US" sz="1200" spc="-10" dirty="0" smtClean="0">
                <a:solidFill>
                  <a:srgbClr val="002F54"/>
                </a:solidFill>
                <a:latin typeface="Arial"/>
                <a:cs typeface="Arial"/>
              </a:rPr>
              <a:t>t</a:t>
            </a:r>
            <a:r>
              <a:rPr lang="en-US" sz="1200" dirty="0" smtClean="0">
                <a:solidFill>
                  <a:srgbClr val="002F54"/>
                </a:solidFill>
                <a:latin typeface="Arial"/>
                <a:cs typeface="Arial"/>
              </a:rPr>
              <a:t>or </a:t>
            </a:r>
            <a:r>
              <a:rPr lang="en-US" sz="1200" spc="-10" dirty="0" smtClean="0">
                <a:solidFill>
                  <a:srgbClr val="002F54"/>
                </a:solidFill>
                <a:latin typeface="Arial"/>
                <a:cs typeface="Arial"/>
              </a:rPr>
              <a:t>t</a:t>
            </a:r>
            <a:r>
              <a:rPr lang="en-US" sz="1200" dirty="0" smtClean="0">
                <a:solidFill>
                  <a:srgbClr val="002F54"/>
                </a:solidFill>
                <a:latin typeface="Arial"/>
                <a:cs typeface="Arial"/>
              </a:rPr>
              <a:t>hat</a:t>
            </a:r>
            <a:r>
              <a:rPr lang="en-US" sz="1200" spc="5" dirty="0" smtClean="0">
                <a:solidFill>
                  <a:srgbClr val="002F54"/>
                </a:solidFill>
                <a:latin typeface="Arial"/>
                <a:cs typeface="Arial"/>
              </a:rPr>
              <a:t> </a:t>
            </a:r>
            <a:r>
              <a:rPr lang="en-US" sz="1200" dirty="0" smtClean="0">
                <a:solidFill>
                  <a:srgbClr val="002F54"/>
                </a:solidFill>
                <a:latin typeface="Arial"/>
                <a:cs typeface="Arial"/>
              </a:rPr>
              <a:t>a dec</a:t>
            </a:r>
            <a:r>
              <a:rPr lang="en-US" sz="1200" spc="5" dirty="0" smtClean="0">
                <a:solidFill>
                  <a:srgbClr val="002F54"/>
                </a:solidFill>
                <a:latin typeface="Arial"/>
                <a:cs typeface="Arial"/>
              </a:rPr>
              <a:t>i</a:t>
            </a:r>
            <a:r>
              <a:rPr lang="en-US" sz="1200" dirty="0" smtClean="0">
                <a:solidFill>
                  <a:srgbClr val="002F54"/>
                </a:solidFill>
                <a:latin typeface="Arial"/>
                <a:cs typeface="Arial"/>
              </a:rPr>
              <a:t>sion</a:t>
            </a:r>
            <a:r>
              <a:rPr lang="en-US" sz="1200" spc="-15" dirty="0" smtClean="0">
                <a:solidFill>
                  <a:srgbClr val="002F54"/>
                </a:solidFill>
                <a:latin typeface="Arial"/>
                <a:cs typeface="Arial"/>
              </a:rPr>
              <a:t> </a:t>
            </a:r>
            <a:r>
              <a:rPr lang="en-US" sz="1200" dirty="0" smtClean="0">
                <a:solidFill>
                  <a:srgbClr val="002F54"/>
                </a:solidFill>
                <a:latin typeface="Arial"/>
                <a:cs typeface="Arial"/>
              </a:rPr>
              <a:t>be rende</a:t>
            </a:r>
            <a:r>
              <a:rPr lang="en-US" sz="1200" spc="-10" dirty="0" smtClean="0">
                <a:solidFill>
                  <a:srgbClr val="002F54"/>
                </a:solidFill>
                <a:latin typeface="Arial"/>
                <a:cs typeface="Arial"/>
              </a:rPr>
              <a:t>r</a:t>
            </a:r>
            <a:r>
              <a:rPr lang="en-US" sz="1200" dirty="0" smtClean="0">
                <a:solidFill>
                  <a:srgbClr val="002F54"/>
                </a:solidFill>
                <a:latin typeface="Arial"/>
                <a:cs typeface="Arial"/>
              </a:rPr>
              <a:t>ed</a:t>
            </a:r>
            <a:r>
              <a:rPr lang="en-US" sz="1200" spc="15" dirty="0" smtClean="0">
                <a:solidFill>
                  <a:srgbClr val="002F54"/>
                </a:solidFill>
                <a:latin typeface="Arial"/>
                <a:cs typeface="Arial"/>
              </a:rPr>
              <a:t> </a:t>
            </a:r>
            <a:r>
              <a:rPr lang="en-US" sz="1200" spc="-25" dirty="0" smtClean="0">
                <a:solidFill>
                  <a:srgbClr val="002F54"/>
                </a:solidFill>
                <a:latin typeface="Arial"/>
                <a:cs typeface="Arial"/>
              </a:rPr>
              <a:t>w</a:t>
            </a:r>
            <a:r>
              <a:rPr lang="en-US" sz="1200" dirty="0" smtClean="0">
                <a:solidFill>
                  <a:srgbClr val="002F54"/>
                </a:solidFill>
                <a:latin typeface="Arial"/>
                <a:cs typeface="Arial"/>
              </a:rPr>
              <a:t>i</a:t>
            </a:r>
            <a:r>
              <a:rPr lang="en-US" sz="1200" spc="-10" dirty="0" smtClean="0">
                <a:solidFill>
                  <a:srgbClr val="002F54"/>
                </a:solidFill>
                <a:latin typeface="Arial"/>
                <a:cs typeface="Arial"/>
              </a:rPr>
              <a:t>t</a:t>
            </a:r>
            <a:r>
              <a:rPr lang="en-US" sz="1200" dirty="0" smtClean="0">
                <a:solidFill>
                  <a:srgbClr val="002F54"/>
                </a:solidFill>
                <a:latin typeface="Arial"/>
                <a:cs typeface="Arial"/>
              </a:rPr>
              <a:t>hin</a:t>
            </a:r>
            <a:r>
              <a:rPr lang="en-US" sz="1200" spc="5" dirty="0" smtClean="0">
                <a:solidFill>
                  <a:srgbClr val="002F54"/>
                </a:solidFill>
                <a:latin typeface="Arial"/>
                <a:cs typeface="Arial"/>
              </a:rPr>
              <a:t> </a:t>
            </a:r>
            <a:r>
              <a:rPr lang="en-US" sz="1200" spc="-10" dirty="0" smtClean="0">
                <a:solidFill>
                  <a:srgbClr val="002F54"/>
                </a:solidFill>
                <a:latin typeface="Arial"/>
                <a:cs typeface="Arial"/>
              </a:rPr>
              <a:t>t</a:t>
            </a:r>
            <a:r>
              <a:rPr lang="en-US" sz="1200" dirty="0" smtClean="0">
                <a:solidFill>
                  <a:srgbClr val="002F54"/>
                </a:solidFill>
                <a:latin typeface="Arial"/>
                <a:cs typeface="Arial"/>
              </a:rPr>
              <a:t>hat</a:t>
            </a:r>
            <a:r>
              <a:rPr lang="en-US" sz="1200" spc="5" dirty="0" smtClean="0">
                <a:solidFill>
                  <a:srgbClr val="002F54"/>
                </a:solidFill>
                <a:latin typeface="Arial"/>
                <a:cs typeface="Arial"/>
              </a:rPr>
              <a:t> </a:t>
            </a:r>
            <a:r>
              <a:rPr lang="en-US" sz="1200" dirty="0" smtClean="0">
                <a:solidFill>
                  <a:srgbClr val="002F54"/>
                </a:solidFill>
                <a:latin typeface="Arial"/>
                <a:cs typeface="Arial"/>
              </a:rPr>
              <a:t>pe</a:t>
            </a:r>
            <a:r>
              <a:rPr lang="en-US" sz="1200" spc="-10" dirty="0" smtClean="0">
                <a:solidFill>
                  <a:srgbClr val="002F54"/>
                </a:solidFill>
                <a:latin typeface="Arial"/>
                <a:cs typeface="Arial"/>
              </a:rPr>
              <a:t>r</a:t>
            </a:r>
            <a:r>
              <a:rPr lang="en-US" sz="1200" dirty="0" smtClean="0">
                <a:solidFill>
                  <a:srgbClr val="002F54"/>
                </a:solidFill>
                <a:latin typeface="Arial"/>
                <a:cs typeface="Arial"/>
              </a:rPr>
              <a:t>iod,</a:t>
            </a:r>
            <a:r>
              <a:rPr lang="en-US" sz="1200" spc="-5" dirty="0" smtClean="0">
                <a:solidFill>
                  <a:srgbClr val="002F54"/>
                </a:solidFill>
                <a:latin typeface="Arial"/>
                <a:cs typeface="Arial"/>
              </a:rPr>
              <a:t> </a:t>
            </a:r>
            <a:r>
              <a:rPr lang="en-US" sz="1200" dirty="0" smtClean="0">
                <a:solidFill>
                  <a:srgbClr val="002F54"/>
                </a:solidFill>
                <a:latin typeface="Arial"/>
                <a:cs typeface="Arial"/>
              </a:rPr>
              <a:t>or</a:t>
            </a:r>
            <a:r>
              <a:rPr lang="en-US" sz="1200" spc="-15" dirty="0" smtClean="0">
                <a:solidFill>
                  <a:srgbClr val="002F54"/>
                </a:solidFill>
                <a:latin typeface="Arial"/>
                <a:cs typeface="Arial"/>
              </a:rPr>
              <a:t> </a:t>
            </a:r>
            <a:r>
              <a:rPr lang="en-US" sz="1200" spc="-25" dirty="0" smtClean="0">
                <a:solidFill>
                  <a:srgbClr val="002F54"/>
                </a:solidFill>
                <a:latin typeface="Arial"/>
                <a:cs typeface="Arial"/>
              </a:rPr>
              <a:t>w</a:t>
            </a:r>
            <a:r>
              <a:rPr lang="en-US" sz="1200" dirty="0" smtClean="0">
                <a:solidFill>
                  <a:srgbClr val="002F54"/>
                </a:solidFill>
                <a:latin typeface="Arial"/>
                <a:cs typeface="Arial"/>
              </a:rPr>
              <a:t>i</a:t>
            </a:r>
            <a:r>
              <a:rPr lang="en-US" sz="1200" spc="-10" dirty="0" smtClean="0">
                <a:solidFill>
                  <a:srgbClr val="002F54"/>
                </a:solidFill>
                <a:latin typeface="Arial"/>
                <a:cs typeface="Arial"/>
              </a:rPr>
              <a:t>t</a:t>
            </a:r>
            <a:r>
              <a:rPr lang="en-US" sz="1200" dirty="0" smtClean="0">
                <a:solidFill>
                  <a:srgbClr val="002F54"/>
                </a:solidFill>
                <a:latin typeface="Arial"/>
                <a:cs typeface="Arial"/>
              </a:rPr>
              <a:t>hin</a:t>
            </a:r>
            <a:r>
              <a:rPr lang="en-US" sz="1200" spc="5" dirty="0" smtClean="0">
                <a:solidFill>
                  <a:srgbClr val="002F54"/>
                </a:solidFill>
                <a:latin typeface="Arial"/>
                <a:cs typeface="Arial"/>
              </a:rPr>
              <a:t> </a:t>
            </a:r>
            <a:r>
              <a:rPr lang="en-US" sz="1200" dirty="0" smtClean="0">
                <a:solidFill>
                  <a:srgbClr val="002F54"/>
                </a:solidFill>
                <a:latin typeface="Arial"/>
                <a:cs typeface="Arial"/>
              </a:rPr>
              <a:t>a reasona</a:t>
            </a:r>
            <a:r>
              <a:rPr lang="en-US" sz="1200" spc="-10" dirty="0" smtClean="0">
                <a:solidFill>
                  <a:srgbClr val="002F54"/>
                </a:solidFill>
                <a:latin typeface="Arial"/>
                <a:cs typeface="Arial"/>
              </a:rPr>
              <a:t>b</a:t>
            </a:r>
            <a:r>
              <a:rPr lang="en-US" sz="1200" dirty="0" smtClean="0">
                <a:solidFill>
                  <a:srgbClr val="002F54"/>
                </a:solidFill>
                <a:latin typeface="Arial"/>
                <a:cs typeface="Arial"/>
              </a:rPr>
              <a:t>le time</a:t>
            </a:r>
            <a:r>
              <a:rPr lang="en-US" sz="1200" spc="-10" dirty="0" smtClean="0">
                <a:solidFill>
                  <a:srgbClr val="002F54"/>
                </a:solidFill>
                <a:latin typeface="Arial"/>
                <a:cs typeface="Arial"/>
              </a:rPr>
              <a:t> </a:t>
            </a:r>
            <a:r>
              <a:rPr lang="en-US" sz="1200" dirty="0" smtClean="0">
                <a:solidFill>
                  <a:srgbClr val="002F54"/>
                </a:solidFill>
                <a:latin typeface="Arial"/>
                <a:cs typeface="Arial"/>
              </a:rPr>
              <a:t>a</a:t>
            </a:r>
            <a:r>
              <a:rPr lang="en-US" sz="1200" spc="-10" dirty="0" smtClean="0">
                <a:solidFill>
                  <a:srgbClr val="002F54"/>
                </a:solidFill>
                <a:latin typeface="Arial"/>
                <a:cs typeface="Arial"/>
              </a:rPr>
              <a:t>ft</a:t>
            </a:r>
            <a:r>
              <a:rPr lang="en-US" sz="1200" dirty="0" smtClean="0">
                <a:solidFill>
                  <a:srgbClr val="002F54"/>
                </a:solidFill>
                <a:latin typeface="Arial"/>
                <a:cs typeface="Arial"/>
              </a:rPr>
              <a:t>er receipt of a</a:t>
            </a:r>
            <a:r>
              <a:rPr lang="en-US" sz="1200" spc="5" dirty="0" smtClean="0">
                <a:solidFill>
                  <a:srgbClr val="002F54"/>
                </a:solidFill>
                <a:latin typeface="Arial"/>
                <a:cs typeface="Arial"/>
              </a:rPr>
              <a:t> </a:t>
            </a:r>
            <a:r>
              <a:rPr lang="en-US" sz="1200" dirty="0" smtClean="0">
                <a:solidFill>
                  <a:srgbClr val="002F54"/>
                </a:solidFill>
                <a:latin typeface="Arial"/>
                <a:cs typeface="Arial"/>
              </a:rPr>
              <a:t>cla</a:t>
            </a:r>
            <a:r>
              <a:rPr lang="en-US" sz="1200" spc="5" dirty="0" smtClean="0">
                <a:solidFill>
                  <a:srgbClr val="002F54"/>
                </a:solidFill>
                <a:latin typeface="Arial"/>
                <a:cs typeface="Arial"/>
              </a:rPr>
              <a:t>i</a:t>
            </a:r>
            <a:r>
              <a:rPr lang="en-US" sz="1200" dirty="0" smtClean="0">
                <a:solidFill>
                  <a:srgbClr val="002F54"/>
                </a:solidFill>
                <a:latin typeface="Arial"/>
                <a:cs typeface="Arial"/>
              </a:rPr>
              <a:t>m</a:t>
            </a:r>
            <a:r>
              <a:rPr lang="en-US" sz="1200" spc="-20" dirty="0" smtClean="0">
                <a:solidFill>
                  <a:srgbClr val="002F54"/>
                </a:solidFill>
                <a:latin typeface="Arial"/>
                <a:cs typeface="Arial"/>
              </a:rPr>
              <a:t> </a:t>
            </a:r>
            <a:r>
              <a:rPr lang="en-US" sz="1200" dirty="0" smtClean="0">
                <a:solidFill>
                  <a:srgbClr val="002F54"/>
                </a:solidFill>
                <a:latin typeface="Arial"/>
                <a:cs typeface="Arial"/>
              </a:rPr>
              <a:t>if</a:t>
            </a:r>
            <a:r>
              <a:rPr lang="en-US" sz="1200" spc="-10" dirty="0" smtClean="0">
                <a:solidFill>
                  <a:srgbClr val="002F54"/>
                </a:solidFill>
                <a:latin typeface="Arial"/>
                <a:cs typeface="Arial"/>
              </a:rPr>
              <a:t> t</a:t>
            </a:r>
            <a:r>
              <a:rPr lang="en-US" sz="1200" dirty="0" smtClean="0">
                <a:solidFill>
                  <a:srgbClr val="002F54"/>
                </a:solidFill>
                <a:latin typeface="Arial"/>
                <a:cs typeface="Arial"/>
              </a:rPr>
              <a:t>he</a:t>
            </a:r>
            <a:r>
              <a:rPr lang="en-US" sz="1200" spc="5" dirty="0" smtClean="0">
                <a:solidFill>
                  <a:srgbClr val="002F54"/>
                </a:solidFill>
                <a:latin typeface="Arial"/>
                <a:cs typeface="Arial"/>
              </a:rPr>
              <a:t> </a:t>
            </a:r>
            <a:r>
              <a:rPr lang="en-US" sz="1200" dirty="0" smtClean="0">
                <a:solidFill>
                  <a:srgbClr val="002F54"/>
                </a:solidFill>
                <a:latin typeface="Arial"/>
                <a:cs typeface="Arial"/>
              </a:rPr>
              <a:t>cont</a:t>
            </a:r>
            <a:r>
              <a:rPr lang="en-US" sz="1200" spc="-10" dirty="0" smtClean="0">
                <a:solidFill>
                  <a:srgbClr val="002F54"/>
                </a:solidFill>
                <a:latin typeface="Arial"/>
                <a:cs typeface="Arial"/>
              </a:rPr>
              <a:t>r</a:t>
            </a:r>
            <a:r>
              <a:rPr lang="en-US" sz="1200" dirty="0" smtClean="0">
                <a:solidFill>
                  <a:srgbClr val="002F54"/>
                </a:solidFill>
                <a:latin typeface="Arial"/>
                <a:cs typeface="Arial"/>
              </a:rPr>
              <a:t>ac</a:t>
            </a:r>
            <a:r>
              <a:rPr lang="en-US" sz="1200" spc="-10" dirty="0" smtClean="0">
                <a:solidFill>
                  <a:srgbClr val="002F54"/>
                </a:solidFill>
                <a:latin typeface="Arial"/>
                <a:cs typeface="Arial"/>
              </a:rPr>
              <a:t>t</a:t>
            </a:r>
            <a:r>
              <a:rPr lang="en-US" sz="1200" dirty="0" smtClean="0">
                <a:solidFill>
                  <a:srgbClr val="002F54"/>
                </a:solidFill>
                <a:latin typeface="Arial"/>
                <a:cs typeface="Arial"/>
              </a:rPr>
              <a:t>or</a:t>
            </a:r>
            <a:r>
              <a:rPr lang="en-US" sz="1200" spc="10" dirty="0" smtClean="0">
                <a:solidFill>
                  <a:srgbClr val="002F54"/>
                </a:solidFill>
                <a:latin typeface="Arial"/>
                <a:cs typeface="Arial"/>
              </a:rPr>
              <a:t> </a:t>
            </a:r>
            <a:r>
              <a:rPr lang="en-US" sz="1200" dirty="0" smtClean="0">
                <a:solidFill>
                  <a:srgbClr val="002F54"/>
                </a:solidFill>
                <a:latin typeface="Arial"/>
                <a:cs typeface="Arial"/>
              </a:rPr>
              <a:t>does</a:t>
            </a:r>
            <a:r>
              <a:rPr lang="en-US" sz="1200" spc="5" dirty="0" smtClean="0">
                <a:solidFill>
                  <a:srgbClr val="002F54"/>
                </a:solidFill>
                <a:latin typeface="Arial"/>
                <a:cs typeface="Arial"/>
              </a:rPr>
              <a:t> </a:t>
            </a:r>
            <a:r>
              <a:rPr lang="en-US" sz="1200" dirty="0" smtClean="0">
                <a:solidFill>
                  <a:srgbClr val="002F54"/>
                </a:solidFill>
                <a:latin typeface="Arial"/>
                <a:cs typeface="Arial"/>
              </a:rPr>
              <a:t>not</a:t>
            </a:r>
            <a:r>
              <a:rPr lang="en-US" sz="1200" spc="10" dirty="0" smtClean="0">
                <a:solidFill>
                  <a:srgbClr val="002F54"/>
                </a:solidFill>
                <a:latin typeface="Arial"/>
                <a:cs typeface="Arial"/>
              </a:rPr>
              <a:t> </a:t>
            </a:r>
            <a:r>
              <a:rPr lang="en-US" sz="1200" dirty="0" smtClean="0">
                <a:solidFill>
                  <a:srgbClr val="002F54"/>
                </a:solidFill>
                <a:latin typeface="Arial"/>
                <a:cs typeface="Arial"/>
              </a:rPr>
              <a:t>make</a:t>
            </a:r>
            <a:r>
              <a:rPr lang="en-US" sz="1200" spc="-10" dirty="0" smtClean="0">
                <a:solidFill>
                  <a:srgbClr val="002F54"/>
                </a:solidFill>
                <a:latin typeface="Arial"/>
                <a:cs typeface="Arial"/>
              </a:rPr>
              <a:t> </a:t>
            </a:r>
            <a:r>
              <a:rPr lang="en-US" sz="1200" dirty="0" smtClean="0">
                <a:solidFill>
                  <a:srgbClr val="002F54"/>
                </a:solidFill>
                <a:latin typeface="Arial"/>
                <a:cs typeface="Arial"/>
              </a:rPr>
              <a:t>such</a:t>
            </a:r>
            <a:r>
              <a:rPr lang="en-US" sz="1200" spc="5" dirty="0" smtClean="0">
                <a:solidFill>
                  <a:srgbClr val="002F54"/>
                </a:solidFill>
                <a:latin typeface="Arial"/>
                <a:cs typeface="Arial"/>
              </a:rPr>
              <a:t> </a:t>
            </a:r>
            <a:r>
              <a:rPr lang="en-US" sz="1200" dirty="0" smtClean="0">
                <a:solidFill>
                  <a:srgbClr val="002F54"/>
                </a:solidFill>
                <a:latin typeface="Arial"/>
                <a:cs typeface="Arial"/>
              </a:rPr>
              <a:t>a</a:t>
            </a:r>
            <a:r>
              <a:rPr lang="en-US" sz="1200" spc="-5" dirty="0" smtClean="0">
                <a:solidFill>
                  <a:srgbClr val="002F54"/>
                </a:solidFill>
                <a:latin typeface="Arial"/>
                <a:cs typeface="Arial"/>
              </a:rPr>
              <a:t> </a:t>
            </a:r>
            <a:r>
              <a:rPr lang="en-US" sz="1200" dirty="0" smtClean="0">
                <a:solidFill>
                  <a:srgbClr val="002F54"/>
                </a:solidFill>
                <a:latin typeface="Arial"/>
                <a:cs typeface="Arial"/>
              </a:rPr>
              <a:t>reques</a:t>
            </a:r>
            <a:r>
              <a:rPr lang="en-US" sz="1200" spc="-10" dirty="0" smtClean="0">
                <a:solidFill>
                  <a:srgbClr val="002F54"/>
                </a:solidFill>
                <a:latin typeface="Arial"/>
                <a:cs typeface="Arial"/>
              </a:rPr>
              <a:t>t</a:t>
            </a:r>
            <a:r>
              <a:rPr lang="en-US" sz="1200" dirty="0" smtClean="0">
                <a:solidFill>
                  <a:srgbClr val="002F54"/>
                </a:solidFill>
                <a:latin typeface="Arial"/>
                <a:cs typeface="Arial"/>
              </a:rPr>
              <a:t>;</a:t>
            </a:r>
            <a:r>
              <a:rPr lang="en-US" sz="1200" spc="25" dirty="0" smtClean="0">
                <a:solidFill>
                  <a:srgbClr val="002F54"/>
                </a:solidFill>
                <a:latin typeface="Arial"/>
                <a:cs typeface="Arial"/>
              </a:rPr>
              <a:t> </a:t>
            </a:r>
            <a:r>
              <a:rPr lang="en-US" sz="1200" spc="-10" dirty="0" smtClean="0">
                <a:solidFill>
                  <a:srgbClr val="002F54"/>
                </a:solidFill>
                <a:latin typeface="Arial"/>
                <a:cs typeface="Arial"/>
              </a:rPr>
              <a:t>f</a:t>
            </a:r>
            <a:r>
              <a:rPr lang="en-US" sz="1200" dirty="0" smtClean="0">
                <a:solidFill>
                  <a:srgbClr val="002F54"/>
                </a:solidFill>
                <a:latin typeface="Arial"/>
                <a:cs typeface="Arial"/>
              </a:rPr>
              <a:t>or c</a:t>
            </a:r>
            <a:r>
              <a:rPr lang="en-US" sz="1200" spc="5" dirty="0" smtClean="0">
                <a:solidFill>
                  <a:srgbClr val="002F54"/>
                </a:solidFill>
                <a:latin typeface="Arial"/>
                <a:cs typeface="Arial"/>
              </a:rPr>
              <a:t>l</a:t>
            </a:r>
            <a:r>
              <a:rPr lang="en-US" sz="1200" dirty="0" smtClean="0">
                <a:solidFill>
                  <a:srgbClr val="002F54"/>
                </a:solidFill>
                <a:latin typeface="Arial"/>
                <a:cs typeface="Arial"/>
              </a:rPr>
              <a:t>a</a:t>
            </a:r>
            <a:r>
              <a:rPr lang="en-US" sz="1200" spc="5" dirty="0" smtClean="0">
                <a:solidFill>
                  <a:srgbClr val="002F54"/>
                </a:solidFill>
                <a:latin typeface="Arial"/>
                <a:cs typeface="Arial"/>
              </a:rPr>
              <a:t>i</a:t>
            </a:r>
            <a:r>
              <a:rPr lang="en-US" sz="1200" dirty="0" smtClean="0">
                <a:solidFill>
                  <a:srgbClr val="002F54"/>
                </a:solidFill>
                <a:latin typeface="Arial"/>
                <a:cs typeface="Arial"/>
              </a:rPr>
              <a:t>ms</a:t>
            </a:r>
            <a:r>
              <a:rPr lang="en-US" sz="1200" spc="-35" dirty="0" smtClean="0">
                <a:solidFill>
                  <a:srgbClr val="002F54"/>
                </a:solidFill>
                <a:latin typeface="Arial"/>
                <a:cs typeface="Arial"/>
              </a:rPr>
              <a:t> </a:t>
            </a:r>
            <a:r>
              <a:rPr lang="en-US" sz="1200" dirty="0" smtClean="0">
                <a:solidFill>
                  <a:srgbClr val="002F54"/>
                </a:solidFill>
                <a:latin typeface="Arial"/>
                <a:cs typeface="Arial"/>
              </a:rPr>
              <a:t>over $100,000</a:t>
            </a:r>
            <a:r>
              <a:rPr lang="en-US" sz="1200" spc="15" dirty="0" smtClean="0">
                <a:solidFill>
                  <a:srgbClr val="002F54"/>
                </a:solidFill>
                <a:latin typeface="Arial"/>
                <a:cs typeface="Arial"/>
              </a:rPr>
              <a:t> </a:t>
            </a:r>
            <a:r>
              <a:rPr lang="en-US" sz="1200" dirty="0" smtClean="0">
                <a:solidFill>
                  <a:srgbClr val="002F54"/>
                </a:solidFill>
                <a:latin typeface="Arial"/>
                <a:cs typeface="Arial"/>
              </a:rPr>
              <a:t>- 60</a:t>
            </a:r>
            <a:r>
              <a:rPr lang="en-US" sz="1200" spc="5" dirty="0" smtClean="0">
                <a:solidFill>
                  <a:srgbClr val="002F54"/>
                </a:solidFill>
                <a:latin typeface="Arial"/>
                <a:cs typeface="Arial"/>
              </a:rPr>
              <a:t> </a:t>
            </a:r>
            <a:r>
              <a:rPr lang="en-US" sz="1200" dirty="0" smtClean="0">
                <a:solidFill>
                  <a:srgbClr val="002F54"/>
                </a:solidFill>
                <a:latin typeface="Arial"/>
                <a:cs typeface="Arial"/>
              </a:rPr>
              <a:t>da</a:t>
            </a:r>
            <a:r>
              <a:rPr lang="en-US" sz="1200" spc="-25" dirty="0" smtClean="0">
                <a:solidFill>
                  <a:srgbClr val="002F54"/>
                </a:solidFill>
                <a:latin typeface="Arial"/>
                <a:cs typeface="Arial"/>
              </a:rPr>
              <a:t>y</a:t>
            </a:r>
            <a:r>
              <a:rPr lang="en-US" sz="1200" dirty="0" smtClean="0">
                <a:solidFill>
                  <a:srgbClr val="002F54"/>
                </a:solidFill>
                <a:latin typeface="Arial"/>
                <a:cs typeface="Arial"/>
              </a:rPr>
              <a:t>s</a:t>
            </a:r>
            <a:r>
              <a:rPr lang="en-US" sz="1200" spc="15" dirty="0" smtClean="0">
                <a:solidFill>
                  <a:srgbClr val="002F54"/>
                </a:solidFill>
                <a:latin typeface="Arial"/>
                <a:cs typeface="Arial"/>
              </a:rPr>
              <a:t> </a:t>
            </a:r>
            <a:r>
              <a:rPr lang="en-US" sz="1200" dirty="0" smtClean="0">
                <a:solidFill>
                  <a:srgbClr val="002F54"/>
                </a:solidFill>
                <a:latin typeface="Arial"/>
                <a:cs typeface="Arial"/>
              </a:rPr>
              <a:t>a</a:t>
            </a:r>
            <a:r>
              <a:rPr lang="en-US" sz="1200" spc="-10" dirty="0" smtClean="0">
                <a:solidFill>
                  <a:srgbClr val="002F54"/>
                </a:solidFill>
                <a:latin typeface="Arial"/>
                <a:cs typeface="Arial"/>
              </a:rPr>
              <a:t>ft</a:t>
            </a:r>
            <a:r>
              <a:rPr lang="en-US" sz="1200" dirty="0" smtClean="0">
                <a:solidFill>
                  <a:srgbClr val="002F54"/>
                </a:solidFill>
                <a:latin typeface="Arial"/>
                <a:cs typeface="Arial"/>
              </a:rPr>
              <a:t>er</a:t>
            </a:r>
            <a:r>
              <a:rPr lang="en-US" sz="1200" spc="10" dirty="0" smtClean="0">
                <a:solidFill>
                  <a:srgbClr val="002F54"/>
                </a:solidFill>
                <a:latin typeface="Arial"/>
                <a:cs typeface="Arial"/>
              </a:rPr>
              <a:t> </a:t>
            </a:r>
            <a:r>
              <a:rPr lang="en-US" sz="1200" dirty="0" smtClean="0">
                <a:solidFill>
                  <a:srgbClr val="002F54"/>
                </a:solidFill>
                <a:latin typeface="Arial"/>
                <a:cs typeface="Arial"/>
              </a:rPr>
              <a:t>receipt of cer</a:t>
            </a:r>
            <a:r>
              <a:rPr lang="en-US" sz="1200" spc="-10" dirty="0" smtClean="0">
                <a:solidFill>
                  <a:srgbClr val="002F54"/>
                </a:solidFill>
                <a:latin typeface="Arial"/>
                <a:cs typeface="Arial"/>
              </a:rPr>
              <a:t>t</a:t>
            </a:r>
            <a:r>
              <a:rPr lang="en-US" sz="1200" dirty="0" smtClean="0">
                <a:solidFill>
                  <a:srgbClr val="002F54"/>
                </a:solidFill>
                <a:latin typeface="Arial"/>
                <a:cs typeface="Arial"/>
              </a:rPr>
              <a:t>i</a:t>
            </a:r>
            <a:r>
              <a:rPr lang="en-US" sz="1200" spc="-10" dirty="0" smtClean="0">
                <a:solidFill>
                  <a:srgbClr val="002F54"/>
                </a:solidFill>
                <a:latin typeface="Arial"/>
                <a:cs typeface="Arial"/>
              </a:rPr>
              <a:t>f</a:t>
            </a:r>
            <a:r>
              <a:rPr lang="en-US" sz="1200" dirty="0" smtClean="0">
                <a:solidFill>
                  <a:srgbClr val="002F54"/>
                </a:solidFill>
                <a:latin typeface="Arial"/>
                <a:cs typeface="Arial"/>
              </a:rPr>
              <a:t>ica</a:t>
            </a:r>
            <a:r>
              <a:rPr lang="en-US" sz="1200" spc="-10" dirty="0" smtClean="0">
                <a:solidFill>
                  <a:srgbClr val="002F54"/>
                </a:solidFill>
                <a:latin typeface="Arial"/>
                <a:cs typeface="Arial"/>
              </a:rPr>
              <a:t>t</a:t>
            </a:r>
            <a:r>
              <a:rPr lang="en-US" sz="1200" dirty="0" smtClean="0">
                <a:solidFill>
                  <a:srgbClr val="002F54"/>
                </a:solidFill>
                <a:latin typeface="Arial"/>
                <a:cs typeface="Arial"/>
              </a:rPr>
              <a:t>ion; provided, ho</a:t>
            </a:r>
            <a:r>
              <a:rPr lang="en-US" sz="1200" spc="-20" dirty="0" smtClean="0">
                <a:solidFill>
                  <a:srgbClr val="002F54"/>
                </a:solidFill>
                <a:latin typeface="Arial"/>
                <a:cs typeface="Arial"/>
              </a:rPr>
              <a:t>w</a:t>
            </a:r>
            <a:r>
              <a:rPr lang="en-US" sz="1200" dirty="0" smtClean="0">
                <a:solidFill>
                  <a:srgbClr val="002F54"/>
                </a:solidFill>
                <a:latin typeface="Arial"/>
                <a:cs typeface="Arial"/>
              </a:rPr>
              <a:t>ever,</a:t>
            </a:r>
            <a:r>
              <a:rPr lang="en-US" sz="1200" spc="20" dirty="0" smtClean="0">
                <a:solidFill>
                  <a:srgbClr val="002F54"/>
                </a:solidFill>
                <a:latin typeface="Arial"/>
                <a:cs typeface="Arial"/>
              </a:rPr>
              <a:t> </a:t>
            </a:r>
            <a:r>
              <a:rPr lang="en-US" sz="1200" spc="-10" dirty="0" smtClean="0">
                <a:solidFill>
                  <a:srgbClr val="002F54"/>
                </a:solidFill>
                <a:latin typeface="Arial"/>
                <a:cs typeface="Arial"/>
              </a:rPr>
              <a:t>t</a:t>
            </a:r>
            <a:r>
              <a:rPr lang="en-US" sz="1200" dirty="0" smtClean="0">
                <a:solidFill>
                  <a:srgbClr val="002F54"/>
                </a:solidFill>
                <a:latin typeface="Arial"/>
                <a:cs typeface="Arial"/>
              </a:rPr>
              <a:t>hat</a:t>
            </a:r>
            <a:r>
              <a:rPr lang="en-US" sz="1200" spc="10" dirty="0" smtClean="0">
                <a:solidFill>
                  <a:srgbClr val="002F54"/>
                </a:solidFill>
                <a:latin typeface="Arial"/>
                <a:cs typeface="Arial"/>
              </a:rPr>
              <a:t> </a:t>
            </a:r>
            <a:r>
              <a:rPr lang="en-US" sz="1200" dirty="0" smtClean="0">
                <a:solidFill>
                  <a:srgbClr val="002F54"/>
                </a:solidFill>
                <a:latin typeface="Arial"/>
                <a:cs typeface="Arial"/>
              </a:rPr>
              <a:t>if</a:t>
            </a:r>
            <a:r>
              <a:rPr lang="en-US" sz="1200" spc="-10" dirty="0" smtClean="0">
                <a:solidFill>
                  <a:srgbClr val="002F54"/>
                </a:solidFill>
                <a:latin typeface="Arial"/>
                <a:cs typeface="Arial"/>
              </a:rPr>
              <a:t> </a:t>
            </a:r>
            <a:r>
              <a:rPr lang="en-US" sz="1200" dirty="0" smtClean="0">
                <a:solidFill>
                  <a:srgbClr val="002F54"/>
                </a:solidFill>
                <a:latin typeface="Arial"/>
                <a:cs typeface="Arial"/>
              </a:rPr>
              <a:t>a dec</a:t>
            </a:r>
            <a:r>
              <a:rPr lang="en-US" sz="1200" spc="5" dirty="0" smtClean="0">
                <a:solidFill>
                  <a:srgbClr val="002F54"/>
                </a:solidFill>
                <a:latin typeface="Arial"/>
                <a:cs typeface="Arial"/>
              </a:rPr>
              <a:t>i</a:t>
            </a:r>
            <a:r>
              <a:rPr lang="en-US" sz="1200" dirty="0" smtClean="0">
                <a:solidFill>
                  <a:srgbClr val="002F54"/>
                </a:solidFill>
                <a:latin typeface="Arial"/>
                <a:cs typeface="Arial"/>
              </a:rPr>
              <a:t>sion</a:t>
            </a:r>
            <a:r>
              <a:rPr lang="en-US" sz="1200" spc="-20" dirty="0" smtClean="0">
                <a:solidFill>
                  <a:srgbClr val="002F54"/>
                </a:solidFill>
                <a:latin typeface="Arial"/>
                <a:cs typeface="Arial"/>
              </a:rPr>
              <a:t> w</a:t>
            </a:r>
            <a:r>
              <a:rPr lang="en-US" sz="1200" dirty="0" smtClean="0">
                <a:solidFill>
                  <a:srgbClr val="002F54"/>
                </a:solidFill>
                <a:latin typeface="Arial"/>
                <a:cs typeface="Arial"/>
              </a:rPr>
              <a:t>ill</a:t>
            </a:r>
            <a:r>
              <a:rPr lang="en-US" sz="1200" spc="-5" dirty="0" smtClean="0">
                <a:solidFill>
                  <a:srgbClr val="002F54"/>
                </a:solidFill>
                <a:latin typeface="Arial"/>
                <a:cs typeface="Arial"/>
              </a:rPr>
              <a:t> </a:t>
            </a:r>
            <a:r>
              <a:rPr lang="en-US" sz="1200" dirty="0" smtClean="0">
                <a:solidFill>
                  <a:srgbClr val="002F54"/>
                </a:solidFill>
                <a:latin typeface="Arial"/>
                <a:cs typeface="Arial"/>
              </a:rPr>
              <a:t>not be</a:t>
            </a:r>
            <a:r>
              <a:rPr lang="en-US" sz="1200" spc="5" dirty="0" smtClean="0">
                <a:solidFill>
                  <a:srgbClr val="002F54"/>
                </a:solidFill>
                <a:latin typeface="Arial"/>
                <a:cs typeface="Arial"/>
              </a:rPr>
              <a:t> </a:t>
            </a:r>
            <a:r>
              <a:rPr lang="en-US" sz="1200" dirty="0" smtClean="0">
                <a:solidFill>
                  <a:srgbClr val="002F54"/>
                </a:solidFill>
                <a:latin typeface="Arial"/>
                <a:cs typeface="Arial"/>
              </a:rPr>
              <a:t>issued </a:t>
            </a:r>
            <a:r>
              <a:rPr lang="en-US" sz="1200" spc="-25" dirty="0" smtClean="0">
                <a:solidFill>
                  <a:srgbClr val="002F54"/>
                </a:solidFill>
                <a:latin typeface="Arial"/>
                <a:cs typeface="Arial"/>
              </a:rPr>
              <a:t>w</a:t>
            </a:r>
            <a:r>
              <a:rPr lang="en-US" sz="1200" dirty="0" smtClean="0">
                <a:solidFill>
                  <a:srgbClr val="002F54"/>
                </a:solidFill>
                <a:latin typeface="Arial"/>
                <a:cs typeface="Arial"/>
              </a:rPr>
              <a:t>i</a:t>
            </a:r>
            <a:r>
              <a:rPr lang="en-US" sz="1200" spc="-10" dirty="0" smtClean="0">
                <a:solidFill>
                  <a:srgbClr val="002F54"/>
                </a:solidFill>
                <a:latin typeface="Arial"/>
                <a:cs typeface="Arial"/>
              </a:rPr>
              <a:t>t</a:t>
            </a:r>
            <a:r>
              <a:rPr lang="en-US" sz="1200" dirty="0" smtClean="0">
                <a:solidFill>
                  <a:srgbClr val="002F54"/>
                </a:solidFill>
                <a:latin typeface="Arial"/>
                <a:cs typeface="Arial"/>
              </a:rPr>
              <a:t>h</a:t>
            </a:r>
            <a:r>
              <a:rPr lang="en-US" sz="1200" spc="5" dirty="0" smtClean="0">
                <a:solidFill>
                  <a:srgbClr val="002F54"/>
                </a:solidFill>
                <a:latin typeface="Arial"/>
                <a:cs typeface="Arial"/>
              </a:rPr>
              <a:t>i</a:t>
            </a:r>
            <a:r>
              <a:rPr lang="en-US" sz="1200" dirty="0" smtClean="0">
                <a:solidFill>
                  <a:srgbClr val="002F54"/>
                </a:solidFill>
                <a:latin typeface="Arial"/>
                <a:cs typeface="Arial"/>
              </a:rPr>
              <a:t>n</a:t>
            </a:r>
            <a:r>
              <a:rPr lang="en-US" sz="1200" spc="5" dirty="0" smtClean="0">
                <a:solidFill>
                  <a:srgbClr val="002F54"/>
                </a:solidFill>
                <a:latin typeface="Arial"/>
                <a:cs typeface="Arial"/>
              </a:rPr>
              <a:t> </a:t>
            </a:r>
            <a:r>
              <a:rPr lang="en-US" sz="1200" dirty="0" smtClean="0">
                <a:solidFill>
                  <a:srgbClr val="002F54"/>
                </a:solidFill>
                <a:latin typeface="Arial"/>
                <a:cs typeface="Arial"/>
              </a:rPr>
              <a:t>60</a:t>
            </a:r>
            <a:r>
              <a:rPr lang="en-US" sz="1200" spc="5" dirty="0" smtClean="0">
                <a:solidFill>
                  <a:srgbClr val="002F54"/>
                </a:solidFill>
                <a:latin typeface="Arial"/>
                <a:cs typeface="Arial"/>
              </a:rPr>
              <a:t> </a:t>
            </a:r>
            <a:r>
              <a:rPr lang="en-US" sz="1200" dirty="0" smtClean="0">
                <a:solidFill>
                  <a:srgbClr val="002F54"/>
                </a:solidFill>
                <a:latin typeface="Arial"/>
                <a:cs typeface="Arial"/>
              </a:rPr>
              <a:t>da</a:t>
            </a:r>
            <a:r>
              <a:rPr lang="en-US" sz="1200" spc="-25" dirty="0" smtClean="0">
                <a:solidFill>
                  <a:srgbClr val="002F54"/>
                </a:solidFill>
                <a:latin typeface="Arial"/>
                <a:cs typeface="Arial"/>
              </a:rPr>
              <a:t>y</a:t>
            </a:r>
            <a:r>
              <a:rPr lang="en-US" sz="1200" dirty="0" smtClean="0">
                <a:solidFill>
                  <a:srgbClr val="002F54"/>
                </a:solidFill>
                <a:latin typeface="Arial"/>
                <a:cs typeface="Arial"/>
              </a:rPr>
              <a:t>s,</a:t>
            </a:r>
            <a:r>
              <a:rPr lang="en-US" sz="1200" spc="25" dirty="0" smtClean="0">
                <a:solidFill>
                  <a:srgbClr val="002F54"/>
                </a:solidFill>
                <a:latin typeface="Arial"/>
                <a:cs typeface="Arial"/>
              </a:rPr>
              <a:t> </a:t>
            </a:r>
            <a:r>
              <a:rPr lang="en-US" sz="1200" spc="-10" dirty="0" smtClean="0">
                <a:solidFill>
                  <a:srgbClr val="002F54"/>
                </a:solidFill>
                <a:latin typeface="Arial"/>
                <a:cs typeface="Arial"/>
              </a:rPr>
              <a:t>t</a:t>
            </a:r>
            <a:r>
              <a:rPr lang="en-US" sz="1200" dirty="0" smtClean="0">
                <a:solidFill>
                  <a:srgbClr val="002F54"/>
                </a:solidFill>
                <a:latin typeface="Arial"/>
                <a:cs typeface="Arial"/>
              </a:rPr>
              <a:t>he</a:t>
            </a:r>
            <a:r>
              <a:rPr lang="en-US" sz="1200" spc="15" dirty="0" smtClean="0">
                <a:solidFill>
                  <a:srgbClr val="002F54"/>
                </a:solidFill>
                <a:latin typeface="Arial"/>
                <a:cs typeface="Arial"/>
              </a:rPr>
              <a:t> </a:t>
            </a:r>
            <a:r>
              <a:rPr lang="en-US" sz="1200" dirty="0" smtClean="0">
                <a:solidFill>
                  <a:srgbClr val="002F54"/>
                </a:solidFill>
                <a:latin typeface="Arial"/>
                <a:cs typeface="Arial"/>
              </a:rPr>
              <a:t>cont</a:t>
            </a:r>
            <a:r>
              <a:rPr lang="en-US" sz="1200" spc="-10" dirty="0" smtClean="0">
                <a:solidFill>
                  <a:srgbClr val="002F54"/>
                </a:solidFill>
                <a:latin typeface="Arial"/>
                <a:cs typeface="Arial"/>
              </a:rPr>
              <a:t>r</a:t>
            </a:r>
            <a:r>
              <a:rPr lang="en-US" sz="1200" dirty="0" smtClean="0">
                <a:solidFill>
                  <a:srgbClr val="002F54"/>
                </a:solidFill>
                <a:latin typeface="Arial"/>
                <a:cs typeface="Arial"/>
              </a:rPr>
              <a:t>ac</a:t>
            </a:r>
            <a:r>
              <a:rPr lang="en-US" sz="1200" spc="-10" dirty="0" smtClean="0">
                <a:solidFill>
                  <a:srgbClr val="002F54"/>
                </a:solidFill>
                <a:latin typeface="Arial"/>
                <a:cs typeface="Arial"/>
              </a:rPr>
              <a:t>t</a:t>
            </a:r>
            <a:r>
              <a:rPr lang="en-US" sz="1200" dirty="0" smtClean="0">
                <a:solidFill>
                  <a:srgbClr val="002F54"/>
                </a:solidFill>
                <a:latin typeface="Arial"/>
                <a:cs typeface="Arial"/>
              </a:rPr>
              <a:t>ing</a:t>
            </a:r>
            <a:r>
              <a:rPr lang="en-US" sz="1200" spc="5" dirty="0" smtClean="0">
                <a:solidFill>
                  <a:srgbClr val="002F54"/>
                </a:solidFill>
                <a:latin typeface="Arial"/>
                <a:cs typeface="Arial"/>
              </a:rPr>
              <a:t> </a:t>
            </a:r>
            <a:r>
              <a:rPr lang="en-US" sz="1200" dirty="0" smtClean="0">
                <a:solidFill>
                  <a:srgbClr val="002F54"/>
                </a:solidFill>
                <a:latin typeface="Arial"/>
                <a:cs typeface="Arial"/>
              </a:rPr>
              <a:t>o</a:t>
            </a:r>
            <a:r>
              <a:rPr lang="en-US" sz="1200" spc="-10" dirty="0" smtClean="0">
                <a:solidFill>
                  <a:srgbClr val="002F54"/>
                </a:solidFill>
                <a:latin typeface="Arial"/>
                <a:cs typeface="Arial"/>
              </a:rPr>
              <a:t>ff</a:t>
            </a:r>
            <a:r>
              <a:rPr lang="en-US" sz="1200" dirty="0" smtClean="0">
                <a:solidFill>
                  <a:srgbClr val="002F54"/>
                </a:solidFill>
                <a:latin typeface="Arial"/>
                <a:cs typeface="Arial"/>
              </a:rPr>
              <a:t>icer notifies</a:t>
            </a:r>
            <a:r>
              <a:rPr lang="en-US" sz="1200" spc="5" dirty="0" smtClean="0">
                <a:solidFill>
                  <a:srgbClr val="002F54"/>
                </a:solidFill>
                <a:latin typeface="Arial"/>
                <a:cs typeface="Arial"/>
              </a:rPr>
              <a:t> </a:t>
            </a:r>
            <a:r>
              <a:rPr lang="en-US" sz="1200" spc="-10" dirty="0" smtClean="0">
                <a:solidFill>
                  <a:srgbClr val="002F54"/>
                </a:solidFill>
                <a:latin typeface="Arial"/>
                <a:cs typeface="Arial"/>
              </a:rPr>
              <a:t>t</a:t>
            </a:r>
            <a:r>
              <a:rPr lang="en-US" sz="1200" dirty="0" smtClean="0">
                <a:solidFill>
                  <a:srgbClr val="002F54"/>
                </a:solidFill>
                <a:latin typeface="Arial"/>
                <a:cs typeface="Arial"/>
              </a:rPr>
              <a:t>he cont</a:t>
            </a:r>
            <a:r>
              <a:rPr lang="en-US" sz="1200" spc="-10" dirty="0" smtClean="0">
                <a:solidFill>
                  <a:srgbClr val="002F54"/>
                </a:solidFill>
                <a:latin typeface="Arial"/>
                <a:cs typeface="Arial"/>
              </a:rPr>
              <a:t>r</a:t>
            </a:r>
            <a:r>
              <a:rPr lang="en-US" sz="1200" dirty="0" smtClean="0">
                <a:solidFill>
                  <a:srgbClr val="002F54"/>
                </a:solidFill>
                <a:latin typeface="Arial"/>
                <a:cs typeface="Arial"/>
              </a:rPr>
              <a:t>ac</a:t>
            </a:r>
            <a:r>
              <a:rPr lang="en-US" sz="1200" spc="-10" dirty="0" smtClean="0">
                <a:solidFill>
                  <a:srgbClr val="002F54"/>
                </a:solidFill>
                <a:latin typeface="Arial"/>
                <a:cs typeface="Arial"/>
              </a:rPr>
              <a:t>t</a:t>
            </a:r>
            <a:r>
              <a:rPr lang="en-US" sz="1200" dirty="0" smtClean="0">
                <a:solidFill>
                  <a:srgbClr val="002F54"/>
                </a:solidFill>
                <a:latin typeface="Arial"/>
                <a:cs typeface="Arial"/>
              </a:rPr>
              <a:t>or,</a:t>
            </a:r>
            <a:r>
              <a:rPr lang="en-US" sz="1200" spc="5" dirty="0" smtClean="0">
                <a:solidFill>
                  <a:srgbClr val="002F54"/>
                </a:solidFill>
                <a:latin typeface="Arial"/>
                <a:cs typeface="Arial"/>
              </a:rPr>
              <a:t> </a:t>
            </a:r>
            <a:r>
              <a:rPr lang="en-US" sz="1200" spc="-20" dirty="0" smtClean="0">
                <a:solidFill>
                  <a:srgbClr val="002F54"/>
                </a:solidFill>
                <a:latin typeface="Arial"/>
                <a:cs typeface="Arial"/>
              </a:rPr>
              <a:t>w</a:t>
            </a:r>
            <a:r>
              <a:rPr lang="en-US" sz="1200" dirty="0" smtClean="0">
                <a:solidFill>
                  <a:srgbClr val="002F54"/>
                </a:solidFill>
                <a:latin typeface="Arial"/>
                <a:cs typeface="Arial"/>
              </a:rPr>
              <a:t>i</a:t>
            </a:r>
            <a:r>
              <a:rPr lang="en-US" sz="1200" spc="-10" dirty="0" smtClean="0">
                <a:solidFill>
                  <a:srgbClr val="002F54"/>
                </a:solidFill>
                <a:latin typeface="Arial"/>
                <a:cs typeface="Arial"/>
              </a:rPr>
              <a:t>t</a:t>
            </a:r>
            <a:r>
              <a:rPr lang="en-US" sz="1200" dirty="0" smtClean="0">
                <a:solidFill>
                  <a:srgbClr val="002F54"/>
                </a:solidFill>
                <a:latin typeface="Arial"/>
                <a:cs typeface="Arial"/>
              </a:rPr>
              <a:t>h</a:t>
            </a:r>
            <a:r>
              <a:rPr lang="en-US" sz="1200" spc="5" dirty="0" smtClean="0">
                <a:solidFill>
                  <a:srgbClr val="002F54"/>
                </a:solidFill>
                <a:latin typeface="Arial"/>
                <a:cs typeface="Arial"/>
              </a:rPr>
              <a:t>i</a:t>
            </a:r>
            <a:r>
              <a:rPr lang="en-US" sz="1200" dirty="0" smtClean="0">
                <a:solidFill>
                  <a:srgbClr val="002F54"/>
                </a:solidFill>
                <a:latin typeface="Arial"/>
                <a:cs typeface="Arial"/>
              </a:rPr>
              <a:t>n</a:t>
            </a:r>
            <a:r>
              <a:rPr lang="en-US" sz="1200" spc="15" dirty="0" smtClean="0">
                <a:solidFill>
                  <a:srgbClr val="002F54"/>
                </a:solidFill>
                <a:latin typeface="Arial"/>
                <a:cs typeface="Arial"/>
              </a:rPr>
              <a:t> </a:t>
            </a:r>
            <a:r>
              <a:rPr lang="en-US" sz="1200" spc="-10" dirty="0" smtClean="0">
                <a:solidFill>
                  <a:srgbClr val="002F54"/>
                </a:solidFill>
                <a:latin typeface="Arial"/>
                <a:cs typeface="Arial"/>
              </a:rPr>
              <a:t>t</a:t>
            </a:r>
            <a:r>
              <a:rPr lang="en-US" sz="1200" dirty="0" smtClean="0">
                <a:solidFill>
                  <a:srgbClr val="002F54"/>
                </a:solidFill>
                <a:latin typeface="Arial"/>
                <a:cs typeface="Arial"/>
              </a:rPr>
              <a:t>hat</a:t>
            </a:r>
            <a:r>
              <a:rPr lang="en-US" sz="1200" spc="10" dirty="0" smtClean="0">
                <a:solidFill>
                  <a:srgbClr val="002F54"/>
                </a:solidFill>
                <a:latin typeface="Arial"/>
                <a:cs typeface="Arial"/>
              </a:rPr>
              <a:t> </a:t>
            </a:r>
            <a:r>
              <a:rPr lang="en-US" sz="1200" dirty="0" smtClean="0">
                <a:solidFill>
                  <a:srgbClr val="002F54"/>
                </a:solidFill>
                <a:latin typeface="Arial"/>
                <a:cs typeface="Arial"/>
              </a:rPr>
              <a:t>period, of </a:t>
            </a:r>
            <a:r>
              <a:rPr lang="en-US" sz="1200" spc="-10" dirty="0" smtClean="0">
                <a:solidFill>
                  <a:srgbClr val="002F54"/>
                </a:solidFill>
                <a:latin typeface="Arial"/>
                <a:cs typeface="Arial"/>
              </a:rPr>
              <a:t>t</a:t>
            </a:r>
            <a:r>
              <a:rPr lang="en-US" sz="1200" dirty="0" smtClean="0">
                <a:solidFill>
                  <a:srgbClr val="002F54"/>
                </a:solidFill>
                <a:latin typeface="Arial"/>
                <a:cs typeface="Arial"/>
              </a:rPr>
              <a:t>he</a:t>
            </a:r>
            <a:r>
              <a:rPr lang="en-US" sz="1200" spc="5" dirty="0" smtClean="0">
                <a:solidFill>
                  <a:srgbClr val="002F54"/>
                </a:solidFill>
                <a:latin typeface="Arial"/>
                <a:cs typeface="Arial"/>
              </a:rPr>
              <a:t> </a:t>
            </a:r>
            <a:r>
              <a:rPr lang="en-US" sz="1200" spc="-10" dirty="0" smtClean="0">
                <a:solidFill>
                  <a:srgbClr val="002F54"/>
                </a:solidFill>
                <a:latin typeface="Arial"/>
                <a:cs typeface="Arial"/>
              </a:rPr>
              <a:t>t</a:t>
            </a:r>
            <a:r>
              <a:rPr lang="en-US" sz="1200" dirty="0" smtClean="0">
                <a:solidFill>
                  <a:srgbClr val="002F54"/>
                </a:solidFill>
                <a:latin typeface="Arial"/>
                <a:cs typeface="Arial"/>
              </a:rPr>
              <a:t>ime </a:t>
            </a:r>
            <a:r>
              <a:rPr lang="en-US" sz="1200" spc="-20" dirty="0" smtClean="0">
                <a:solidFill>
                  <a:srgbClr val="002F54"/>
                </a:solidFill>
                <a:latin typeface="Arial"/>
                <a:cs typeface="Arial"/>
              </a:rPr>
              <a:t>w</a:t>
            </a:r>
            <a:r>
              <a:rPr lang="en-US" sz="1200" dirty="0" smtClean="0">
                <a:solidFill>
                  <a:srgbClr val="002F54"/>
                </a:solidFill>
                <a:latin typeface="Arial"/>
                <a:cs typeface="Arial"/>
              </a:rPr>
              <a:t>i</a:t>
            </a:r>
            <a:r>
              <a:rPr lang="en-US" sz="1200" spc="-10" dirty="0" smtClean="0">
                <a:solidFill>
                  <a:srgbClr val="002F54"/>
                </a:solidFill>
                <a:latin typeface="Arial"/>
                <a:cs typeface="Arial"/>
              </a:rPr>
              <a:t>t</a:t>
            </a:r>
            <a:r>
              <a:rPr lang="en-US" sz="1200" dirty="0" smtClean="0">
                <a:solidFill>
                  <a:srgbClr val="002F54"/>
                </a:solidFill>
                <a:latin typeface="Arial"/>
                <a:cs typeface="Arial"/>
              </a:rPr>
              <a:t>h</a:t>
            </a:r>
            <a:r>
              <a:rPr lang="en-US" sz="1200" spc="5" dirty="0" smtClean="0">
                <a:solidFill>
                  <a:srgbClr val="002F54"/>
                </a:solidFill>
                <a:latin typeface="Arial"/>
                <a:cs typeface="Arial"/>
              </a:rPr>
              <a:t>i</a:t>
            </a:r>
            <a:r>
              <a:rPr lang="en-US" sz="1200" dirty="0" smtClean="0">
                <a:solidFill>
                  <a:srgbClr val="002F54"/>
                </a:solidFill>
                <a:latin typeface="Arial"/>
                <a:cs typeface="Arial"/>
              </a:rPr>
              <a:t>n</a:t>
            </a:r>
            <a:r>
              <a:rPr lang="en-US" sz="1200" spc="5" dirty="0" smtClean="0">
                <a:solidFill>
                  <a:srgbClr val="002F54"/>
                </a:solidFill>
                <a:latin typeface="Arial"/>
                <a:cs typeface="Arial"/>
              </a:rPr>
              <a:t> </a:t>
            </a:r>
            <a:r>
              <a:rPr lang="en-US" sz="1200" spc="-20" dirty="0" smtClean="0">
                <a:solidFill>
                  <a:srgbClr val="002F54"/>
                </a:solidFill>
                <a:latin typeface="Arial"/>
                <a:cs typeface="Arial"/>
              </a:rPr>
              <a:t>w</a:t>
            </a:r>
            <a:r>
              <a:rPr lang="en-US" sz="1200" dirty="0" smtClean="0">
                <a:solidFill>
                  <a:srgbClr val="002F54"/>
                </a:solidFill>
                <a:latin typeface="Arial"/>
                <a:cs typeface="Arial"/>
              </a:rPr>
              <a:t>h</a:t>
            </a:r>
            <a:r>
              <a:rPr lang="en-US" sz="1200" spc="5" dirty="0" smtClean="0">
                <a:solidFill>
                  <a:srgbClr val="002F54"/>
                </a:solidFill>
                <a:latin typeface="Arial"/>
                <a:cs typeface="Arial"/>
              </a:rPr>
              <a:t>i</a:t>
            </a:r>
            <a:r>
              <a:rPr lang="en-US" sz="1200" dirty="0" smtClean="0">
                <a:solidFill>
                  <a:srgbClr val="002F54"/>
                </a:solidFill>
                <a:latin typeface="Arial"/>
                <a:cs typeface="Arial"/>
              </a:rPr>
              <a:t>ch</a:t>
            </a:r>
            <a:r>
              <a:rPr lang="en-US" sz="1200" spc="5" dirty="0" smtClean="0">
                <a:solidFill>
                  <a:srgbClr val="002F54"/>
                </a:solidFill>
                <a:latin typeface="Arial"/>
                <a:cs typeface="Arial"/>
              </a:rPr>
              <a:t> </a:t>
            </a:r>
            <a:r>
              <a:rPr lang="en-US" sz="1200" dirty="0" smtClean="0">
                <a:solidFill>
                  <a:srgbClr val="002F54"/>
                </a:solidFill>
                <a:latin typeface="Arial"/>
                <a:cs typeface="Arial"/>
              </a:rPr>
              <a:t>a</a:t>
            </a:r>
            <a:r>
              <a:rPr lang="en-US" sz="1200" spc="5" dirty="0" smtClean="0">
                <a:solidFill>
                  <a:srgbClr val="002F54"/>
                </a:solidFill>
                <a:latin typeface="Arial"/>
                <a:cs typeface="Arial"/>
              </a:rPr>
              <a:t> </a:t>
            </a:r>
            <a:r>
              <a:rPr lang="en-US" sz="1200" dirty="0" smtClean="0">
                <a:solidFill>
                  <a:srgbClr val="002F54"/>
                </a:solidFill>
                <a:latin typeface="Arial"/>
                <a:cs typeface="Arial"/>
              </a:rPr>
              <a:t>dec</a:t>
            </a:r>
            <a:r>
              <a:rPr lang="en-US" sz="1200" spc="5" dirty="0" smtClean="0">
                <a:solidFill>
                  <a:srgbClr val="002F54"/>
                </a:solidFill>
                <a:latin typeface="Arial"/>
                <a:cs typeface="Arial"/>
              </a:rPr>
              <a:t>i</a:t>
            </a:r>
            <a:r>
              <a:rPr lang="en-US" sz="1200" dirty="0" smtClean="0">
                <a:solidFill>
                  <a:srgbClr val="002F54"/>
                </a:solidFill>
                <a:latin typeface="Arial"/>
                <a:cs typeface="Arial"/>
              </a:rPr>
              <a:t>sion</a:t>
            </a:r>
            <a:r>
              <a:rPr lang="en-US" sz="1200" spc="-20" dirty="0" smtClean="0">
                <a:solidFill>
                  <a:srgbClr val="002F54"/>
                </a:solidFill>
                <a:latin typeface="Arial"/>
                <a:cs typeface="Arial"/>
              </a:rPr>
              <a:t> w</a:t>
            </a:r>
            <a:r>
              <a:rPr lang="en-US" sz="1200" dirty="0" smtClean="0">
                <a:solidFill>
                  <a:srgbClr val="002F54"/>
                </a:solidFill>
                <a:latin typeface="Arial"/>
                <a:cs typeface="Arial"/>
              </a:rPr>
              <a:t>ill</a:t>
            </a:r>
            <a:r>
              <a:rPr lang="en-US" sz="1200" spc="-15" dirty="0" smtClean="0">
                <a:solidFill>
                  <a:srgbClr val="002F54"/>
                </a:solidFill>
                <a:latin typeface="Arial"/>
                <a:cs typeface="Arial"/>
              </a:rPr>
              <a:t> </a:t>
            </a:r>
            <a:r>
              <a:rPr lang="en-US" sz="1200" dirty="0" smtClean="0">
                <a:solidFill>
                  <a:srgbClr val="002F54"/>
                </a:solidFill>
                <a:latin typeface="Arial"/>
                <a:cs typeface="Arial"/>
              </a:rPr>
              <a:t>be</a:t>
            </a:r>
            <a:r>
              <a:rPr lang="en-US" sz="1200" spc="5" dirty="0" smtClean="0">
                <a:solidFill>
                  <a:srgbClr val="002F54"/>
                </a:solidFill>
                <a:latin typeface="Arial"/>
                <a:cs typeface="Arial"/>
              </a:rPr>
              <a:t> </a:t>
            </a:r>
            <a:r>
              <a:rPr lang="en-US" sz="1200" dirty="0" smtClean="0">
                <a:solidFill>
                  <a:srgbClr val="002F54"/>
                </a:solidFill>
                <a:latin typeface="Arial"/>
                <a:cs typeface="Arial"/>
              </a:rPr>
              <a:t>issued. Fa</a:t>
            </a:r>
            <a:r>
              <a:rPr lang="en-US" sz="1200" spc="5" dirty="0" smtClean="0">
                <a:solidFill>
                  <a:srgbClr val="002F54"/>
                </a:solidFill>
                <a:latin typeface="Arial"/>
                <a:cs typeface="Arial"/>
              </a:rPr>
              <a:t>i</a:t>
            </a:r>
            <a:r>
              <a:rPr lang="en-US" sz="1200" dirty="0" smtClean="0">
                <a:solidFill>
                  <a:srgbClr val="002F54"/>
                </a:solidFill>
                <a:latin typeface="Arial"/>
                <a:cs typeface="Arial"/>
              </a:rPr>
              <a:t>lure</a:t>
            </a:r>
            <a:r>
              <a:rPr lang="en-US" sz="1200" spc="-20" dirty="0" smtClean="0">
                <a:solidFill>
                  <a:srgbClr val="002F54"/>
                </a:solidFill>
                <a:latin typeface="Arial"/>
                <a:cs typeface="Arial"/>
              </a:rPr>
              <a:t> </a:t>
            </a:r>
            <a:r>
              <a:rPr lang="en-US" sz="1200" dirty="0" smtClean="0">
                <a:solidFill>
                  <a:srgbClr val="002F54"/>
                </a:solidFill>
                <a:latin typeface="Arial"/>
                <a:cs typeface="Arial"/>
              </a:rPr>
              <a:t>of </a:t>
            </a:r>
            <a:r>
              <a:rPr lang="en-US" sz="1200" spc="-10" dirty="0" smtClean="0">
                <a:solidFill>
                  <a:srgbClr val="002F54"/>
                </a:solidFill>
                <a:latin typeface="Arial"/>
                <a:cs typeface="Arial"/>
              </a:rPr>
              <a:t>t</a:t>
            </a:r>
            <a:r>
              <a:rPr lang="en-US" sz="1200" dirty="0" smtClean="0">
                <a:solidFill>
                  <a:srgbClr val="002F54"/>
                </a:solidFill>
                <a:latin typeface="Arial"/>
                <a:cs typeface="Arial"/>
              </a:rPr>
              <a:t>he</a:t>
            </a:r>
            <a:r>
              <a:rPr lang="en-US" sz="1200" spc="15" dirty="0" smtClean="0">
                <a:solidFill>
                  <a:srgbClr val="002F54"/>
                </a:solidFill>
                <a:latin typeface="Arial"/>
                <a:cs typeface="Arial"/>
              </a:rPr>
              <a:t> </a:t>
            </a:r>
            <a:r>
              <a:rPr lang="en-US" sz="1200" dirty="0" smtClean="0">
                <a:solidFill>
                  <a:srgbClr val="002F54"/>
                </a:solidFill>
                <a:latin typeface="Arial"/>
                <a:cs typeface="Arial"/>
              </a:rPr>
              <a:t>cont</a:t>
            </a:r>
            <a:r>
              <a:rPr lang="en-US" sz="1200" spc="-10" dirty="0" smtClean="0">
                <a:solidFill>
                  <a:srgbClr val="002F54"/>
                </a:solidFill>
                <a:latin typeface="Arial"/>
                <a:cs typeface="Arial"/>
              </a:rPr>
              <a:t>r</a:t>
            </a:r>
            <a:r>
              <a:rPr lang="en-US" sz="1200" dirty="0" smtClean="0">
                <a:solidFill>
                  <a:srgbClr val="002F54"/>
                </a:solidFill>
                <a:latin typeface="Arial"/>
                <a:cs typeface="Arial"/>
              </a:rPr>
              <a:t>ac</a:t>
            </a:r>
            <a:r>
              <a:rPr lang="en-US" sz="1200" spc="-10" dirty="0" smtClean="0">
                <a:solidFill>
                  <a:srgbClr val="002F54"/>
                </a:solidFill>
                <a:latin typeface="Arial"/>
                <a:cs typeface="Arial"/>
              </a:rPr>
              <a:t>t</a:t>
            </a:r>
            <a:r>
              <a:rPr lang="en-US" sz="1200" dirty="0" smtClean="0">
                <a:solidFill>
                  <a:srgbClr val="002F54"/>
                </a:solidFill>
                <a:latin typeface="Arial"/>
                <a:cs typeface="Arial"/>
              </a:rPr>
              <a:t>ing</a:t>
            </a:r>
            <a:r>
              <a:rPr lang="en-US" sz="1200" spc="5" dirty="0" smtClean="0">
                <a:solidFill>
                  <a:srgbClr val="002F54"/>
                </a:solidFill>
                <a:latin typeface="Arial"/>
                <a:cs typeface="Arial"/>
              </a:rPr>
              <a:t> </a:t>
            </a:r>
            <a:r>
              <a:rPr lang="en-US" sz="1200" dirty="0" smtClean="0">
                <a:solidFill>
                  <a:srgbClr val="002F54"/>
                </a:solidFill>
                <a:latin typeface="Arial"/>
                <a:cs typeface="Arial"/>
              </a:rPr>
              <a:t>o</a:t>
            </a:r>
            <a:r>
              <a:rPr lang="en-US" sz="1200" spc="-10" dirty="0" smtClean="0">
                <a:solidFill>
                  <a:srgbClr val="002F54"/>
                </a:solidFill>
                <a:latin typeface="Arial"/>
                <a:cs typeface="Arial"/>
              </a:rPr>
              <a:t>ff</a:t>
            </a:r>
            <a:r>
              <a:rPr lang="en-US" sz="1200" dirty="0" smtClean="0">
                <a:solidFill>
                  <a:srgbClr val="002F54"/>
                </a:solidFill>
                <a:latin typeface="Arial"/>
                <a:cs typeface="Arial"/>
              </a:rPr>
              <a:t>icer to</a:t>
            </a:r>
            <a:r>
              <a:rPr lang="en-US" sz="1200" spc="15" dirty="0" smtClean="0">
                <a:solidFill>
                  <a:srgbClr val="002F54"/>
                </a:solidFill>
                <a:latin typeface="Arial"/>
                <a:cs typeface="Arial"/>
              </a:rPr>
              <a:t> </a:t>
            </a:r>
            <a:r>
              <a:rPr lang="en-US" sz="1200" dirty="0" smtClean="0">
                <a:solidFill>
                  <a:srgbClr val="002F54"/>
                </a:solidFill>
                <a:latin typeface="Arial"/>
                <a:cs typeface="Arial"/>
              </a:rPr>
              <a:t>render a Final</a:t>
            </a:r>
            <a:r>
              <a:rPr lang="en-US" sz="1200" spc="-15" dirty="0" smtClean="0">
                <a:solidFill>
                  <a:srgbClr val="002F54"/>
                </a:solidFill>
                <a:latin typeface="Arial"/>
                <a:cs typeface="Arial"/>
              </a:rPr>
              <a:t> </a:t>
            </a:r>
            <a:r>
              <a:rPr lang="en-US" sz="1200" dirty="0" smtClean="0">
                <a:solidFill>
                  <a:srgbClr val="002F54"/>
                </a:solidFill>
                <a:latin typeface="Arial"/>
                <a:cs typeface="Arial"/>
              </a:rPr>
              <a:t>Dec</a:t>
            </a:r>
            <a:r>
              <a:rPr lang="en-US" sz="1200" spc="5" dirty="0" smtClean="0">
                <a:solidFill>
                  <a:srgbClr val="002F54"/>
                </a:solidFill>
                <a:latin typeface="Arial"/>
                <a:cs typeface="Arial"/>
              </a:rPr>
              <a:t>i</a:t>
            </a:r>
            <a:r>
              <a:rPr lang="en-US" sz="1200" dirty="0" smtClean="0">
                <a:solidFill>
                  <a:srgbClr val="002F54"/>
                </a:solidFill>
                <a:latin typeface="Arial"/>
                <a:cs typeface="Arial"/>
              </a:rPr>
              <a:t>sion</a:t>
            </a:r>
            <a:r>
              <a:rPr lang="en-US" sz="1200" spc="-30" dirty="0" smtClean="0">
                <a:solidFill>
                  <a:srgbClr val="002F54"/>
                </a:solidFill>
                <a:latin typeface="Arial"/>
                <a:cs typeface="Arial"/>
              </a:rPr>
              <a:t> </a:t>
            </a:r>
            <a:r>
              <a:rPr lang="en-US" sz="1200" spc="-20" dirty="0" smtClean="0">
                <a:solidFill>
                  <a:srgbClr val="002F54"/>
                </a:solidFill>
                <a:latin typeface="Arial"/>
                <a:cs typeface="Arial"/>
              </a:rPr>
              <a:t>w</a:t>
            </a:r>
            <a:r>
              <a:rPr lang="en-US" sz="1200" dirty="0" smtClean="0">
                <a:solidFill>
                  <a:srgbClr val="002F54"/>
                </a:solidFill>
                <a:latin typeface="Arial"/>
                <a:cs typeface="Arial"/>
              </a:rPr>
              <a:t>i</a:t>
            </a:r>
            <a:r>
              <a:rPr lang="en-US" sz="1200" spc="-10" dirty="0" smtClean="0">
                <a:solidFill>
                  <a:srgbClr val="002F54"/>
                </a:solidFill>
                <a:latin typeface="Arial"/>
                <a:cs typeface="Arial"/>
              </a:rPr>
              <a:t>t</a:t>
            </a:r>
            <a:r>
              <a:rPr lang="en-US" sz="1200" dirty="0" smtClean="0">
                <a:solidFill>
                  <a:srgbClr val="002F54"/>
                </a:solidFill>
                <a:latin typeface="Arial"/>
                <a:cs typeface="Arial"/>
              </a:rPr>
              <a:t>h</a:t>
            </a:r>
            <a:r>
              <a:rPr lang="en-US" sz="1200" spc="5" dirty="0" smtClean="0">
                <a:solidFill>
                  <a:srgbClr val="002F54"/>
                </a:solidFill>
                <a:latin typeface="Arial"/>
                <a:cs typeface="Arial"/>
              </a:rPr>
              <a:t>i</a:t>
            </a:r>
            <a:r>
              <a:rPr lang="en-US" sz="1200" dirty="0" smtClean="0">
                <a:solidFill>
                  <a:srgbClr val="002F54"/>
                </a:solidFill>
                <a:latin typeface="Arial"/>
                <a:cs typeface="Arial"/>
              </a:rPr>
              <a:t>n</a:t>
            </a:r>
            <a:r>
              <a:rPr lang="en-US" sz="1200" spc="15" dirty="0" smtClean="0">
                <a:solidFill>
                  <a:srgbClr val="002F54"/>
                </a:solidFill>
                <a:latin typeface="Arial"/>
                <a:cs typeface="Arial"/>
              </a:rPr>
              <a:t> </a:t>
            </a:r>
            <a:r>
              <a:rPr lang="en-US" sz="1200" spc="-10" dirty="0" smtClean="0">
                <a:solidFill>
                  <a:srgbClr val="002F54"/>
                </a:solidFill>
                <a:latin typeface="Arial"/>
                <a:cs typeface="Arial"/>
              </a:rPr>
              <a:t>t</a:t>
            </a:r>
            <a:r>
              <a:rPr lang="en-US" sz="1200" dirty="0" smtClean="0">
                <a:solidFill>
                  <a:srgbClr val="002F54"/>
                </a:solidFill>
                <a:latin typeface="Arial"/>
                <a:cs typeface="Arial"/>
              </a:rPr>
              <a:t>he</a:t>
            </a:r>
            <a:r>
              <a:rPr lang="en-US" sz="1200" spc="5" dirty="0" smtClean="0">
                <a:solidFill>
                  <a:srgbClr val="002F54"/>
                </a:solidFill>
                <a:latin typeface="Arial"/>
                <a:cs typeface="Arial"/>
              </a:rPr>
              <a:t> </a:t>
            </a:r>
            <a:r>
              <a:rPr lang="en-US" sz="1200" dirty="0" smtClean="0">
                <a:solidFill>
                  <a:srgbClr val="002F54"/>
                </a:solidFill>
                <a:latin typeface="Arial"/>
                <a:cs typeface="Arial"/>
              </a:rPr>
              <a:t>required </a:t>
            </a:r>
            <a:r>
              <a:rPr lang="en-US" sz="1200" spc="-10" dirty="0" smtClean="0">
                <a:solidFill>
                  <a:srgbClr val="002F54"/>
                </a:solidFill>
                <a:latin typeface="Arial"/>
                <a:cs typeface="Arial"/>
              </a:rPr>
              <a:t>t</a:t>
            </a:r>
            <a:r>
              <a:rPr lang="en-US" sz="1200" dirty="0" smtClean="0">
                <a:solidFill>
                  <a:srgbClr val="002F54"/>
                </a:solidFill>
                <a:latin typeface="Arial"/>
                <a:cs typeface="Arial"/>
              </a:rPr>
              <a:t>ime</a:t>
            </a:r>
            <a:r>
              <a:rPr lang="en-US" sz="1200" spc="-10" dirty="0" smtClean="0">
                <a:solidFill>
                  <a:srgbClr val="002F54"/>
                </a:solidFill>
                <a:latin typeface="Arial"/>
                <a:cs typeface="Arial"/>
              </a:rPr>
              <a:t> </a:t>
            </a:r>
            <a:r>
              <a:rPr lang="en-US" sz="1200" dirty="0" smtClean="0">
                <a:solidFill>
                  <a:srgbClr val="002F54"/>
                </a:solidFill>
                <a:latin typeface="Arial"/>
                <a:cs typeface="Arial"/>
              </a:rPr>
              <a:t>period</a:t>
            </a:r>
            <a:r>
              <a:rPr lang="en-US" sz="1200" spc="5" dirty="0" smtClean="0">
                <a:solidFill>
                  <a:srgbClr val="002F54"/>
                </a:solidFill>
                <a:latin typeface="Arial"/>
                <a:cs typeface="Arial"/>
              </a:rPr>
              <a:t> </a:t>
            </a:r>
            <a:r>
              <a:rPr lang="en-US" sz="1200" dirty="0" smtClean="0">
                <a:solidFill>
                  <a:srgbClr val="002F54"/>
                </a:solidFill>
                <a:latin typeface="Arial"/>
                <a:cs typeface="Arial"/>
              </a:rPr>
              <a:t>is</a:t>
            </a:r>
            <a:r>
              <a:rPr lang="en-US" sz="1200" spc="-20" dirty="0" smtClean="0">
                <a:solidFill>
                  <a:srgbClr val="002F54"/>
                </a:solidFill>
                <a:latin typeface="Arial"/>
                <a:cs typeface="Arial"/>
              </a:rPr>
              <a:t> </a:t>
            </a:r>
            <a:r>
              <a:rPr lang="en-US" sz="1200" dirty="0" smtClean="0">
                <a:solidFill>
                  <a:srgbClr val="002F54"/>
                </a:solidFill>
                <a:latin typeface="Arial"/>
                <a:cs typeface="Arial"/>
              </a:rPr>
              <a:t>deemed </a:t>
            </a:r>
            <a:r>
              <a:rPr lang="en-US" sz="1200" spc="-10" dirty="0" smtClean="0">
                <a:solidFill>
                  <a:srgbClr val="002F54"/>
                </a:solidFill>
                <a:latin typeface="Arial"/>
                <a:cs typeface="Arial"/>
              </a:rPr>
              <a:t>t</a:t>
            </a:r>
            <a:r>
              <a:rPr lang="en-US" sz="1200" dirty="0" smtClean="0">
                <a:solidFill>
                  <a:srgbClr val="002F54"/>
                </a:solidFill>
                <a:latin typeface="Arial"/>
                <a:cs typeface="Arial"/>
              </a:rPr>
              <a:t>o</a:t>
            </a:r>
            <a:r>
              <a:rPr lang="en-US" sz="1200" spc="15" dirty="0" smtClean="0">
                <a:solidFill>
                  <a:srgbClr val="002F54"/>
                </a:solidFill>
                <a:latin typeface="Arial"/>
                <a:cs typeface="Arial"/>
              </a:rPr>
              <a:t> </a:t>
            </a:r>
            <a:r>
              <a:rPr lang="en-US" sz="1200" dirty="0" smtClean="0">
                <a:solidFill>
                  <a:srgbClr val="002F54"/>
                </a:solidFill>
                <a:latin typeface="Arial"/>
                <a:cs typeface="Arial"/>
              </a:rPr>
              <a:t>constitu</a:t>
            </a:r>
            <a:r>
              <a:rPr lang="en-US" sz="1200" spc="-15" dirty="0" smtClean="0">
                <a:solidFill>
                  <a:srgbClr val="002F54"/>
                </a:solidFill>
                <a:latin typeface="Arial"/>
                <a:cs typeface="Arial"/>
              </a:rPr>
              <a:t>t</a:t>
            </a:r>
            <a:r>
              <a:rPr lang="en-US" sz="1200" dirty="0" smtClean="0">
                <a:solidFill>
                  <a:srgbClr val="002F54"/>
                </a:solidFill>
                <a:latin typeface="Arial"/>
                <a:cs typeface="Arial"/>
              </a:rPr>
              <a:t>e</a:t>
            </a:r>
            <a:r>
              <a:rPr lang="en-US" sz="1200" spc="15" dirty="0" smtClean="0">
                <a:solidFill>
                  <a:srgbClr val="002F54"/>
                </a:solidFill>
                <a:latin typeface="Arial"/>
                <a:cs typeface="Arial"/>
              </a:rPr>
              <a:t> </a:t>
            </a:r>
            <a:r>
              <a:rPr lang="en-US" sz="1200" dirty="0" smtClean="0">
                <a:solidFill>
                  <a:srgbClr val="002F54"/>
                </a:solidFill>
                <a:latin typeface="Arial"/>
                <a:cs typeface="Arial"/>
              </a:rPr>
              <a:t>den</a:t>
            </a:r>
            <a:r>
              <a:rPr lang="en-US" sz="1200" spc="5" dirty="0" smtClean="0">
                <a:solidFill>
                  <a:srgbClr val="002F54"/>
                </a:solidFill>
                <a:latin typeface="Arial"/>
                <a:cs typeface="Arial"/>
              </a:rPr>
              <a:t>i</a:t>
            </a:r>
            <a:r>
              <a:rPr lang="en-US" sz="1200" dirty="0" smtClean="0">
                <a:solidFill>
                  <a:srgbClr val="002F54"/>
                </a:solidFill>
                <a:latin typeface="Arial"/>
                <a:cs typeface="Arial"/>
              </a:rPr>
              <a:t>al</a:t>
            </a:r>
            <a:r>
              <a:rPr lang="en-US" sz="1200" spc="-15" dirty="0" smtClean="0">
                <a:solidFill>
                  <a:srgbClr val="002F54"/>
                </a:solidFill>
                <a:latin typeface="Arial"/>
                <a:cs typeface="Arial"/>
              </a:rPr>
              <a:t> </a:t>
            </a:r>
            <a:r>
              <a:rPr lang="en-US" sz="1200" dirty="0" smtClean="0">
                <a:solidFill>
                  <a:srgbClr val="002F54"/>
                </a:solidFill>
                <a:latin typeface="Arial"/>
                <a:cs typeface="Arial"/>
              </a:rPr>
              <a:t>of</a:t>
            </a:r>
            <a:r>
              <a:rPr lang="en-US" sz="1200" spc="10" dirty="0" smtClean="0">
                <a:solidFill>
                  <a:srgbClr val="002F54"/>
                </a:solidFill>
                <a:latin typeface="Arial"/>
                <a:cs typeface="Arial"/>
              </a:rPr>
              <a:t> </a:t>
            </a:r>
            <a:r>
              <a:rPr lang="en-US" sz="1200" spc="-10" dirty="0" smtClean="0">
                <a:solidFill>
                  <a:srgbClr val="002F54"/>
                </a:solidFill>
                <a:latin typeface="Arial"/>
                <a:cs typeface="Arial"/>
              </a:rPr>
              <a:t>t</a:t>
            </a:r>
            <a:r>
              <a:rPr lang="en-US" sz="1200" dirty="0" smtClean="0">
                <a:solidFill>
                  <a:srgbClr val="002F54"/>
                </a:solidFill>
                <a:latin typeface="Arial"/>
                <a:cs typeface="Arial"/>
              </a:rPr>
              <a:t>he</a:t>
            </a:r>
            <a:r>
              <a:rPr lang="en-US" sz="1200" spc="5" dirty="0" smtClean="0">
                <a:solidFill>
                  <a:srgbClr val="002F54"/>
                </a:solidFill>
                <a:latin typeface="Arial"/>
                <a:cs typeface="Arial"/>
              </a:rPr>
              <a:t> </a:t>
            </a:r>
            <a:r>
              <a:rPr lang="en-US" sz="1200" dirty="0" smtClean="0">
                <a:solidFill>
                  <a:srgbClr val="002F54"/>
                </a:solidFill>
                <a:latin typeface="Arial"/>
                <a:cs typeface="Arial"/>
              </a:rPr>
              <a:t>cla</a:t>
            </a:r>
            <a:r>
              <a:rPr lang="en-US" sz="1200" spc="5" dirty="0" smtClean="0">
                <a:solidFill>
                  <a:srgbClr val="002F54"/>
                </a:solidFill>
                <a:latin typeface="Arial"/>
                <a:cs typeface="Arial"/>
              </a:rPr>
              <a:t>i</a:t>
            </a:r>
            <a:r>
              <a:rPr lang="en-US" sz="1200" dirty="0" smtClean="0">
                <a:solidFill>
                  <a:srgbClr val="002F54"/>
                </a:solidFill>
                <a:latin typeface="Arial"/>
                <a:cs typeface="Arial"/>
              </a:rPr>
              <a:t>m</a:t>
            </a:r>
            <a:r>
              <a:rPr lang="en-US" sz="1200" spc="-20" dirty="0" smtClean="0">
                <a:solidFill>
                  <a:srgbClr val="002F54"/>
                </a:solidFill>
                <a:latin typeface="Arial"/>
                <a:cs typeface="Arial"/>
              </a:rPr>
              <a:t> </a:t>
            </a:r>
            <a:r>
              <a:rPr lang="en-US" sz="1200" spc="-10" dirty="0" smtClean="0">
                <a:solidFill>
                  <a:srgbClr val="002F54"/>
                </a:solidFill>
                <a:latin typeface="Arial"/>
                <a:cs typeface="Arial"/>
              </a:rPr>
              <a:t>t</a:t>
            </a:r>
            <a:r>
              <a:rPr lang="en-US" sz="1200" dirty="0" smtClean="0">
                <a:solidFill>
                  <a:srgbClr val="002F54"/>
                </a:solidFill>
                <a:latin typeface="Arial"/>
                <a:cs typeface="Arial"/>
              </a:rPr>
              <a:t>hereby</a:t>
            </a:r>
            <a:r>
              <a:rPr lang="en-US" sz="1200" spc="15" dirty="0" smtClean="0">
                <a:solidFill>
                  <a:srgbClr val="002F54"/>
                </a:solidFill>
                <a:latin typeface="Arial"/>
                <a:cs typeface="Arial"/>
              </a:rPr>
              <a:t> </a:t>
            </a:r>
            <a:r>
              <a:rPr lang="en-US" sz="1200" dirty="0" smtClean="0">
                <a:solidFill>
                  <a:srgbClr val="002F54"/>
                </a:solidFill>
                <a:latin typeface="Arial"/>
                <a:cs typeface="Arial"/>
              </a:rPr>
              <a:t>autho</a:t>
            </a:r>
            <a:r>
              <a:rPr lang="en-US" sz="1200" spc="-10" dirty="0" smtClean="0">
                <a:solidFill>
                  <a:srgbClr val="002F54"/>
                </a:solidFill>
                <a:latin typeface="Arial"/>
                <a:cs typeface="Arial"/>
              </a:rPr>
              <a:t>r</a:t>
            </a:r>
            <a:r>
              <a:rPr lang="en-US" sz="1200" dirty="0" smtClean="0">
                <a:solidFill>
                  <a:srgbClr val="002F54"/>
                </a:solidFill>
                <a:latin typeface="Arial"/>
                <a:cs typeface="Arial"/>
              </a:rPr>
              <a:t>izing </a:t>
            </a:r>
            <a:r>
              <a:rPr lang="en-US" sz="1200" spc="-15" dirty="0" smtClean="0">
                <a:solidFill>
                  <a:srgbClr val="002F54"/>
                </a:solidFill>
                <a:latin typeface="Arial"/>
                <a:cs typeface="Arial"/>
              </a:rPr>
              <a:t>t</a:t>
            </a:r>
            <a:r>
              <a:rPr lang="en-US" sz="1200" dirty="0" smtClean="0">
                <a:solidFill>
                  <a:srgbClr val="002F54"/>
                </a:solidFill>
                <a:latin typeface="Arial"/>
                <a:cs typeface="Arial"/>
              </a:rPr>
              <a:t>he cont</a:t>
            </a:r>
            <a:r>
              <a:rPr lang="en-US" sz="1200" spc="-10" dirty="0" smtClean="0">
                <a:solidFill>
                  <a:srgbClr val="002F54"/>
                </a:solidFill>
                <a:latin typeface="Arial"/>
                <a:cs typeface="Arial"/>
              </a:rPr>
              <a:t>r</a:t>
            </a:r>
            <a:r>
              <a:rPr lang="en-US" sz="1200" dirty="0" smtClean="0">
                <a:solidFill>
                  <a:srgbClr val="002F54"/>
                </a:solidFill>
                <a:latin typeface="Arial"/>
                <a:cs typeface="Arial"/>
              </a:rPr>
              <a:t>ac</a:t>
            </a:r>
            <a:r>
              <a:rPr lang="en-US" sz="1200" spc="-10" dirty="0" smtClean="0">
                <a:solidFill>
                  <a:srgbClr val="002F54"/>
                </a:solidFill>
                <a:latin typeface="Arial"/>
                <a:cs typeface="Arial"/>
              </a:rPr>
              <a:t>t</a:t>
            </a:r>
            <a:r>
              <a:rPr lang="en-US" sz="1200" dirty="0" smtClean="0">
                <a:solidFill>
                  <a:srgbClr val="002F54"/>
                </a:solidFill>
                <a:latin typeface="Arial"/>
                <a:cs typeface="Arial"/>
              </a:rPr>
              <a:t>or</a:t>
            </a:r>
            <a:r>
              <a:rPr lang="en-US" sz="1200" spc="10" dirty="0" smtClean="0">
                <a:solidFill>
                  <a:srgbClr val="002F54"/>
                </a:solidFill>
                <a:latin typeface="Arial"/>
                <a:cs typeface="Arial"/>
              </a:rPr>
              <a:t> </a:t>
            </a:r>
            <a:r>
              <a:rPr lang="en-US" sz="1200" spc="-10" dirty="0" smtClean="0">
                <a:solidFill>
                  <a:srgbClr val="002F54"/>
                </a:solidFill>
                <a:latin typeface="Arial"/>
                <a:cs typeface="Arial"/>
              </a:rPr>
              <a:t>t</a:t>
            </a:r>
            <a:r>
              <a:rPr lang="en-US" sz="1200" dirty="0" smtClean="0">
                <a:solidFill>
                  <a:srgbClr val="002F54"/>
                </a:solidFill>
                <a:latin typeface="Arial"/>
                <a:cs typeface="Arial"/>
              </a:rPr>
              <a:t>o</a:t>
            </a:r>
            <a:r>
              <a:rPr lang="en-US" sz="1200" spc="5" dirty="0" smtClean="0">
                <a:solidFill>
                  <a:srgbClr val="002F54"/>
                </a:solidFill>
                <a:latin typeface="Arial"/>
                <a:cs typeface="Arial"/>
              </a:rPr>
              <a:t> </a:t>
            </a:r>
            <a:r>
              <a:rPr lang="en-US" sz="1200" spc="-10" dirty="0" smtClean="0">
                <a:solidFill>
                  <a:srgbClr val="002F54"/>
                </a:solidFill>
                <a:latin typeface="Arial"/>
                <a:cs typeface="Arial"/>
              </a:rPr>
              <a:t>f</a:t>
            </a:r>
            <a:r>
              <a:rPr lang="en-US" sz="1200" dirty="0" smtClean="0">
                <a:solidFill>
                  <a:srgbClr val="002F54"/>
                </a:solidFill>
                <a:latin typeface="Arial"/>
                <a:cs typeface="Arial"/>
              </a:rPr>
              <a:t>ile</a:t>
            </a:r>
            <a:r>
              <a:rPr lang="en-US" sz="1200" spc="-5" dirty="0" smtClean="0">
                <a:solidFill>
                  <a:srgbClr val="002F54"/>
                </a:solidFill>
                <a:latin typeface="Arial"/>
                <a:cs typeface="Arial"/>
              </a:rPr>
              <a:t> </a:t>
            </a:r>
            <a:r>
              <a:rPr lang="en-US" sz="1200" dirty="0" smtClean="0">
                <a:solidFill>
                  <a:srgbClr val="002F54"/>
                </a:solidFill>
                <a:latin typeface="Arial"/>
                <a:cs typeface="Arial"/>
              </a:rPr>
              <a:t>an</a:t>
            </a:r>
            <a:r>
              <a:rPr lang="en-US" sz="1200" spc="5" dirty="0" smtClean="0">
                <a:solidFill>
                  <a:srgbClr val="002F54"/>
                </a:solidFill>
                <a:latin typeface="Arial"/>
                <a:cs typeface="Arial"/>
              </a:rPr>
              <a:t> </a:t>
            </a:r>
            <a:r>
              <a:rPr lang="en-US" sz="1200" dirty="0" smtClean="0">
                <a:solidFill>
                  <a:srgbClr val="002F54"/>
                </a:solidFill>
                <a:latin typeface="Arial"/>
                <a:cs typeface="Arial"/>
              </a:rPr>
              <a:t>appeal</a:t>
            </a:r>
            <a:r>
              <a:rPr lang="en-US" sz="1200" spc="10" dirty="0" smtClean="0">
                <a:solidFill>
                  <a:srgbClr val="002F54"/>
                </a:solidFill>
                <a:latin typeface="Arial"/>
                <a:cs typeface="Arial"/>
              </a:rPr>
              <a:t> </a:t>
            </a:r>
            <a:r>
              <a:rPr lang="en-US" sz="1200" dirty="0" smtClean="0">
                <a:solidFill>
                  <a:srgbClr val="002F54"/>
                </a:solidFill>
                <a:latin typeface="Arial"/>
                <a:cs typeface="Arial"/>
              </a:rPr>
              <a:t>or</a:t>
            </a:r>
            <a:r>
              <a:rPr lang="en-US" sz="1200" spc="-10" dirty="0" smtClean="0">
                <a:solidFill>
                  <a:srgbClr val="002F54"/>
                </a:solidFill>
                <a:latin typeface="Arial"/>
                <a:cs typeface="Arial"/>
              </a:rPr>
              <a:t> </a:t>
            </a:r>
            <a:r>
              <a:rPr lang="en-US" sz="1200" dirty="0" smtClean="0">
                <a:solidFill>
                  <a:srgbClr val="002F54"/>
                </a:solidFill>
                <a:latin typeface="Arial"/>
                <a:cs typeface="Arial"/>
              </a:rPr>
              <a:t>su</a:t>
            </a:r>
            <a:r>
              <a:rPr lang="en-US" sz="1200" spc="5" dirty="0" smtClean="0">
                <a:solidFill>
                  <a:srgbClr val="002F54"/>
                </a:solidFill>
                <a:latin typeface="Arial"/>
                <a:cs typeface="Arial"/>
              </a:rPr>
              <a:t>i</a:t>
            </a:r>
            <a:r>
              <a:rPr lang="en-US" sz="1200" dirty="0" smtClean="0">
                <a:solidFill>
                  <a:srgbClr val="002F54"/>
                </a:solidFill>
                <a:latin typeface="Arial"/>
                <a:cs typeface="Arial"/>
              </a:rPr>
              <a:t>t on</a:t>
            </a:r>
            <a:r>
              <a:rPr lang="en-US" sz="1200" spc="5" dirty="0" smtClean="0">
                <a:solidFill>
                  <a:srgbClr val="002F54"/>
                </a:solidFill>
                <a:latin typeface="Arial"/>
                <a:cs typeface="Arial"/>
              </a:rPr>
              <a:t> </a:t>
            </a:r>
            <a:r>
              <a:rPr lang="en-US" sz="1200" spc="-10" dirty="0" smtClean="0">
                <a:solidFill>
                  <a:srgbClr val="002F54"/>
                </a:solidFill>
                <a:latin typeface="Arial"/>
                <a:cs typeface="Arial"/>
              </a:rPr>
              <a:t>t</a:t>
            </a:r>
            <a:r>
              <a:rPr lang="en-US" sz="1200" dirty="0" smtClean="0">
                <a:solidFill>
                  <a:srgbClr val="002F54"/>
                </a:solidFill>
                <a:latin typeface="Arial"/>
                <a:cs typeface="Arial"/>
              </a:rPr>
              <a:t>he</a:t>
            </a:r>
            <a:r>
              <a:rPr lang="en-US" sz="1200" spc="5" dirty="0" smtClean="0">
                <a:solidFill>
                  <a:srgbClr val="002F54"/>
                </a:solidFill>
                <a:latin typeface="Arial"/>
                <a:cs typeface="Arial"/>
              </a:rPr>
              <a:t> </a:t>
            </a:r>
            <a:r>
              <a:rPr lang="en-US" sz="1200" dirty="0" smtClean="0">
                <a:solidFill>
                  <a:srgbClr val="002F54"/>
                </a:solidFill>
                <a:latin typeface="Arial"/>
                <a:cs typeface="Arial"/>
              </a:rPr>
              <a:t>cla</a:t>
            </a:r>
            <a:r>
              <a:rPr lang="en-US" sz="1200" spc="5" dirty="0" smtClean="0">
                <a:solidFill>
                  <a:srgbClr val="002F54"/>
                </a:solidFill>
                <a:latin typeface="Arial"/>
                <a:cs typeface="Arial"/>
              </a:rPr>
              <a:t>i</a:t>
            </a:r>
            <a:r>
              <a:rPr lang="en-US" sz="1200" dirty="0" smtClean="0">
                <a:solidFill>
                  <a:srgbClr val="002F54"/>
                </a:solidFill>
                <a:latin typeface="Arial"/>
                <a:cs typeface="Arial"/>
              </a:rPr>
              <a:t>m.</a:t>
            </a:r>
          </a:p>
          <a:p>
            <a:pPr marL="12700" marR="5715" indent="0">
              <a:lnSpc>
                <a:spcPct val="100000"/>
              </a:lnSpc>
              <a:buFont typeface="Arial"/>
              <a:buNone/>
              <a:tabLst>
                <a:tab pos="356235" algn="l"/>
              </a:tabLst>
            </a:pPr>
            <a:endParaRPr lang="en-US" sz="1200" dirty="0" smtClean="0">
              <a:solidFill>
                <a:srgbClr val="002F54"/>
              </a:solidFill>
              <a:latin typeface="Arial"/>
              <a:cs typeface="Arial"/>
            </a:endParaRPr>
          </a:p>
          <a:p>
            <a:pPr marL="12700" marR="5715" indent="0" algn="l" defTabSz="914400" rtl="0" eaLnBrk="1" fontAlgn="auto" latinLnBrk="0" hangingPunct="1">
              <a:lnSpc>
                <a:spcPct val="100000"/>
              </a:lnSpc>
              <a:spcBef>
                <a:spcPts val="0"/>
              </a:spcBef>
              <a:spcAft>
                <a:spcPts val="0"/>
              </a:spcAft>
              <a:buClrTx/>
              <a:buSzTx/>
              <a:buFont typeface="Arial"/>
              <a:buNone/>
              <a:tabLst>
                <a:tab pos="356235" algn="l"/>
              </a:tabLst>
              <a:defRPr/>
            </a:pPr>
            <a:r>
              <a:rPr lang="en-US" dirty="0" smtClean="0">
                <a:solidFill>
                  <a:srgbClr val="002F54"/>
                </a:solidFill>
                <a:latin typeface="Arial"/>
                <a:cs typeface="Arial"/>
              </a:rPr>
              <a:t>T</a:t>
            </a:r>
            <a:r>
              <a:rPr lang="en-US" spc="-10" dirty="0" smtClean="0">
                <a:solidFill>
                  <a:srgbClr val="002F54"/>
                </a:solidFill>
                <a:latin typeface="Arial"/>
                <a:cs typeface="Arial"/>
              </a:rPr>
              <a:t>h</a:t>
            </a:r>
            <a:r>
              <a:rPr lang="en-US" dirty="0" smtClean="0">
                <a:solidFill>
                  <a:srgbClr val="002F54"/>
                </a:solidFill>
                <a:latin typeface="Arial"/>
                <a:cs typeface="Arial"/>
              </a:rPr>
              <a:t>e C</a:t>
            </a:r>
            <a:r>
              <a:rPr lang="en-US" spc="-10" dirty="0" smtClean="0">
                <a:solidFill>
                  <a:srgbClr val="002F54"/>
                </a:solidFill>
                <a:latin typeface="Arial"/>
                <a:cs typeface="Arial"/>
              </a:rPr>
              <a:t>o</a:t>
            </a:r>
            <a:r>
              <a:rPr lang="en-US" dirty="0" smtClean="0">
                <a:solidFill>
                  <a:srgbClr val="002F54"/>
                </a:solidFill>
                <a:latin typeface="Arial"/>
                <a:cs typeface="Arial"/>
              </a:rPr>
              <a:t>ntract </a:t>
            </a:r>
            <a:r>
              <a:rPr lang="en-US" spc="-10" dirty="0" smtClean="0">
                <a:solidFill>
                  <a:srgbClr val="002F54"/>
                </a:solidFill>
                <a:latin typeface="Arial"/>
                <a:cs typeface="Arial"/>
              </a:rPr>
              <a:t>D</a:t>
            </a:r>
            <a:r>
              <a:rPr lang="en-US" dirty="0" smtClean="0">
                <a:solidFill>
                  <a:srgbClr val="002F54"/>
                </a:solidFill>
                <a:latin typeface="Arial"/>
                <a:cs typeface="Arial"/>
              </a:rPr>
              <a:t>is</a:t>
            </a:r>
            <a:r>
              <a:rPr lang="en-US" spc="-10" dirty="0" smtClean="0">
                <a:solidFill>
                  <a:srgbClr val="002F54"/>
                </a:solidFill>
                <a:latin typeface="Arial"/>
                <a:cs typeface="Arial"/>
              </a:rPr>
              <a:t>p</a:t>
            </a:r>
            <a:r>
              <a:rPr lang="en-US" dirty="0" smtClean="0">
                <a:solidFill>
                  <a:srgbClr val="002F54"/>
                </a:solidFill>
                <a:latin typeface="Arial"/>
                <a:cs typeface="Arial"/>
              </a:rPr>
              <a:t>utes</a:t>
            </a:r>
            <a:r>
              <a:rPr lang="en-US" spc="20" dirty="0" smtClean="0">
                <a:solidFill>
                  <a:srgbClr val="002F54"/>
                </a:solidFill>
                <a:latin typeface="Arial"/>
                <a:cs typeface="Arial"/>
              </a:rPr>
              <a:t> </a:t>
            </a:r>
            <a:r>
              <a:rPr lang="en-US" dirty="0" smtClean="0">
                <a:solidFill>
                  <a:srgbClr val="002F54"/>
                </a:solidFill>
                <a:latin typeface="Arial"/>
                <a:cs typeface="Arial"/>
              </a:rPr>
              <a:t>A</a:t>
            </a:r>
            <a:r>
              <a:rPr lang="en-US" spc="-10" dirty="0" smtClean="0">
                <a:solidFill>
                  <a:srgbClr val="002F54"/>
                </a:solidFill>
                <a:latin typeface="Arial"/>
                <a:cs typeface="Arial"/>
              </a:rPr>
              <a:t>c</a:t>
            </a:r>
            <a:r>
              <a:rPr lang="en-US" dirty="0" smtClean="0">
                <a:solidFill>
                  <a:srgbClr val="002F54"/>
                </a:solidFill>
                <a:latin typeface="Arial"/>
                <a:cs typeface="Arial"/>
              </a:rPr>
              <a:t>t </a:t>
            </a:r>
            <a:r>
              <a:rPr lang="en-US" spc="-10" dirty="0" smtClean="0">
                <a:solidFill>
                  <a:srgbClr val="002F54"/>
                </a:solidFill>
                <a:latin typeface="Arial"/>
                <a:cs typeface="Arial"/>
              </a:rPr>
              <a:t>o</a:t>
            </a:r>
            <a:r>
              <a:rPr lang="en-US" dirty="0" smtClean="0">
                <a:solidFill>
                  <a:srgbClr val="002F54"/>
                </a:solidFill>
                <a:latin typeface="Arial"/>
                <a:cs typeface="Arial"/>
              </a:rPr>
              <a:t>f</a:t>
            </a:r>
            <a:r>
              <a:rPr lang="en-US" spc="-20" dirty="0" smtClean="0">
                <a:solidFill>
                  <a:srgbClr val="002F54"/>
                </a:solidFill>
                <a:latin typeface="Arial"/>
                <a:cs typeface="Arial"/>
              </a:rPr>
              <a:t> </a:t>
            </a:r>
            <a:r>
              <a:rPr lang="en-US" dirty="0" smtClean="0">
                <a:solidFill>
                  <a:srgbClr val="002F54"/>
                </a:solidFill>
                <a:latin typeface="Arial"/>
                <a:cs typeface="Arial"/>
              </a:rPr>
              <a:t>1</a:t>
            </a:r>
            <a:r>
              <a:rPr lang="en-US" spc="-10" dirty="0" smtClean="0">
                <a:solidFill>
                  <a:srgbClr val="002F54"/>
                </a:solidFill>
                <a:latin typeface="Arial"/>
                <a:cs typeface="Arial"/>
              </a:rPr>
              <a:t>9</a:t>
            </a:r>
            <a:r>
              <a:rPr lang="en-US" dirty="0" smtClean="0">
                <a:solidFill>
                  <a:srgbClr val="002F54"/>
                </a:solidFill>
                <a:latin typeface="Arial"/>
                <a:cs typeface="Arial"/>
              </a:rPr>
              <a:t>7</a:t>
            </a:r>
            <a:r>
              <a:rPr lang="en-US" spc="-10" dirty="0" smtClean="0">
                <a:solidFill>
                  <a:srgbClr val="002F54"/>
                </a:solidFill>
                <a:latin typeface="Arial"/>
                <a:cs typeface="Arial"/>
              </a:rPr>
              <a:t>8</a:t>
            </a:r>
            <a:r>
              <a:rPr lang="en-US" dirty="0" smtClean="0">
                <a:solidFill>
                  <a:srgbClr val="002F54"/>
                </a:solidFill>
                <a:latin typeface="Arial"/>
                <a:cs typeface="Arial"/>
              </a:rPr>
              <a:t>,</a:t>
            </a:r>
            <a:r>
              <a:rPr lang="en-US" spc="15" dirty="0" smtClean="0">
                <a:solidFill>
                  <a:srgbClr val="002F54"/>
                </a:solidFill>
                <a:latin typeface="Arial"/>
                <a:cs typeface="Arial"/>
              </a:rPr>
              <a:t> </a:t>
            </a:r>
            <a:r>
              <a:rPr lang="en-US" dirty="0" smtClean="0">
                <a:solidFill>
                  <a:srgbClr val="002F54"/>
                </a:solidFill>
                <a:latin typeface="Arial"/>
                <a:cs typeface="Arial"/>
              </a:rPr>
              <a:t>as</a:t>
            </a:r>
            <a:r>
              <a:rPr lang="en-US" spc="-15" dirty="0" smtClean="0">
                <a:solidFill>
                  <a:srgbClr val="002F54"/>
                </a:solidFill>
                <a:latin typeface="Arial"/>
                <a:cs typeface="Arial"/>
              </a:rPr>
              <a:t> </a:t>
            </a:r>
            <a:r>
              <a:rPr lang="en-US" dirty="0" smtClean="0">
                <a:solidFill>
                  <a:srgbClr val="002F54"/>
                </a:solidFill>
                <a:latin typeface="Arial"/>
                <a:cs typeface="Arial"/>
              </a:rPr>
              <a:t>amen</a:t>
            </a:r>
            <a:r>
              <a:rPr lang="en-US" spc="-10" dirty="0" smtClean="0">
                <a:solidFill>
                  <a:srgbClr val="002F54"/>
                </a:solidFill>
                <a:latin typeface="Arial"/>
                <a:cs typeface="Arial"/>
              </a:rPr>
              <a:t>d</a:t>
            </a:r>
            <a:r>
              <a:rPr lang="en-US" dirty="0" smtClean="0">
                <a:solidFill>
                  <a:srgbClr val="002F54"/>
                </a:solidFill>
                <a:latin typeface="Arial"/>
                <a:cs typeface="Arial"/>
              </a:rPr>
              <a:t>e</a:t>
            </a:r>
            <a:r>
              <a:rPr lang="en-US" spc="-10" dirty="0" smtClean="0">
                <a:solidFill>
                  <a:srgbClr val="002F54"/>
                </a:solidFill>
                <a:latin typeface="Arial"/>
                <a:cs typeface="Arial"/>
              </a:rPr>
              <a:t>d</a:t>
            </a:r>
            <a:r>
              <a:rPr lang="en-US" dirty="0" smtClean="0">
                <a:solidFill>
                  <a:srgbClr val="002F54"/>
                </a:solidFill>
                <a:latin typeface="Arial"/>
                <a:cs typeface="Arial"/>
              </a:rPr>
              <a:t>, estab</a:t>
            </a:r>
            <a:r>
              <a:rPr lang="en-US" spc="-10" dirty="0" smtClean="0">
                <a:solidFill>
                  <a:srgbClr val="002F54"/>
                </a:solidFill>
                <a:latin typeface="Arial"/>
                <a:cs typeface="Arial"/>
              </a:rPr>
              <a:t>l</a:t>
            </a:r>
            <a:r>
              <a:rPr lang="en-US" dirty="0" smtClean="0">
                <a:solidFill>
                  <a:srgbClr val="002F54"/>
                </a:solidFill>
                <a:latin typeface="Arial"/>
                <a:cs typeface="Arial"/>
              </a:rPr>
              <a:t>is</a:t>
            </a:r>
            <a:r>
              <a:rPr lang="en-US" spc="-10" dirty="0" smtClean="0">
                <a:solidFill>
                  <a:srgbClr val="002F54"/>
                </a:solidFill>
                <a:latin typeface="Arial"/>
                <a:cs typeface="Arial"/>
              </a:rPr>
              <a:t>h</a:t>
            </a:r>
            <a:r>
              <a:rPr lang="en-US" dirty="0" smtClean="0">
                <a:solidFill>
                  <a:srgbClr val="002F54"/>
                </a:solidFill>
                <a:latin typeface="Arial"/>
                <a:cs typeface="Arial"/>
              </a:rPr>
              <a:t>es</a:t>
            </a:r>
            <a:r>
              <a:rPr lang="en-US" spc="20" dirty="0" smtClean="0">
                <a:solidFill>
                  <a:srgbClr val="002F54"/>
                </a:solidFill>
                <a:latin typeface="Arial"/>
                <a:cs typeface="Arial"/>
              </a:rPr>
              <a:t> </a:t>
            </a:r>
            <a:r>
              <a:rPr lang="en-US" dirty="0" smtClean="0">
                <a:solidFill>
                  <a:srgbClr val="002F54"/>
                </a:solidFill>
                <a:latin typeface="Arial"/>
                <a:cs typeface="Arial"/>
              </a:rPr>
              <a:t>procedures</a:t>
            </a:r>
            <a:r>
              <a:rPr lang="en-US" spc="20" dirty="0" smtClean="0">
                <a:solidFill>
                  <a:srgbClr val="002F54"/>
                </a:solidFill>
                <a:latin typeface="Arial"/>
                <a:cs typeface="Arial"/>
              </a:rPr>
              <a:t> </a:t>
            </a:r>
            <a:r>
              <a:rPr lang="en-US" dirty="0" smtClean="0">
                <a:solidFill>
                  <a:srgbClr val="002F54"/>
                </a:solidFill>
                <a:latin typeface="Arial"/>
                <a:cs typeface="Arial"/>
              </a:rPr>
              <a:t>and</a:t>
            </a:r>
            <a:r>
              <a:rPr lang="en-US" spc="-10" dirty="0" smtClean="0">
                <a:solidFill>
                  <a:srgbClr val="002F54"/>
                </a:solidFill>
                <a:latin typeface="Arial"/>
                <a:cs typeface="Arial"/>
              </a:rPr>
              <a:t> </a:t>
            </a:r>
            <a:r>
              <a:rPr lang="en-US" spc="5" dirty="0" smtClean="0">
                <a:solidFill>
                  <a:srgbClr val="002F54"/>
                </a:solidFill>
                <a:latin typeface="Arial"/>
                <a:cs typeface="Arial"/>
              </a:rPr>
              <a:t>r</a:t>
            </a:r>
            <a:r>
              <a:rPr lang="en-US" dirty="0" smtClean="0">
                <a:solidFill>
                  <a:srgbClr val="002F54"/>
                </a:solidFill>
                <a:latin typeface="Arial"/>
                <a:cs typeface="Arial"/>
              </a:rPr>
              <a:t>eq</a:t>
            </a:r>
            <a:r>
              <a:rPr lang="en-US" spc="-10" dirty="0" smtClean="0">
                <a:solidFill>
                  <a:srgbClr val="002F54"/>
                </a:solidFill>
                <a:latin typeface="Arial"/>
                <a:cs typeface="Arial"/>
              </a:rPr>
              <a:t>u</a:t>
            </a:r>
            <a:r>
              <a:rPr lang="en-US" dirty="0" smtClean="0">
                <a:solidFill>
                  <a:srgbClr val="002F54"/>
                </a:solidFill>
                <a:latin typeface="Arial"/>
                <a:cs typeface="Arial"/>
              </a:rPr>
              <a:t>irements</a:t>
            </a:r>
            <a:r>
              <a:rPr lang="en-US" spc="15" dirty="0" smtClean="0">
                <a:solidFill>
                  <a:srgbClr val="002F54"/>
                </a:solidFill>
                <a:latin typeface="Arial"/>
                <a:cs typeface="Arial"/>
              </a:rPr>
              <a:t> </a:t>
            </a:r>
            <a:r>
              <a:rPr lang="en-US" dirty="0" smtClean="0">
                <a:solidFill>
                  <a:srgbClr val="002F54"/>
                </a:solidFill>
                <a:latin typeface="Arial"/>
                <a:cs typeface="Arial"/>
              </a:rPr>
              <a:t>for asserting</a:t>
            </a:r>
            <a:r>
              <a:rPr lang="en-US" spc="5" dirty="0" smtClean="0">
                <a:solidFill>
                  <a:srgbClr val="002F54"/>
                </a:solidFill>
                <a:latin typeface="Arial"/>
                <a:cs typeface="Arial"/>
              </a:rPr>
              <a:t> </a:t>
            </a:r>
            <a:r>
              <a:rPr lang="en-US" dirty="0" smtClean="0">
                <a:solidFill>
                  <a:srgbClr val="002F54"/>
                </a:solidFill>
                <a:latin typeface="Arial"/>
                <a:cs typeface="Arial"/>
              </a:rPr>
              <a:t>and</a:t>
            </a:r>
            <a:r>
              <a:rPr lang="en-US" spc="-10" dirty="0" smtClean="0">
                <a:solidFill>
                  <a:srgbClr val="002F54"/>
                </a:solidFill>
                <a:latin typeface="Arial"/>
                <a:cs typeface="Arial"/>
              </a:rPr>
              <a:t> </a:t>
            </a:r>
            <a:r>
              <a:rPr lang="en-US" spc="5" dirty="0" smtClean="0">
                <a:solidFill>
                  <a:srgbClr val="002F54"/>
                </a:solidFill>
                <a:latin typeface="Arial"/>
                <a:cs typeface="Arial"/>
              </a:rPr>
              <a:t>r</a:t>
            </a:r>
            <a:r>
              <a:rPr lang="en-US" dirty="0" smtClean="0">
                <a:solidFill>
                  <a:srgbClr val="002F54"/>
                </a:solidFill>
                <a:latin typeface="Arial"/>
                <a:cs typeface="Arial"/>
              </a:rPr>
              <a:t>eso</a:t>
            </a:r>
            <a:r>
              <a:rPr lang="en-US" spc="-10" dirty="0" smtClean="0">
                <a:solidFill>
                  <a:srgbClr val="002F54"/>
                </a:solidFill>
                <a:latin typeface="Arial"/>
                <a:cs typeface="Arial"/>
              </a:rPr>
              <a:t>l</a:t>
            </a:r>
            <a:r>
              <a:rPr lang="en-US" dirty="0" smtClean="0">
                <a:solidFill>
                  <a:srgbClr val="002F54"/>
                </a:solidFill>
                <a:latin typeface="Arial"/>
                <a:cs typeface="Arial"/>
              </a:rPr>
              <a:t>vi</a:t>
            </a:r>
            <a:r>
              <a:rPr lang="en-US" spc="-10" dirty="0" smtClean="0">
                <a:solidFill>
                  <a:srgbClr val="002F54"/>
                </a:solidFill>
                <a:latin typeface="Arial"/>
                <a:cs typeface="Arial"/>
              </a:rPr>
              <a:t>n</a:t>
            </a:r>
            <a:r>
              <a:rPr lang="en-US" dirty="0" smtClean="0">
                <a:solidFill>
                  <a:srgbClr val="002F54"/>
                </a:solidFill>
                <a:latin typeface="Arial"/>
                <a:cs typeface="Arial"/>
              </a:rPr>
              <a:t>g</a:t>
            </a:r>
            <a:r>
              <a:rPr lang="en-US" spc="35" dirty="0" smtClean="0">
                <a:solidFill>
                  <a:srgbClr val="002F54"/>
                </a:solidFill>
                <a:latin typeface="Arial"/>
                <a:cs typeface="Arial"/>
              </a:rPr>
              <a:t> </a:t>
            </a:r>
            <a:r>
              <a:rPr lang="en-US" dirty="0" smtClean="0">
                <a:solidFill>
                  <a:srgbClr val="002F54"/>
                </a:solidFill>
                <a:latin typeface="Arial"/>
                <a:cs typeface="Arial"/>
              </a:rPr>
              <a:t>cl</a:t>
            </a:r>
            <a:r>
              <a:rPr lang="en-US" spc="-10" dirty="0" smtClean="0">
                <a:solidFill>
                  <a:srgbClr val="002F54"/>
                </a:solidFill>
                <a:latin typeface="Arial"/>
                <a:cs typeface="Arial"/>
              </a:rPr>
              <a:t>a</a:t>
            </a:r>
            <a:r>
              <a:rPr lang="en-US" dirty="0" smtClean="0">
                <a:solidFill>
                  <a:srgbClr val="002F54"/>
                </a:solidFill>
                <a:latin typeface="Arial"/>
                <a:cs typeface="Arial"/>
              </a:rPr>
              <a:t>ims</a:t>
            </a:r>
            <a:r>
              <a:rPr lang="en-US" spc="15" dirty="0" smtClean="0">
                <a:solidFill>
                  <a:srgbClr val="002F54"/>
                </a:solidFill>
                <a:latin typeface="Arial"/>
                <a:cs typeface="Arial"/>
              </a:rPr>
              <a:t> </a:t>
            </a:r>
            <a:r>
              <a:rPr lang="en-US" dirty="0" smtClean="0">
                <a:solidFill>
                  <a:srgbClr val="002F54"/>
                </a:solidFill>
                <a:latin typeface="Arial"/>
                <a:cs typeface="Arial"/>
              </a:rPr>
              <a:t>subject to the</a:t>
            </a:r>
            <a:r>
              <a:rPr lang="en-US" spc="-15" dirty="0" smtClean="0">
                <a:solidFill>
                  <a:srgbClr val="002F54"/>
                </a:solidFill>
                <a:latin typeface="Arial"/>
                <a:cs typeface="Arial"/>
              </a:rPr>
              <a:t> </a:t>
            </a:r>
            <a:r>
              <a:rPr lang="en-US" dirty="0" smtClean="0">
                <a:solidFill>
                  <a:srgbClr val="002F54"/>
                </a:solidFill>
                <a:latin typeface="Arial"/>
                <a:cs typeface="Arial"/>
              </a:rPr>
              <a:t>Act.</a:t>
            </a:r>
            <a:r>
              <a:rPr lang="en-US" spc="-15" dirty="0" smtClean="0">
                <a:solidFill>
                  <a:srgbClr val="002F54"/>
                </a:solidFill>
                <a:latin typeface="Arial"/>
                <a:cs typeface="Arial"/>
              </a:rPr>
              <a:t> </a:t>
            </a:r>
            <a:r>
              <a:rPr lang="en-US" dirty="0" smtClean="0">
                <a:solidFill>
                  <a:srgbClr val="002F54"/>
                </a:solidFill>
                <a:latin typeface="Arial"/>
                <a:cs typeface="Arial"/>
              </a:rPr>
              <a:t>It also provid</a:t>
            </a:r>
            <a:r>
              <a:rPr lang="en-US" spc="-10" dirty="0" smtClean="0">
                <a:solidFill>
                  <a:srgbClr val="002F54"/>
                </a:solidFill>
                <a:latin typeface="Arial"/>
                <a:cs typeface="Arial"/>
              </a:rPr>
              <a:t>e</a:t>
            </a:r>
            <a:r>
              <a:rPr lang="en-US" dirty="0" smtClean="0">
                <a:solidFill>
                  <a:srgbClr val="002F54"/>
                </a:solidFill>
                <a:latin typeface="Arial"/>
                <a:cs typeface="Arial"/>
              </a:rPr>
              <a:t>s</a:t>
            </a:r>
            <a:r>
              <a:rPr lang="en-US" spc="10" dirty="0" smtClean="0">
                <a:solidFill>
                  <a:srgbClr val="002F54"/>
                </a:solidFill>
                <a:latin typeface="Arial"/>
                <a:cs typeface="Arial"/>
              </a:rPr>
              <a:t> </a:t>
            </a:r>
            <a:r>
              <a:rPr lang="en-US" dirty="0" smtClean="0">
                <a:solidFill>
                  <a:srgbClr val="002F54"/>
                </a:solidFill>
                <a:latin typeface="Arial"/>
                <a:cs typeface="Arial"/>
              </a:rPr>
              <a:t>for the </a:t>
            </a:r>
            <a:r>
              <a:rPr lang="en-US" spc="-10" dirty="0" smtClean="0">
                <a:solidFill>
                  <a:srgbClr val="002F54"/>
                </a:solidFill>
                <a:latin typeface="Arial"/>
                <a:cs typeface="Arial"/>
              </a:rPr>
              <a:t>p</a:t>
            </a:r>
            <a:r>
              <a:rPr lang="en-US" dirty="0" smtClean="0">
                <a:solidFill>
                  <a:srgbClr val="002F54"/>
                </a:solidFill>
                <a:latin typeface="Arial"/>
                <a:cs typeface="Arial"/>
              </a:rPr>
              <a:t>ayment</a:t>
            </a:r>
            <a:r>
              <a:rPr lang="en-US" spc="5" dirty="0" smtClean="0">
                <a:solidFill>
                  <a:srgbClr val="002F54"/>
                </a:solidFill>
                <a:latin typeface="Arial"/>
                <a:cs typeface="Arial"/>
              </a:rPr>
              <a:t> </a:t>
            </a:r>
            <a:r>
              <a:rPr lang="en-US" dirty="0" smtClean="0">
                <a:solidFill>
                  <a:srgbClr val="002F54"/>
                </a:solidFill>
                <a:latin typeface="Arial"/>
                <a:cs typeface="Arial"/>
              </a:rPr>
              <a:t>of </a:t>
            </a:r>
            <a:r>
              <a:rPr lang="en-US" spc="-10" dirty="0" smtClean="0">
                <a:solidFill>
                  <a:srgbClr val="002F54"/>
                </a:solidFill>
                <a:latin typeface="Arial"/>
                <a:cs typeface="Arial"/>
              </a:rPr>
              <a:t>i</a:t>
            </a:r>
            <a:r>
              <a:rPr lang="en-US" dirty="0" smtClean="0">
                <a:solidFill>
                  <a:srgbClr val="002F54"/>
                </a:solidFill>
                <a:latin typeface="Arial"/>
                <a:cs typeface="Arial"/>
              </a:rPr>
              <a:t>nterest</a:t>
            </a:r>
            <a:r>
              <a:rPr lang="en-US" spc="5" dirty="0" smtClean="0">
                <a:solidFill>
                  <a:srgbClr val="002F54"/>
                </a:solidFill>
                <a:latin typeface="Arial"/>
                <a:cs typeface="Arial"/>
              </a:rPr>
              <a:t> </a:t>
            </a:r>
            <a:r>
              <a:rPr lang="en-US" dirty="0" smtClean="0">
                <a:solidFill>
                  <a:srgbClr val="002F54"/>
                </a:solidFill>
                <a:latin typeface="Arial"/>
                <a:cs typeface="Arial"/>
              </a:rPr>
              <a:t>on contractor</a:t>
            </a:r>
            <a:r>
              <a:rPr lang="en-US" spc="5" dirty="0" smtClean="0">
                <a:solidFill>
                  <a:srgbClr val="002F54"/>
                </a:solidFill>
                <a:latin typeface="Arial"/>
                <a:cs typeface="Arial"/>
              </a:rPr>
              <a:t> </a:t>
            </a:r>
            <a:r>
              <a:rPr lang="en-US" spc="-10" dirty="0" smtClean="0">
                <a:solidFill>
                  <a:srgbClr val="002F54"/>
                </a:solidFill>
                <a:latin typeface="Arial"/>
                <a:cs typeface="Arial"/>
              </a:rPr>
              <a:t>c</a:t>
            </a:r>
            <a:r>
              <a:rPr lang="en-US" dirty="0" smtClean="0">
                <a:solidFill>
                  <a:srgbClr val="002F54"/>
                </a:solidFill>
                <a:latin typeface="Arial"/>
                <a:cs typeface="Arial"/>
              </a:rPr>
              <a:t>l</a:t>
            </a:r>
            <a:r>
              <a:rPr lang="en-US" spc="-10" dirty="0" smtClean="0">
                <a:solidFill>
                  <a:srgbClr val="002F54"/>
                </a:solidFill>
                <a:latin typeface="Arial"/>
                <a:cs typeface="Arial"/>
              </a:rPr>
              <a:t>a</a:t>
            </a:r>
            <a:r>
              <a:rPr lang="en-US" dirty="0" smtClean="0">
                <a:solidFill>
                  <a:srgbClr val="002F54"/>
                </a:solidFill>
                <a:latin typeface="Arial"/>
                <a:cs typeface="Arial"/>
              </a:rPr>
              <a:t>ims,</a:t>
            </a:r>
            <a:r>
              <a:rPr lang="en-US" spc="5" dirty="0" smtClean="0">
                <a:solidFill>
                  <a:srgbClr val="002F54"/>
                </a:solidFill>
                <a:latin typeface="Arial"/>
                <a:cs typeface="Arial"/>
              </a:rPr>
              <a:t> </a:t>
            </a:r>
            <a:r>
              <a:rPr lang="en-US" dirty="0" smtClean="0">
                <a:solidFill>
                  <a:srgbClr val="002F54"/>
                </a:solidFill>
                <a:latin typeface="Arial"/>
                <a:cs typeface="Arial"/>
              </a:rPr>
              <a:t>certific</a:t>
            </a:r>
            <a:r>
              <a:rPr lang="en-US" spc="-10" dirty="0" smtClean="0">
                <a:solidFill>
                  <a:srgbClr val="002F54"/>
                </a:solidFill>
                <a:latin typeface="Arial"/>
                <a:cs typeface="Arial"/>
              </a:rPr>
              <a:t>a</a:t>
            </a:r>
            <a:r>
              <a:rPr lang="en-US" dirty="0" smtClean="0">
                <a:solidFill>
                  <a:srgbClr val="002F54"/>
                </a:solidFill>
                <a:latin typeface="Arial"/>
                <a:cs typeface="Arial"/>
              </a:rPr>
              <a:t>tion</a:t>
            </a:r>
            <a:r>
              <a:rPr lang="en-US" spc="5" dirty="0" smtClean="0">
                <a:solidFill>
                  <a:srgbClr val="002F54"/>
                </a:solidFill>
                <a:latin typeface="Arial"/>
                <a:cs typeface="Arial"/>
              </a:rPr>
              <a:t> </a:t>
            </a:r>
            <a:r>
              <a:rPr lang="en-US" dirty="0" smtClean="0">
                <a:solidFill>
                  <a:srgbClr val="002F54"/>
                </a:solidFill>
                <a:latin typeface="Arial"/>
                <a:cs typeface="Arial"/>
              </a:rPr>
              <a:t>of c</a:t>
            </a:r>
            <a:r>
              <a:rPr lang="en-US" spc="-10" dirty="0" smtClean="0">
                <a:solidFill>
                  <a:srgbClr val="002F54"/>
                </a:solidFill>
                <a:latin typeface="Arial"/>
                <a:cs typeface="Arial"/>
              </a:rPr>
              <a:t>o</a:t>
            </a:r>
            <a:r>
              <a:rPr lang="en-US" dirty="0" smtClean="0">
                <a:solidFill>
                  <a:srgbClr val="002F54"/>
                </a:solidFill>
                <a:latin typeface="Arial"/>
                <a:cs typeface="Arial"/>
              </a:rPr>
              <a:t>ntrac</a:t>
            </a:r>
            <a:r>
              <a:rPr lang="en-US" spc="5" dirty="0" smtClean="0">
                <a:solidFill>
                  <a:srgbClr val="002F54"/>
                </a:solidFill>
                <a:latin typeface="Arial"/>
                <a:cs typeface="Arial"/>
              </a:rPr>
              <a:t>t</a:t>
            </a:r>
            <a:r>
              <a:rPr lang="en-US" dirty="0" smtClean="0">
                <a:solidFill>
                  <a:srgbClr val="002F54"/>
                </a:solidFill>
                <a:latin typeface="Arial"/>
                <a:cs typeface="Arial"/>
              </a:rPr>
              <a:t>or</a:t>
            </a:r>
            <a:r>
              <a:rPr lang="en-US" spc="-20" dirty="0" smtClean="0">
                <a:solidFill>
                  <a:srgbClr val="002F54"/>
                </a:solidFill>
                <a:latin typeface="Arial"/>
                <a:cs typeface="Arial"/>
              </a:rPr>
              <a:t> </a:t>
            </a:r>
            <a:r>
              <a:rPr lang="en-US" dirty="0" smtClean="0">
                <a:solidFill>
                  <a:srgbClr val="002F54"/>
                </a:solidFill>
                <a:latin typeface="Arial"/>
                <a:cs typeface="Arial"/>
              </a:rPr>
              <a:t>cl</a:t>
            </a:r>
            <a:r>
              <a:rPr lang="en-US" spc="-10" dirty="0" smtClean="0">
                <a:solidFill>
                  <a:srgbClr val="002F54"/>
                </a:solidFill>
                <a:latin typeface="Arial"/>
                <a:cs typeface="Arial"/>
              </a:rPr>
              <a:t>a</a:t>
            </a:r>
            <a:r>
              <a:rPr lang="en-US" dirty="0" smtClean="0">
                <a:solidFill>
                  <a:srgbClr val="002F54"/>
                </a:solidFill>
                <a:latin typeface="Arial"/>
                <a:cs typeface="Arial"/>
              </a:rPr>
              <a:t>ims, and</a:t>
            </a:r>
            <a:r>
              <a:rPr lang="en-US" spc="5" dirty="0" smtClean="0">
                <a:solidFill>
                  <a:srgbClr val="002F54"/>
                </a:solidFill>
                <a:latin typeface="Arial"/>
                <a:cs typeface="Arial"/>
              </a:rPr>
              <a:t> </a:t>
            </a:r>
            <a:r>
              <a:rPr lang="en-US" dirty="0" smtClean="0">
                <a:solidFill>
                  <a:srgbClr val="002F54"/>
                </a:solidFill>
                <a:latin typeface="Arial"/>
                <a:cs typeface="Arial"/>
              </a:rPr>
              <a:t>a</a:t>
            </a:r>
            <a:r>
              <a:rPr lang="en-US" spc="-10" dirty="0" smtClean="0">
                <a:solidFill>
                  <a:srgbClr val="002F54"/>
                </a:solidFill>
                <a:latin typeface="Arial"/>
                <a:cs typeface="Arial"/>
              </a:rPr>
              <a:t> </a:t>
            </a:r>
            <a:r>
              <a:rPr lang="en-US" dirty="0" smtClean="0">
                <a:solidFill>
                  <a:srgbClr val="002F54"/>
                </a:solidFill>
                <a:latin typeface="Arial"/>
                <a:cs typeface="Arial"/>
              </a:rPr>
              <a:t>civ</a:t>
            </a:r>
            <a:r>
              <a:rPr lang="en-US" spc="-10" dirty="0" smtClean="0">
                <a:solidFill>
                  <a:srgbClr val="002F54"/>
                </a:solidFill>
                <a:latin typeface="Arial"/>
                <a:cs typeface="Arial"/>
              </a:rPr>
              <a:t>i</a:t>
            </a:r>
            <a:r>
              <a:rPr lang="en-US" dirty="0" smtClean="0">
                <a:solidFill>
                  <a:srgbClr val="002F54"/>
                </a:solidFill>
                <a:latin typeface="Arial"/>
                <a:cs typeface="Arial"/>
              </a:rPr>
              <a:t>l</a:t>
            </a:r>
            <a:r>
              <a:rPr lang="en-US" spc="20" dirty="0" smtClean="0">
                <a:solidFill>
                  <a:srgbClr val="002F54"/>
                </a:solidFill>
                <a:latin typeface="Arial"/>
                <a:cs typeface="Arial"/>
              </a:rPr>
              <a:t> </a:t>
            </a:r>
            <a:r>
              <a:rPr lang="en-US" dirty="0" smtClean="0">
                <a:solidFill>
                  <a:srgbClr val="002F54"/>
                </a:solidFill>
                <a:latin typeface="Arial"/>
                <a:cs typeface="Arial"/>
              </a:rPr>
              <a:t>pe</a:t>
            </a:r>
            <a:r>
              <a:rPr lang="en-US" spc="-10" dirty="0" smtClean="0">
                <a:solidFill>
                  <a:srgbClr val="002F54"/>
                </a:solidFill>
                <a:latin typeface="Arial"/>
                <a:cs typeface="Arial"/>
              </a:rPr>
              <a:t>n</a:t>
            </a:r>
            <a:r>
              <a:rPr lang="en-US" dirty="0" smtClean="0">
                <a:solidFill>
                  <a:srgbClr val="002F54"/>
                </a:solidFill>
                <a:latin typeface="Arial"/>
                <a:cs typeface="Arial"/>
              </a:rPr>
              <a:t>alty</a:t>
            </a:r>
            <a:r>
              <a:rPr lang="en-US" spc="10" dirty="0" smtClean="0">
                <a:solidFill>
                  <a:srgbClr val="002F54"/>
                </a:solidFill>
                <a:latin typeface="Arial"/>
                <a:cs typeface="Arial"/>
              </a:rPr>
              <a:t> </a:t>
            </a:r>
            <a:r>
              <a:rPr lang="en-US" dirty="0" smtClean="0">
                <a:solidFill>
                  <a:srgbClr val="002F54"/>
                </a:solidFill>
                <a:latin typeface="Arial"/>
                <a:cs typeface="Arial"/>
              </a:rPr>
              <a:t>for</a:t>
            </a:r>
            <a:r>
              <a:rPr lang="en-US" spc="-15" dirty="0" smtClean="0">
                <a:solidFill>
                  <a:srgbClr val="002F54"/>
                </a:solidFill>
                <a:latin typeface="Arial"/>
                <a:cs typeface="Arial"/>
              </a:rPr>
              <a:t> </a:t>
            </a:r>
            <a:r>
              <a:rPr lang="en-US" dirty="0" smtClean="0">
                <a:solidFill>
                  <a:srgbClr val="002F54"/>
                </a:solidFill>
                <a:latin typeface="Arial"/>
                <a:cs typeface="Arial"/>
              </a:rPr>
              <a:t>contractor</a:t>
            </a:r>
            <a:r>
              <a:rPr lang="en-US" spc="5" dirty="0" smtClean="0">
                <a:solidFill>
                  <a:srgbClr val="002F54"/>
                </a:solidFill>
                <a:latin typeface="Arial"/>
                <a:cs typeface="Arial"/>
              </a:rPr>
              <a:t> </a:t>
            </a:r>
            <a:r>
              <a:rPr lang="en-US" spc="-10" dirty="0" smtClean="0">
                <a:solidFill>
                  <a:srgbClr val="002F54"/>
                </a:solidFill>
                <a:latin typeface="Arial"/>
                <a:cs typeface="Arial"/>
              </a:rPr>
              <a:t>c</a:t>
            </a:r>
            <a:r>
              <a:rPr lang="en-US" dirty="0" smtClean="0">
                <a:solidFill>
                  <a:srgbClr val="002F54"/>
                </a:solidFill>
                <a:latin typeface="Arial"/>
                <a:cs typeface="Arial"/>
              </a:rPr>
              <a:t>l</a:t>
            </a:r>
            <a:r>
              <a:rPr lang="en-US" spc="-10" dirty="0" smtClean="0">
                <a:solidFill>
                  <a:srgbClr val="002F54"/>
                </a:solidFill>
                <a:latin typeface="Arial"/>
                <a:cs typeface="Arial"/>
              </a:rPr>
              <a:t>a</a:t>
            </a:r>
            <a:r>
              <a:rPr lang="en-US" dirty="0" smtClean="0">
                <a:solidFill>
                  <a:srgbClr val="002F54"/>
                </a:solidFill>
                <a:latin typeface="Arial"/>
                <a:cs typeface="Arial"/>
              </a:rPr>
              <a:t>ims</a:t>
            </a:r>
            <a:r>
              <a:rPr lang="en-US" spc="15" dirty="0" smtClean="0">
                <a:solidFill>
                  <a:srgbClr val="002F54"/>
                </a:solidFill>
                <a:latin typeface="Arial"/>
                <a:cs typeface="Arial"/>
              </a:rPr>
              <a:t> </a:t>
            </a:r>
            <a:r>
              <a:rPr lang="en-US" dirty="0" smtClean="0">
                <a:solidFill>
                  <a:srgbClr val="002F54"/>
                </a:solidFill>
                <a:latin typeface="Arial"/>
                <a:cs typeface="Arial"/>
              </a:rPr>
              <a:t>that are f</a:t>
            </a:r>
            <a:r>
              <a:rPr lang="en-US" spc="5" dirty="0" smtClean="0">
                <a:solidFill>
                  <a:srgbClr val="002F54"/>
                </a:solidFill>
                <a:latin typeface="Arial"/>
                <a:cs typeface="Arial"/>
              </a:rPr>
              <a:t>r</a:t>
            </a:r>
            <a:r>
              <a:rPr lang="en-US" dirty="0" smtClean="0">
                <a:solidFill>
                  <a:srgbClr val="002F54"/>
                </a:solidFill>
                <a:latin typeface="Arial"/>
                <a:cs typeface="Arial"/>
              </a:rPr>
              <a:t>au</a:t>
            </a:r>
            <a:r>
              <a:rPr lang="en-US" spc="-10" dirty="0" smtClean="0">
                <a:solidFill>
                  <a:srgbClr val="002F54"/>
                </a:solidFill>
                <a:latin typeface="Arial"/>
                <a:cs typeface="Arial"/>
              </a:rPr>
              <a:t>d</a:t>
            </a:r>
            <a:r>
              <a:rPr lang="en-US" dirty="0" smtClean="0">
                <a:solidFill>
                  <a:srgbClr val="002F54"/>
                </a:solidFill>
                <a:latin typeface="Arial"/>
                <a:cs typeface="Arial"/>
              </a:rPr>
              <a:t>ul</a:t>
            </a:r>
            <a:r>
              <a:rPr lang="en-US" spc="-10" dirty="0" smtClean="0">
                <a:solidFill>
                  <a:srgbClr val="002F54"/>
                </a:solidFill>
                <a:latin typeface="Arial"/>
                <a:cs typeface="Arial"/>
              </a:rPr>
              <a:t>e</a:t>
            </a:r>
            <a:r>
              <a:rPr lang="en-US" dirty="0" smtClean="0">
                <a:solidFill>
                  <a:srgbClr val="002F54"/>
                </a:solidFill>
                <a:latin typeface="Arial"/>
                <a:cs typeface="Arial"/>
              </a:rPr>
              <a:t>nt</a:t>
            </a:r>
            <a:r>
              <a:rPr lang="en-US" spc="15" dirty="0" smtClean="0">
                <a:solidFill>
                  <a:srgbClr val="002F54"/>
                </a:solidFill>
                <a:latin typeface="Arial"/>
                <a:cs typeface="Arial"/>
              </a:rPr>
              <a:t> </a:t>
            </a:r>
            <a:r>
              <a:rPr lang="en-US" dirty="0" smtClean="0">
                <a:solidFill>
                  <a:srgbClr val="002F54"/>
                </a:solidFill>
                <a:latin typeface="Arial"/>
                <a:cs typeface="Arial"/>
              </a:rPr>
              <a:t>or </a:t>
            </a:r>
            <a:r>
              <a:rPr lang="en-US" spc="-10" dirty="0" smtClean="0">
                <a:solidFill>
                  <a:srgbClr val="002F54"/>
                </a:solidFill>
                <a:latin typeface="Arial"/>
                <a:cs typeface="Arial"/>
              </a:rPr>
              <a:t>b</a:t>
            </a:r>
            <a:r>
              <a:rPr lang="en-US" dirty="0" smtClean="0">
                <a:solidFill>
                  <a:srgbClr val="002F54"/>
                </a:solidFill>
                <a:latin typeface="Arial"/>
                <a:cs typeface="Arial"/>
              </a:rPr>
              <a:t>ased</a:t>
            </a:r>
            <a:r>
              <a:rPr lang="en-US" spc="5" dirty="0" smtClean="0">
                <a:solidFill>
                  <a:srgbClr val="002F54"/>
                </a:solidFill>
                <a:latin typeface="Arial"/>
                <a:cs typeface="Arial"/>
              </a:rPr>
              <a:t> </a:t>
            </a:r>
            <a:r>
              <a:rPr lang="en-US" dirty="0" smtClean="0">
                <a:solidFill>
                  <a:srgbClr val="002F54"/>
                </a:solidFill>
                <a:latin typeface="Arial"/>
                <a:cs typeface="Arial"/>
              </a:rPr>
              <a:t>on misrepresentati</a:t>
            </a:r>
            <a:r>
              <a:rPr lang="en-US" spc="-10" dirty="0" smtClean="0">
                <a:solidFill>
                  <a:srgbClr val="002F54"/>
                </a:solidFill>
                <a:latin typeface="Arial"/>
                <a:cs typeface="Arial"/>
              </a:rPr>
              <a:t>o</a:t>
            </a:r>
            <a:r>
              <a:rPr lang="en-US" dirty="0" smtClean="0">
                <a:solidFill>
                  <a:srgbClr val="002F54"/>
                </a:solidFill>
                <a:latin typeface="Arial"/>
                <a:cs typeface="Arial"/>
              </a:rPr>
              <a:t>n</a:t>
            </a:r>
            <a:r>
              <a:rPr lang="en-US" spc="20" dirty="0" smtClean="0">
                <a:solidFill>
                  <a:srgbClr val="002F54"/>
                </a:solidFill>
                <a:latin typeface="Arial"/>
                <a:cs typeface="Arial"/>
              </a:rPr>
              <a:t> </a:t>
            </a:r>
            <a:r>
              <a:rPr lang="en-US" dirty="0" smtClean="0">
                <a:solidFill>
                  <a:srgbClr val="002F54"/>
                </a:solidFill>
                <a:latin typeface="Arial"/>
                <a:cs typeface="Arial"/>
              </a:rPr>
              <a:t>of fact.</a:t>
            </a:r>
          </a:p>
          <a:p>
            <a:pPr marL="12700" marR="5715" indent="0" algn="l" defTabSz="914400" rtl="0" eaLnBrk="1" fontAlgn="auto" latinLnBrk="0" hangingPunct="1">
              <a:lnSpc>
                <a:spcPct val="100000"/>
              </a:lnSpc>
              <a:spcBef>
                <a:spcPts val="0"/>
              </a:spcBef>
              <a:spcAft>
                <a:spcPts val="0"/>
              </a:spcAft>
              <a:buClrTx/>
              <a:buSzTx/>
              <a:buFont typeface="Arial"/>
              <a:buNone/>
              <a:tabLst>
                <a:tab pos="356235" algn="l"/>
              </a:tabLst>
              <a:defRPr/>
            </a:pPr>
            <a:endParaRPr lang="en-US" dirty="0" smtClean="0">
              <a:solidFill>
                <a:srgbClr val="002F54"/>
              </a:solidFill>
              <a:latin typeface="Arial"/>
              <a:cs typeface="Arial"/>
            </a:endParaRPr>
          </a:p>
          <a:p>
            <a:pPr marL="355600" marR="5080" indent="-342900">
              <a:lnSpc>
                <a:spcPct val="90000"/>
              </a:lnSpc>
              <a:buFont typeface="Arial"/>
              <a:buChar char="•"/>
              <a:tabLst>
                <a:tab pos="356235" algn="l"/>
              </a:tabLst>
            </a:pPr>
            <a:r>
              <a:rPr lang="en-US" sz="1600" dirty="0" smtClean="0"/>
              <a:t>Esta</a:t>
            </a:r>
            <a:r>
              <a:rPr lang="en-US" sz="1600" spc="-15" dirty="0" smtClean="0"/>
              <a:t>b</a:t>
            </a:r>
            <a:r>
              <a:rPr lang="en-US" sz="1600" dirty="0" smtClean="0"/>
              <a:t>lish</a:t>
            </a:r>
            <a:r>
              <a:rPr lang="en-US" sz="1600" spc="-20" dirty="0" smtClean="0"/>
              <a:t>e</a:t>
            </a:r>
            <a:r>
              <a:rPr lang="en-US" sz="1600" dirty="0" smtClean="0"/>
              <a:t>s</a:t>
            </a:r>
            <a:r>
              <a:rPr lang="en-US" sz="1600" spc="-25" dirty="0" smtClean="0"/>
              <a:t> </a:t>
            </a:r>
            <a:r>
              <a:rPr lang="en-US" sz="1600" dirty="0" smtClean="0"/>
              <a:t>pr</a:t>
            </a:r>
            <a:r>
              <a:rPr lang="en-US" sz="1600" spc="-15" dirty="0" smtClean="0"/>
              <a:t>o</a:t>
            </a:r>
            <a:r>
              <a:rPr lang="en-US" sz="1600" dirty="0" smtClean="0"/>
              <a:t>ced</a:t>
            </a:r>
            <a:r>
              <a:rPr lang="en-US" sz="1600" spc="-20" dirty="0" smtClean="0"/>
              <a:t>u</a:t>
            </a:r>
            <a:r>
              <a:rPr lang="en-US" sz="1600" dirty="0" smtClean="0"/>
              <a:t>res</a:t>
            </a:r>
            <a:r>
              <a:rPr lang="en-US" sz="1600" spc="-30" dirty="0" smtClean="0"/>
              <a:t> </a:t>
            </a:r>
            <a:r>
              <a:rPr lang="en-US" sz="1600" dirty="0" smtClean="0"/>
              <a:t>a</a:t>
            </a:r>
            <a:r>
              <a:rPr lang="en-US" sz="1600" spc="-15" dirty="0" smtClean="0"/>
              <a:t>n</a:t>
            </a:r>
            <a:r>
              <a:rPr lang="en-US" sz="1600" dirty="0" smtClean="0"/>
              <a:t>d re</a:t>
            </a:r>
            <a:r>
              <a:rPr lang="en-US" sz="1600" spc="-10" dirty="0" smtClean="0"/>
              <a:t>q</a:t>
            </a:r>
            <a:r>
              <a:rPr lang="en-US" sz="1600" dirty="0" smtClean="0"/>
              <a:t>uir</a:t>
            </a:r>
            <a:r>
              <a:rPr lang="en-US" sz="1600" spc="-15" dirty="0" smtClean="0"/>
              <a:t>e</a:t>
            </a:r>
            <a:r>
              <a:rPr lang="en-US" sz="1600" dirty="0" smtClean="0"/>
              <a:t>me</a:t>
            </a:r>
            <a:r>
              <a:rPr lang="en-US" sz="1600" spc="-15" dirty="0" smtClean="0"/>
              <a:t>n</a:t>
            </a:r>
            <a:r>
              <a:rPr lang="en-US" sz="1600" dirty="0" smtClean="0"/>
              <a:t>ts</a:t>
            </a:r>
            <a:r>
              <a:rPr lang="en-US" sz="1600" spc="-25" dirty="0" smtClean="0"/>
              <a:t> </a:t>
            </a:r>
            <a:r>
              <a:rPr lang="en-US" sz="1600" dirty="0" smtClean="0"/>
              <a:t>for</a:t>
            </a:r>
            <a:r>
              <a:rPr lang="en-US" sz="1600" spc="-25" dirty="0" smtClean="0"/>
              <a:t> </a:t>
            </a:r>
            <a:r>
              <a:rPr lang="en-US" sz="1600" dirty="0" smtClean="0"/>
              <a:t>asserting</a:t>
            </a:r>
            <a:r>
              <a:rPr lang="en-US" sz="1600" spc="-35" dirty="0" smtClean="0"/>
              <a:t> </a:t>
            </a:r>
            <a:r>
              <a:rPr lang="en-US" sz="1600" dirty="0" smtClean="0"/>
              <a:t>a</a:t>
            </a:r>
            <a:r>
              <a:rPr lang="en-US" sz="1600" spc="-10" dirty="0" smtClean="0"/>
              <a:t>n</a:t>
            </a:r>
            <a:r>
              <a:rPr lang="en-US" sz="1600" dirty="0" smtClean="0"/>
              <a:t>d</a:t>
            </a:r>
            <a:r>
              <a:rPr lang="en-US" sz="1600" spc="-20" dirty="0" smtClean="0"/>
              <a:t> </a:t>
            </a:r>
            <a:r>
              <a:rPr lang="en-US" sz="1600" dirty="0" smtClean="0"/>
              <a:t>resolvi</a:t>
            </a:r>
            <a:r>
              <a:rPr lang="en-US" sz="1600" spc="-10" dirty="0" smtClean="0"/>
              <a:t>n</a:t>
            </a:r>
            <a:r>
              <a:rPr lang="en-US" sz="1600" dirty="0" smtClean="0"/>
              <a:t>g claims</a:t>
            </a:r>
            <a:r>
              <a:rPr lang="en-US" sz="1600" spc="-15" dirty="0" smtClean="0"/>
              <a:t> </a:t>
            </a:r>
            <a:r>
              <a:rPr lang="en-US" sz="1600" dirty="0" smtClean="0"/>
              <a:t>subj</a:t>
            </a:r>
            <a:r>
              <a:rPr lang="en-US" sz="1600" spc="-15" dirty="0" smtClean="0"/>
              <a:t>e</a:t>
            </a:r>
            <a:r>
              <a:rPr lang="en-US" sz="1600" dirty="0" smtClean="0"/>
              <a:t>ct</a:t>
            </a:r>
            <a:r>
              <a:rPr lang="en-US" sz="1600" spc="-15" dirty="0" smtClean="0"/>
              <a:t> </a:t>
            </a:r>
            <a:r>
              <a:rPr lang="en-US" sz="1600" dirty="0" smtClean="0"/>
              <a:t>to</a:t>
            </a:r>
            <a:r>
              <a:rPr lang="en-US" sz="1600" spc="-10" dirty="0" smtClean="0"/>
              <a:t> </a:t>
            </a:r>
            <a:r>
              <a:rPr lang="en-US" sz="1600" dirty="0" smtClean="0"/>
              <a:t>the</a:t>
            </a:r>
            <a:r>
              <a:rPr lang="en-US" sz="1600" spc="-30" dirty="0" smtClean="0"/>
              <a:t> </a:t>
            </a:r>
            <a:r>
              <a:rPr lang="en-US" sz="1600" dirty="0" smtClean="0"/>
              <a:t>Act. In</a:t>
            </a:r>
            <a:r>
              <a:rPr lang="en-US" sz="1600" spc="-15" dirty="0" smtClean="0"/>
              <a:t> </a:t>
            </a:r>
            <a:r>
              <a:rPr lang="en-US" sz="1600" dirty="0" smtClean="0"/>
              <a:t>a</a:t>
            </a:r>
            <a:r>
              <a:rPr lang="en-US" sz="1600" spc="-10" dirty="0" smtClean="0"/>
              <a:t>d</a:t>
            </a:r>
            <a:r>
              <a:rPr lang="en-US" sz="1600" dirty="0" smtClean="0"/>
              <a:t>di</a:t>
            </a:r>
            <a:r>
              <a:rPr lang="en-US" sz="1600" spc="-15" dirty="0" smtClean="0"/>
              <a:t>t</a:t>
            </a:r>
            <a:r>
              <a:rPr lang="en-US" sz="1600" dirty="0" smtClean="0"/>
              <a:t>io</a:t>
            </a:r>
            <a:r>
              <a:rPr lang="en-US" sz="1600" spc="-15" dirty="0" smtClean="0"/>
              <a:t>n</a:t>
            </a:r>
            <a:r>
              <a:rPr lang="en-US" sz="1600" dirty="0" smtClean="0"/>
              <a:t>, t</a:t>
            </a:r>
            <a:r>
              <a:rPr lang="en-US" sz="1600" spc="-10" dirty="0" smtClean="0"/>
              <a:t>h</a:t>
            </a:r>
            <a:r>
              <a:rPr lang="en-US" sz="1600" dirty="0" smtClean="0"/>
              <a:t>e</a:t>
            </a:r>
            <a:r>
              <a:rPr lang="en-US" sz="1600" spc="-10" dirty="0" smtClean="0"/>
              <a:t> </a:t>
            </a:r>
            <a:r>
              <a:rPr lang="en-US" sz="1600" dirty="0" smtClean="0"/>
              <a:t>Act</a:t>
            </a:r>
            <a:r>
              <a:rPr lang="en-US" sz="1600" spc="-15" dirty="0" smtClean="0"/>
              <a:t> </a:t>
            </a:r>
            <a:r>
              <a:rPr lang="en-US" sz="1600" dirty="0" smtClean="0"/>
              <a:t>pr</a:t>
            </a:r>
            <a:r>
              <a:rPr lang="en-US" sz="1600" spc="-15" dirty="0" smtClean="0"/>
              <a:t>o</a:t>
            </a:r>
            <a:r>
              <a:rPr lang="en-US" sz="1600" dirty="0" smtClean="0"/>
              <a:t>vid</a:t>
            </a:r>
            <a:r>
              <a:rPr lang="en-US" sz="1600" spc="-15" dirty="0" smtClean="0"/>
              <a:t>e</a:t>
            </a:r>
            <a:r>
              <a:rPr lang="en-US" sz="1600" dirty="0" smtClean="0"/>
              <a:t>s</a:t>
            </a:r>
            <a:r>
              <a:rPr lang="en-US" sz="1600" spc="-25" dirty="0" smtClean="0"/>
              <a:t> </a:t>
            </a:r>
            <a:r>
              <a:rPr lang="en-US" sz="1600" dirty="0" smtClean="0"/>
              <a:t>f</a:t>
            </a:r>
            <a:r>
              <a:rPr lang="en-US" sz="1600" spc="-10" dirty="0" smtClean="0"/>
              <a:t>o</a:t>
            </a:r>
            <a:r>
              <a:rPr lang="en-US" sz="1600" spc="-5" dirty="0" smtClean="0"/>
              <a:t>r</a:t>
            </a:r>
            <a:r>
              <a:rPr lang="en-US" sz="1600" spc="5" dirty="0" smtClean="0"/>
              <a:t>—</a:t>
            </a:r>
          </a:p>
          <a:p>
            <a:pPr marL="756285" lvl="1" indent="-286385">
              <a:lnSpc>
                <a:spcPct val="100000"/>
              </a:lnSpc>
              <a:spcBef>
                <a:spcPts val="320"/>
              </a:spcBef>
              <a:buFont typeface="Arial"/>
              <a:buChar char="–"/>
              <a:tabLst>
                <a:tab pos="756920" algn="l"/>
              </a:tabLst>
            </a:pPr>
            <a:r>
              <a:rPr lang="en-US" sz="1600" dirty="0" smtClean="0">
                <a:solidFill>
                  <a:srgbClr val="002F54"/>
                </a:solidFill>
                <a:latin typeface="Arial"/>
                <a:cs typeface="Arial"/>
              </a:rPr>
              <a:t>P</a:t>
            </a:r>
            <a:r>
              <a:rPr lang="en-US" sz="1600" spc="-10" dirty="0" smtClean="0">
                <a:solidFill>
                  <a:srgbClr val="002F54"/>
                </a:solidFill>
                <a:latin typeface="Arial"/>
                <a:cs typeface="Arial"/>
              </a:rPr>
              <a:t>a</a:t>
            </a:r>
            <a:r>
              <a:rPr lang="en-US" sz="1600" dirty="0" smtClean="0">
                <a:solidFill>
                  <a:srgbClr val="002F54"/>
                </a:solidFill>
                <a:latin typeface="Arial"/>
                <a:cs typeface="Arial"/>
              </a:rPr>
              <a:t>yi</a:t>
            </a:r>
            <a:r>
              <a:rPr lang="en-US" sz="1600" spc="-10" dirty="0" smtClean="0">
                <a:solidFill>
                  <a:srgbClr val="002F54"/>
                </a:solidFill>
                <a:latin typeface="Arial"/>
                <a:cs typeface="Arial"/>
              </a:rPr>
              <a:t>n</a:t>
            </a:r>
            <a:r>
              <a:rPr lang="en-US" sz="1600" dirty="0" smtClean="0">
                <a:solidFill>
                  <a:srgbClr val="002F54"/>
                </a:solidFill>
                <a:latin typeface="Arial"/>
                <a:cs typeface="Arial"/>
              </a:rPr>
              <a:t>g</a:t>
            </a:r>
            <a:r>
              <a:rPr lang="en-US" sz="1600" spc="20" dirty="0" smtClean="0">
                <a:solidFill>
                  <a:srgbClr val="002F54"/>
                </a:solidFill>
                <a:latin typeface="Arial"/>
                <a:cs typeface="Arial"/>
              </a:rPr>
              <a:t> </a:t>
            </a:r>
            <a:r>
              <a:rPr lang="en-US" sz="1600" dirty="0" smtClean="0">
                <a:solidFill>
                  <a:srgbClr val="002F54"/>
                </a:solidFill>
                <a:latin typeface="Arial"/>
                <a:cs typeface="Arial"/>
              </a:rPr>
              <a:t>i</a:t>
            </a:r>
            <a:r>
              <a:rPr lang="en-US" sz="1600" spc="-10" dirty="0" smtClean="0">
                <a:solidFill>
                  <a:srgbClr val="002F54"/>
                </a:solidFill>
                <a:latin typeface="Arial"/>
                <a:cs typeface="Arial"/>
              </a:rPr>
              <a:t>n</a:t>
            </a:r>
            <a:r>
              <a:rPr lang="en-US" sz="1600" dirty="0" smtClean="0">
                <a:solidFill>
                  <a:srgbClr val="002F54"/>
                </a:solidFill>
                <a:latin typeface="Arial"/>
                <a:cs typeface="Arial"/>
              </a:rPr>
              <a:t>terest</a:t>
            </a:r>
            <a:r>
              <a:rPr lang="en-US" sz="1600" spc="5" dirty="0" smtClean="0">
                <a:solidFill>
                  <a:srgbClr val="002F54"/>
                </a:solidFill>
                <a:latin typeface="Arial"/>
                <a:cs typeface="Arial"/>
              </a:rPr>
              <a:t> </a:t>
            </a:r>
            <a:r>
              <a:rPr lang="en-US" sz="1600" spc="-10" dirty="0" smtClean="0">
                <a:solidFill>
                  <a:srgbClr val="002F54"/>
                </a:solidFill>
                <a:latin typeface="Arial"/>
                <a:cs typeface="Arial"/>
              </a:rPr>
              <a:t>o</a:t>
            </a:r>
            <a:r>
              <a:rPr lang="en-US" sz="1600" dirty="0" smtClean="0">
                <a:solidFill>
                  <a:srgbClr val="002F54"/>
                </a:solidFill>
                <a:latin typeface="Arial"/>
                <a:cs typeface="Arial"/>
              </a:rPr>
              <a:t>n contractor c</a:t>
            </a:r>
            <a:r>
              <a:rPr lang="en-US" sz="1600" spc="-10" dirty="0" smtClean="0">
                <a:solidFill>
                  <a:srgbClr val="002F54"/>
                </a:solidFill>
                <a:latin typeface="Arial"/>
                <a:cs typeface="Arial"/>
              </a:rPr>
              <a:t>l</a:t>
            </a:r>
            <a:r>
              <a:rPr lang="en-US" sz="1600" dirty="0" smtClean="0">
                <a:solidFill>
                  <a:srgbClr val="002F54"/>
                </a:solidFill>
                <a:latin typeface="Arial"/>
                <a:cs typeface="Arial"/>
              </a:rPr>
              <a:t>aims;</a:t>
            </a:r>
            <a:endParaRPr lang="en-US" sz="1600" dirty="0" smtClean="0">
              <a:latin typeface="Arial"/>
              <a:cs typeface="Arial"/>
            </a:endParaRPr>
          </a:p>
          <a:p>
            <a:pPr marL="756285" lvl="1" indent="-286385">
              <a:lnSpc>
                <a:spcPct val="100000"/>
              </a:lnSpc>
              <a:spcBef>
                <a:spcPts val="285"/>
              </a:spcBef>
              <a:buFont typeface="Arial"/>
              <a:buChar char="–"/>
              <a:tabLst>
                <a:tab pos="756920" algn="l"/>
              </a:tabLst>
            </a:pPr>
            <a:r>
              <a:rPr lang="en-US" sz="1600" dirty="0" smtClean="0">
                <a:solidFill>
                  <a:srgbClr val="002F54"/>
                </a:solidFill>
                <a:latin typeface="Arial"/>
                <a:cs typeface="Arial"/>
              </a:rPr>
              <a:t>C</a:t>
            </a:r>
            <a:r>
              <a:rPr lang="en-US" sz="1600" spc="-10" dirty="0" smtClean="0">
                <a:solidFill>
                  <a:srgbClr val="002F54"/>
                </a:solidFill>
                <a:latin typeface="Arial"/>
                <a:cs typeface="Arial"/>
              </a:rPr>
              <a:t>e</a:t>
            </a:r>
            <a:r>
              <a:rPr lang="en-US" sz="1600" dirty="0" smtClean="0">
                <a:solidFill>
                  <a:srgbClr val="002F54"/>
                </a:solidFill>
                <a:latin typeface="Arial"/>
                <a:cs typeface="Arial"/>
              </a:rPr>
              <a:t>r</a:t>
            </a:r>
            <a:r>
              <a:rPr lang="en-US" sz="1600" spc="5" dirty="0" smtClean="0">
                <a:solidFill>
                  <a:srgbClr val="002F54"/>
                </a:solidFill>
                <a:latin typeface="Arial"/>
                <a:cs typeface="Arial"/>
              </a:rPr>
              <a:t>t</a:t>
            </a:r>
            <a:r>
              <a:rPr lang="en-US" sz="1600" dirty="0" smtClean="0">
                <a:solidFill>
                  <a:srgbClr val="002F54"/>
                </a:solidFill>
                <a:latin typeface="Arial"/>
                <a:cs typeface="Arial"/>
              </a:rPr>
              <a:t>ifyi</a:t>
            </a:r>
            <a:r>
              <a:rPr lang="en-US" sz="1600" spc="-10" dirty="0" smtClean="0">
                <a:solidFill>
                  <a:srgbClr val="002F54"/>
                </a:solidFill>
                <a:latin typeface="Arial"/>
                <a:cs typeface="Arial"/>
              </a:rPr>
              <a:t>n</a:t>
            </a:r>
            <a:r>
              <a:rPr lang="en-US" sz="1600" dirty="0" smtClean="0">
                <a:solidFill>
                  <a:srgbClr val="002F54"/>
                </a:solidFill>
                <a:latin typeface="Arial"/>
                <a:cs typeface="Arial"/>
              </a:rPr>
              <a:t>g</a:t>
            </a:r>
            <a:r>
              <a:rPr lang="en-US" sz="1600" spc="10" dirty="0" smtClean="0">
                <a:solidFill>
                  <a:srgbClr val="002F54"/>
                </a:solidFill>
                <a:latin typeface="Arial"/>
                <a:cs typeface="Arial"/>
              </a:rPr>
              <a:t> </a:t>
            </a:r>
            <a:r>
              <a:rPr lang="en-US" sz="1600" dirty="0" smtClean="0">
                <a:solidFill>
                  <a:srgbClr val="002F54"/>
                </a:solidFill>
                <a:latin typeface="Arial"/>
                <a:cs typeface="Arial"/>
              </a:rPr>
              <a:t>contractor</a:t>
            </a:r>
            <a:r>
              <a:rPr lang="en-US" sz="1600" spc="5" dirty="0" smtClean="0">
                <a:solidFill>
                  <a:srgbClr val="002F54"/>
                </a:solidFill>
                <a:latin typeface="Arial"/>
                <a:cs typeface="Arial"/>
              </a:rPr>
              <a:t> </a:t>
            </a:r>
            <a:r>
              <a:rPr lang="en-US" sz="1600" spc="-10" dirty="0" smtClean="0">
                <a:solidFill>
                  <a:srgbClr val="002F54"/>
                </a:solidFill>
                <a:latin typeface="Arial"/>
                <a:cs typeface="Arial"/>
              </a:rPr>
              <a:t>c</a:t>
            </a:r>
            <a:r>
              <a:rPr lang="en-US" sz="1600" dirty="0" smtClean="0">
                <a:solidFill>
                  <a:srgbClr val="002F54"/>
                </a:solidFill>
                <a:latin typeface="Arial"/>
                <a:cs typeface="Arial"/>
              </a:rPr>
              <a:t>l</a:t>
            </a:r>
            <a:r>
              <a:rPr lang="en-US" sz="1600" spc="-10" dirty="0" smtClean="0">
                <a:solidFill>
                  <a:srgbClr val="002F54"/>
                </a:solidFill>
                <a:latin typeface="Arial"/>
                <a:cs typeface="Arial"/>
              </a:rPr>
              <a:t>a</a:t>
            </a:r>
            <a:r>
              <a:rPr lang="en-US" sz="1600" dirty="0" smtClean="0">
                <a:solidFill>
                  <a:srgbClr val="002F54"/>
                </a:solidFill>
                <a:latin typeface="Arial"/>
                <a:cs typeface="Arial"/>
              </a:rPr>
              <a:t>ims;</a:t>
            </a:r>
            <a:r>
              <a:rPr lang="en-US" sz="1600" spc="5" dirty="0" smtClean="0">
                <a:solidFill>
                  <a:srgbClr val="002F54"/>
                </a:solidFill>
                <a:latin typeface="Arial"/>
                <a:cs typeface="Arial"/>
              </a:rPr>
              <a:t> </a:t>
            </a:r>
            <a:r>
              <a:rPr lang="en-US" sz="1600" dirty="0" smtClean="0">
                <a:solidFill>
                  <a:srgbClr val="002F54"/>
                </a:solidFill>
                <a:latin typeface="Arial"/>
                <a:cs typeface="Arial"/>
              </a:rPr>
              <a:t>and</a:t>
            </a:r>
            <a:endParaRPr lang="en-US" sz="1600" dirty="0" smtClean="0">
              <a:latin typeface="Arial"/>
              <a:cs typeface="Arial"/>
            </a:endParaRPr>
          </a:p>
          <a:p>
            <a:pPr marL="840105" lvl="1" indent="-370205">
              <a:lnSpc>
                <a:spcPts val="2735"/>
              </a:lnSpc>
              <a:spcBef>
                <a:spcPts val="290"/>
              </a:spcBef>
              <a:buFont typeface="Arial"/>
              <a:buChar char="–"/>
              <a:tabLst>
                <a:tab pos="840740" algn="l"/>
              </a:tabLst>
            </a:pPr>
            <a:r>
              <a:rPr lang="en-US" sz="1600" dirty="0" smtClean="0">
                <a:solidFill>
                  <a:srgbClr val="002F54"/>
                </a:solidFill>
                <a:latin typeface="Arial"/>
                <a:cs typeface="Arial"/>
              </a:rPr>
              <a:t>P</a:t>
            </a:r>
            <a:r>
              <a:rPr lang="en-US" sz="1600" spc="-10" dirty="0" smtClean="0">
                <a:solidFill>
                  <a:srgbClr val="002F54"/>
                </a:solidFill>
                <a:latin typeface="Arial"/>
                <a:cs typeface="Arial"/>
              </a:rPr>
              <a:t>e</a:t>
            </a:r>
            <a:r>
              <a:rPr lang="en-US" sz="1600" dirty="0" smtClean="0">
                <a:solidFill>
                  <a:srgbClr val="002F54"/>
                </a:solidFill>
                <a:latin typeface="Arial"/>
                <a:cs typeface="Arial"/>
              </a:rPr>
              <a:t>n</a:t>
            </a:r>
            <a:r>
              <a:rPr lang="en-US" sz="1600" spc="-10" dirty="0" smtClean="0">
                <a:solidFill>
                  <a:srgbClr val="002F54"/>
                </a:solidFill>
                <a:latin typeface="Arial"/>
                <a:cs typeface="Arial"/>
              </a:rPr>
              <a:t>a</a:t>
            </a:r>
            <a:r>
              <a:rPr lang="en-US" sz="1600" dirty="0" smtClean="0">
                <a:solidFill>
                  <a:srgbClr val="002F54"/>
                </a:solidFill>
                <a:latin typeface="Arial"/>
                <a:cs typeface="Arial"/>
              </a:rPr>
              <a:t>l</a:t>
            </a:r>
            <a:r>
              <a:rPr lang="en-US" sz="1600" spc="-10" dirty="0" smtClean="0">
                <a:solidFill>
                  <a:srgbClr val="002F54"/>
                </a:solidFill>
                <a:latin typeface="Arial"/>
                <a:cs typeface="Arial"/>
              </a:rPr>
              <a:t>i</a:t>
            </a:r>
            <a:r>
              <a:rPr lang="en-US" sz="1600" dirty="0" smtClean="0">
                <a:solidFill>
                  <a:srgbClr val="002F54"/>
                </a:solidFill>
                <a:latin typeface="Arial"/>
                <a:cs typeface="Arial"/>
              </a:rPr>
              <a:t>zi</a:t>
            </a:r>
            <a:r>
              <a:rPr lang="en-US" sz="1600" spc="-10" dirty="0" smtClean="0">
                <a:solidFill>
                  <a:srgbClr val="002F54"/>
                </a:solidFill>
                <a:latin typeface="Arial"/>
                <a:cs typeface="Arial"/>
              </a:rPr>
              <a:t>n</a:t>
            </a:r>
            <a:r>
              <a:rPr lang="en-US" sz="1600" dirty="0" smtClean="0">
                <a:solidFill>
                  <a:srgbClr val="002F54"/>
                </a:solidFill>
                <a:latin typeface="Arial"/>
                <a:cs typeface="Arial"/>
              </a:rPr>
              <a:t>g</a:t>
            </a:r>
            <a:r>
              <a:rPr lang="en-US" sz="1600" spc="45" dirty="0" smtClean="0">
                <a:solidFill>
                  <a:srgbClr val="002F54"/>
                </a:solidFill>
                <a:latin typeface="Arial"/>
                <a:cs typeface="Arial"/>
              </a:rPr>
              <a:t> </a:t>
            </a:r>
            <a:r>
              <a:rPr lang="en-US" sz="1600" dirty="0" smtClean="0">
                <a:solidFill>
                  <a:srgbClr val="002F54"/>
                </a:solidFill>
                <a:latin typeface="Arial"/>
                <a:cs typeface="Arial"/>
              </a:rPr>
              <a:t>co</a:t>
            </a:r>
            <a:r>
              <a:rPr lang="en-US" sz="1600" spc="-10" dirty="0" smtClean="0">
                <a:solidFill>
                  <a:srgbClr val="002F54"/>
                </a:solidFill>
                <a:latin typeface="Arial"/>
                <a:cs typeface="Arial"/>
              </a:rPr>
              <a:t>n</a:t>
            </a:r>
            <a:r>
              <a:rPr lang="en-US" sz="1600" dirty="0" smtClean="0">
                <a:solidFill>
                  <a:srgbClr val="002F54"/>
                </a:solidFill>
                <a:latin typeface="Arial"/>
                <a:cs typeface="Arial"/>
              </a:rPr>
              <a:t>tractors</a:t>
            </a:r>
            <a:r>
              <a:rPr lang="en-US" sz="1600" spc="-10" dirty="0" smtClean="0">
                <a:solidFill>
                  <a:srgbClr val="002F54"/>
                </a:solidFill>
                <a:latin typeface="Arial"/>
                <a:cs typeface="Arial"/>
              </a:rPr>
              <a:t> </a:t>
            </a:r>
            <a:r>
              <a:rPr lang="en-US" sz="1600" dirty="0" smtClean="0">
                <a:solidFill>
                  <a:srgbClr val="002F54"/>
                </a:solidFill>
                <a:latin typeface="Arial"/>
                <a:cs typeface="Arial"/>
              </a:rPr>
              <a:t>for c</a:t>
            </a:r>
            <a:r>
              <a:rPr lang="en-US" sz="1600" spc="-10" dirty="0" smtClean="0">
                <a:solidFill>
                  <a:srgbClr val="002F54"/>
                </a:solidFill>
                <a:latin typeface="Arial"/>
                <a:cs typeface="Arial"/>
              </a:rPr>
              <a:t>l</a:t>
            </a:r>
            <a:r>
              <a:rPr lang="en-US" sz="1600" dirty="0" smtClean="0">
                <a:solidFill>
                  <a:srgbClr val="002F54"/>
                </a:solidFill>
                <a:latin typeface="Arial"/>
                <a:cs typeface="Arial"/>
              </a:rPr>
              <a:t>a</a:t>
            </a:r>
            <a:r>
              <a:rPr lang="en-US" sz="1600" spc="-10" dirty="0" smtClean="0">
                <a:solidFill>
                  <a:srgbClr val="002F54"/>
                </a:solidFill>
                <a:latin typeface="Arial"/>
                <a:cs typeface="Arial"/>
              </a:rPr>
              <a:t>i</a:t>
            </a:r>
            <a:r>
              <a:rPr lang="en-US" sz="1600" dirty="0" smtClean="0">
                <a:solidFill>
                  <a:srgbClr val="002F54"/>
                </a:solidFill>
                <a:latin typeface="Arial"/>
                <a:cs typeface="Arial"/>
              </a:rPr>
              <a:t>ms</a:t>
            </a:r>
            <a:r>
              <a:rPr lang="en-US" sz="1600" spc="15" dirty="0" smtClean="0">
                <a:solidFill>
                  <a:srgbClr val="002F54"/>
                </a:solidFill>
                <a:latin typeface="Arial"/>
                <a:cs typeface="Arial"/>
              </a:rPr>
              <a:t> </a:t>
            </a:r>
            <a:r>
              <a:rPr lang="en-US" sz="1600" dirty="0" smtClean="0">
                <a:solidFill>
                  <a:srgbClr val="002F54"/>
                </a:solidFill>
                <a:latin typeface="Arial"/>
                <a:cs typeface="Arial"/>
              </a:rPr>
              <a:t>that</a:t>
            </a:r>
            <a:r>
              <a:rPr lang="en-US" sz="1600" spc="-20" dirty="0" smtClean="0">
                <a:solidFill>
                  <a:srgbClr val="002F54"/>
                </a:solidFill>
                <a:latin typeface="Arial"/>
                <a:cs typeface="Arial"/>
              </a:rPr>
              <a:t> </a:t>
            </a:r>
            <a:r>
              <a:rPr lang="en-US" sz="1600" dirty="0" smtClean="0">
                <a:solidFill>
                  <a:srgbClr val="002F54"/>
                </a:solidFill>
                <a:latin typeface="Arial"/>
                <a:cs typeface="Arial"/>
              </a:rPr>
              <a:t>are</a:t>
            </a:r>
            <a:endParaRPr lang="en-US" sz="1600" dirty="0" smtClean="0">
              <a:latin typeface="Arial"/>
              <a:cs typeface="Arial"/>
            </a:endParaRPr>
          </a:p>
          <a:p>
            <a:pPr marL="756285">
              <a:lnSpc>
                <a:spcPts val="2735"/>
              </a:lnSpc>
            </a:pPr>
            <a:r>
              <a:rPr lang="en-US" sz="1600" dirty="0" smtClean="0"/>
              <a:t>f</a:t>
            </a:r>
            <a:r>
              <a:rPr lang="en-US" sz="1600" spc="5" dirty="0" smtClean="0"/>
              <a:t>r</a:t>
            </a:r>
            <a:r>
              <a:rPr lang="en-US" sz="1600" dirty="0" smtClean="0"/>
              <a:t>au</a:t>
            </a:r>
            <a:r>
              <a:rPr lang="en-US" sz="1600" spc="-10" dirty="0" smtClean="0"/>
              <a:t>d</a:t>
            </a:r>
            <a:r>
              <a:rPr lang="en-US" sz="1600" dirty="0" smtClean="0"/>
              <a:t>ul</a:t>
            </a:r>
            <a:r>
              <a:rPr lang="en-US" sz="1600" spc="-10" dirty="0" smtClean="0"/>
              <a:t>e</a:t>
            </a:r>
            <a:r>
              <a:rPr lang="en-US" sz="1600" dirty="0" smtClean="0"/>
              <a:t>nt</a:t>
            </a:r>
            <a:r>
              <a:rPr lang="en-US" sz="1600" spc="15" dirty="0" smtClean="0"/>
              <a:t> </a:t>
            </a:r>
            <a:r>
              <a:rPr lang="en-US" sz="1600" dirty="0" smtClean="0"/>
              <a:t>or </a:t>
            </a:r>
            <a:r>
              <a:rPr lang="en-US" sz="1600" spc="-10" dirty="0" smtClean="0"/>
              <a:t>b</a:t>
            </a:r>
            <a:r>
              <a:rPr lang="en-US" sz="1600" dirty="0" smtClean="0"/>
              <a:t>ased</a:t>
            </a:r>
            <a:r>
              <a:rPr lang="en-US" sz="1600" spc="5" dirty="0" smtClean="0"/>
              <a:t> </a:t>
            </a:r>
            <a:r>
              <a:rPr lang="en-US" sz="1600" dirty="0" smtClean="0"/>
              <a:t>on a </a:t>
            </a:r>
            <a:r>
              <a:rPr lang="en-US" sz="1600" spc="5" dirty="0" smtClean="0"/>
              <a:t>m</a:t>
            </a:r>
            <a:r>
              <a:rPr lang="en-US" sz="1600" dirty="0" smtClean="0"/>
              <a:t>isreprese</a:t>
            </a:r>
            <a:r>
              <a:rPr lang="en-US" sz="1600" spc="-10" dirty="0" smtClean="0"/>
              <a:t>n</a:t>
            </a:r>
            <a:r>
              <a:rPr lang="en-US" sz="1600" dirty="0" smtClean="0"/>
              <a:t>tati</a:t>
            </a:r>
            <a:r>
              <a:rPr lang="en-US" sz="1600" spc="-10" dirty="0" smtClean="0"/>
              <a:t>o</a:t>
            </a:r>
            <a:r>
              <a:rPr lang="en-US" sz="1600" dirty="0" smtClean="0"/>
              <a:t>n</a:t>
            </a:r>
            <a:r>
              <a:rPr lang="en-US" sz="1600" spc="20" dirty="0" smtClean="0"/>
              <a:t> </a:t>
            </a:r>
            <a:r>
              <a:rPr lang="en-US" sz="1600" dirty="0" smtClean="0"/>
              <a:t>of fact.</a:t>
            </a:r>
          </a:p>
          <a:p>
            <a:pPr marL="12700" marR="5715" indent="0" algn="l" defTabSz="914400" rtl="0" eaLnBrk="1" fontAlgn="auto" latinLnBrk="0" hangingPunct="1">
              <a:lnSpc>
                <a:spcPct val="100000"/>
              </a:lnSpc>
              <a:spcBef>
                <a:spcPts val="0"/>
              </a:spcBef>
              <a:spcAft>
                <a:spcPts val="0"/>
              </a:spcAft>
              <a:buClrTx/>
              <a:buSzTx/>
              <a:buFont typeface="Arial"/>
              <a:buNone/>
              <a:tabLst>
                <a:tab pos="356235" algn="l"/>
              </a:tabLst>
              <a:defRPr/>
            </a:pPr>
            <a:endParaRPr lang="en-US" dirty="0" smtClean="0">
              <a:latin typeface="Arial"/>
              <a:cs typeface="Arial"/>
            </a:endParaRPr>
          </a:p>
          <a:p>
            <a:pPr marL="12700" marR="5715" indent="0">
              <a:lnSpc>
                <a:spcPct val="100000"/>
              </a:lnSpc>
              <a:buFont typeface="Arial"/>
              <a:buNone/>
              <a:tabLst>
                <a:tab pos="356235" algn="l"/>
              </a:tabLst>
            </a:pPr>
            <a:endParaRPr lang="en-US" sz="1200" dirty="0" smtClean="0">
              <a:latin typeface="Arial"/>
              <a:cs typeface="Arial"/>
            </a:endParaRPr>
          </a:p>
          <a:p>
            <a:endParaRPr lang="en-US" dirty="0" smtClean="0">
              <a:solidFill>
                <a:srgbClr val="002F54"/>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16862421-D25C-4482-B193-6AC46149D2B4}" type="slidenum">
              <a:rPr lang="en-US" smtClean="0"/>
              <a:t>65</a:t>
            </a:fld>
            <a:endParaRPr lang="en-US"/>
          </a:p>
        </p:txBody>
      </p:sp>
    </p:spTree>
    <p:extLst>
      <p:ext uri="{BB962C8B-B14F-4D97-AF65-F5344CB8AC3E}">
        <p14:creationId xmlns:p14="http://schemas.microsoft.com/office/powerpoint/2010/main" val="2222404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val="0"/>
              </a:ext>
            </a:extLst>
          </a:blip>
          <a:srcRect l="7001"/>
          <a:stretch>
            <a:fillRect/>
          </a:stretch>
        </p:blipFill>
        <p:spPr bwMode="auto">
          <a:xfrm>
            <a:off x="13819" y="2438400"/>
            <a:ext cx="5243981"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19874791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val="0"/>
              </a:ext>
            </a:extLst>
          </a:blip>
          <a:srcRect l="5688"/>
          <a:stretch>
            <a:fillRect/>
          </a:stretch>
        </p:blipFill>
        <p:spPr>
          <a:xfrm>
            <a:off x="14600" y="2963450"/>
            <a:ext cx="52954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20064028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697" y="2438400"/>
            <a:ext cx="6629401"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267200"/>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17983670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733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33648363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A group of seniors playing cards in a sunroom, sitting in wicker furni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a:ln>
            <a:noFill/>
          </a:ln>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spTree>
    <p:extLst>
      <p:ext uri="{BB962C8B-B14F-4D97-AF65-F5344CB8AC3E}">
        <p14:creationId xmlns:p14="http://schemas.microsoft.com/office/powerpoint/2010/main" val="2400758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107"/>
          <a:stretch/>
        </p:blipFill>
        <p:spPr bwMode="auto">
          <a:xfrm>
            <a:off x="-8417" y="2438400"/>
            <a:ext cx="5647217"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28419287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62200"/>
            <a:ext cx="6807107" cy="4477935"/>
          </a:xfrm>
          <a:prstGeom prst="rect">
            <a:avLst/>
          </a:prstGeom>
          <a:ln>
            <a:solidFill>
              <a:schemeClr val="tx1">
                <a:alpha val="77000"/>
              </a:schemeClr>
            </a:solidFill>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52011548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347930807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Tree>
    <p:extLst>
      <p:ext uri="{BB962C8B-B14F-4D97-AF65-F5344CB8AC3E}">
        <p14:creationId xmlns:p14="http://schemas.microsoft.com/office/powerpoint/2010/main" val="161138477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34015613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4322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3673984"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4191000" y="3048000"/>
            <a:ext cx="4724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191000" y="4267200"/>
            <a:ext cx="472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1702391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1554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0" i="0">
                <a:solidFill>
                  <a:srgbClr val="002F54"/>
                </a:solidFill>
                <a:latin typeface="Arial"/>
                <a:cs typeface="Aria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r>
              <a:rPr lang="en-US" smtClean="0"/>
              <a:t>slide #12</a:t>
            </a:r>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BEF2E4D3-0326-4054-9BB0-9710F58AC11D}" type="datetime1">
              <a:rPr lang="en-US" smtClean="0"/>
              <a:t>11/13/2015</a:t>
            </a:fld>
            <a:endParaRPr lang="en-US"/>
          </a:p>
        </p:txBody>
      </p:sp>
      <p:sp>
        <p:nvSpPr>
          <p:cNvPr id="6" name="Holder 6"/>
          <p:cNvSpPr>
            <a:spLocks noGrp="1"/>
          </p:cNvSpPr>
          <p:nvPr>
            <p:ph type="sldNum" sz="quarter" idx="7"/>
          </p:nvPr>
        </p:nvSpPr>
        <p:spPr/>
        <p:txBody>
          <a:bodyPr lIns="0" tIns="0" rIns="0" bIns="0"/>
          <a:lstStyle>
            <a:lvl1pPr>
              <a:defRPr sz="800" b="1" i="0">
                <a:solidFill>
                  <a:srgbClr val="002F54"/>
                </a:solidFill>
                <a:latin typeface="Arial Black"/>
                <a:cs typeface="Arial Black"/>
              </a:defRPr>
            </a:lvl1pPr>
          </a:lstStyle>
          <a:p>
            <a:pPr marL="25400">
              <a:lnSpc>
                <a:spcPct val="100000"/>
              </a:lnSpc>
            </a:pPr>
            <a:fld id="{81D60167-4931-47E6-BA6A-407CBD079E47}" type="slidenum">
              <a:rPr dirty="0"/>
              <a:t>‹#›</a:t>
            </a:fld>
            <a:endParaRPr dirty="0"/>
          </a:p>
        </p:txBody>
      </p:sp>
    </p:spTree>
    <p:extLst>
      <p:ext uri="{BB962C8B-B14F-4D97-AF65-F5344CB8AC3E}">
        <p14:creationId xmlns:p14="http://schemas.microsoft.com/office/powerpoint/2010/main" val="1104606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r>
              <a:rPr lang="en-US" smtClean="0"/>
              <a:t>slide #12</a:t>
            </a:r>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70F1933B-4ADC-487F-AC9C-613485A8941B}" type="datetime1">
              <a:rPr lang="en-US" smtClean="0"/>
              <a:t>11/13/2015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057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srcRect l="7702" r="6739"/>
          <a:stretch>
            <a:fillRect/>
          </a:stretch>
        </p:blipFill>
        <p:spPr bwMode="auto">
          <a:xfrm>
            <a:off x="3785960" y="2514600"/>
            <a:ext cx="53580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22860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228600"/>
            <a:ext cx="2652325" cy="914400"/>
          </a:xfrm>
          <a:prstGeom prst="rect">
            <a:avLst/>
          </a:prstGeom>
        </p:spPr>
      </p:pic>
    </p:spTree>
    <p:extLst>
      <p:ext uri="{BB962C8B-B14F-4D97-AF65-F5344CB8AC3E}">
        <p14:creationId xmlns:p14="http://schemas.microsoft.com/office/powerpoint/2010/main" val="7462761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srcRect l="6069"/>
          <a:stretch>
            <a:fillRect/>
          </a:stretch>
        </p:blipFill>
        <p:spPr bwMode="auto">
          <a:xfrm>
            <a:off x="-34899" y="2438401"/>
            <a:ext cx="535448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34902887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7031" r="4688"/>
          <a:stretch>
            <a:fillRect/>
          </a:stretch>
        </p:blipFill>
        <p:spPr bwMode="auto">
          <a:xfrm>
            <a:off x="1055" y="2514600"/>
            <a:ext cx="57538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14585843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pic>
        <p:nvPicPr>
          <p:cNvPr id="7" name="Picture 3" descr="A multi-cultural family standing against a white background. The family has two children, a mom and a dad."/>
          <p:cNvPicPr>
            <a:picLocks noChangeAspect="1" noChangeArrowheads="1"/>
          </p:cNvPicPr>
          <p:nvPr/>
        </p:nvPicPr>
        <p:blipFill>
          <a:blip r:embed="rId2" cstate="print"/>
          <a:srcRect l="16406" r="24141" b="1553"/>
          <a:stretch>
            <a:fillRect/>
          </a:stretch>
        </p:blipFill>
        <p:spPr bwMode="auto">
          <a:xfrm>
            <a:off x="5463038" y="2286000"/>
            <a:ext cx="3661776" cy="4576042"/>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81000" y="3048000"/>
            <a:ext cx="4876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81000" y="4267200"/>
            <a:ext cx="4876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22166742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srcRect l="39844" r="4687"/>
          <a:stretch>
            <a:fillRect/>
          </a:stretch>
        </p:blipFill>
        <p:spPr bwMode="auto">
          <a:xfrm>
            <a:off x="0" y="2280607"/>
            <a:ext cx="3810000" cy="4577393"/>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4343400" y="3048000"/>
            <a:ext cx="4267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343400" y="4267200"/>
            <a:ext cx="4267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41742414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14062" r="7031"/>
          <a:stretch>
            <a:fillRect/>
          </a:stretch>
        </p:blipFill>
        <p:spPr bwMode="auto">
          <a:xfrm>
            <a:off x="3910920" y="2438401"/>
            <a:ext cx="5233080"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048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23542717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srcRect l="9375" r="14062" b="3517"/>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4290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86400" y="4267200"/>
            <a:ext cx="34290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32900624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1514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93" r:id="rId21"/>
    <p:sldLayoutId id="2147483694" r:id="rId22"/>
  </p:sldLayoutIdLst>
  <p:timing>
    <p:tnLst>
      <p:par>
        <p:cTn id="1" dur="indefinite" restart="never" nodeType="tmRoot"/>
      </p:par>
    </p:tnLst>
  </p:timing>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Werder@cms.hhs.gov"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hyperlink" Target="mailto:Christopher.Hagepanos@cms.hhs.gov"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hyperlink" Target="https://www.acquisition.gov/sites/default/files/current/far/html/Subpart%2042_7.html" TargetMode="External"/><Relationship Id="rId2" Type="http://schemas.openxmlformats.org/officeDocument/2006/relationships/hyperlink" Target="https://www.acquisition.gov/sites/default/files/current/far/html/Subpart%2015_4.html" TargetMode="External"/><Relationship Id="rId1" Type="http://schemas.openxmlformats.org/officeDocument/2006/relationships/slideLayout" Target="../slideLayouts/slideLayout21.xml"/><Relationship Id="rId5" Type="http://schemas.openxmlformats.org/officeDocument/2006/relationships/hyperlink" Target="https://www.acquisition.gov/sites/default/files/current/far/html/APPENDIX_Cover_Sheet.html" TargetMode="External"/><Relationship Id="rId4" Type="http://schemas.openxmlformats.org/officeDocument/2006/relationships/hyperlink" Target="https://www.acquisition.gov/sites/default/files/current/far/html/Subpart%2030_6.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hyperlink" Target="https://www.acquisition.gov/sites/default/files/current/far/html/Subpart%2016_2.html" TargetMode="Externa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hyperlink" Target="https://www.acquisition.gov/sites/default/files/current/far/html/Subpart%2042_15.html" TargetMode="Externa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52400" y="2133600"/>
            <a:ext cx="8839200" cy="4419600"/>
          </a:xfrm>
        </p:spPr>
        <p:txBody>
          <a:bodyPr>
            <a:normAutofit/>
          </a:bodyPr>
          <a:lstStyle/>
          <a:p>
            <a:pPr algn="ctr"/>
            <a:r>
              <a:rPr lang="en-US" b="0" i="0" dirty="0" smtClean="0">
                <a:solidFill>
                  <a:schemeClr val="bg2">
                    <a:lumMod val="50000"/>
                  </a:schemeClr>
                </a:solidFill>
                <a:latin typeface="+mj-lt"/>
                <a:cs typeface="Times New Roman" panose="02020603050405020304" pitchFamily="18" charset="0"/>
              </a:rPr>
              <a:t>Presented </a:t>
            </a:r>
            <a:r>
              <a:rPr lang="en-US" b="0" i="0" dirty="0">
                <a:solidFill>
                  <a:schemeClr val="bg2">
                    <a:lumMod val="50000"/>
                  </a:schemeClr>
                </a:solidFill>
                <a:latin typeface="+mj-lt"/>
                <a:cs typeface="Times New Roman" panose="02020603050405020304" pitchFamily="18" charset="0"/>
              </a:rPr>
              <a:t>by:</a:t>
            </a:r>
          </a:p>
          <a:p>
            <a:pPr algn="ctr"/>
            <a:r>
              <a:rPr lang="en-US" b="0" i="0" dirty="0">
                <a:solidFill>
                  <a:schemeClr val="bg2">
                    <a:lumMod val="50000"/>
                  </a:schemeClr>
                </a:solidFill>
                <a:latin typeface="+mj-lt"/>
                <a:cs typeface="Times New Roman" panose="02020603050405020304" pitchFamily="18" charset="0"/>
              </a:rPr>
              <a:t>Mr. Mark Werder </a:t>
            </a:r>
          </a:p>
          <a:p>
            <a:pPr algn="ctr"/>
            <a:r>
              <a:rPr lang="en-US" b="0" i="0" dirty="0">
                <a:solidFill>
                  <a:schemeClr val="bg2">
                    <a:lumMod val="50000"/>
                  </a:schemeClr>
                </a:solidFill>
                <a:latin typeface="+mj-lt"/>
                <a:cs typeface="Times New Roman" panose="02020603050405020304" pitchFamily="18" charset="0"/>
              </a:rPr>
              <a:t> </a:t>
            </a:r>
            <a:r>
              <a:rPr lang="en-US" b="0" i="0" dirty="0">
                <a:solidFill>
                  <a:schemeClr val="bg2">
                    <a:lumMod val="50000"/>
                  </a:schemeClr>
                </a:solidFill>
                <a:latin typeface="+mj-lt"/>
                <a:cs typeface="Times New Roman" panose="02020603050405020304" pitchFamily="18" charset="0"/>
                <a:hlinkClick r:id="rId3"/>
              </a:rPr>
              <a:t>Mark.Werder@cms.hhs.gov</a:t>
            </a:r>
            <a:endParaRPr lang="en-US" b="0" i="0" dirty="0">
              <a:solidFill>
                <a:schemeClr val="bg2">
                  <a:lumMod val="50000"/>
                </a:schemeClr>
              </a:solidFill>
              <a:latin typeface="+mj-lt"/>
              <a:cs typeface="Times New Roman" panose="02020603050405020304" pitchFamily="18" charset="0"/>
            </a:endParaRPr>
          </a:p>
          <a:p>
            <a:pPr algn="ctr"/>
            <a:r>
              <a:rPr lang="en-US" b="0" i="0" dirty="0">
                <a:solidFill>
                  <a:schemeClr val="bg2">
                    <a:lumMod val="50000"/>
                  </a:schemeClr>
                </a:solidFill>
                <a:latin typeface="+mj-lt"/>
                <a:cs typeface="Times New Roman" panose="02020603050405020304" pitchFamily="18" charset="0"/>
              </a:rPr>
              <a:t>&amp;</a:t>
            </a:r>
          </a:p>
          <a:p>
            <a:pPr algn="ctr"/>
            <a:r>
              <a:rPr lang="en-US" b="0" i="0" dirty="0">
                <a:solidFill>
                  <a:schemeClr val="bg2">
                    <a:lumMod val="50000"/>
                  </a:schemeClr>
                </a:solidFill>
                <a:latin typeface="+mj-lt"/>
                <a:cs typeface="Times New Roman" panose="02020603050405020304" pitchFamily="18" charset="0"/>
              </a:rPr>
              <a:t>Mr. Christopher </a:t>
            </a:r>
            <a:r>
              <a:rPr lang="en-US" b="0" i="0" dirty="0" smtClean="0">
                <a:solidFill>
                  <a:schemeClr val="bg2">
                    <a:lumMod val="50000"/>
                  </a:schemeClr>
                </a:solidFill>
                <a:latin typeface="+mj-lt"/>
                <a:cs typeface="Times New Roman" panose="02020603050405020304" pitchFamily="18" charset="0"/>
              </a:rPr>
              <a:t>Hagepanos</a:t>
            </a:r>
          </a:p>
          <a:p>
            <a:pPr algn="ctr"/>
            <a:r>
              <a:rPr lang="en-US" b="0" i="0" dirty="0" smtClean="0">
                <a:solidFill>
                  <a:schemeClr val="bg2">
                    <a:lumMod val="50000"/>
                  </a:schemeClr>
                </a:solidFill>
                <a:latin typeface="+mj-lt"/>
                <a:cs typeface="Times New Roman" panose="02020603050405020304" pitchFamily="18" charset="0"/>
              </a:rPr>
              <a:t> </a:t>
            </a:r>
            <a:r>
              <a:rPr lang="en-US" b="0" i="0" dirty="0">
                <a:solidFill>
                  <a:schemeClr val="bg2">
                    <a:lumMod val="50000"/>
                  </a:schemeClr>
                </a:solidFill>
                <a:latin typeface="+mj-lt"/>
                <a:cs typeface="Times New Roman" panose="02020603050405020304" pitchFamily="18" charset="0"/>
                <a:hlinkClick r:id="rId4"/>
              </a:rPr>
              <a:t>Christopher.Hagepanos@cms.hhs.gov</a:t>
            </a:r>
            <a:endParaRPr lang="en-US" b="0" i="0" dirty="0">
              <a:solidFill>
                <a:schemeClr val="bg2">
                  <a:lumMod val="50000"/>
                </a:schemeClr>
              </a:solidFill>
              <a:latin typeface="+mj-lt"/>
              <a:cs typeface="Times New Roman" panose="02020603050405020304" pitchFamily="18" charset="0"/>
            </a:endParaRPr>
          </a:p>
          <a:p>
            <a:pPr algn="ctr"/>
            <a:r>
              <a:rPr lang="en-US" b="0" i="0" dirty="0">
                <a:solidFill>
                  <a:schemeClr val="bg2">
                    <a:lumMod val="50000"/>
                  </a:schemeClr>
                </a:solidFill>
                <a:latin typeface="+mj-lt"/>
                <a:cs typeface="Times New Roman" panose="02020603050405020304" pitchFamily="18" charset="0"/>
              </a:rPr>
              <a:t>	</a:t>
            </a:r>
          </a:p>
          <a:p>
            <a:pPr algn="ctr"/>
            <a:r>
              <a:rPr lang="en-US" b="0" i="0" dirty="0">
                <a:solidFill>
                  <a:schemeClr val="bg2">
                    <a:lumMod val="50000"/>
                  </a:schemeClr>
                </a:solidFill>
                <a:latin typeface="+mj-lt"/>
                <a:cs typeface="Times New Roman" panose="02020603050405020304" pitchFamily="18" charset="0"/>
              </a:rPr>
              <a:t> representing </a:t>
            </a:r>
          </a:p>
          <a:p>
            <a:pPr algn="ctr"/>
            <a:r>
              <a:rPr lang="en-US" b="0" i="0" dirty="0">
                <a:solidFill>
                  <a:schemeClr val="bg2">
                    <a:lumMod val="50000"/>
                  </a:schemeClr>
                </a:solidFill>
                <a:latin typeface="+mj-lt"/>
                <a:cs typeface="Times New Roman" panose="02020603050405020304" pitchFamily="18" charset="0"/>
              </a:rPr>
              <a:t>CMS, Office of Acquisition &amp; Grants </a:t>
            </a:r>
            <a:r>
              <a:rPr lang="en-US" b="0" i="0" dirty="0" smtClean="0">
                <a:solidFill>
                  <a:schemeClr val="bg2">
                    <a:lumMod val="50000"/>
                  </a:schemeClr>
                </a:solidFill>
                <a:latin typeface="+mj-lt"/>
                <a:cs typeface="Times New Roman" panose="02020603050405020304" pitchFamily="18" charset="0"/>
              </a:rPr>
              <a:t>Management</a:t>
            </a:r>
          </a:p>
          <a:p>
            <a:pPr algn="ctr"/>
            <a:r>
              <a:rPr lang="en-US" b="0" i="0" dirty="0" smtClean="0">
                <a:solidFill>
                  <a:schemeClr val="bg2">
                    <a:lumMod val="50000"/>
                  </a:schemeClr>
                </a:solidFill>
                <a:latin typeface="+mj-lt"/>
                <a:cs typeface="Times New Roman" panose="02020603050405020304" pitchFamily="18" charset="0"/>
              </a:rPr>
              <a:t>October 30, 2015</a:t>
            </a:r>
            <a:endParaRPr lang="en-US" b="0" i="0" dirty="0">
              <a:solidFill>
                <a:schemeClr val="bg2">
                  <a:lumMod val="50000"/>
                </a:schemeClr>
              </a:solidFill>
              <a:latin typeface="+mj-lt"/>
              <a:cs typeface="Times New Roman" panose="02020603050405020304" pitchFamily="18" charset="0"/>
            </a:endParaRPr>
          </a:p>
        </p:txBody>
      </p:sp>
      <p:sp>
        <p:nvSpPr>
          <p:cNvPr id="4" name="Title 3"/>
          <p:cNvSpPr>
            <a:spLocks noGrp="1"/>
          </p:cNvSpPr>
          <p:nvPr>
            <p:ph type="title"/>
          </p:nvPr>
        </p:nvSpPr>
        <p:spPr>
          <a:xfrm>
            <a:off x="-15240" y="1219200"/>
            <a:ext cx="9144000" cy="761999"/>
          </a:xfrm>
        </p:spPr>
        <p:txBody>
          <a:bodyPr/>
          <a:lstStyle/>
          <a:p>
            <a:r>
              <a:rPr lang="en-US" sz="2800" dirty="0" smtClean="0">
                <a:solidFill>
                  <a:schemeClr val="bg2">
                    <a:lumMod val="50000"/>
                  </a:schemeClr>
                </a:solidFill>
              </a:rPr>
              <a:t>FAR 42.302, Contract Administration </a:t>
            </a:r>
            <a:endParaRPr lang="en-US" sz="700" dirty="0">
              <a:solidFill>
                <a:schemeClr val="bg2">
                  <a:lumMod val="50000"/>
                </a:schemeClr>
              </a:solidFill>
            </a:endParaRPr>
          </a:p>
        </p:txBody>
      </p:sp>
    </p:spTree>
    <p:extLst>
      <p:ext uri="{BB962C8B-B14F-4D97-AF65-F5344CB8AC3E}">
        <p14:creationId xmlns:p14="http://schemas.microsoft.com/office/powerpoint/2010/main" val="1568901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marL="12700">
              <a:lnSpc>
                <a:spcPts val="3704"/>
              </a:lnSpc>
            </a:pPr>
            <a:r>
              <a:rPr lang="en-US" sz="3600" dirty="0">
                <a:solidFill>
                  <a:schemeClr val="bg2">
                    <a:lumMod val="50000"/>
                  </a:schemeClr>
                </a:solidFill>
              </a:rPr>
              <a:t>Steps in Contract Administration</a:t>
            </a:r>
            <a:br>
              <a:rPr lang="en-US" sz="3600" dirty="0">
                <a:solidFill>
                  <a:schemeClr val="bg2">
                    <a:lumMod val="50000"/>
                  </a:schemeClr>
                </a:solidFill>
              </a:rPr>
            </a:br>
            <a:r>
              <a:rPr lang="en-US" sz="3600" dirty="0">
                <a:solidFill>
                  <a:schemeClr val="bg2">
                    <a:lumMod val="50000"/>
                  </a:schemeClr>
                </a:solidFill>
              </a:rPr>
              <a:t>Planning</a:t>
            </a:r>
            <a:endParaRPr lang="en-US" dirty="0"/>
          </a:p>
        </p:txBody>
      </p:sp>
      <p:sp>
        <p:nvSpPr>
          <p:cNvPr id="4" name="Date Placeholder 3"/>
          <p:cNvSpPr>
            <a:spLocks noGrp="1"/>
          </p:cNvSpPr>
          <p:nvPr>
            <p:ph type="dt" sz="half" idx="6"/>
          </p:nvPr>
        </p:nvSpPr>
        <p:spPr/>
        <p:txBody>
          <a:bodyPr/>
          <a:lstStyle/>
          <a:p>
            <a:fld id="{BEF2E4D3-0326-4054-9BB0-9710F58AC11D}" type="datetime1">
              <a:rPr lang="en-US" smtClean="0"/>
              <a:t>11/13/2015</a:t>
            </a:fld>
            <a:endParaRPr lang="en-US"/>
          </a:p>
        </p:txBody>
      </p:sp>
      <p:sp>
        <p:nvSpPr>
          <p:cNvPr id="5" name="Slide Number Placeholder 4"/>
          <p:cNvSpPr>
            <a:spLocks noGrp="1"/>
          </p:cNvSpPr>
          <p:nvPr>
            <p:ph type="sldNum" sz="quarter" idx="7"/>
          </p:nvPr>
        </p:nvSpPr>
        <p:spPr/>
        <p:txBody>
          <a:bodyPr/>
          <a:lstStyle/>
          <a:p>
            <a:pPr marL="25400">
              <a:lnSpc>
                <a:spcPct val="100000"/>
              </a:lnSpc>
            </a:pPr>
            <a:fld id="{81D60167-4931-47E6-BA6A-407CBD079E47}" type="slidenum">
              <a:rPr lang="en-US" smtClean="0"/>
              <a:t>10</a:t>
            </a:fld>
            <a:endParaRPr lang="en-US" dirty="0"/>
          </a:p>
        </p:txBody>
      </p:sp>
      <p:pic>
        <p:nvPicPr>
          <p:cNvPr id="1026" name="Picture 2" descr="Stepped flow chart starting from upper left - first box labled Identify critical clauses and requirements&#10;Second box labled Determine extent of monitoring needed&#10;third box labled Document a contract administraton plan&#10;forth and final box labeled Plan a postaward oreintation.&#10;&#10;To the left of the forth box is text and pointer further describing the last box as Designed to achieve a clear and mututal understanding of all contract requirments and to identify/resolve potential problems." title="Steps in Contract Admini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679944"/>
            <a:ext cx="807719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642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z="3600" dirty="0">
                <a:solidFill>
                  <a:schemeClr val="bg2">
                    <a:lumMod val="50000"/>
                  </a:schemeClr>
                </a:solidFill>
              </a:rPr>
              <a:t>Ongoing Organizational Compliance Activities</a:t>
            </a:r>
            <a:endParaRPr lang="en-US" dirty="0"/>
          </a:p>
        </p:txBody>
      </p:sp>
      <p:sp>
        <p:nvSpPr>
          <p:cNvPr id="4" name="Date Placeholder 3"/>
          <p:cNvSpPr>
            <a:spLocks noGrp="1"/>
          </p:cNvSpPr>
          <p:nvPr>
            <p:ph type="dt" sz="half" idx="6"/>
          </p:nvPr>
        </p:nvSpPr>
        <p:spPr/>
        <p:txBody>
          <a:bodyPr/>
          <a:lstStyle/>
          <a:p>
            <a:fld id="{BEF2E4D3-0326-4054-9BB0-9710F58AC11D}" type="datetime1">
              <a:rPr lang="en-US" smtClean="0"/>
              <a:t>11/13/2015</a:t>
            </a:fld>
            <a:endParaRPr lang="en-US"/>
          </a:p>
        </p:txBody>
      </p:sp>
      <p:sp>
        <p:nvSpPr>
          <p:cNvPr id="5" name="Slide Number Placeholder 4"/>
          <p:cNvSpPr>
            <a:spLocks noGrp="1"/>
          </p:cNvSpPr>
          <p:nvPr>
            <p:ph type="sldNum" sz="quarter" idx="7"/>
          </p:nvPr>
        </p:nvSpPr>
        <p:spPr/>
        <p:txBody>
          <a:bodyPr/>
          <a:lstStyle/>
          <a:p>
            <a:pPr marL="25400">
              <a:lnSpc>
                <a:spcPct val="100000"/>
              </a:lnSpc>
            </a:pPr>
            <a:fld id="{81D60167-4931-47E6-BA6A-407CBD079E47}" type="slidenum">
              <a:rPr lang="en-US" smtClean="0"/>
              <a:t>11</a:t>
            </a:fld>
            <a:endParaRPr lang="en-US" dirty="0"/>
          </a:p>
        </p:txBody>
      </p:sp>
      <p:pic>
        <p:nvPicPr>
          <p:cNvPr id="2050" name="Picture 2" title="Ongoing Organizational Compliance Activ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7924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176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0"/>
            <a:ext cx="9144000" cy="707365"/>
          </a:xfrm>
          <a:prstGeom prst="rect">
            <a:avLst/>
          </a:prstGeom>
        </p:spPr>
        <p:txBody>
          <a:bodyPr vert="horz" wrap="square" lIns="0" tIns="254246" rIns="0" bIns="0" rtlCol="0">
            <a:spAutoFit/>
          </a:bodyPr>
          <a:lstStyle/>
          <a:p>
            <a:pPr marL="12700">
              <a:lnSpc>
                <a:spcPts val="3704"/>
              </a:lnSpc>
            </a:pPr>
            <a:r>
              <a:rPr sz="2800" dirty="0">
                <a:solidFill>
                  <a:schemeClr val="bg2">
                    <a:lumMod val="50000"/>
                  </a:schemeClr>
                </a:solidFill>
                <a:latin typeface="+mj-lt"/>
                <a:cs typeface="+mj-cs"/>
              </a:rPr>
              <a:t>Contract Performance Priorities</a:t>
            </a:r>
          </a:p>
        </p:txBody>
      </p:sp>
      <p:sp>
        <p:nvSpPr>
          <p:cNvPr id="4" name="object 4"/>
          <p:cNvSpPr txBox="1"/>
          <p:nvPr/>
        </p:nvSpPr>
        <p:spPr>
          <a:xfrm>
            <a:off x="764540" y="1726032"/>
            <a:ext cx="7617460" cy="3801041"/>
          </a:xfrm>
          <a:prstGeom prst="rect">
            <a:avLst/>
          </a:prstGeom>
        </p:spPr>
        <p:txBody>
          <a:bodyPr vert="horz" wrap="square" lIns="0" tIns="0" rIns="0" bIns="0" rtlCol="0">
            <a:spAutoFit/>
          </a:bodyPr>
          <a:lstStyle/>
          <a:p>
            <a:pPr marL="355600" indent="-342900">
              <a:lnSpc>
                <a:spcPct val="100000"/>
              </a:lnSpc>
              <a:buFont typeface="Arial"/>
              <a:buChar char="•"/>
              <a:tabLst>
                <a:tab pos="356235" algn="l"/>
              </a:tabLst>
            </a:pPr>
            <a:r>
              <a:rPr sz="2400" dirty="0">
                <a:solidFill>
                  <a:schemeClr val="bg2">
                    <a:lumMod val="50000"/>
                  </a:schemeClr>
                </a:solidFill>
                <a:latin typeface="+mj-lt"/>
                <a:cs typeface="Arial"/>
              </a:rPr>
              <a:t>Cost</a:t>
            </a:r>
          </a:p>
          <a:p>
            <a:pPr marL="756285" marR="595630" lvl="1" indent="-286385">
              <a:lnSpc>
                <a:spcPts val="3020"/>
              </a:lnSpc>
              <a:spcBef>
                <a:spcPts val="735"/>
              </a:spcBef>
              <a:buFont typeface="Arial"/>
              <a:buChar char="–"/>
              <a:tabLst>
                <a:tab pos="756920" algn="l"/>
              </a:tabLst>
            </a:pPr>
            <a:r>
              <a:rPr sz="2400" spc="-5" dirty="0">
                <a:solidFill>
                  <a:schemeClr val="bg2">
                    <a:lumMod val="50000"/>
                  </a:schemeClr>
                </a:solidFill>
                <a:latin typeface="+mj-lt"/>
                <a:cs typeface="Arial"/>
              </a:rPr>
              <a:t>Stay wit</a:t>
            </a:r>
            <a:r>
              <a:rPr sz="2400" dirty="0">
                <a:solidFill>
                  <a:schemeClr val="bg2">
                    <a:lumMod val="50000"/>
                  </a:schemeClr>
                </a:solidFill>
                <a:latin typeface="+mj-lt"/>
                <a:cs typeface="Arial"/>
              </a:rPr>
              <a:t>h</a:t>
            </a:r>
            <a:r>
              <a:rPr sz="2400" spc="-5" dirty="0">
                <a:solidFill>
                  <a:schemeClr val="bg2">
                    <a:lumMod val="50000"/>
                  </a:schemeClr>
                </a:solidFill>
                <a:latin typeface="+mj-lt"/>
                <a:cs typeface="Arial"/>
              </a:rPr>
              <a:t>in</a:t>
            </a:r>
            <a:r>
              <a:rPr sz="2400" spc="15" dirty="0">
                <a:solidFill>
                  <a:schemeClr val="bg2">
                    <a:lumMod val="50000"/>
                  </a:schemeClr>
                </a:solidFill>
                <a:latin typeface="+mj-lt"/>
                <a:cs typeface="Arial"/>
              </a:rPr>
              <a:t> </a:t>
            </a:r>
            <a:r>
              <a:rPr sz="2400" spc="-5" dirty="0">
                <a:solidFill>
                  <a:schemeClr val="bg2">
                    <a:lumMod val="50000"/>
                  </a:schemeClr>
                </a:solidFill>
                <a:latin typeface="+mj-lt"/>
                <a:cs typeface="Arial"/>
              </a:rPr>
              <a:t>c</a:t>
            </a:r>
            <a:r>
              <a:rPr sz="2400" dirty="0">
                <a:solidFill>
                  <a:schemeClr val="bg2">
                    <a:lumMod val="50000"/>
                  </a:schemeClr>
                </a:solidFill>
                <a:latin typeface="+mj-lt"/>
                <a:cs typeface="Arial"/>
              </a:rPr>
              <a:t>o</a:t>
            </a:r>
            <a:r>
              <a:rPr sz="2400" spc="-5" dirty="0">
                <a:solidFill>
                  <a:schemeClr val="bg2">
                    <a:lumMod val="50000"/>
                  </a:schemeClr>
                </a:solidFill>
                <a:latin typeface="+mj-lt"/>
                <a:cs typeface="Arial"/>
              </a:rPr>
              <a:t>st</a:t>
            </a:r>
            <a:r>
              <a:rPr sz="2400" spc="-20" dirty="0">
                <a:solidFill>
                  <a:schemeClr val="bg2">
                    <a:lumMod val="50000"/>
                  </a:schemeClr>
                </a:solidFill>
                <a:latin typeface="+mj-lt"/>
                <a:cs typeface="Arial"/>
              </a:rPr>
              <a:t> </a:t>
            </a:r>
            <a:r>
              <a:rPr sz="2400" spc="-5" dirty="0">
                <a:solidFill>
                  <a:schemeClr val="bg2">
                    <a:lumMod val="50000"/>
                  </a:schemeClr>
                </a:solidFill>
                <a:latin typeface="+mj-lt"/>
                <a:cs typeface="Arial"/>
              </a:rPr>
              <a:t>e</a:t>
            </a:r>
            <a:r>
              <a:rPr sz="2400" dirty="0">
                <a:solidFill>
                  <a:schemeClr val="bg2">
                    <a:lumMod val="50000"/>
                  </a:schemeClr>
                </a:solidFill>
                <a:latin typeface="+mj-lt"/>
                <a:cs typeface="Arial"/>
              </a:rPr>
              <a:t>s</a:t>
            </a:r>
            <a:r>
              <a:rPr sz="2400" spc="-5" dirty="0">
                <a:solidFill>
                  <a:schemeClr val="bg2">
                    <a:lumMod val="50000"/>
                  </a:schemeClr>
                </a:solidFill>
                <a:latin typeface="+mj-lt"/>
                <a:cs typeface="Arial"/>
              </a:rPr>
              <a:t>tim</a:t>
            </a:r>
            <a:r>
              <a:rPr sz="2400" spc="0" dirty="0">
                <a:solidFill>
                  <a:schemeClr val="bg2">
                    <a:lumMod val="50000"/>
                  </a:schemeClr>
                </a:solidFill>
                <a:latin typeface="+mj-lt"/>
                <a:cs typeface="Arial"/>
              </a:rPr>
              <a:t>a</a:t>
            </a:r>
            <a:r>
              <a:rPr sz="2400" spc="-5" dirty="0">
                <a:solidFill>
                  <a:schemeClr val="bg2">
                    <a:lumMod val="50000"/>
                  </a:schemeClr>
                </a:solidFill>
                <a:latin typeface="+mj-lt"/>
                <a:cs typeface="Arial"/>
              </a:rPr>
              <a:t>tes</a:t>
            </a:r>
            <a:r>
              <a:rPr sz="2400" spc="10" dirty="0">
                <a:solidFill>
                  <a:schemeClr val="bg2">
                    <a:lumMod val="50000"/>
                  </a:schemeClr>
                </a:solidFill>
                <a:latin typeface="+mj-lt"/>
                <a:cs typeface="Arial"/>
              </a:rPr>
              <a:t> </a:t>
            </a:r>
            <a:r>
              <a:rPr sz="2400" spc="-5" dirty="0">
                <a:solidFill>
                  <a:schemeClr val="bg2">
                    <a:lumMod val="50000"/>
                  </a:schemeClr>
                </a:solidFill>
                <a:latin typeface="+mj-lt"/>
                <a:cs typeface="Arial"/>
              </a:rPr>
              <a:t>on</a:t>
            </a:r>
            <a:r>
              <a:rPr sz="2400" spc="10" dirty="0">
                <a:solidFill>
                  <a:schemeClr val="bg2">
                    <a:lumMod val="50000"/>
                  </a:schemeClr>
                </a:solidFill>
                <a:latin typeface="+mj-lt"/>
                <a:cs typeface="Arial"/>
              </a:rPr>
              <a:t> </a:t>
            </a:r>
            <a:r>
              <a:rPr sz="2400" spc="-5" dirty="0">
                <a:solidFill>
                  <a:schemeClr val="bg2">
                    <a:lumMod val="50000"/>
                  </a:schemeClr>
                </a:solidFill>
                <a:latin typeface="+mj-lt"/>
                <a:cs typeface="Arial"/>
              </a:rPr>
              <a:t>a</a:t>
            </a:r>
            <a:r>
              <a:rPr sz="2400" spc="5" dirty="0">
                <a:solidFill>
                  <a:schemeClr val="bg2">
                    <a:lumMod val="50000"/>
                  </a:schemeClr>
                </a:solidFill>
                <a:latin typeface="+mj-lt"/>
                <a:cs typeface="Arial"/>
              </a:rPr>
              <a:t> </a:t>
            </a:r>
            <a:r>
              <a:rPr sz="2400" spc="-5" dirty="0">
                <a:solidFill>
                  <a:schemeClr val="bg2">
                    <a:lumMod val="50000"/>
                  </a:schemeClr>
                </a:solidFill>
                <a:latin typeface="+mj-lt"/>
                <a:cs typeface="Arial"/>
              </a:rPr>
              <a:t>c</a:t>
            </a:r>
            <a:r>
              <a:rPr sz="2400" dirty="0">
                <a:solidFill>
                  <a:schemeClr val="bg2">
                    <a:lumMod val="50000"/>
                  </a:schemeClr>
                </a:solidFill>
                <a:latin typeface="+mj-lt"/>
                <a:cs typeface="Arial"/>
              </a:rPr>
              <a:t>o</a:t>
            </a:r>
            <a:r>
              <a:rPr sz="2400" spc="-5" dirty="0">
                <a:solidFill>
                  <a:schemeClr val="bg2">
                    <a:lumMod val="50000"/>
                  </a:schemeClr>
                </a:solidFill>
                <a:latin typeface="+mj-lt"/>
                <a:cs typeface="Arial"/>
              </a:rPr>
              <a:t>s</a:t>
            </a:r>
            <a:r>
              <a:rPr sz="2400" spc="35" dirty="0">
                <a:solidFill>
                  <a:schemeClr val="bg2">
                    <a:lumMod val="50000"/>
                  </a:schemeClr>
                </a:solidFill>
                <a:latin typeface="+mj-lt"/>
                <a:cs typeface="Arial"/>
              </a:rPr>
              <a:t>t</a:t>
            </a:r>
            <a:r>
              <a:rPr sz="2400" spc="-5" dirty="0">
                <a:solidFill>
                  <a:schemeClr val="bg2">
                    <a:lumMod val="50000"/>
                  </a:schemeClr>
                </a:solidFill>
                <a:latin typeface="+mj-lt"/>
                <a:cs typeface="Arial"/>
              </a:rPr>
              <a:t>- r</a:t>
            </a:r>
            <a:r>
              <a:rPr sz="2400" dirty="0">
                <a:solidFill>
                  <a:schemeClr val="bg2">
                    <a:lumMod val="50000"/>
                  </a:schemeClr>
                </a:solidFill>
                <a:latin typeface="+mj-lt"/>
                <a:cs typeface="Arial"/>
              </a:rPr>
              <a:t>e</a:t>
            </a:r>
            <a:r>
              <a:rPr sz="2400" spc="-5" dirty="0">
                <a:solidFill>
                  <a:schemeClr val="bg2">
                    <a:lumMod val="50000"/>
                  </a:schemeClr>
                </a:solidFill>
                <a:latin typeface="+mj-lt"/>
                <a:cs typeface="Arial"/>
              </a:rPr>
              <a:t>im</a:t>
            </a:r>
            <a:r>
              <a:rPr sz="2400" dirty="0">
                <a:solidFill>
                  <a:schemeClr val="bg2">
                    <a:lumMod val="50000"/>
                  </a:schemeClr>
                </a:solidFill>
                <a:latin typeface="+mj-lt"/>
                <a:cs typeface="Arial"/>
              </a:rPr>
              <a:t>b</a:t>
            </a:r>
            <a:r>
              <a:rPr sz="2400" spc="-5" dirty="0">
                <a:solidFill>
                  <a:schemeClr val="bg2">
                    <a:lumMod val="50000"/>
                  </a:schemeClr>
                </a:solidFill>
                <a:latin typeface="+mj-lt"/>
                <a:cs typeface="Arial"/>
              </a:rPr>
              <a:t>u</a:t>
            </a:r>
            <a:r>
              <a:rPr sz="2400" dirty="0">
                <a:solidFill>
                  <a:schemeClr val="bg2">
                    <a:lumMod val="50000"/>
                  </a:schemeClr>
                </a:solidFill>
                <a:latin typeface="+mj-lt"/>
                <a:cs typeface="Arial"/>
              </a:rPr>
              <a:t>r</a:t>
            </a:r>
            <a:r>
              <a:rPr sz="2400" spc="-5" dirty="0">
                <a:solidFill>
                  <a:schemeClr val="bg2">
                    <a:lumMod val="50000"/>
                  </a:schemeClr>
                </a:solidFill>
                <a:latin typeface="+mj-lt"/>
                <a:cs typeface="Arial"/>
              </a:rPr>
              <a:t>s</a:t>
            </a:r>
            <a:r>
              <a:rPr sz="2400" dirty="0">
                <a:solidFill>
                  <a:schemeClr val="bg2">
                    <a:lumMod val="50000"/>
                  </a:schemeClr>
                </a:solidFill>
                <a:latin typeface="+mj-lt"/>
                <a:cs typeface="Arial"/>
              </a:rPr>
              <a:t>e</a:t>
            </a:r>
            <a:r>
              <a:rPr sz="2400" spc="-5" dirty="0">
                <a:solidFill>
                  <a:schemeClr val="bg2">
                    <a:lumMod val="50000"/>
                  </a:schemeClr>
                </a:solidFill>
                <a:latin typeface="+mj-lt"/>
                <a:cs typeface="Arial"/>
              </a:rPr>
              <a:t>me</a:t>
            </a:r>
            <a:r>
              <a:rPr sz="2400" dirty="0">
                <a:solidFill>
                  <a:schemeClr val="bg2">
                    <a:lumMod val="50000"/>
                  </a:schemeClr>
                </a:solidFill>
                <a:latin typeface="+mj-lt"/>
                <a:cs typeface="Arial"/>
              </a:rPr>
              <a:t>n</a:t>
            </a:r>
            <a:r>
              <a:rPr sz="2400" spc="-5" dirty="0">
                <a:solidFill>
                  <a:schemeClr val="bg2">
                    <a:lumMod val="50000"/>
                  </a:schemeClr>
                </a:solidFill>
                <a:latin typeface="+mj-lt"/>
                <a:cs typeface="Arial"/>
              </a:rPr>
              <a:t>t</a:t>
            </a:r>
            <a:r>
              <a:rPr sz="2400" spc="25" dirty="0">
                <a:solidFill>
                  <a:schemeClr val="bg2">
                    <a:lumMod val="50000"/>
                  </a:schemeClr>
                </a:solidFill>
                <a:latin typeface="+mj-lt"/>
                <a:cs typeface="Arial"/>
              </a:rPr>
              <a:t> </a:t>
            </a:r>
            <a:r>
              <a:rPr sz="2400" spc="-5" dirty="0">
                <a:solidFill>
                  <a:schemeClr val="bg2">
                    <a:lumMod val="50000"/>
                  </a:schemeClr>
                </a:solidFill>
                <a:latin typeface="+mj-lt"/>
                <a:cs typeface="Arial"/>
              </a:rPr>
              <a:t>c</a:t>
            </a:r>
            <a:r>
              <a:rPr sz="2400" dirty="0">
                <a:solidFill>
                  <a:schemeClr val="bg2">
                    <a:lumMod val="50000"/>
                  </a:schemeClr>
                </a:solidFill>
                <a:latin typeface="+mj-lt"/>
                <a:cs typeface="Arial"/>
              </a:rPr>
              <a:t>o</a:t>
            </a:r>
            <a:r>
              <a:rPr sz="2400" spc="-5" dirty="0">
                <a:solidFill>
                  <a:schemeClr val="bg2">
                    <a:lumMod val="50000"/>
                  </a:schemeClr>
                </a:solidFill>
                <a:latin typeface="+mj-lt"/>
                <a:cs typeface="Arial"/>
              </a:rPr>
              <a:t>nt</a:t>
            </a:r>
            <a:r>
              <a:rPr sz="2400" spc="0" dirty="0">
                <a:solidFill>
                  <a:schemeClr val="bg2">
                    <a:lumMod val="50000"/>
                  </a:schemeClr>
                </a:solidFill>
                <a:latin typeface="+mj-lt"/>
                <a:cs typeface="Arial"/>
              </a:rPr>
              <a:t>r</a:t>
            </a:r>
            <a:r>
              <a:rPr sz="2400" spc="-5" dirty="0">
                <a:solidFill>
                  <a:schemeClr val="bg2">
                    <a:lumMod val="50000"/>
                  </a:schemeClr>
                </a:solidFill>
                <a:latin typeface="+mj-lt"/>
                <a:cs typeface="Arial"/>
              </a:rPr>
              <a:t>a</a:t>
            </a:r>
            <a:r>
              <a:rPr sz="2400" dirty="0">
                <a:solidFill>
                  <a:schemeClr val="bg2">
                    <a:lumMod val="50000"/>
                  </a:schemeClr>
                </a:solidFill>
                <a:latin typeface="+mj-lt"/>
                <a:cs typeface="Arial"/>
              </a:rPr>
              <a:t>c</a:t>
            </a:r>
            <a:r>
              <a:rPr sz="2400" spc="-5" dirty="0">
                <a:solidFill>
                  <a:schemeClr val="bg2">
                    <a:lumMod val="50000"/>
                  </a:schemeClr>
                </a:solidFill>
                <a:latin typeface="+mj-lt"/>
                <a:cs typeface="Arial"/>
              </a:rPr>
              <a:t>t</a:t>
            </a:r>
            <a:endParaRPr sz="2400" dirty="0">
              <a:solidFill>
                <a:schemeClr val="bg2">
                  <a:lumMod val="50000"/>
                </a:schemeClr>
              </a:solidFill>
              <a:latin typeface="+mj-lt"/>
              <a:cs typeface="Arial"/>
            </a:endParaRPr>
          </a:p>
          <a:p>
            <a:pPr marL="355600" indent="-342900">
              <a:lnSpc>
                <a:spcPct val="100000"/>
              </a:lnSpc>
              <a:spcBef>
                <a:spcPts val="325"/>
              </a:spcBef>
              <a:buFont typeface="Arial"/>
              <a:buChar char="•"/>
              <a:tabLst>
                <a:tab pos="356235" algn="l"/>
              </a:tabLst>
            </a:pPr>
            <a:r>
              <a:rPr sz="2400" dirty="0">
                <a:solidFill>
                  <a:schemeClr val="bg2">
                    <a:lumMod val="50000"/>
                  </a:schemeClr>
                </a:solidFill>
                <a:latin typeface="+mj-lt"/>
                <a:cs typeface="Arial"/>
              </a:rPr>
              <a:t>Sche</a:t>
            </a:r>
            <a:r>
              <a:rPr sz="2400" spc="-20" dirty="0">
                <a:solidFill>
                  <a:schemeClr val="bg2">
                    <a:lumMod val="50000"/>
                  </a:schemeClr>
                </a:solidFill>
                <a:latin typeface="+mj-lt"/>
                <a:cs typeface="Arial"/>
              </a:rPr>
              <a:t>d</a:t>
            </a:r>
            <a:r>
              <a:rPr sz="2400" dirty="0">
                <a:solidFill>
                  <a:schemeClr val="bg2">
                    <a:lumMod val="50000"/>
                  </a:schemeClr>
                </a:solidFill>
                <a:latin typeface="+mj-lt"/>
                <a:cs typeface="Arial"/>
              </a:rPr>
              <a:t>u</a:t>
            </a:r>
            <a:r>
              <a:rPr sz="2400" spc="-10" dirty="0">
                <a:solidFill>
                  <a:schemeClr val="bg2">
                    <a:lumMod val="50000"/>
                  </a:schemeClr>
                </a:solidFill>
                <a:latin typeface="+mj-lt"/>
                <a:cs typeface="Arial"/>
              </a:rPr>
              <a:t>l</a:t>
            </a:r>
            <a:r>
              <a:rPr sz="2400" dirty="0">
                <a:solidFill>
                  <a:schemeClr val="bg2">
                    <a:lumMod val="50000"/>
                  </a:schemeClr>
                </a:solidFill>
                <a:latin typeface="+mj-lt"/>
                <a:cs typeface="Arial"/>
              </a:rPr>
              <a:t>e</a:t>
            </a:r>
          </a:p>
          <a:p>
            <a:pPr marL="756285" lvl="1" indent="-286385">
              <a:lnSpc>
                <a:spcPts val="3190"/>
              </a:lnSpc>
              <a:spcBef>
                <a:spcPts val="350"/>
              </a:spcBef>
              <a:buFont typeface="Arial"/>
              <a:buChar char="–"/>
              <a:tabLst>
                <a:tab pos="756920" algn="l"/>
              </a:tabLst>
            </a:pPr>
            <a:r>
              <a:rPr sz="2400" spc="-5" dirty="0">
                <a:solidFill>
                  <a:schemeClr val="bg2">
                    <a:lumMod val="50000"/>
                  </a:schemeClr>
                </a:solidFill>
                <a:latin typeface="+mj-lt"/>
                <a:cs typeface="Arial"/>
              </a:rPr>
              <a:t>Ens</a:t>
            </a:r>
            <a:r>
              <a:rPr sz="2400" dirty="0">
                <a:solidFill>
                  <a:schemeClr val="bg2">
                    <a:lumMod val="50000"/>
                  </a:schemeClr>
                </a:solidFill>
                <a:latin typeface="+mj-lt"/>
                <a:cs typeface="Arial"/>
              </a:rPr>
              <a:t>u</a:t>
            </a:r>
            <a:r>
              <a:rPr sz="2400" spc="-5" dirty="0">
                <a:solidFill>
                  <a:schemeClr val="bg2">
                    <a:lumMod val="50000"/>
                  </a:schemeClr>
                </a:solidFill>
                <a:latin typeface="+mj-lt"/>
                <a:cs typeface="Arial"/>
              </a:rPr>
              <a:t>re</a:t>
            </a:r>
            <a:r>
              <a:rPr sz="2400" spc="5" dirty="0">
                <a:solidFill>
                  <a:schemeClr val="bg2">
                    <a:lumMod val="50000"/>
                  </a:schemeClr>
                </a:solidFill>
                <a:latin typeface="+mj-lt"/>
                <a:cs typeface="Arial"/>
              </a:rPr>
              <a:t> </a:t>
            </a:r>
            <a:r>
              <a:rPr sz="2400" spc="-5" dirty="0">
                <a:solidFill>
                  <a:schemeClr val="bg2">
                    <a:lumMod val="50000"/>
                  </a:schemeClr>
                </a:solidFill>
                <a:latin typeface="+mj-lt"/>
                <a:cs typeface="Arial"/>
              </a:rPr>
              <a:t>t</a:t>
            </a:r>
            <a:r>
              <a:rPr sz="2400" dirty="0">
                <a:solidFill>
                  <a:schemeClr val="bg2">
                    <a:lumMod val="50000"/>
                  </a:schemeClr>
                </a:solidFill>
                <a:latin typeface="+mj-lt"/>
                <a:cs typeface="Arial"/>
              </a:rPr>
              <a:t>i</a:t>
            </a:r>
            <a:r>
              <a:rPr sz="2400" spc="-5" dirty="0">
                <a:solidFill>
                  <a:schemeClr val="bg2">
                    <a:lumMod val="50000"/>
                  </a:schemeClr>
                </a:solidFill>
                <a:latin typeface="+mj-lt"/>
                <a:cs typeface="Arial"/>
              </a:rPr>
              <a:t>me</a:t>
            </a:r>
            <a:r>
              <a:rPr sz="2400" dirty="0">
                <a:solidFill>
                  <a:schemeClr val="bg2">
                    <a:lumMod val="50000"/>
                  </a:schemeClr>
                </a:solidFill>
                <a:latin typeface="+mj-lt"/>
                <a:cs typeface="Arial"/>
              </a:rPr>
              <a:t>l</a:t>
            </a:r>
            <a:r>
              <a:rPr sz="2400" spc="-5" dirty="0">
                <a:solidFill>
                  <a:schemeClr val="bg2">
                    <a:lumMod val="50000"/>
                  </a:schemeClr>
                </a:solidFill>
                <a:latin typeface="+mj-lt"/>
                <a:cs typeface="Arial"/>
              </a:rPr>
              <a:t>y</a:t>
            </a:r>
            <a:r>
              <a:rPr sz="2400" dirty="0">
                <a:solidFill>
                  <a:schemeClr val="bg2">
                    <a:lumMod val="50000"/>
                  </a:schemeClr>
                </a:solidFill>
                <a:latin typeface="+mj-lt"/>
                <a:cs typeface="Arial"/>
              </a:rPr>
              <a:t> </a:t>
            </a:r>
            <a:r>
              <a:rPr sz="2400" spc="-5" dirty="0">
                <a:solidFill>
                  <a:schemeClr val="bg2">
                    <a:lumMod val="50000"/>
                  </a:schemeClr>
                </a:solidFill>
                <a:latin typeface="+mj-lt"/>
                <a:cs typeface="Arial"/>
              </a:rPr>
              <a:t>d</a:t>
            </a:r>
            <a:r>
              <a:rPr sz="2400" dirty="0">
                <a:solidFill>
                  <a:schemeClr val="bg2">
                    <a:lumMod val="50000"/>
                  </a:schemeClr>
                </a:solidFill>
                <a:latin typeface="+mj-lt"/>
                <a:cs typeface="Arial"/>
              </a:rPr>
              <a:t>e</a:t>
            </a:r>
            <a:r>
              <a:rPr sz="2400" spc="-5" dirty="0">
                <a:solidFill>
                  <a:schemeClr val="bg2">
                    <a:lumMod val="50000"/>
                  </a:schemeClr>
                </a:solidFill>
                <a:latin typeface="+mj-lt"/>
                <a:cs typeface="Arial"/>
              </a:rPr>
              <a:t>li</a:t>
            </a:r>
            <a:r>
              <a:rPr sz="2400" dirty="0">
                <a:solidFill>
                  <a:schemeClr val="bg2">
                    <a:lumMod val="50000"/>
                  </a:schemeClr>
                </a:solidFill>
                <a:latin typeface="+mj-lt"/>
                <a:cs typeface="Arial"/>
              </a:rPr>
              <a:t>v</a:t>
            </a:r>
            <a:r>
              <a:rPr sz="2400" spc="-5" dirty="0">
                <a:solidFill>
                  <a:schemeClr val="bg2">
                    <a:lumMod val="50000"/>
                  </a:schemeClr>
                </a:solidFill>
                <a:latin typeface="+mj-lt"/>
                <a:cs typeface="Arial"/>
              </a:rPr>
              <a:t>e</a:t>
            </a:r>
            <a:r>
              <a:rPr sz="2400" dirty="0">
                <a:solidFill>
                  <a:schemeClr val="bg2">
                    <a:lumMod val="50000"/>
                  </a:schemeClr>
                </a:solidFill>
                <a:latin typeface="+mj-lt"/>
                <a:cs typeface="Arial"/>
              </a:rPr>
              <a:t>r</a:t>
            </a:r>
            <a:r>
              <a:rPr sz="2400" spc="-5" dirty="0">
                <a:solidFill>
                  <a:schemeClr val="bg2">
                    <a:lumMod val="50000"/>
                  </a:schemeClr>
                </a:solidFill>
                <a:latin typeface="+mj-lt"/>
                <a:cs typeface="Arial"/>
              </a:rPr>
              <a:t>y</a:t>
            </a:r>
            <a:r>
              <a:rPr sz="2400" dirty="0">
                <a:solidFill>
                  <a:schemeClr val="bg2">
                    <a:lumMod val="50000"/>
                  </a:schemeClr>
                </a:solidFill>
                <a:latin typeface="+mj-lt"/>
                <a:cs typeface="Arial"/>
              </a:rPr>
              <a:t> </a:t>
            </a:r>
            <a:r>
              <a:rPr sz="2400" spc="-5" dirty="0">
                <a:solidFill>
                  <a:schemeClr val="bg2">
                    <a:lumMod val="50000"/>
                  </a:schemeClr>
                </a:solidFill>
                <a:latin typeface="+mj-lt"/>
                <a:cs typeface="Arial"/>
              </a:rPr>
              <a:t>or</a:t>
            </a:r>
            <a:r>
              <a:rPr sz="2400" spc="5" dirty="0">
                <a:solidFill>
                  <a:schemeClr val="bg2">
                    <a:lumMod val="50000"/>
                  </a:schemeClr>
                </a:solidFill>
                <a:latin typeface="+mj-lt"/>
                <a:cs typeface="Arial"/>
              </a:rPr>
              <a:t> </a:t>
            </a:r>
            <a:r>
              <a:rPr sz="2400" spc="-5" dirty="0">
                <a:solidFill>
                  <a:schemeClr val="bg2">
                    <a:lumMod val="50000"/>
                  </a:schemeClr>
                </a:solidFill>
                <a:latin typeface="+mj-lt"/>
                <a:cs typeface="Arial"/>
              </a:rPr>
              <a:t>m</a:t>
            </a:r>
            <a:r>
              <a:rPr sz="2400" dirty="0">
                <a:solidFill>
                  <a:schemeClr val="bg2">
                    <a:lumMod val="50000"/>
                  </a:schemeClr>
                </a:solidFill>
                <a:latin typeface="+mj-lt"/>
                <a:cs typeface="Arial"/>
              </a:rPr>
              <a:t>a</a:t>
            </a:r>
            <a:r>
              <a:rPr sz="2400" spc="-5" dirty="0">
                <a:solidFill>
                  <a:schemeClr val="bg2">
                    <a:lumMod val="50000"/>
                  </a:schemeClr>
                </a:solidFill>
                <a:latin typeface="+mj-lt"/>
                <a:cs typeface="Arial"/>
              </a:rPr>
              <a:t>ke</a:t>
            </a:r>
            <a:r>
              <a:rPr sz="2400" spc="5" dirty="0">
                <a:solidFill>
                  <a:schemeClr val="bg2">
                    <a:lumMod val="50000"/>
                  </a:schemeClr>
                </a:solidFill>
                <a:latin typeface="+mj-lt"/>
                <a:cs typeface="Arial"/>
              </a:rPr>
              <a:t> </a:t>
            </a:r>
            <a:r>
              <a:rPr sz="2400" spc="-5" dirty="0">
                <a:solidFill>
                  <a:schemeClr val="bg2">
                    <a:lumMod val="50000"/>
                  </a:schemeClr>
                </a:solidFill>
                <a:latin typeface="+mj-lt"/>
                <a:cs typeface="Arial"/>
              </a:rPr>
              <a:t>p</a:t>
            </a:r>
            <a:r>
              <a:rPr sz="2400" spc="0" dirty="0">
                <a:solidFill>
                  <a:schemeClr val="bg2">
                    <a:lumMod val="50000"/>
                  </a:schemeClr>
                </a:solidFill>
                <a:latin typeface="+mj-lt"/>
                <a:cs typeface="Arial"/>
              </a:rPr>
              <a:t>r</a:t>
            </a:r>
            <a:r>
              <a:rPr sz="2400" spc="-5" dirty="0">
                <a:solidFill>
                  <a:schemeClr val="bg2">
                    <a:lumMod val="50000"/>
                  </a:schemeClr>
                </a:solidFill>
                <a:latin typeface="+mj-lt"/>
                <a:cs typeface="Arial"/>
              </a:rPr>
              <a:t>o</a:t>
            </a:r>
            <a:r>
              <a:rPr sz="2400" dirty="0">
                <a:solidFill>
                  <a:schemeClr val="bg2">
                    <a:lumMod val="50000"/>
                  </a:schemeClr>
                </a:solidFill>
                <a:latin typeface="+mj-lt"/>
                <a:cs typeface="Arial"/>
              </a:rPr>
              <a:t>g</a:t>
            </a:r>
            <a:r>
              <a:rPr sz="2400" spc="-5" dirty="0">
                <a:solidFill>
                  <a:schemeClr val="bg2">
                    <a:lumMod val="50000"/>
                  </a:schemeClr>
                </a:solidFill>
                <a:latin typeface="+mj-lt"/>
                <a:cs typeface="Arial"/>
              </a:rPr>
              <a:t>r</a:t>
            </a:r>
            <a:r>
              <a:rPr sz="2400" dirty="0">
                <a:solidFill>
                  <a:schemeClr val="bg2">
                    <a:lumMod val="50000"/>
                  </a:schemeClr>
                </a:solidFill>
                <a:latin typeface="+mj-lt"/>
                <a:cs typeface="Arial"/>
              </a:rPr>
              <a:t>e</a:t>
            </a:r>
            <a:r>
              <a:rPr sz="2400" spc="-5" dirty="0">
                <a:solidFill>
                  <a:schemeClr val="bg2">
                    <a:lumMod val="50000"/>
                  </a:schemeClr>
                </a:solidFill>
                <a:latin typeface="+mj-lt"/>
                <a:cs typeface="Arial"/>
              </a:rPr>
              <a:t>ss</a:t>
            </a:r>
            <a:endParaRPr sz="2400" dirty="0">
              <a:solidFill>
                <a:schemeClr val="bg2">
                  <a:lumMod val="50000"/>
                </a:schemeClr>
              </a:solidFill>
              <a:latin typeface="+mj-lt"/>
              <a:cs typeface="Arial"/>
            </a:endParaRPr>
          </a:p>
          <a:p>
            <a:pPr marL="756285">
              <a:lnSpc>
                <a:spcPts val="3190"/>
              </a:lnSpc>
            </a:pPr>
            <a:r>
              <a:rPr sz="2400" spc="-5" dirty="0">
                <a:solidFill>
                  <a:schemeClr val="bg2">
                    <a:lumMod val="50000"/>
                  </a:schemeClr>
                </a:solidFill>
                <a:latin typeface="+mj-lt"/>
                <a:cs typeface="Arial"/>
              </a:rPr>
              <a:t>towa</a:t>
            </a:r>
            <a:r>
              <a:rPr sz="2400" dirty="0">
                <a:solidFill>
                  <a:schemeClr val="bg2">
                    <a:lumMod val="50000"/>
                  </a:schemeClr>
                </a:solidFill>
                <a:latin typeface="+mj-lt"/>
                <a:cs typeface="Arial"/>
              </a:rPr>
              <a:t>r</a:t>
            </a:r>
            <a:r>
              <a:rPr sz="2400" spc="-5" dirty="0">
                <a:solidFill>
                  <a:schemeClr val="bg2">
                    <a:lumMod val="50000"/>
                  </a:schemeClr>
                </a:solidFill>
                <a:latin typeface="+mj-lt"/>
                <a:cs typeface="Arial"/>
              </a:rPr>
              <a:t>ds</a:t>
            </a:r>
            <a:r>
              <a:rPr sz="2400" spc="5" dirty="0">
                <a:solidFill>
                  <a:schemeClr val="bg2">
                    <a:lumMod val="50000"/>
                  </a:schemeClr>
                </a:solidFill>
                <a:latin typeface="+mj-lt"/>
                <a:cs typeface="Arial"/>
              </a:rPr>
              <a:t> </a:t>
            </a:r>
            <a:r>
              <a:rPr sz="2400" spc="-5" dirty="0">
                <a:solidFill>
                  <a:schemeClr val="bg2">
                    <a:lumMod val="50000"/>
                  </a:schemeClr>
                </a:solidFill>
                <a:latin typeface="+mj-lt"/>
                <a:cs typeface="Arial"/>
              </a:rPr>
              <a:t>tim</a:t>
            </a:r>
            <a:r>
              <a:rPr sz="2400" dirty="0">
                <a:solidFill>
                  <a:schemeClr val="bg2">
                    <a:lumMod val="50000"/>
                  </a:schemeClr>
                </a:solidFill>
                <a:latin typeface="+mj-lt"/>
                <a:cs typeface="Arial"/>
              </a:rPr>
              <a:t>e</a:t>
            </a:r>
            <a:r>
              <a:rPr sz="2400" spc="-5" dirty="0">
                <a:solidFill>
                  <a:schemeClr val="bg2">
                    <a:lumMod val="50000"/>
                  </a:schemeClr>
                </a:solidFill>
                <a:latin typeface="+mj-lt"/>
                <a:cs typeface="Arial"/>
              </a:rPr>
              <a:t>ly</a:t>
            </a:r>
            <a:r>
              <a:rPr sz="2400" spc="5" dirty="0">
                <a:solidFill>
                  <a:schemeClr val="bg2">
                    <a:lumMod val="50000"/>
                  </a:schemeClr>
                </a:solidFill>
                <a:latin typeface="+mj-lt"/>
                <a:cs typeface="Arial"/>
              </a:rPr>
              <a:t> </a:t>
            </a:r>
            <a:r>
              <a:rPr sz="2400" spc="-5" dirty="0">
                <a:solidFill>
                  <a:schemeClr val="bg2">
                    <a:lumMod val="50000"/>
                  </a:schemeClr>
                </a:solidFill>
                <a:latin typeface="+mj-lt"/>
                <a:cs typeface="Arial"/>
              </a:rPr>
              <a:t>de</a:t>
            </a:r>
            <a:r>
              <a:rPr sz="2400" dirty="0">
                <a:solidFill>
                  <a:schemeClr val="bg2">
                    <a:lumMod val="50000"/>
                  </a:schemeClr>
                </a:solidFill>
                <a:latin typeface="+mj-lt"/>
                <a:cs typeface="Arial"/>
              </a:rPr>
              <a:t>l</a:t>
            </a:r>
            <a:r>
              <a:rPr sz="2400" spc="-5" dirty="0">
                <a:solidFill>
                  <a:schemeClr val="bg2">
                    <a:lumMod val="50000"/>
                  </a:schemeClr>
                </a:solidFill>
                <a:latin typeface="+mj-lt"/>
                <a:cs typeface="Arial"/>
              </a:rPr>
              <a:t>iv</a:t>
            </a:r>
            <a:r>
              <a:rPr sz="2400" dirty="0">
                <a:solidFill>
                  <a:schemeClr val="bg2">
                    <a:lumMod val="50000"/>
                  </a:schemeClr>
                </a:solidFill>
                <a:latin typeface="+mj-lt"/>
                <a:cs typeface="Arial"/>
              </a:rPr>
              <a:t>e</a:t>
            </a:r>
            <a:r>
              <a:rPr sz="2400" spc="-5" dirty="0">
                <a:solidFill>
                  <a:schemeClr val="bg2">
                    <a:lumMod val="50000"/>
                  </a:schemeClr>
                </a:solidFill>
                <a:latin typeface="+mj-lt"/>
                <a:cs typeface="Arial"/>
              </a:rPr>
              <a:t>ry</a:t>
            </a:r>
            <a:endParaRPr sz="2400" dirty="0">
              <a:solidFill>
                <a:schemeClr val="bg2">
                  <a:lumMod val="50000"/>
                </a:schemeClr>
              </a:solidFill>
              <a:latin typeface="+mj-lt"/>
              <a:cs typeface="Arial"/>
            </a:endParaRPr>
          </a:p>
          <a:p>
            <a:pPr marL="355600" indent="-342900">
              <a:lnSpc>
                <a:spcPct val="100000"/>
              </a:lnSpc>
              <a:spcBef>
                <a:spcPts val="370"/>
              </a:spcBef>
              <a:buFont typeface="Arial"/>
              <a:buChar char="•"/>
              <a:tabLst>
                <a:tab pos="356235" algn="l"/>
              </a:tabLst>
            </a:pPr>
            <a:r>
              <a:rPr sz="2400" dirty="0">
                <a:solidFill>
                  <a:schemeClr val="bg2">
                    <a:lumMod val="50000"/>
                  </a:schemeClr>
                </a:solidFill>
                <a:latin typeface="+mj-lt"/>
                <a:cs typeface="Arial"/>
              </a:rPr>
              <a:t>Perf</a:t>
            </a:r>
            <a:r>
              <a:rPr sz="2400" spc="-10" dirty="0">
                <a:solidFill>
                  <a:schemeClr val="bg2">
                    <a:lumMod val="50000"/>
                  </a:schemeClr>
                </a:solidFill>
                <a:latin typeface="+mj-lt"/>
                <a:cs typeface="Arial"/>
              </a:rPr>
              <a:t>o</a:t>
            </a:r>
            <a:r>
              <a:rPr sz="2400" dirty="0">
                <a:solidFill>
                  <a:schemeClr val="bg2">
                    <a:lumMod val="50000"/>
                  </a:schemeClr>
                </a:solidFill>
                <a:latin typeface="+mj-lt"/>
                <a:cs typeface="Arial"/>
              </a:rPr>
              <a:t>rma</a:t>
            </a:r>
            <a:r>
              <a:rPr sz="2400" spc="-15" dirty="0">
                <a:solidFill>
                  <a:schemeClr val="bg2">
                    <a:lumMod val="50000"/>
                  </a:schemeClr>
                </a:solidFill>
                <a:latin typeface="+mj-lt"/>
                <a:cs typeface="Arial"/>
              </a:rPr>
              <a:t>n</a:t>
            </a:r>
            <a:r>
              <a:rPr sz="2400" dirty="0">
                <a:solidFill>
                  <a:schemeClr val="bg2">
                    <a:lumMod val="50000"/>
                  </a:schemeClr>
                </a:solidFill>
                <a:latin typeface="+mj-lt"/>
                <a:cs typeface="Arial"/>
              </a:rPr>
              <a:t>ce</a:t>
            </a:r>
          </a:p>
          <a:p>
            <a:pPr marL="756285" lvl="1" indent="-286385">
              <a:lnSpc>
                <a:spcPts val="3195"/>
              </a:lnSpc>
              <a:spcBef>
                <a:spcPts val="350"/>
              </a:spcBef>
              <a:buFont typeface="Arial"/>
              <a:buChar char="–"/>
              <a:tabLst>
                <a:tab pos="756920" algn="l"/>
              </a:tabLst>
            </a:pPr>
            <a:r>
              <a:rPr sz="2400" spc="-5" dirty="0">
                <a:solidFill>
                  <a:schemeClr val="bg2">
                    <a:lumMod val="50000"/>
                  </a:schemeClr>
                </a:solidFill>
                <a:latin typeface="+mj-lt"/>
                <a:cs typeface="Arial"/>
              </a:rPr>
              <a:t>De</a:t>
            </a:r>
            <a:r>
              <a:rPr sz="2400" dirty="0">
                <a:solidFill>
                  <a:schemeClr val="bg2">
                    <a:lumMod val="50000"/>
                  </a:schemeClr>
                </a:solidFill>
                <a:latin typeface="+mj-lt"/>
                <a:cs typeface="Arial"/>
              </a:rPr>
              <a:t>l</a:t>
            </a:r>
            <a:r>
              <a:rPr sz="2400" spc="-5" dirty="0">
                <a:solidFill>
                  <a:schemeClr val="bg2">
                    <a:lumMod val="50000"/>
                  </a:schemeClr>
                </a:solidFill>
                <a:latin typeface="+mj-lt"/>
                <a:cs typeface="Arial"/>
              </a:rPr>
              <a:t>i</a:t>
            </a:r>
            <a:r>
              <a:rPr sz="2400" dirty="0">
                <a:solidFill>
                  <a:schemeClr val="bg2">
                    <a:lumMod val="50000"/>
                  </a:schemeClr>
                </a:solidFill>
                <a:latin typeface="+mj-lt"/>
                <a:cs typeface="Arial"/>
              </a:rPr>
              <a:t>v</a:t>
            </a:r>
            <a:r>
              <a:rPr sz="2400" spc="-5" dirty="0">
                <a:solidFill>
                  <a:schemeClr val="bg2">
                    <a:lumMod val="50000"/>
                  </a:schemeClr>
                </a:solidFill>
                <a:latin typeface="+mj-lt"/>
                <a:cs typeface="Arial"/>
              </a:rPr>
              <a:t>er</a:t>
            </a:r>
            <a:r>
              <a:rPr sz="2400" spc="15" dirty="0">
                <a:solidFill>
                  <a:schemeClr val="bg2">
                    <a:lumMod val="50000"/>
                  </a:schemeClr>
                </a:solidFill>
                <a:latin typeface="+mj-lt"/>
                <a:cs typeface="Arial"/>
              </a:rPr>
              <a:t> </a:t>
            </a:r>
            <a:r>
              <a:rPr sz="2400" spc="-5" dirty="0">
                <a:solidFill>
                  <a:schemeClr val="bg2">
                    <a:lumMod val="50000"/>
                  </a:schemeClr>
                </a:solidFill>
                <a:latin typeface="+mj-lt"/>
                <a:cs typeface="Arial"/>
              </a:rPr>
              <a:t>s</a:t>
            </a:r>
            <a:r>
              <a:rPr sz="2400" dirty="0">
                <a:solidFill>
                  <a:schemeClr val="bg2">
                    <a:lumMod val="50000"/>
                  </a:schemeClr>
                </a:solidFill>
                <a:latin typeface="+mj-lt"/>
                <a:cs typeface="Arial"/>
              </a:rPr>
              <a:t>u</a:t>
            </a:r>
            <a:r>
              <a:rPr sz="2400" spc="-5" dirty="0">
                <a:solidFill>
                  <a:schemeClr val="bg2">
                    <a:lumMod val="50000"/>
                  </a:schemeClr>
                </a:solidFill>
                <a:latin typeface="+mj-lt"/>
                <a:cs typeface="Arial"/>
              </a:rPr>
              <a:t>p</a:t>
            </a:r>
            <a:r>
              <a:rPr sz="2400" dirty="0">
                <a:solidFill>
                  <a:schemeClr val="bg2">
                    <a:lumMod val="50000"/>
                  </a:schemeClr>
                </a:solidFill>
                <a:latin typeface="+mj-lt"/>
                <a:cs typeface="Arial"/>
              </a:rPr>
              <a:t>p</a:t>
            </a:r>
            <a:r>
              <a:rPr sz="2400" spc="-5" dirty="0">
                <a:solidFill>
                  <a:schemeClr val="bg2">
                    <a:lumMod val="50000"/>
                  </a:schemeClr>
                </a:solidFill>
                <a:latin typeface="+mj-lt"/>
                <a:cs typeface="Arial"/>
              </a:rPr>
              <a:t>li</a:t>
            </a:r>
            <a:r>
              <a:rPr sz="2400" dirty="0">
                <a:solidFill>
                  <a:schemeClr val="bg2">
                    <a:lumMod val="50000"/>
                  </a:schemeClr>
                </a:solidFill>
                <a:latin typeface="+mj-lt"/>
                <a:cs typeface="Arial"/>
              </a:rPr>
              <a:t>e</a:t>
            </a:r>
            <a:r>
              <a:rPr sz="2400" spc="-5" dirty="0">
                <a:solidFill>
                  <a:schemeClr val="bg2">
                    <a:lumMod val="50000"/>
                  </a:schemeClr>
                </a:solidFill>
                <a:latin typeface="+mj-lt"/>
                <a:cs typeface="Arial"/>
              </a:rPr>
              <a:t>s</a:t>
            </a:r>
            <a:r>
              <a:rPr sz="2400" dirty="0">
                <a:solidFill>
                  <a:schemeClr val="bg2">
                    <a:lumMod val="50000"/>
                  </a:schemeClr>
                </a:solidFill>
                <a:latin typeface="+mj-lt"/>
                <a:cs typeface="Arial"/>
              </a:rPr>
              <a:t> </a:t>
            </a:r>
            <a:r>
              <a:rPr sz="2400" spc="-5" dirty="0">
                <a:solidFill>
                  <a:schemeClr val="bg2">
                    <a:lumMod val="50000"/>
                  </a:schemeClr>
                </a:solidFill>
                <a:latin typeface="+mj-lt"/>
                <a:cs typeface="Arial"/>
              </a:rPr>
              <a:t>or</a:t>
            </a:r>
            <a:r>
              <a:rPr sz="2400" spc="5" dirty="0">
                <a:solidFill>
                  <a:schemeClr val="bg2">
                    <a:lumMod val="50000"/>
                  </a:schemeClr>
                </a:solidFill>
                <a:latin typeface="+mj-lt"/>
                <a:cs typeface="Arial"/>
              </a:rPr>
              <a:t> </a:t>
            </a:r>
            <a:r>
              <a:rPr sz="2400" dirty="0">
                <a:solidFill>
                  <a:schemeClr val="bg2">
                    <a:lumMod val="50000"/>
                  </a:schemeClr>
                </a:solidFill>
                <a:latin typeface="+mj-lt"/>
                <a:cs typeface="Arial"/>
              </a:rPr>
              <a:t>s</a:t>
            </a:r>
            <a:r>
              <a:rPr sz="2400" spc="-5" dirty="0">
                <a:solidFill>
                  <a:schemeClr val="bg2">
                    <a:lumMod val="50000"/>
                  </a:schemeClr>
                </a:solidFill>
                <a:latin typeface="+mj-lt"/>
                <a:cs typeface="Arial"/>
              </a:rPr>
              <a:t>e</a:t>
            </a:r>
            <a:r>
              <a:rPr sz="2400" dirty="0">
                <a:solidFill>
                  <a:schemeClr val="bg2">
                    <a:lumMod val="50000"/>
                  </a:schemeClr>
                </a:solidFill>
                <a:latin typeface="+mj-lt"/>
                <a:cs typeface="Arial"/>
              </a:rPr>
              <a:t>r</a:t>
            </a:r>
            <a:r>
              <a:rPr sz="2400" spc="-5" dirty="0">
                <a:solidFill>
                  <a:schemeClr val="bg2">
                    <a:lumMod val="50000"/>
                  </a:schemeClr>
                </a:solidFill>
                <a:latin typeface="+mj-lt"/>
                <a:cs typeface="Arial"/>
              </a:rPr>
              <a:t>v</a:t>
            </a:r>
            <a:r>
              <a:rPr sz="2400" dirty="0">
                <a:solidFill>
                  <a:schemeClr val="bg2">
                    <a:lumMod val="50000"/>
                  </a:schemeClr>
                </a:solidFill>
                <a:latin typeface="+mj-lt"/>
                <a:cs typeface="Arial"/>
              </a:rPr>
              <a:t>i</a:t>
            </a:r>
            <a:r>
              <a:rPr sz="2400" spc="-5" dirty="0">
                <a:solidFill>
                  <a:schemeClr val="bg2">
                    <a:lumMod val="50000"/>
                  </a:schemeClr>
                </a:solidFill>
                <a:latin typeface="+mj-lt"/>
                <a:cs typeface="Arial"/>
              </a:rPr>
              <a:t>c</a:t>
            </a:r>
            <a:r>
              <a:rPr sz="2400" dirty="0">
                <a:solidFill>
                  <a:schemeClr val="bg2">
                    <a:lumMod val="50000"/>
                  </a:schemeClr>
                </a:solidFill>
                <a:latin typeface="+mj-lt"/>
                <a:cs typeface="Arial"/>
              </a:rPr>
              <a:t>e</a:t>
            </a:r>
            <a:r>
              <a:rPr sz="2400" spc="-5" dirty="0">
                <a:solidFill>
                  <a:schemeClr val="bg2">
                    <a:lumMod val="50000"/>
                  </a:schemeClr>
                </a:solidFill>
                <a:latin typeface="+mj-lt"/>
                <a:cs typeface="Arial"/>
              </a:rPr>
              <a:t>s</a:t>
            </a:r>
            <a:r>
              <a:rPr sz="2400" spc="-15" dirty="0">
                <a:solidFill>
                  <a:schemeClr val="bg2">
                    <a:lumMod val="50000"/>
                  </a:schemeClr>
                </a:solidFill>
                <a:latin typeface="+mj-lt"/>
                <a:cs typeface="Arial"/>
              </a:rPr>
              <a:t> </a:t>
            </a:r>
            <a:r>
              <a:rPr sz="2400" spc="-5" dirty="0">
                <a:solidFill>
                  <a:schemeClr val="bg2">
                    <a:lumMod val="50000"/>
                  </a:schemeClr>
                </a:solidFill>
                <a:latin typeface="+mj-lt"/>
                <a:cs typeface="Arial"/>
              </a:rPr>
              <a:t>th</a:t>
            </a:r>
            <a:r>
              <a:rPr sz="2400" spc="0" dirty="0">
                <a:solidFill>
                  <a:schemeClr val="bg2">
                    <a:lumMod val="50000"/>
                  </a:schemeClr>
                </a:solidFill>
                <a:latin typeface="+mj-lt"/>
                <a:cs typeface="Arial"/>
              </a:rPr>
              <a:t>a</a:t>
            </a:r>
            <a:r>
              <a:rPr sz="2400" spc="-5" dirty="0">
                <a:solidFill>
                  <a:schemeClr val="bg2">
                    <a:lumMod val="50000"/>
                  </a:schemeClr>
                </a:solidFill>
                <a:latin typeface="+mj-lt"/>
                <a:cs typeface="Arial"/>
              </a:rPr>
              <a:t>t m</a:t>
            </a:r>
            <a:r>
              <a:rPr sz="2400" dirty="0">
                <a:solidFill>
                  <a:schemeClr val="bg2">
                    <a:lumMod val="50000"/>
                  </a:schemeClr>
                </a:solidFill>
                <a:latin typeface="+mj-lt"/>
                <a:cs typeface="Arial"/>
              </a:rPr>
              <a:t>e</a:t>
            </a:r>
            <a:r>
              <a:rPr sz="2400" spc="-5" dirty="0">
                <a:solidFill>
                  <a:schemeClr val="bg2">
                    <a:lumMod val="50000"/>
                  </a:schemeClr>
                </a:solidFill>
                <a:latin typeface="+mj-lt"/>
                <a:cs typeface="Arial"/>
              </a:rPr>
              <a:t>et</a:t>
            </a:r>
            <a:endParaRPr sz="2400" dirty="0">
              <a:solidFill>
                <a:schemeClr val="bg2">
                  <a:lumMod val="50000"/>
                </a:schemeClr>
              </a:solidFill>
              <a:latin typeface="+mj-lt"/>
              <a:cs typeface="Arial"/>
            </a:endParaRPr>
          </a:p>
          <a:p>
            <a:pPr marL="756285">
              <a:lnSpc>
                <a:spcPts val="3195"/>
              </a:lnSpc>
            </a:pPr>
            <a:r>
              <a:rPr sz="2400" spc="-5" dirty="0">
                <a:solidFill>
                  <a:schemeClr val="bg2">
                    <a:lumMod val="50000"/>
                  </a:schemeClr>
                </a:solidFill>
                <a:latin typeface="+mj-lt"/>
                <a:cs typeface="Arial"/>
              </a:rPr>
              <a:t>c</a:t>
            </a:r>
            <a:r>
              <a:rPr sz="2400" dirty="0">
                <a:solidFill>
                  <a:schemeClr val="bg2">
                    <a:lumMod val="50000"/>
                  </a:schemeClr>
                </a:solidFill>
                <a:latin typeface="+mj-lt"/>
                <a:cs typeface="Arial"/>
              </a:rPr>
              <a:t>o</a:t>
            </a:r>
            <a:r>
              <a:rPr sz="2400" spc="-5" dirty="0">
                <a:solidFill>
                  <a:schemeClr val="bg2">
                    <a:lumMod val="50000"/>
                  </a:schemeClr>
                </a:solidFill>
                <a:latin typeface="+mj-lt"/>
                <a:cs typeface="Arial"/>
              </a:rPr>
              <a:t>nt</a:t>
            </a:r>
            <a:r>
              <a:rPr sz="2400" dirty="0">
                <a:solidFill>
                  <a:schemeClr val="bg2">
                    <a:lumMod val="50000"/>
                  </a:schemeClr>
                </a:solidFill>
                <a:latin typeface="+mj-lt"/>
                <a:cs typeface="Arial"/>
              </a:rPr>
              <a:t>r</a:t>
            </a:r>
            <a:r>
              <a:rPr sz="2400" spc="-5" dirty="0">
                <a:solidFill>
                  <a:schemeClr val="bg2">
                    <a:lumMod val="50000"/>
                  </a:schemeClr>
                </a:solidFill>
                <a:latin typeface="+mj-lt"/>
                <a:cs typeface="Arial"/>
              </a:rPr>
              <a:t>a</a:t>
            </a:r>
            <a:r>
              <a:rPr sz="2400" dirty="0">
                <a:solidFill>
                  <a:schemeClr val="bg2">
                    <a:lumMod val="50000"/>
                  </a:schemeClr>
                </a:solidFill>
                <a:latin typeface="+mj-lt"/>
                <a:cs typeface="Arial"/>
              </a:rPr>
              <a:t>c</a:t>
            </a:r>
            <a:r>
              <a:rPr sz="2400" spc="-5" dirty="0">
                <a:solidFill>
                  <a:schemeClr val="bg2">
                    <a:lumMod val="50000"/>
                  </a:schemeClr>
                </a:solidFill>
                <a:latin typeface="+mj-lt"/>
                <a:cs typeface="Arial"/>
              </a:rPr>
              <a:t>t req</a:t>
            </a:r>
            <a:r>
              <a:rPr sz="2400" dirty="0">
                <a:solidFill>
                  <a:schemeClr val="bg2">
                    <a:lumMod val="50000"/>
                  </a:schemeClr>
                </a:solidFill>
                <a:latin typeface="+mj-lt"/>
                <a:cs typeface="Arial"/>
              </a:rPr>
              <a:t>u</a:t>
            </a:r>
            <a:r>
              <a:rPr sz="2400" spc="-5" dirty="0">
                <a:solidFill>
                  <a:schemeClr val="bg2">
                    <a:lumMod val="50000"/>
                  </a:schemeClr>
                </a:solidFill>
                <a:latin typeface="+mj-lt"/>
                <a:cs typeface="Arial"/>
              </a:rPr>
              <a:t>ir</a:t>
            </a:r>
            <a:r>
              <a:rPr sz="2400" dirty="0">
                <a:solidFill>
                  <a:schemeClr val="bg2">
                    <a:lumMod val="50000"/>
                  </a:schemeClr>
                </a:solidFill>
                <a:latin typeface="+mj-lt"/>
                <a:cs typeface="Arial"/>
              </a:rPr>
              <a:t>e</a:t>
            </a:r>
            <a:r>
              <a:rPr sz="2400" spc="-5" dirty="0">
                <a:solidFill>
                  <a:schemeClr val="bg2">
                    <a:lumMod val="50000"/>
                  </a:schemeClr>
                </a:solidFill>
                <a:latin typeface="+mj-lt"/>
                <a:cs typeface="Arial"/>
              </a:rPr>
              <a:t>men</a:t>
            </a:r>
            <a:r>
              <a:rPr sz="2400" dirty="0">
                <a:solidFill>
                  <a:schemeClr val="bg2">
                    <a:lumMod val="50000"/>
                  </a:schemeClr>
                </a:solidFill>
                <a:latin typeface="+mj-lt"/>
                <a:cs typeface="Arial"/>
              </a:rPr>
              <a:t>t</a:t>
            </a:r>
            <a:r>
              <a:rPr sz="2400" spc="-5" dirty="0">
                <a:solidFill>
                  <a:schemeClr val="bg2">
                    <a:lumMod val="50000"/>
                  </a:schemeClr>
                </a:solidFill>
                <a:latin typeface="+mj-lt"/>
                <a:cs typeface="Arial"/>
              </a:rPr>
              <a:t>s</a:t>
            </a:r>
            <a:endParaRPr sz="2400" dirty="0">
              <a:solidFill>
                <a:schemeClr val="bg2">
                  <a:lumMod val="50000"/>
                </a:schemeClr>
              </a:solidFill>
              <a:latin typeface="+mj-lt"/>
              <a:cs typeface="Arial"/>
            </a:endParaRPr>
          </a:p>
        </p:txBody>
      </p:sp>
      <p:sp>
        <p:nvSpPr>
          <p:cNvPr id="2" name="Slide Number Placeholder 1"/>
          <p:cNvSpPr>
            <a:spLocks noGrp="1"/>
          </p:cNvSpPr>
          <p:nvPr>
            <p:ph type="sldNum" sz="quarter" idx="7"/>
          </p:nvPr>
        </p:nvSpPr>
        <p:spPr/>
        <p:txBody>
          <a:bodyPr/>
          <a:lstStyle/>
          <a:p>
            <a:pPr marL="25400">
              <a:lnSpc>
                <a:spcPct val="100000"/>
              </a:lnSpc>
            </a:pPr>
            <a:fld id="{81D60167-4931-47E6-BA6A-407CBD079E47}" type="slidenum">
              <a:rPr lang="en-US" smtClean="0"/>
              <a:t>12</a:t>
            </a:fld>
            <a:endParaRPr lang="en-US" dirty="0"/>
          </a:p>
        </p:txBody>
      </p:sp>
    </p:spTree>
    <p:extLst>
      <p:ext uri="{BB962C8B-B14F-4D97-AF65-F5344CB8AC3E}">
        <p14:creationId xmlns:p14="http://schemas.microsoft.com/office/powerpoint/2010/main" val="3252100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0"/>
            <a:ext cx="9144000" cy="687616"/>
          </a:xfrm>
          <a:prstGeom prst="rect">
            <a:avLst/>
          </a:prstGeom>
        </p:spPr>
        <p:txBody>
          <a:bodyPr vert="horz" wrap="square" lIns="0" tIns="254246" rIns="0" bIns="0" rtlCol="0">
            <a:spAutoFit/>
          </a:bodyPr>
          <a:lstStyle/>
          <a:p>
            <a:pPr marL="12700">
              <a:lnSpc>
                <a:spcPct val="100000"/>
              </a:lnSpc>
            </a:pPr>
            <a:r>
              <a:rPr sz="2800" dirty="0" smtClean="0">
                <a:solidFill>
                  <a:schemeClr val="bg2">
                    <a:lumMod val="50000"/>
                  </a:schemeClr>
                </a:solidFill>
                <a:latin typeface="+mj-lt"/>
                <a:cs typeface="+mj-cs"/>
              </a:rPr>
              <a:t>Inspection</a:t>
            </a:r>
            <a:r>
              <a:rPr lang="en-US" sz="2800" dirty="0">
                <a:solidFill>
                  <a:schemeClr val="bg2">
                    <a:lumMod val="50000"/>
                  </a:schemeClr>
                </a:solidFill>
                <a:latin typeface="+mj-lt"/>
                <a:cs typeface="+mj-cs"/>
              </a:rPr>
              <a:t>/Acceptance</a:t>
            </a:r>
            <a:endParaRPr sz="2800" dirty="0">
              <a:solidFill>
                <a:schemeClr val="bg2">
                  <a:lumMod val="50000"/>
                </a:schemeClr>
              </a:solidFill>
              <a:latin typeface="+mj-lt"/>
              <a:cs typeface="+mj-cs"/>
            </a:endParaRPr>
          </a:p>
        </p:txBody>
      </p:sp>
      <p:sp>
        <p:nvSpPr>
          <p:cNvPr id="4" name="object 4"/>
          <p:cNvSpPr txBox="1"/>
          <p:nvPr/>
        </p:nvSpPr>
        <p:spPr>
          <a:xfrm>
            <a:off x="457200" y="1371600"/>
            <a:ext cx="8229600" cy="4411464"/>
          </a:xfrm>
          <a:prstGeom prst="rect">
            <a:avLst/>
          </a:prstGeom>
        </p:spPr>
        <p:txBody>
          <a:bodyPr vert="horz" wrap="square" lIns="0" tIns="0" rIns="0" bIns="0" rtlCol="0">
            <a:spAutoFit/>
          </a:bodyPr>
          <a:lstStyle/>
          <a:p>
            <a:pPr marL="355600" marR="7620" indent="-342900">
              <a:lnSpc>
                <a:spcPct val="100000"/>
              </a:lnSpc>
              <a:spcBef>
                <a:spcPts val="770"/>
              </a:spcBef>
              <a:buFont typeface="Arial"/>
              <a:buChar char="•"/>
              <a:tabLst>
                <a:tab pos="356235" algn="l"/>
              </a:tabLst>
            </a:pPr>
            <a:r>
              <a:rPr sz="2000" dirty="0" smtClean="0">
                <a:solidFill>
                  <a:schemeClr val="bg2">
                    <a:lumMod val="50000"/>
                  </a:schemeClr>
                </a:solidFill>
                <a:latin typeface="+mj-lt"/>
                <a:cs typeface="Arial"/>
              </a:rPr>
              <a:t>The</a:t>
            </a:r>
            <a:r>
              <a:rPr sz="2000" spc="-30" dirty="0" smtClean="0">
                <a:solidFill>
                  <a:schemeClr val="bg2">
                    <a:lumMod val="50000"/>
                  </a:schemeClr>
                </a:solidFill>
                <a:latin typeface="+mj-lt"/>
                <a:cs typeface="Arial"/>
              </a:rPr>
              <a:t> </a:t>
            </a:r>
            <a:r>
              <a:rPr sz="2000" dirty="0">
                <a:solidFill>
                  <a:schemeClr val="bg2">
                    <a:lumMod val="50000"/>
                  </a:schemeClr>
                </a:solidFill>
                <a:latin typeface="+mj-lt"/>
                <a:cs typeface="Arial"/>
              </a:rPr>
              <a:t>Gover</a:t>
            </a:r>
            <a:r>
              <a:rPr sz="2000" spc="-15" dirty="0">
                <a:solidFill>
                  <a:schemeClr val="bg2">
                    <a:lumMod val="50000"/>
                  </a:schemeClr>
                </a:solidFill>
                <a:latin typeface="+mj-lt"/>
                <a:cs typeface="Arial"/>
              </a:rPr>
              <a:t>n</a:t>
            </a:r>
            <a:r>
              <a:rPr sz="2000" spc="5" dirty="0">
                <a:solidFill>
                  <a:schemeClr val="bg2">
                    <a:lumMod val="50000"/>
                  </a:schemeClr>
                </a:solidFill>
                <a:latin typeface="+mj-lt"/>
                <a:cs typeface="Arial"/>
              </a:rPr>
              <a:t>m</a:t>
            </a:r>
            <a:r>
              <a:rPr sz="2000" spc="-15" dirty="0">
                <a:solidFill>
                  <a:schemeClr val="bg2">
                    <a:lumMod val="50000"/>
                  </a:schemeClr>
                </a:solidFill>
                <a:latin typeface="+mj-lt"/>
                <a:cs typeface="Arial"/>
              </a:rPr>
              <a:t>e</a:t>
            </a:r>
            <a:r>
              <a:rPr sz="2000" dirty="0">
                <a:solidFill>
                  <a:schemeClr val="bg2">
                    <a:lumMod val="50000"/>
                  </a:schemeClr>
                </a:solidFill>
                <a:latin typeface="+mj-lt"/>
                <a:cs typeface="Arial"/>
              </a:rPr>
              <a:t>nt</a:t>
            </a:r>
            <a:r>
              <a:rPr sz="2000" spc="-40" dirty="0">
                <a:solidFill>
                  <a:schemeClr val="bg2">
                    <a:lumMod val="50000"/>
                  </a:schemeClr>
                </a:solidFill>
                <a:latin typeface="+mj-lt"/>
                <a:cs typeface="Arial"/>
              </a:rPr>
              <a:t> </a:t>
            </a:r>
            <a:r>
              <a:rPr sz="2000" dirty="0">
                <a:solidFill>
                  <a:schemeClr val="bg2">
                    <a:lumMod val="50000"/>
                  </a:schemeClr>
                </a:solidFill>
                <a:latin typeface="+mj-lt"/>
                <a:cs typeface="Arial"/>
              </a:rPr>
              <a:t>h</a:t>
            </a:r>
            <a:r>
              <a:rPr sz="2000" spc="-15" dirty="0">
                <a:solidFill>
                  <a:schemeClr val="bg2">
                    <a:lumMod val="50000"/>
                  </a:schemeClr>
                </a:solidFill>
                <a:latin typeface="+mj-lt"/>
                <a:cs typeface="Arial"/>
              </a:rPr>
              <a:t>a</a:t>
            </a:r>
            <a:r>
              <a:rPr sz="2000" dirty="0">
                <a:solidFill>
                  <a:schemeClr val="bg2">
                    <a:lumMod val="50000"/>
                  </a:schemeClr>
                </a:solidFill>
                <a:latin typeface="+mj-lt"/>
                <a:cs typeface="Arial"/>
              </a:rPr>
              <a:t>s</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t</a:t>
            </a:r>
            <a:r>
              <a:rPr sz="2000" spc="-10" dirty="0">
                <a:solidFill>
                  <a:schemeClr val="bg2">
                    <a:lumMod val="50000"/>
                  </a:schemeClr>
                </a:solidFill>
                <a:latin typeface="+mj-lt"/>
                <a:cs typeface="Arial"/>
              </a:rPr>
              <a:t>h</a:t>
            </a:r>
            <a:r>
              <a:rPr sz="2000" dirty="0">
                <a:solidFill>
                  <a:schemeClr val="bg2">
                    <a:lumMod val="50000"/>
                  </a:schemeClr>
                </a:solidFill>
                <a:latin typeface="+mj-lt"/>
                <a:cs typeface="Arial"/>
              </a:rPr>
              <a:t>e</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ri</a:t>
            </a:r>
            <a:r>
              <a:rPr sz="2000" spc="-10" dirty="0">
                <a:solidFill>
                  <a:schemeClr val="bg2">
                    <a:lumMod val="50000"/>
                  </a:schemeClr>
                </a:solidFill>
                <a:latin typeface="+mj-lt"/>
                <a:cs typeface="Arial"/>
              </a:rPr>
              <a:t>g</a:t>
            </a:r>
            <a:r>
              <a:rPr sz="2000" dirty="0">
                <a:solidFill>
                  <a:schemeClr val="bg2">
                    <a:lumMod val="50000"/>
                  </a:schemeClr>
                </a:solidFill>
                <a:latin typeface="+mj-lt"/>
                <a:cs typeface="Arial"/>
              </a:rPr>
              <a:t>ht</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to</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i</a:t>
            </a:r>
            <a:r>
              <a:rPr sz="2000" spc="-15" dirty="0">
                <a:solidFill>
                  <a:schemeClr val="bg2">
                    <a:lumMod val="50000"/>
                  </a:schemeClr>
                </a:solidFill>
                <a:latin typeface="+mj-lt"/>
                <a:cs typeface="Arial"/>
              </a:rPr>
              <a:t>n</a:t>
            </a:r>
            <a:r>
              <a:rPr sz="2000" dirty="0">
                <a:solidFill>
                  <a:schemeClr val="bg2">
                    <a:lumMod val="50000"/>
                  </a:schemeClr>
                </a:solidFill>
                <a:latin typeface="+mj-lt"/>
                <a:cs typeface="Arial"/>
              </a:rPr>
              <a:t>spect all</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materi</a:t>
            </a:r>
            <a:r>
              <a:rPr sz="2000" spc="-20" dirty="0">
                <a:solidFill>
                  <a:schemeClr val="bg2">
                    <a:lumMod val="50000"/>
                  </a:schemeClr>
                </a:solidFill>
                <a:latin typeface="+mj-lt"/>
                <a:cs typeface="Arial"/>
              </a:rPr>
              <a:t>a</a:t>
            </a:r>
            <a:r>
              <a:rPr sz="2000" dirty="0">
                <a:solidFill>
                  <a:schemeClr val="bg2">
                    <a:lumMod val="50000"/>
                  </a:schemeClr>
                </a:solidFill>
                <a:latin typeface="+mj-lt"/>
                <a:cs typeface="Arial"/>
              </a:rPr>
              <a:t>ls</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a</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d workma</a:t>
            </a:r>
            <a:r>
              <a:rPr sz="2000" spc="-20" dirty="0">
                <a:solidFill>
                  <a:schemeClr val="bg2">
                    <a:lumMod val="50000"/>
                  </a:schemeClr>
                </a:solidFill>
                <a:latin typeface="+mj-lt"/>
                <a:cs typeface="Arial"/>
              </a:rPr>
              <a:t>n</a:t>
            </a:r>
            <a:r>
              <a:rPr sz="2000" dirty="0">
                <a:solidFill>
                  <a:schemeClr val="bg2">
                    <a:lumMod val="50000"/>
                  </a:schemeClr>
                </a:solidFill>
                <a:latin typeface="+mj-lt"/>
                <a:cs typeface="Arial"/>
              </a:rPr>
              <a:t>ship</a:t>
            </a:r>
            <a:r>
              <a:rPr sz="2000" spc="-50" dirty="0">
                <a:solidFill>
                  <a:schemeClr val="bg2">
                    <a:lumMod val="50000"/>
                  </a:schemeClr>
                </a:solidFill>
                <a:latin typeface="+mj-lt"/>
                <a:cs typeface="Arial"/>
              </a:rPr>
              <a:t> </a:t>
            </a:r>
            <a:r>
              <a:rPr sz="2000" dirty="0">
                <a:solidFill>
                  <a:schemeClr val="bg2">
                    <a:lumMod val="50000"/>
                  </a:schemeClr>
                </a:solidFill>
                <a:latin typeface="+mj-lt"/>
                <a:cs typeface="Arial"/>
              </a:rPr>
              <a:t>at</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a</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y time</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a</a:t>
            </a:r>
            <a:r>
              <a:rPr sz="2000" spc="-15" dirty="0">
                <a:solidFill>
                  <a:schemeClr val="bg2">
                    <a:lumMod val="50000"/>
                  </a:schemeClr>
                </a:solidFill>
                <a:latin typeface="+mj-lt"/>
                <a:cs typeface="Arial"/>
              </a:rPr>
              <a:t>n</a:t>
            </a:r>
            <a:r>
              <a:rPr sz="2000" dirty="0">
                <a:solidFill>
                  <a:schemeClr val="bg2">
                    <a:lumMod val="50000"/>
                  </a:schemeClr>
                </a:solidFill>
                <a:latin typeface="+mj-lt"/>
                <a:cs typeface="Arial"/>
              </a:rPr>
              <a:t>d </a:t>
            </a:r>
            <a:r>
              <a:rPr sz="2000" spc="-15" dirty="0">
                <a:solidFill>
                  <a:schemeClr val="bg2">
                    <a:lumMod val="50000"/>
                  </a:schemeClr>
                </a:solidFill>
                <a:latin typeface="+mj-lt"/>
                <a:cs typeface="Arial"/>
              </a:rPr>
              <a:t>a</a:t>
            </a:r>
            <a:r>
              <a:rPr sz="2000" dirty="0">
                <a:solidFill>
                  <a:schemeClr val="bg2">
                    <a:lumMod val="50000"/>
                  </a:schemeClr>
                </a:solidFill>
                <a:latin typeface="+mj-lt"/>
                <a:cs typeface="Arial"/>
              </a:rPr>
              <a:t>ny</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pl</a:t>
            </a:r>
            <a:r>
              <a:rPr sz="2000" spc="-15" dirty="0">
                <a:solidFill>
                  <a:schemeClr val="bg2">
                    <a:lumMod val="50000"/>
                  </a:schemeClr>
                </a:solidFill>
                <a:latin typeface="+mj-lt"/>
                <a:cs typeface="Arial"/>
              </a:rPr>
              <a:t>a</a:t>
            </a:r>
            <a:r>
              <a:rPr sz="2000" dirty="0">
                <a:solidFill>
                  <a:schemeClr val="bg2">
                    <a:lumMod val="50000"/>
                  </a:schemeClr>
                </a:solidFill>
                <a:latin typeface="+mj-lt"/>
                <a:cs typeface="Arial"/>
              </a:rPr>
              <a:t>ce</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where</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work </a:t>
            </a:r>
            <a:r>
              <a:rPr sz="2000" spc="-15" dirty="0">
                <a:solidFill>
                  <a:schemeClr val="bg2">
                    <a:lumMod val="50000"/>
                  </a:schemeClr>
                </a:solidFill>
                <a:latin typeface="+mj-lt"/>
                <a:cs typeface="Arial"/>
              </a:rPr>
              <a:t>o</a:t>
            </a:r>
            <a:r>
              <a:rPr sz="2000" dirty="0">
                <a:solidFill>
                  <a:schemeClr val="bg2">
                    <a:lumMod val="50000"/>
                  </a:schemeClr>
                </a:solidFill>
                <a:latin typeface="+mj-lt"/>
                <a:cs typeface="Arial"/>
              </a:rPr>
              <a:t>n a con</a:t>
            </a:r>
            <a:r>
              <a:rPr sz="2000" spc="-15" dirty="0">
                <a:solidFill>
                  <a:schemeClr val="bg2">
                    <a:lumMod val="50000"/>
                  </a:schemeClr>
                </a:solidFill>
                <a:latin typeface="+mj-lt"/>
                <a:cs typeface="Arial"/>
              </a:rPr>
              <a:t>t</a:t>
            </a:r>
            <a:r>
              <a:rPr sz="2000" dirty="0">
                <a:solidFill>
                  <a:schemeClr val="bg2">
                    <a:lumMod val="50000"/>
                  </a:schemeClr>
                </a:solidFill>
                <a:latin typeface="+mj-lt"/>
                <a:cs typeface="Arial"/>
              </a:rPr>
              <a:t>ract</a:t>
            </a:r>
            <a:r>
              <a:rPr sz="2000" spc="-35" dirty="0">
                <a:solidFill>
                  <a:schemeClr val="bg2">
                    <a:lumMod val="50000"/>
                  </a:schemeClr>
                </a:solidFill>
                <a:latin typeface="+mj-lt"/>
                <a:cs typeface="Arial"/>
              </a:rPr>
              <a:t> </a:t>
            </a:r>
            <a:r>
              <a:rPr sz="2000" dirty="0">
                <a:solidFill>
                  <a:schemeClr val="bg2">
                    <a:lumMod val="50000"/>
                  </a:schemeClr>
                </a:solidFill>
                <a:latin typeface="+mj-lt"/>
                <a:cs typeface="Arial"/>
              </a:rPr>
              <a:t>is b</a:t>
            </a:r>
            <a:r>
              <a:rPr sz="2000" spc="-20" dirty="0">
                <a:solidFill>
                  <a:schemeClr val="bg2">
                    <a:lumMod val="50000"/>
                  </a:schemeClr>
                </a:solidFill>
                <a:latin typeface="+mj-lt"/>
                <a:cs typeface="Arial"/>
              </a:rPr>
              <a:t>e</a:t>
            </a:r>
            <a:r>
              <a:rPr sz="2000" dirty="0">
                <a:solidFill>
                  <a:schemeClr val="bg2">
                    <a:lumMod val="50000"/>
                  </a:schemeClr>
                </a:solidFill>
                <a:latin typeface="+mj-lt"/>
                <a:cs typeface="Arial"/>
              </a:rPr>
              <a:t>i</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g</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d</a:t>
            </a:r>
            <a:r>
              <a:rPr sz="2000" spc="-15" dirty="0">
                <a:solidFill>
                  <a:schemeClr val="bg2">
                    <a:lumMod val="50000"/>
                  </a:schemeClr>
                </a:solidFill>
                <a:latin typeface="+mj-lt"/>
                <a:cs typeface="Arial"/>
              </a:rPr>
              <a:t>o</a:t>
            </a:r>
            <a:r>
              <a:rPr sz="2000" dirty="0">
                <a:solidFill>
                  <a:schemeClr val="bg2">
                    <a:lumMod val="50000"/>
                  </a:schemeClr>
                </a:solidFill>
                <a:latin typeface="+mj-lt"/>
                <a:cs typeface="Arial"/>
              </a:rPr>
              <a:t>n</a:t>
            </a:r>
            <a:r>
              <a:rPr sz="2000" spc="-15" dirty="0">
                <a:solidFill>
                  <a:schemeClr val="bg2">
                    <a:lumMod val="50000"/>
                  </a:schemeClr>
                </a:solidFill>
                <a:latin typeface="+mj-lt"/>
                <a:cs typeface="Arial"/>
              </a:rPr>
              <a:t>e</a:t>
            </a:r>
            <a:r>
              <a:rPr sz="2000" dirty="0">
                <a:solidFill>
                  <a:schemeClr val="bg2">
                    <a:lumMod val="50000"/>
                  </a:schemeClr>
                </a:solidFill>
                <a:latin typeface="+mj-lt"/>
                <a:cs typeface="Arial"/>
              </a:rPr>
              <a:t>,</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pr</a:t>
            </a:r>
            <a:r>
              <a:rPr sz="2000" spc="-15" dirty="0">
                <a:solidFill>
                  <a:schemeClr val="bg2">
                    <a:lumMod val="50000"/>
                  </a:schemeClr>
                </a:solidFill>
                <a:latin typeface="+mj-lt"/>
                <a:cs typeface="Arial"/>
              </a:rPr>
              <a:t>o</a:t>
            </a:r>
            <a:r>
              <a:rPr sz="2000" dirty="0">
                <a:solidFill>
                  <a:schemeClr val="bg2">
                    <a:lumMod val="50000"/>
                  </a:schemeClr>
                </a:solidFill>
                <a:latin typeface="+mj-lt"/>
                <a:cs typeface="Arial"/>
              </a:rPr>
              <a:t>vid</a:t>
            </a:r>
            <a:r>
              <a:rPr sz="2000" spc="-15" dirty="0">
                <a:solidFill>
                  <a:schemeClr val="bg2">
                    <a:lumMod val="50000"/>
                  </a:schemeClr>
                </a:solidFill>
                <a:latin typeface="+mj-lt"/>
                <a:cs typeface="Arial"/>
              </a:rPr>
              <a:t>e</a:t>
            </a:r>
            <a:r>
              <a:rPr sz="2000" dirty="0">
                <a:solidFill>
                  <a:schemeClr val="bg2">
                    <a:lumMod val="50000"/>
                  </a:schemeClr>
                </a:solidFill>
                <a:latin typeface="+mj-lt"/>
                <a:cs typeface="Arial"/>
              </a:rPr>
              <a:t>d</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it</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d</a:t>
            </a:r>
            <a:r>
              <a:rPr sz="2000" spc="-15" dirty="0">
                <a:solidFill>
                  <a:schemeClr val="bg2">
                    <a:lumMod val="50000"/>
                  </a:schemeClr>
                </a:solidFill>
                <a:latin typeface="+mj-lt"/>
                <a:cs typeface="Arial"/>
              </a:rPr>
              <a:t>o</a:t>
            </a:r>
            <a:r>
              <a:rPr sz="2000" dirty="0">
                <a:solidFill>
                  <a:schemeClr val="bg2">
                    <a:lumMod val="50000"/>
                  </a:schemeClr>
                </a:solidFill>
                <a:latin typeface="+mj-lt"/>
                <a:cs typeface="Arial"/>
              </a:rPr>
              <a:t>es n</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t </a:t>
            </a:r>
            <a:r>
              <a:rPr sz="2000" spc="-10" dirty="0">
                <a:solidFill>
                  <a:schemeClr val="bg2">
                    <a:lumMod val="50000"/>
                  </a:schemeClr>
                </a:solidFill>
                <a:latin typeface="+mj-lt"/>
                <a:cs typeface="Arial"/>
              </a:rPr>
              <a:t>u</a:t>
            </a:r>
            <a:r>
              <a:rPr sz="2000" dirty="0">
                <a:solidFill>
                  <a:schemeClr val="bg2">
                    <a:lumMod val="50000"/>
                  </a:schemeClr>
                </a:solidFill>
                <a:latin typeface="+mj-lt"/>
                <a:cs typeface="Arial"/>
              </a:rPr>
              <a:t>n</a:t>
            </a:r>
            <a:r>
              <a:rPr sz="2000" spc="-10" dirty="0">
                <a:solidFill>
                  <a:schemeClr val="bg2">
                    <a:lumMod val="50000"/>
                  </a:schemeClr>
                </a:solidFill>
                <a:latin typeface="+mj-lt"/>
                <a:cs typeface="Arial"/>
              </a:rPr>
              <a:t>d</a:t>
            </a:r>
            <a:r>
              <a:rPr sz="2000" dirty="0">
                <a:solidFill>
                  <a:schemeClr val="bg2">
                    <a:lumMod val="50000"/>
                  </a:schemeClr>
                </a:solidFill>
                <a:latin typeface="+mj-lt"/>
                <a:cs typeface="Arial"/>
              </a:rPr>
              <a:t>uly</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d</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lay </a:t>
            </a:r>
            <a:r>
              <a:rPr sz="2000" spc="-10" dirty="0">
                <a:solidFill>
                  <a:schemeClr val="bg2">
                    <a:lumMod val="50000"/>
                  </a:schemeClr>
                </a:solidFill>
                <a:latin typeface="+mj-lt"/>
                <a:cs typeface="Arial"/>
              </a:rPr>
              <a:t>p</a:t>
            </a:r>
            <a:r>
              <a:rPr sz="2000" dirty="0">
                <a:solidFill>
                  <a:schemeClr val="bg2">
                    <a:lumMod val="50000"/>
                  </a:schemeClr>
                </a:solidFill>
                <a:latin typeface="+mj-lt"/>
                <a:cs typeface="Arial"/>
              </a:rPr>
              <a:t>erf</a:t>
            </a:r>
            <a:r>
              <a:rPr sz="2000" spc="-15" dirty="0">
                <a:solidFill>
                  <a:schemeClr val="bg2">
                    <a:lumMod val="50000"/>
                  </a:schemeClr>
                </a:solidFill>
                <a:latin typeface="+mj-lt"/>
                <a:cs typeface="Arial"/>
              </a:rPr>
              <a:t>o</a:t>
            </a:r>
            <a:r>
              <a:rPr sz="2000" dirty="0">
                <a:solidFill>
                  <a:schemeClr val="bg2">
                    <a:lumMod val="50000"/>
                  </a:schemeClr>
                </a:solidFill>
                <a:latin typeface="+mj-lt"/>
                <a:cs typeface="Arial"/>
              </a:rPr>
              <a:t>rma</a:t>
            </a:r>
            <a:r>
              <a:rPr sz="2000" spc="-15" dirty="0">
                <a:solidFill>
                  <a:schemeClr val="bg2">
                    <a:lumMod val="50000"/>
                  </a:schemeClr>
                </a:solidFill>
                <a:latin typeface="+mj-lt"/>
                <a:cs typeface="Arial"/>
              </a:rPr>
              <a:t>n</a:t>
            </a:r>
            <a:r>
              <a:rPr sz="2000" dirty="0">
                <a:solidFill>
                  <a:schemeClr val="bg2">
                    <a:lumMod val="50000"/>
                  </a:schemeClr>
                </a:solidFill>
                <a:latin typeface="+mj-lt"/>
                <a:cs typeface="Arial"/>
              </a:rPr>
              <a:t>ce</a:t>
            </a:r>
            <a:r>
              <a:rPr sz="2000" dirty="0" smtClean="0">
                <a:solidFill>
                  <a:schemeClr val="bg2">
                    <a:lumMod val="50000"/>
                  </a:schemeClr>
                </a:solidFill>
                <a:latin typeface="+mj-lt"/>
                <a:cs typeface="Arial"/>
              </a:rPr>
              <a:t>.</a:t>
            </a:r>
            <a:endParaRPr lang="en-US" sz="2000" dirty="0" smtClean="0">
              <a:solidFill>
                <a:schemeClr val="bg2">
                  <a:lumMod val="50000"/>
                </a:schemeClr>
              </a:solidFill>
              <a:latin typeface="+mj-lt"/>
              <a:cs typeface="Arial"/>
            </a:endParaRPr>
          </a:p>
          <a:p>
            <a:pPr marL="12700" marR="7620">
              <a:lnSpc>
                <a:spcPct val="100000"/>
              </a:lnSpc>
              <a:spcBef>
                <a:spcPts val="770"/>
              </a:spcBef>
              <a:tabLst>
                <a:tab pos="356235" algn="l"/>
              </a:tabLst>
            </a:pPr>
            <a:endParaRPr lang="en-US" sz="2000" dirty="0" smtClean="0">
              <a:solidFill>
                <a:schemeClr val="bg2">
                  <a:lumMod val="50000"/>
                </a:schemeClr>
              </a:solidFill>
              <a:latin typeface="+mj-lt"/>
              <a:cs typeface="Arial"/>
            </a:endParaRPr>
          </a:p>
          <a:p>
            <a:pPr marL="355600" indent="-342900">
              <a:lnSpc>
                <a:spcPct val="100000"/>
              </a:lnSpc>
              <a:buFont typeface="Arial"/>
              <a:buChar char="•"/>
              <a:tabLst>
                <a:tab pos="356235" algn="l"/>
              </a:tabLst>
            </a:pPr>
            <a:r>
              <a:rPr lang="en-US" sz="2000" dirty="0">
                <a:solidFill>
                  <a:schemeClr val="bg2">
                    <a:lumMod val="50000"/>
                  </a:schemeClr>
                </a:solidFill>
                <a:latin typeface="+mj-lt"/>
                <a:cs typeface="Arial"/>
              </a:rPr>
              <a:t>I</a:t>
            </a:r>
            <a:r>
              <a:rPr lang="en-US" sz="2000" spc="-10" dirty="0">
                <a:solidFill>
                  <a:schemeClr val="bg2">
                    <a:lumMod val="50000"/>
                  </a:schemeClr>
                </a:solidFill>
                <a:latin typeface="+mj-lt"/>
                <a:cs typeface="Arial"/>
              </a:rPr>
              <a:t>n</a:t>
            </a:r>
            <a:r>
              <a:rPr lang="en-US" sz="2000" dirty="0">
                <a:solidFill>
                  <a:schemeClr val="bg2">
                    <a:lumMod val="50000"/>
                  </a:schemeClr>
                </a:solidFill>
                <a:latin typeface="+mj-lt"/>
                <a:cs typeface="Arial"/>
              </a:rPr>
              <a:t>spect</a:t>
            </a:r>
            <a:r>
              <a:rPr lang="en-US" sz="2000" spc="-10" dirty="0">
                <a:solidFill>
                  <a:schemeClr val="bg2">
                    <a:lumMod val="50000"/>
                  </a:schemeClr>
                </a:solidFill>
                <a:latin typeface="+mj-lt"/>
                <a:cs typeface="Arial"/>
              </a:rPr>
              <a:t>i</a:t>
            </a:r>
            <a:r>
              <a:rPr lang="en-US" sz="2000" dirty="0">
                <a:solidFill>
                  <a:schemeClr val="bg2">
                    <a:lumMod val="50000"/>
                  </a:schemeClr>
                </a:solidFill>
                <a:latin typeface="+mj-lt"/>
                <a:cs typeface="Arial"/>
              </a:rPr>
              <a:t>on</a:t>
            </a:r>
            <a:r>
              <a:rPr lang="en-US" sz="2000" spc="-30" dirty="0">
                <a:solidFill>
                  <a:schemeClr val="bg2">
                    <a:lumMod val="50000"/>
                  </a:schemeClr>
                </a:solidFill>
                <a:latin typeface="+mj-lt"/>
                <a:cs typeface="Arial"/>
              </a:rPr>
              <a:t> </a:t>
            </a:r>
            <a:r>
              <a:rPr lang="en-US" sz="2000" spc="5" dirty="0">
                <a:solidFill>
                  <a:schemeClr val="bg2">
                    <a:lumMod val="50000"/>
                  </a:schemeClr>
                </a:solidFill>
                <a:latin typeface="+mj-lt"/>
                <a:cs typeface="Arial"/>
              </a:rPr>
              <a:t>m</a:t>
            </a:r>
            <a:r>
              <a:rPr lang="en-US" sz="2000" spc="-15" dirty="0">
                <a:solidFill>
                  <a:schemeClr val="bg2">
                    <a:lumMod val="50000"/>
                  </a:schemeClr>
                </a:solidFill>
                <a:latin typeface="+mj-lt"/>
                <a:cs typeface="Arial"/>
              </a:rPr>
              <a:t>e</a:t>
            </a:r>
            <a:r>
              <a:rPr lang="en-US" sz="2000" dirty="0">
                <a:solidFill>
                  <a:schemeClr val="bg2">
                    <a:lumMod val="50000"/>
                  </a:schemeClr>
                </a:solidFill>
                <a:latin typeface="+mj-lt"/>
                <a:cs typeface="Arial"/>
              </a:rPr>
              <a:t>a</a:t>
            </a:r>
            <a:r>
              <a:rPr lang="en-US" sz="2000" spc="-15" dirty="0">
                <a:solidFill>
                  <a:schemeClr val="bg2">
                    <a:lumMod val="50000"/>
                  </a:schemeClr>
                </a:solidFill>
                <a:latin typeface="+mj-lt"/>
                <a:cs typeface="Arial"/>
              </a:rPr>
              <a:t>n</a:t>
            </a:r>
            <a:r>
              <a:rPr lang="en-US" sz="2000" dirty="0">
                <a:solidFill>
                  <a:schemeClr val="bg2">
                    <a:lumMod val="50000"/>
                  </a:schemeClr>
                </a:solidFill>
                <a:latin typeface="+mj-lt"/>
                <a:cs typeface="Arial"/>
              </a:rPr>
              <a:t>s</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exa</a:t>
            </a:r>
            <a:r>
              <a:rPr lang="en-US" sz="2000" spc="-10" dirty="0">
                <a:solidFill>
                  <a:schemeClr val="bg2">
                    <a:lumMod val="50000"/>
                  </a:schemeClr>
                </a:solidFill>
                <a:latin typeface="+mj-lt"/>
                <a:cs typeface="Arial"/>
              </a:rPr>
              <a:t>m</a:t>
            </a:r>
            <a:r>
              <a:rPr lang="en-US" sz="2000" dirty="0">
                <a:solidFill>
                  <a:schemeClr val="bg2">
                    <a:lumMod val="50000"/>
                  </a:schemeClr>
                </a:solidFill>
                <a:latin typeface="+mj-lt"/>
                <a:cs typeface="Arial"/>
              </a:rPr>
              <a:t>i</a:t>
            </a:r>
            <a:r>
              <a:rPr lang="en-US" sz="2000" spc="-10" dirty="0">
                <a:solidFill>
                  <a:schemeClr val="bg2">
                    <a:lumMod val="50000"/>
                  </a:schemeClr>
                </a:solidFill>
                <a:latin typeface="+mj-lt"/>
                <a:cs typeface="Arial"/>
              </a:rPr>
              <a:t>n</a:t>
            </a:r>
            <a:r>
              <a:rPr lang="en-US" sz="2000" dirty="0">
                <a:solidFill>
                  <a:schemeClr val="bg2">
                    <a:lumMod val="50000"/>
                  </a:schemeClr>
                </a:solidFill>
                <a:latin typeface="+mj-lt"/>
                <a:cs typeface="Arial"/>
              </a:rPr>
              <a:t>i</a:t>
            </a:r>
            <a:r>
              <a:rPr lang="en-US" sz="2000" spc="-10" dirty="0">
                <a:solidFill>
                  <a:schemeClr val="bg2">
                    <a:lumMod val="50000"/>
                  </a:schemeClr>
                </a:solidFill>
                <a:latin typeface="+mj-lt"/>
                <a:cs typeface="Arial"/>
              </a:rPr>
              <a:t>n</a:t>
            </a:r>
            <a:r>
              <a:rPr lang="en-US" sz="2000" dirty="0">
                <a:solidFill>
                  <a:schemeClr val="bg2">
                    <a:lumMod val="50000"/>
                  </a:schemeClr>
                </a:solidFill>
                <a:latin typeface="+mj-lt"/>
                <a:cs typeface="Arial"/>
              </a:rPr>
              <a:t>g</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a</a:t>
            </a:r>
            <a:r>
              <a:rPr lang="en-US" sz="2000" spc="-15" dirty="0">
                <a:solidFill>
                  <a:schemeClr val="bg2">
                    <a:lumMod val="50000"/>
                  </a:schemeClr>
                </a:solidFill>
                <a:latin typeface="+mj-lt"/>
                <a:cs typeface="Arial"/>
              </a:rPr>
              <a:t>n</a:t>
            </a:r>
            <a:r>
              <a:rPr lang="en-US" sz="2000" dirty="0">
                <a:solidFill>
                  <a:schemeClr val="bg2">
                    <a:lumMod val="50000"/>
                  </a:schemeClr>
                </a:solidFill>
                <a:latin typeface="+mj-lt"/>
                <a:cs typeface="Arial"/>
              </a:rPr>
              <a:t>d</a:t>
            </a:r>
            <a:r>
              <a:rPr lang="en-US" sz="2000" spc="-10" dirty="0">
                <a:solidFill>
                  <a:schemeClr val="bg2">
                    <a:lumMod val="50000"/>
                  </a:schemeClr>
                </a:solidFill>
                <a:latin typeface="+mj-lt"/>
                <a:cs typeface="Arial"/>
              </a:rPr>
              <a:t> </a:t>
            </a:r>
            <a:r>
              <a:rPr lang="en-US" sz="2000" dirty="0" smtClean="0">
                <a:solidFill>
                  <a:schemeClr val="bg2">
                    <a:lumMod val="50000"/>
                  </a:schemeClr>
                </a:solidFill>
                <a:latin typeface="+mj-lt"/>
                <a:cs typeface="Arial"/>
              </a:rPr>
              <a:t>t</a:t>
            </a:r>
            <a:r>
              <a:rPr lang="en-US" sz="2000" spc="-10" dirty="0" smtClean="0">
                <a:solidFill>
                  <a:schemeClr val="bg2">
                    <a:lumMod val="50000"/>
                  </a:schemeClr>
                </a:solidFill>
                <a:latin typeface="+mj-lt"/>
                <a:cs typeface="Arial"/>
              </a:rPr>
              <a:t>e</a:t>
            </a:r>
            <a:r>
              <a:rPr lang="en-US" sz="2000" dirty="0" smtClean="0">
                <a:solidFill>
                  <a:schemeClr val="bg2">
                    <a:lumMod val="50000"/>
                  </a:schemeClr>
                </a:solidFill>
                <a:latin typeface="+mj-lt"/>
                <a:cs typeface="Arial"/>
              </a:rPr>
              <a:t>sting sup</a:t>
            </a:r>
            <a:r>
              <a:rPr lang="en-US" sz="2000" spc="-10" dirty="0" smtClean="0">
                <a:solidFill>
                  <a:schemeClr val="bg2">
                    <a:lumMod val="50000"/>
                  </a:schemeClr>
                </a:solidFill>
                <a:latin typeface="+mj-lt"/>
                <a:cs typeface="Arial"/>
              </a:rPr>
              <a:t>p</a:t>
            </a:r>
            <a:r>
              <a:rPr lang="en-US" sz="2000" dirty="0" smtClean="0">
                <a:solidFill>
                  <a:schemeClr val="bg2">
                    <a:lumMod val="50000"/>
                  </a:schemeClr>
                </a:solidFill>
                <a:latin typeface="+mj-lt"/>
                <a:cs typeface="Arial"/>
              </a:rPr>
              <a:t>li</a:t>
            </a:r>
            <a:r>
              <a:rPr lang="en-US" sz="2000" spc="-15" dirty="0" smtClean="0">
                <a:solidFill>
                  <a:schemeClr val="bg2">
                    <a:lumMod val="50000"/>
                  </a:schemeClr>
                </a:solidFill>
                <a:latin typeface="+mj-lt"/>
                <a:cs typeface="Arial"/>
              </a:rPr>
              <a:t>e</a:t>
            </a:r>
            <a:r>
              <a:rPr lang="en-US" sz="2000" dirty="0" smtClean="0">
                <a:solidFill>
                  <a:schemeClr val="bg2">
                    <a:lumMod val="50000"/>
                  </a:schemeClr>
                </a:solidFill>
                <a:latin typeface="+mj-lt"/>
                <a:cs typeface="Arial"/>
              </a:rPr>
              <a:t>s </a:t>
            </a:r>
            <a:r>
              <a:rPr lang="en-US" sz="2000" spc="-15" dirty="0">
                <a:solidFill>
                  <a:schemeClr val="bg2">
                    <a:lumMod val="50000"/>
                  </a:schemeClr>
                </a:solidFill>
                <a:latin typeface="+mj-lt"/>
                <a:cs typeface="Arial"/>
              </a:rPr>
              <a:t>o</a:t>
            </a:r>
            <a:r>
              <a:rPr lang="en-US" sz="2000" dirty="0">
                <a:solidFill>
                  <a:schemeClr val="bg2">
                    <a:lumMod val="50000"/>
                  </a:schemeClr>
                </a:solidFill>
                <a:latin typeface="+mj-lt"/>
                <a:cs typeface="Arial"/>
              </a:rPr>
              <a:t>r</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servi</a:t>
            </a:r>
            <a:r>
              <a:rPr lang="en-US" sz="2000" spc="5" dirty="0">
                <a:solidFill>
                  <a:schemeClr val="bg2">
                    <a:lumMod val="50000"/>
                  </a:schemeClr>
                </a:solidFill>
                <a:latin typeface="+mj-lt"/>
                <a:cs typeface="Arial"/>
              </a:rPr>
              <a:t>c</a:t>
            </a:r>
            <a:r>
              <a:rPr lang="en-US" sz="2000" dirty="0">
                <a:solidFill>
                  <a:schemeClr val="bg2">
                    <a:lumMod val="50000"/>
                  </a:schemeClr>
                </a:solidFill>
                <a:latin typeface="+mj-lt"/>
                <a:cs typeface="Arial"/>
              </a:rPr>
              <a:t>es</a:t>
            </a:r>
            <a:r>
              <a:rPr lang="en-US" sz="2000" dirty="0" smtClean="0">
                <a:solidFill>
                  <a:schemeClr val="bg2">
                    <a:lumMod val="50000"/>
                  </a:schemeClr>
                </a:solidFill>
                <a:latin typeface="+mj-lt"/>
                <a:cs typeface="Arial"/>
              </a:rPr>
              <a:t>.</a:t>
            </a:r>
          </a:p>
          <a:p>
            <a:pPr marL="355600">
              <a:lnSpc>
                <a:spcPct val="100000"/>
              </a:lnSpc>
            </a:pPr>
            <a:endParaRPr lang="en-US" sz="2000" dirty="0">
              <a:solidFill>
                <a:schemeClr val="bg2">
                  <a:lumMod val="50000"/>
                </a:schemeClr>
              </a:solidFill>
              <a:latin typeface="+mj-lt"/>
              <a:cs typeface="Arial"/>
            </a:endParaRPr>
          </a:p>
          <a:p>
            <a:pPr marL="355600" marR="5080" indent="-342900">
              <a:lnSpc>
                <a:spcPct val="100000"/>
              </a:lnSpc>
              <a:buFont typeface="Arial"/>
              <a:buChar char="•"/>
              <a:tabLst>
                <a:tab pos="356235" algn="l"/>
              </a:tabLst>
            </a:pPr>
            <a:r>
              <a:rPr lang="en-US" sz="2000" dirty="0">
                <a:solidFill>
                  <a:schemeClr val="bg2">
                    <a:lumMod val="50000"/>
                  </a:schemeClr>
                </a:solidFill>
                <a:latin typeface="+mj-lt"/>
                <a:cs typeface="Arial"/>
              </a:rPr>
              <a:t>Accept</a:t>
            </a:r>
            <a:r>
              <a:rPr lang="en-US" sz="2000" spc="-15" dirty="0">
                <a:solidFill>
                  <a:schemeClr val="bg2">
                    <a:lumMod val="50000"/>
                  </a:schemeClr>
                </a:solidFill>
                <a:latin typeface="+mj-lt"/>
                <a:cs typeface="Arial"/>
              </a:rPr>
              <a:t>a</a:t>
            </a:r>
            <a:r>
              <a:rPr lang="en-US" sz="2000" dirty="0">
                <a:solidFill>
                  <a:schemeClr val="bg2">
                    <a:lumMod val="50000"/>
                  </a:schemeClr>
                </a:solidFill>
                <a:latin typeface="+mj-lt"/>
                <a:cs typeface="Arial"/>
              </a:rPr>
              <a:t>nce</a:t>
            </a:r>
            <a:r>
              <a:rPr lang="en-US" sz="2000" spc="-35" dirty="0">
                <a:solidFill>
                  <a:schemeClr val="bg2">
                    <a:lumMod val="50000"/>
                  </a:schemeClr>
                </a:solidFill>
                <a:latin typeface="+mj-lt"/>
                <a:cs typeface="Arial"/>
              </a:rPr>
              <a:t> </a:t>
            </a:r>
            <a:r>
              <a:rPr lang="en-US" sz="2000" spc="5" dirty="0">
                <a:solidFill>
                  <a:schemeClr val="bg2">
                    <a:lumMod val="50000"/>
                  </a:schemeClr>
                </a:solidFill>
                <a:latin typeface="+mj-lt"/>
                <a:cs typeface="Arial"/>
              </a:rPr>
              <a:t>m</a:t>
            </a:r>
            <a:r>
              <a:rPr lang="en-US" sz="2000" spc="-15" dirty="0">
                <a:solidFill>
                  <a:schemeClr val="bg2">
                    <a:lumMod val="50000"/>
                  </a:schemeClr>
                </a:solidFill>
                <a:latin typeface="+mj-lt"/>
                <a:cs typeface="Arial"/>
              </a:rPr>
              <a:t>e</a:t>
            </a:r>
            <a:r>
              <a:rPr lang="en-US" sz="2000" dirty="0">
                <a:solidFill>
                  <a:schemeClr val="bg2">
                    <a:lumMod val="50000"/>
                  </a:schemeClr>
                </a:solidFill>
                <a:latin typeface="+mj-lt"/>
                <a:cs typeface="Arial"/>
              </a:rPr>
              <a:t>a</a:t>
            </a:r>
            <a:r>
              <a:rPr lang="en-US" sz="2000" spc="-15" dirty="0">
                <a:solidFill>
                  <a:schemeClr val="bg2">
                    <a:lumMod val="50000"/>
                  </a:schemeClr>
                </a:solidFill>
                <a:latin typeface="+mj-lt"/>
                <a:cs typeface="Arial"/>
              </a:rPr>
              <a:t>n</a:t>
            </a:r>
            <a:r>
              <a:rPr lang="en-US" sz="2000" dirty="0">
                <a:solidFill>
                  <a:schemeClr val="bg2">
                    <a:lumMod val="50000"/>
                  </a:schemeClr>
                </a:solidFill>
                <a:latin typeface="+mj-lt"/>
                <a:cs typeface="Arial"/>
              </a:rPr>
              <a:t>s</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t</a:t>
            </a:r>
            <a:r>
              <a:rPr lang="en-US" sz="2000" spc="-10" dirty="0">
                <a:solidFill>
                  <a:schemeClr val="bg2">
                    <a:lumMod val="50000"/>
                  </a:schemeClr>
                </a:solidFill>
                <a:latin typeface="+mj-lt"/>
                <a:cs typeface="Arial"/>
              </a:rPr>
              <a:t>h</a:t>
            </a:r>
            <a:r>
              <a:rPr lang="en-US" sz="2000" dirty="0">
                <a:solidFill>
                  <a:schemeClr val="bg2">
                    <a:lumMod val="50000"/>
                  </a:schemeClr>
                </a:solidFill>
                <a:latin typeface="+mj-lt"/>
                <a:cs typeface="Arial"/>
              </a:rPr>
              <a:t>e</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act</a:t>
            </a:r>
            <a:r>
              <a:rPr lang="en-US" sz="2000" spc="-20" dirty="0">
                <a:solidFill>
                  <a:schemeClr val="bg2">
                    <a:lumMod val="50000"/>
                  </a:schemeClr>
                </a:solidFill>
                <a:latin typeface="+mj-lt"/>
                <a:cs typeface="Arial"/>
              </a:rPr>
              <a:t> </a:t>
            </a:r>
            <a:r>
              <a:rPr lang="en-US" sz="2000" dirty="0">
                <a:solidFill>
                  <a:schemeClr val="bg2">
                    <a:lumMod val="50000"/>
                  </a:schemeClr>
                </a:solidFill>
                <a:latin typeface="+mj-lt"/>
                <a:cs typeface="Arial"/>
              </a:rPr>
              <a:t>of</a:t>
            </a:r>
            <a:r>
              <a:rPr lang="en-US" sz="2000" spc="-10" dirty="0">
                <a:solidFill>
                  <a:schemeClr val="bg2">
                    <a:lumMod val="50000"/>
                  </a:schemeClr>
                </a:solidFill>
                <a:latin typeface="+mj-lt"/>
                <a:cs typeface="Arial"/>
              </a:rPr>
              <a:t> a</a:t>
            </a:r>
            <a:r>
              <a:rPr lang="en-US" sz="2000" dirty="0">
                <a:solidFill>
                  <a:schemeClr val="bg2">
                    <a:lumMod val="50000"/>
                  </a:schemeClr>
                </a:solidFill>
                <a:latin typeface="+mj-lt"/>
                <a:cs typeface="Arial"/>
              </a:rPr>
              <a:t>n a</a:t>
            </a:r>
            <a:r>
              <a:rPr lang="en-US" sz="2000" spc="-10" dirty="0">
                <a:solidFill>
                  <a:schemeClr val="bg2">
                    <a:lumMod val="50000"/>
                  </a:schemeClr>
                </a:solidFill>
                <a:latin typeface="+mj-lt"/>
                <a:cs typeface="Arial"/>
              </a:rPr>
              <a:t>u</a:t>
            </a:r>
            <a:r>
              <a:rPr lang="en-US" sz="2000" dirty="0">
                <a:solidFill>
                  <a:schemeClr val="bg2">
                    <a:lumMod val="50000"/>
                  </a:schemeClr>
                </a:solidFill>
                <a:latin typeface="+mj-lt"/>
                <a:cs typeface="Arial"/>
              </a:rPr>
              <a:t>th</a:t>
            </a:r>
            <a:r>
              <a:rPr lang="en-US" sz="2000" spc="-15" dirty="0">
                <a:solidFill>
                  <a:schemeClr val="bg2">
                    <a:lumMod val="50000"/>
                  </a:schemeClr>
                </a:solidFill>
                <a:latin typeface="+mj-lt"/>
                <a:cs typeface="Arial"/>
              </a:rPr>
              <a:t>o</a:t>
            </a:r>
            <a:r>
              <a:rPr lang="en-US" sz="2000" dirty="0">
                <a:solidFill>
                  <a:schemeClr val="bg2">
                    <a:lumMod val="50000"/>
                  </a:schemeClr>
                </a:solidFill>
                <a:latin typeface="+mj-lt"/>
                <a:cs typeface="Arial"/>
              </a:rPr>
              <a:t>rized</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re</a:t>
            </a:r>
            <a:r>
              <a:rPr lang="en-US" sz="2000" spc="-10" dirty="0">
                <a:solidFill>
                  <a:schemeClr val="bg2">
                    <a:lumMod val="50000"/>
                  </a:schemeClr>
                </a:solidFill>
                <a:latin typeface="+mj-lt"/>
                <a:cs typeface="Arial"/>
              </a:rPr>
              <a:t>p</a:t>
            </a:r>
            <a:r>
              <a:rPr lang="en-US" sz="2000" dirty="0">
                <a:solidFill>
                  <a:schemeClr val="bg2">
                    <a:lumMod val="50000"/>
                  </a:schemeClr>
                </a:solidFill>
                <a:latin typeface="+mj-lt"/>
                <a:cs typeface="Arial"/>
              </a:rPr>
              <a:t>resen</a:t>
            </a:r>
            <a:r>
              <a:rPr lang="en-US" sz="2000" spc="-15" dirty="0">
                <a:solidFill>
                  <a:schemeClr val="bg2">
                    <a:lumMod val="50000"/>
                  </a:schemeClr>
                </a:solidFill>
                <a:latin typeface="+mj-lt"/>
                <a:cs typeface="Arial"/>
              </a:rPr>
              <a:t>t</a:t>
            </a:r>
            <a:r>
              <a:rPr lang="en-US" sz="2000" dirty="0">
                <a:solidFill>
                  <a:schemeClr val="bg2">
                    <a:lumMod val="50000"/>
                  </a:schemeClr>
                </a:solidFill>
                <a:latin typeface="+mj-lt"/>
                <a:cs typeface="Arial"/>
              </a:rPr>
              <a:t>at</a:t>
            </a:r>
            <a:r>
              <a:rPr lang="en-US" sz="2000" spc="-15" dirty="0">
                <a:solidFill>
                  <a:schemeClr val="bg2">
                    <a:lumMod val="50000"/>
                  </a:schemeClr>
                </a:solidFill>
                <a:latin typeface="+mj-lt"/>
                <a:cs typeface="Arial"/>
              </a:rPr>
              <a:t>i</a:t>
            </a:r>
            <a:r>
              <a:rPr lang="en-US" sz="2000" dirty="0">
                <a:solidFill>
                  <a:schemeClr val="bg2">
                    <a:lumMod val="50000"/>
                  </a:schemeClr>
                </a:solidFill>
                <a:latin typeface="+mj-lt"/>
                <a:cs typeface="Arial"/>
              </a:rPr>
              <a:t>ve</a:t>
            </a:r>
            <a:r>
              <a:rPr lang="en-US" sz="2000" spc="-40" dirty="0">
                <a:solidFill>
                  <a:schemeClr val="bg2">
                    <a:lumMod val="50000"/>
                  </a:schemeClr>
                </a:solidFill>
                <a:latin typeface="+mj-lt"/>
                <a:cs typeface="Arial"/>
              </a:rPr>
              <a:t> </a:t>
            </a:r>
            <a:r>
              <a:rPr lang="en-US" sz="2000" dirty="0">
                <a:solidFill>
                  <a:schemeClr val="bg2">
                    <a:lumMod val="50000"/>
                  </a:schemeClr>
                </a:solidFill>
                <a:latin typeface="+mj-lt"/>
                <a:cs typeface="Arial"/>
              </a:rPr>
              <a:t>of</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the </a:t>
            </a:r>
            <a:r>
              <a:rPr lang="en-US" sz="2000" dirty="0" smtClean="0">
                <a:solidFill>
                  <a:schemeClr val="bg2">
                    <a:lumMod val="50000"/>
                  </a:schemeClr>
                </a:solidFill>
                <a:latin typeface="+mj-lt"/>
                <a:cs typeface="Arial"/>
              </a:rPr>
              <a:t>b</a:t>
            </a:r>
            <a:r>
              <a:rPr lang="en-US" sz="2000" spc="-15" dirty="0" smtClean="0">
                <a:solidFill>
                  <a:schemeClr val="bg2">
                    <a:lumMod val="50000"/>
                  </a:schemeClr>
                </a:solidFill>
                <a:latin typeface="+mj-lt"/>
                <a:cs typeface="Arial"/>
              </a:rPr>
              <a:t>u</a:t>
            </a:r>
            <a:r>
              <a:rPr lang="en-US" sz="2000" dirty="0" smtClean="0">
                <a:solidFill>
                  <a:schemeClr val="bg2">
                    <a:lumMod val="50000"/>
                  </a:schemeClr>
                </a:solidFill>
                <a:latin typeface="+mj-lt"/>
                <a:cs typeface="Arial"/>
              </a:rPr>
              <a:t>yer/</a:t>
            </a:r>
            <a:r>
              <a:rPr lang="en-US" sz="2000" spc="-15" dirty="0" smtClean="0">
                <a:solidFill>
                  <a:schemeClr val="bg2">
                    <a:lumMod val="50000"/>
                  </a:schemeClr>
                </a:solidFill>
                <a:latin typeface="+mj-lt"/>
                <a:cs typeface="Arial"/>
              </a:rPr>
              <a:t>g</a:t>
            </a:r>
            <a:r>
              <a:rPr lang="en-US" sz="2000" dirty="0" smtClean="0">
                <a:solidFill>
                  <a:schemeClr val="bg2">
                    <a:lumMod val="50000"/>
                  </a:schemeClr>
                </a:solidFill>
                <a:latin typeface="+mj-lt"/>
                <a:cs typeface="Arial"/>
              </a:rPr>
              <a:t>over</a:t>
            </a:r>
            <a:r>
              <a:rPr lang="en-US" sz="2000" spc="-20" dirty="0" smtClean="0">
                <a:solidFill>
                  <a:schemeClr val="bg2">
                    <a:lumMod val="50000"/>
                  </a:schemeClr>
                </a:solidFill>
                <a:latin typeface="+mj-lt"/>
                <a:cs typeface="Arial"/>
              </a:rPr>
              <a:t>n</a:t>
            </a:r>
            <a:r>
              <a:rPr lang="en-US" sz="2000" spc="5" dirty="0" smtClean="0">
                <a:solidFill>
                  <a:schemeClr val="bg2">
                    <a:lumMod val="50000"/>
                  </a:schemeClr>
                </a:solidFill>
                <a:latin typeface="+mj-lt"/>
                <a:cs typeface="Arial"/>
              </a:rPr>
              <a:t>m</a:t>
            </a:r>
            <a:r>
              <a:rPr lang="en-US" sz="2000" spc="-15" dirty="0" smtClean="0">
                <a:solidFill>
                  <a:schemeClr val="bg2">
                    <a:lumMod val="50000"/>
                  </a:schemeClr>
                </a:solidFill>
                <a:latin typeface="+mj-lt"/>
                <a:cs typeface="Arial"/>
              </a:rPr>
              <a:t>e</a:t>
            </a:r>
            <a:r>
              <a:rPr lang="en-US" sz="2000" dirty="0" smtClean="0">
                <a:solidFill>
                  <a:schemeClr val="bg2">
                    <a:lumMod val="50000"/>
                  </a:schemeClr>
                </a:solidFill>
                <a:latin typeface="+mj-lt"/>
                <a:cs typeface="Arial"/>
              </a:rPr>
              <a:t>nt</a:t>
            </a:r>
          </a:p>
          <a:p>
            <a:pPr marL="812800" marR="5080" lvl="1" indent="-342900">
              <a:buFont typeface="Calibri" panose="020F0502020204030204" pitchFamily="34" charset="0"/>
              <a:buChar char="₋"/>
              <a:tabLst>
                <a:tab pos="356235" algn="l"/>
              </a:tabLst>
            </a:pPr>
            <a:r>
              <a:rPr lang="en-US" sz="2000" dirty="0" smtClean="0">
                <a:solidFill>
                  <a:schemeClr val="bg2">
                    <a:lumMod val="50000"/>
                  </a:schemeClr>
                </a:solidFill>
                <a:latin typeface="+mj-lt"/>
                <a:cs typeface="Arial"/>
              </a:rPr>
              <a:t>g</a:t>
            </a:r>
            <a:r>
              <a:rPr lang="en-US" sz="2000" spc="-15" dirty="0" smtClean="0">
                <a:solidFill>
                  <a:schemeClr val="bg2">
                    <a:lumMod val="50000"/>
                  </a:schemeClr>
                </a:solidFill>
                <a:latin typeface="+mj-lt"/>
                <a:cs typeface="Arial"/>
              </a:rPr>
              <a:t>o</a:t>
            </a:r>
            <a:r>
              <a:rPr lang="en-US" sz="2000" dirty="0" smtClean="0">
                <a:solidFill>
                  <a:schemeClr val="bg2">
                    <a:lumMod val="50000"/>
                  </a:schemeClr>
                </a:solidFill>
                <a:latin typeface="+mj-lt"/>
                <a:cs typeface="Arial"/>
              </a:rPr>
              <a:t>vernm</a:t>
            </a:r>
            <a:r>
              <a:rPr lang="en-US" sz="2000" spc="-15" dirty="0" smtClean="0">
                <a:solidFill>
                  <a:schemeClr val="bg2">
                    <a:lumMod val="50000"/>
                  </a:schemeClr>
                </a:solidFill>
                <a:latin typeface="+mj-lt"/>
                <a:cs typeface="Arial"/>
              </a:rPr>
              <a:t>e</a:t>
            </a:r>
            <a:r>
              <a:rPr lang="en-US" sz="2000" dirty="0" smtClean="0">
                <a:solidFill>
                  <a:schemeClr val="bg2">
                    <a:lumMod val="50000"/>
                  </a:schemeClr>
                </a:solidFill>
                <a:latin typeface="+mj-lt"/>
                <a:cs typeface="Arial"/>
              </a:rPr>
              <a:t>nt</a:t>
            </a:r>
            <a:r>
              <a:rPr lang="en-US" sz="2000" spc="-50" dirty="0" smtClean="0">
                <a:solidFill>
                  <a:schemeClr val="bg2">
                    <a:lumMod val="50000"/>
                  </a:schemeClr>
                </a:solidFill>
                <a:latin typeface="+mj-lt"/>
                <a:cs typeface="Arial"/>
              </a:rPr>
              <a:t> </a:t>
            </a:r>
            <a:r>
              <a:rPr lang="en-US" sz="2000" dirty="0">
                <a:solidFill>
                  <a:schemeClr val="bg2">
                    <a:lumMod val="50000"/>
                  </a:schemeClr>
                </a:solidFill>
                <a:latin typeface="+mj-lt"/>
                <a:cs typeface="Arial"/>
              </a:rPr>
              <a:t>assumes</a:t>
            </a:r>
            <a:r>
              <a:rPr lang="en-US" sz="2000" spc="-40" dirty="0">
                <a:solidFill>
                  <a:schemeClr val="bg2">
                    <a:lumMod val="50000"/>
                  </a:schemeClr>
                </a:solidFill>
                <a:latin typeface="+mj-lt"/>
                <a:cs typeface="Arial"/>
              </a:rPr>
              <a:t> </a:t>
            </a:r>
            <a:r>
              <a:rPr lang="en-US" sz="2000" dirty="0">
                <a:solidFill>
                  <a:schemeClr val="bg2">
                    <a:lumMod val="50000"/>
                  </a:schemeClr>
                </a:solidFill>
                <a:latin typeface="+mj-lt"/>
                <a:cs typeface="Arial"/>
              </a:rPr>
              <a:t>own</a:t>
            </a:r>
            <a:r>
              <a:rPr lang="en-US" sz="2000" spc="-10" dirty="0">
                <a:solidFill>
                  <a:schemeClr val="bg2">
                    <a:lumMod val="50000"/>
                  </a:schemeClr>
                </a:solidFill>
                <a:latin typeface="+mj-lt"/>
                <a:cs typeface="Arial"/>
              </a:rPr>
              <a:t>e</a:t>
            </a:r>
            <a:r>
              <a:rPr lang="en-US" sz="2000" dirty="0">
                <a:solidFill>
                  <a:schemeClr val="bg2">
                    <a:lumMod val="50000"/>
                  </a:schemeClr>
                </a:solidFill>
                <a:latin typeface="+mj-lt"/>
                <a:cs typeface="Arial"/>
              </a:rPr>
              <a:t>rship of</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existing</a:t>
            </a:r>
            <a:r>
              <a:rPr lang="en-US" sz="2000" spc="-30" dirty="0">
                <a:solidFill>
                  <a:schemeClr val="bg2">
                    <a:lumMod val="50000"/>
                  </a:schemeClr>
                </a:solidFill>
                <a:latin typeface="+mj-lt"/>
                <a:cs typeface="Arial"/>
              </a:rPr>
              <a:t> </a:t>
            </a:r>
            <a:r>
              <a:rPr lang="en-US" sz="2000" dirty="0">
                <a:solidFill>
                  <a:schemeClr val="bg2">
                    <a:lumMod val="50000"/>
                  </a:schemeClr>
                </a:solidFill>
                <a:latin typeface="+mj-lt"/>
                <a:cs typeface="Arial"/>
              </a:rPr>
              <a:t>id</a:t>
            </a:r>
            <a:r>
              <a:rPr lang="en-US" sz="2000" spc="-15" dirty="0">
                <a:solidFill>
                  <a:schemeClr val="bg2">
                    <a:lumMod val="50000"/>
                  </a:schemeClr>
                </a:solidFill>
                <a:latin typeface="+mj-lt"/>
                <a:cs typeface="Arial"/>
              </a:rPr>
              <a:t>e</a:t>
            </a:r>
            <a:r>
              <a:rPr lang="en-US" sz="2000" dirty="0">
                <a:solidFill>
                  <a:schemeClr val="bg2">
                    <a:lumMod val="50000"/>
                  </a:schemeClr>
                </a:solidFill>
                <a:latin typeface="+mj-lt"/>
                <a:cs typeface="Arial"/>
              </a:rPr>
              <a:t>nt</a:t>
            </a:r>
            <a:r>
              <a:rPr lang="en-US" sz="2000" spc="-15" dirty="0">
                <a:solidFill>
                  <a:schemeClr val="bg2">
                    <a:lumMod val="50000"/>
                  </a:schemeClr>
                </a:solidFill>
                <a:latin typeface="+mj-lt"/>
                <a:cs typeface="Arial"/>
              </a:rPr>
              <a:t>i</a:t>
            </a:r>
            <a:r>
              <a:rPr lang="en-US" sz="2000" dirty="0">
                <a:solidFill>
                  <a:schemeClr val="bg2">
                    <a:lumMod val="50000"/>
                  </a:schemeClr>
                </a:solidFill>
                <a:latin typeface="+mj-lt"/>
                <a:cs typeface="Arial"/>
              </a:rPr>
              <a:t>fi</a:t>
            </a:r>
            <a:r>
              <a:rPr lang="en-US" sz="2000" spc="-15" dirty="0">
                <a:solidFill>
                  <a:schemeClr val="bg2">
                    <a:lumMod val="50000"/>
                  </a:schemeClr>
                </a:solidFill>
                <a:latin typeface="+mj-lt"/>
                <a:cs typeface="Arial"/>
              </a:rPr>
              <a:t>e</a:t>
            </a:r>
            <a:r>
              <a:rPr lang="en-US" sz="2000" dirty="0">
                <a:solidFill>
                  <a:schemeClr val="bg2">
                    <a:lumMod val="50000"/>
                  </a:schemeClr>
                </a:solidFill>
                <a:latin typeface="+mj-lt"/>
                <a:cs typeface="Arial"/>
              </a:rPr>
              <a:t>d </a:t>
            </a:r>
            <a:r>
              <a:rPr lang="en-US" sz="2000" spc="5" dirty="0">
                <a:solidFill>
                  <a:schemeClr val="bg2">
                    <a:lumMod val="50000"/>
                  </a:schemeClr>
                </a:solidFill>
                <a:latin typeface="+mj-lt"/>
                <a:cs typeface="Arial"/>
              </a:rPr>
              <a:t>s</a:t>
            </a:r>
            <a:r>
              <a:rPr lang="en-US" sz="2000" dirty="0">
                <a:solidFill>
                  <a:schemeClr val="bg2">
                    <a:lumMod val="50000"/>
                  </a:schemeClr>
                </a:solidFill>
                <a:latin typeface="+mj-lt"/>
                <a:cs typeface="Arial"/>
              </a:rPr>
              <a:t>u</a:t>
            </a:r>
            <a:r>
              <a:rPr lang="en-US" sz="2000" spc="-10" dirty="0">
                <a:solidFill>
                  <a:schemeClr val="bg2">
                    <a:lumMod val="50000"/>
                  </a:schemeClr>
                </a:solidFill>
                <a:latin typeface="+mj-lt"/>
                <a:cs typeface="Arial"/>
              </a:rPr>
              <a:t>p</a:t>
            </a:r>
            <a:r>
              <a:rPr lang="en-US" sz="2000" dirty="0">
                <a:solidFill>
                  <a:schemeClr val="bg2">
                    <a:lumMod val="50000"/>
                  </a:schemeClr>
                </a:solidFill>
                <a:latin typeface="+mj-lt"/>
                <a:cs typeface="Arial"/>
              </a:rPr>
              <a:t>pl</a:t>
            </a:r>
            <a:r>
              <a:rPr lang="en-US" sz="2000" spc="-15" dirty="0">
                <a:solidFill>
                  <a:schemeClr val="bg2">
                    <a:lumMod val="50000"/>
                  </a:schemeClr>
                </a:solidFill>
                <a:latin typeface="+mj-lt"/>
                <a:cs typeface="Arial"/>
              </a:rPr>
              <a:t>i</a:t>
            </a:r>
            <a:r>
              <a:rPr lang="en-US" sz="2000" dirty="0">
                <a:solidFill>
                  <a:schemeClr val="bg2">
                    <a:lumMod val="50000"/>
                  </a:schemeClr>
                </a:solidFill>
                <a:latin typeface="+mj-lt"/>
                <a:cs typeface="Arial"/>
              </a:rPr>
              <a:t>es</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te</a:t>
            </a:r>
            <a:r>
              <a:rPr lang="en-US" sz="2000" spc="-15" dirty="0">
                <a:solidFill>
                  <a:schemeClr val="bg2">
                    <a:lumMod val="50000"/>
                  </a:schemeClr>
                </a:solidFill>
                <a:latin typeface="+mj-lt"/>
                <a:cs typeface="Arial"/>
              </a:rPr>
              <a:t>n</a:t>
            </a:r>
            <a:r>
              <a:rPr lang="en-US" sz="2000" dirty="0">
                <a:solidFill>
                  <a:schemeClr val="bg2">
                    <a:lumMod val="50000"/>
                  </a:schemeClr>
                </a:solidFill>
                <a:latin typeface="+mj-lt"/>
                <a:cs typeface="Arial"/>
              </a:rPr>
              <a:t>d</a:t>
            </a:r>
            <a:r>
              <a:rPr lang="en-US" sz="2000" spc="-10" dirty="0">
                <a:solidFill>
                  <a:schemeClr val="bg2">
                    <a:lumMod val="50000"/>
                  </a:schemeClr>
                </a:solidFill>
                <a:latin typeface="+mj-lt"/>
                <a:cs typeface="Arial"/>
              </a:rPr>
              <a:t>e</a:t>
            </a:r>
            <a:r>
              <a:rPr lang="en-US" sz="2000" dirty="0">
                <a:solidFill>
                  <a:schemeClr val="bg2">
                    <a:lumMod val="50000"/>
                  </a:schemeClr>
                </a:solidFill>
                <a:latin typeface="+mj-lt"/>
                <a:cs typeface="Arial"/>
              </a:rPr>
              <a:t>red </a:t>
            </a:r>
            <a:r>
              <a:rPr lang="en-US" sz="2000" dirty="0" smtClean="0">
                <a:solidFill>
                  <a:schemeClr val="bg2">
                    <a:lumMod val="50000"/>
                  </a:schemeClr>
                </a:solidFill>
                <a:latin typeface="+mj-lt"/>
                <a:cs typeface="Arial"/>
              </a:rPr>
              <a:t>or;</a:t>
            </a:r>
          </a:p>
          <a:p>
            <a:pPr marL="812800" marR="5080" lvl="1" indent="-342900">
              <a:buFont typeface="Calibri" panose="020F0502020204030204" pitchFamily="34" charset="0"/>
              <a:buChar char="₋"/>
              <a:tabLst>
                <a:tab pos="356235" algn="l"/>
              </a:tabLst>
            </a:pPr>
            <a:r>
              <a:rPr lang="en-US" sz="2000" dirty="0" smtClean="0">
                <a:solidFill>
                  <a:schemeClr val="bg2">
                    <a:lumMod val="50000"/>
                  </a:schemeClr>
                </a:solidFill>
                <a:latin typeface="+mj-lt"/>
                <a:cs typeface="Arial"/>
              </a:rPr>
              <a:t>a</a:t>
            </a:r>
            <a:r>
              <a:rPr lang="en-US" sz="2000" spc="-15" dirty="0" smtClean="0">
                <a:solidFill>
                  <a:schemeClr val="bg2">
                    <a:lumMod val="50000"/>
                  </a:schemeClr>
                </a:solidFill>
                <a:latin typeface="+mj-lt"/>
                <a:cs typeface="Arial"/>
              </a:rPr>
              <a:t>p</a:t>
            </a:r>
            <a:r>
              <a:rPr lang="en-US" sz="2000" dirty="0" smtClean="0">
                <a:solidFill>
                  <a:schemeClr val="bg2">
                    <a:lumMod val="50000"/>
                  </a:schemeClr>
                </a:solidFill>
                <a:latin typeface="+mj-lt"/>
                <a:cs typeface="Arial"/>
              </a:rPr>
              <a:t>pr</a:t>
            </a:r>
            <a:r>
              <a:rPr lang="en-US" sz="2000" spc="-15" dirty="0" smtClean="0">
                <a:solidFill>
                  <a:schemeClr val="bg2">
                    <a:lumMod val="50000"/>
                  </a:schemeClr>
                </a:solidFill>
                <a:latin typeface="+mj-lt"/>
                <a:cs typeface="Arial"/>
              </a:rPr>
              <a:t>o</a:t>
            </a:r>
            <a:r>
              <a:rPr lang="en-US" sz="2000" dirty="0" smtClean="0">
                <a:solidFill>
                  <a:schemeClr val="bg2">
                    <a:lumMod val="50000"/>
                  </a:schemeClr>
                </a:solidFill>
                <a:latin typeface="+mj-lt"/>
                <a:cs typeface="Arial"/>
              </a:rPr>
              <a:t>ves</a:t>
            </a:r>
            <a:r>
              <a:rPr lang="en-US" sz="2000" spc="-25" dirty="0" smtClean="0">
                <a:solidFill>
                  <a:schemeClr val="bg2">
                    <a:lumMod val="50000"/>
                  </a:schemeClr>
                </a:solidFill>
                <a:latin typeface="+mj-lt"/>
                <a:cs typeface="Arial"/>
              </a:rPr>
              <a:t> </a:t>
            </a:r>
            <a:r>
              <a:rPr lang="en-US" sz="2000" dirty="0">
                <a:solidFill>
                  <a:schemeClr val="bg2">
                    <a:lumMod val="50000"/>
                  </a:schemeClr>
                </a:solidFill>
                <a:latin typeface="+mj-lt"/>
                <a:cs typeface="Arial"/>
              </a:rPr>
              <a:t>speci</a:t>
            </a:r>
            <a:r>
              <a:rPr lang="en-US" sz="2000" spc="-10" dirty="0">
                <a:solidFill>
                  <a:schemeClr val="bg2">
                    <a:lumMod val="50000"/>
                  </a:schemeClr>
                </a:solidFill>
                <a:latin typeface="+mj-lt"/>
                <a:cs typeface="Arial"/>
              </a:rPr>
              <a:t>f</a:t>
            </a:r>
            <a:r>
              <a:rPr lang="en-US" sz="2000" dirty="0">
                <a:solidFill>
                  <a:schemeClr val="bg2">
                    <a:lumMod val="50000"/>
                  </a:schemeClr>
                </a:solidFill>
                <a:latin typeface="+mj-lt"/>
                <a:cs typeface="Arial"/>
              </a:rPr>
              <a:t>ic</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services</a:t>
            </a:r>
            <a:r>
              <a:rPr lang="en-US" sz="2000" spc="-40" dirty="0">
                <a:solidFill>
                  <a:schemeClr val="bg2">
                    <a:lumMod val="50000"/>
                  </a:schemeClr>
                </a:solidFill>
                <a:latin typeface="+mj-lt"/>
                <a:cs typeface="Arial"/>
              </a:rPr>
              <a:t> </a:t>
            </a:r>
            <a:r>
              <a:rPr lang="en-US" sz="2000" dirty="0">
                <a:solidFill>
                  <a:schemeClr val="bg2">
                    <a:lumMod val="50000"/>
                  </a:schemeClr>
                </a:solidFill>
                <a:latin typeface="+mj-lt"/>
                <a:cs typeface="Arial"/>
              </a:rPr>
              <a:t>re</a:t>
            </a:r>
            <a:r>
              <a:rPr lang="en-US" sz="2000" spc="-15" dirty="0">
                <a:solidFill>
                  <a:schemeClr val="bg2">
                    <a:lumMod val="50000"/>
                  </a:schemeClr>
                </a:solidFill>
                <a:latin typeface="+mj-lt"/>
                <a:cs typeface="Arial"/>
              </a:rPr>
              <a:t>n</a:t>
            </a:r>
            <a:r>
              <a:rPr lang="en-US" sz="2000" dirty="0">
                <a:solidFill>
                  <a:schemeClr val="bg2">
                    <a:lumMod val="50000"/>
                  </a:schemeClr>
                </a:solidFill>
                <a:latin typeface="+mj-lt"/>
                <a:cs typeface="Arial"/>
              </a:rPr>
              <a:t>d</a:t>
            </a:r>
            <a:r>
              <a:rPr lang="en-US" sz="2000" spc="-15" dirty="0">
                <a:solidFill>
                  <a:schemeClr val="bg2">
                    <a:lumMod val="50000"/>
                  </a:schemeClr>
                </a:solidFill>
                <a:latin typeface="+mj-lt"/>
                <a:cs typeface="Arial"/>
              </a:rPr>
              <a:t>e</a:t>
            </a:r>
            <a:r>
              <a:rPr lang="en-US" sz="2000" dirty="0">
                <a:solidFill>
                  <a:schemeClr val="bg2">
                    <a:lumMod val="50000"/>
                  </a:schemeClr>
                </a:solidFill>
                <a:latin typeface="+mj-lt"/>
                <a:cs typeface="Arial"/>
              </a:rPr>
              <a:t>red as</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p</a:t>
            </a:r>
            <a:r>
              <a:rPr lang="en-US" sz="2000" spc="-10" dirty="0">
                <a:solidFill>
                  <a:schemeClr val="bg2">
                    <a:lumMod val="50000"/>
                  </a:schemeClr>
                </a:solidFill>
                <a:latin typeface="+mj-lt"/>
                <a:cs typeface="Arial"/>
              </a:rPr>
              <a:t>a</a:t>
            </a:r>
            <a:r>
              <a:rPr lang="en-US" sz="2000" dirty="0">
                <a:solidFill>
                  <a:schemeClr val="bg2">
                    <a:lumMod val="50000"/>
                  </a:schemeClr>
                </a:solidFill>
                <a:latin typeface="+mj-lt"/>
                <a:cs typeface="Arial"/>
              </a:rPr>
              <a:t>rti</a:t>
            </a:r>
            <a:r>
              <a:rPr lang="en-US" sz="2000" spc="-10" dirty="0">
                <a:solidFill>
                  <a:schemeClr val="bg2">
                    <a:lumMod val="50000"/>
                  </a:schemeClr>
                </a:solidFill>
                <a:latin typeface="+mj-lt"/>
                <a:cs typeface="Arial"/>
              </a:rPr>
              <a:t>a</a:t>
            </a:r>
            <a:r>
              <a:rPr lang="en-US" sz="2000" dirty="0">
                <a:solidFill>
                  <a:schemeClr val="bg2">
                    <a:lumMod val="50000"/>
                  </a:schemeClr>
                </a:solidFill>
                <a:latin typeface="+mj-lt"/>
                <a:cs typeface="Arial"/>
              </a:rPr>
              <a:t>l </a:t>
            </a:r>
            <a:r>
              <a:rPr lang="en-US" sz="2000" spc="-15" dirty="0">
                <a:solidFill>
                  <a:schemeClr val="bg2">
                    <a:lumMod val="50000"/>
                  </a:schemeClr>
                </a:solidFill>
                <a:latin typeface="+mj-lt"/>
                <a:cs typeface="Arial"/>
              </a:rPr>
              <a:t>o</a:t>
            </a:r>
            <a:r>
              <a:rPr lang="en-US" sz="2000" dirty="0">
                <a:solidFill>
                  <a:schemeClr val="bg2">
                    <a:lumMod val="50000"/>
                  </a:schemeClr>
                </a:solidFill>
                <a:latin typeface="+mj-lt"/>
                <a:cs typeface="Arial"/>
              </a:rPr>
              <a:t>r comp</a:t>
            </a:r>
            <a:r>
              <a:rPr lang="en-US" sz="2000" spc="-15" dirty="0">
                <a:solidFill>
                  <a:schemeClr val="bg2">
                    <a:lumMod val="50000"/>
                  </a:schemeClr>
                </a:solidFill>
                <a:latin typeface="+mj-lt"/>
                <a:cs typeface="Arial"/>
              </a:rPr>
              <a:t>l</a:t>
            </a:r>
            <a:r>
              <a:rPr lang="en-US" sz="2000" dirty="0">
                <a:solidFill>
                  <a:schemeClr val="bg2">
                    <a:lumMod val="50000"/>
                  </a:schemeClr>
                </a:solidFill>
                <a:latin typeface="+mj-lt"/>
                <a:cs typeface="Arial"/>
              </a:rPr>
              <a:t>ete</a:t>
            </a:r>
            <a:r>
              <a:rPr lang="en-US" sz="2000" spc="-30" dirty="0">
                <a:solidFill>
                  <a:schemeClr val="bg2">
                    <a:lumMod val="50000"/>
                  </a:schemeClr>
                </a:solidFill>
                <a:latin typeface="+mj-lt"/>
                <a:cs typeface="Arial"/>
              </a:rPr>
              <a:t> </a:t>
            </a:r>
            <a:r>
              <a:rPr lang="en-US" sz="2000" dirty="0">
                <a:solidFill>
                  <a:schemeClr val="bg2">
                    <a:lumMod val="50000"/>
                  </a:schemeClr>
                </a:solidFill>
                <a:latin typeface="+mj-lt"/>
                <a:cs typeface="Arial"/>
              </a:rPr>
              <a:t>p</a:t>
            </a:r>
            <a:r>
              <a:rPr lang="en-US" sz="2000" spc="-10" dirty="0">
                <a:solidFill>
                  <a:schemeClr val="bg2">
                    <a:lumMod val="50000"/>
                  </a:schemeClr>
                </a:solidFill>
                <a:latin typeface="+mj-lt"/>
                <a:cs typeface="Arial"/>
              </a:rPr>
              <a:t>e</a:t>
            </a:r>
            <a:r>
              <a:rPr lang="en-US" sz="2000" dirty="0">
                <a:solidFill>
                  <a:schemeClr val="bg2">
                    <a:lumMod val="50000"/>
                  </a:schemeClr>
                </a:solidFill>
                <a:latin typeface="+mj-lt"/>
                <a:cs typeface="Arial"/>
              </a:rPr>
              <a:t>rform</a:t>
            </a:r>
            <a:r>
              <a:rPr lang="en-US" sz="2000" spc="-15" dirty="0">
                <a:solidFill>
                  <a:schemeClr val="bg2">
                    <a:lumMod val="50000"/>
                  </a:schemeClr>
                </a:solidFill>
                <a:latin typeface="+mj-lt"/>
                <a:cs typeface="Arial"/>
              </a:rPr>
              <a:t>a</a:t>
            </a:r>
            <a:r>
              <a:rPr lang="en-US" sz="2000" dirty="0">
                <a:solidFill>
                  <a:schemeClr val="bg2">
                    <a:lumMod val="50000"/>
                  </a:schemeClr>
                </a:solidFill>
                <a:latin typeface="+mj-lt"/>
                <a:cs typeface="Arial"/>
              </a:rPr>
              <a:t>nce</a:t>
            </a:r>
            <a:r>
              <a:rPr lang="en-US" sz="2000" spc="-45" dirty="0">
                <a:solidFill>
                  <a:schemeClr val="bg2">
                    <a:lumMod val="50000"/>
                  </a:schemeClr>
                </a:solidFill>
                <a:latin typeface="+mj-lt"/>
                <a:cs typeface="Arial"/>
              </a:rPr>
              <a:t> </a:t>
            </a:r>
            <a:r>
              <a:rPr lang="en-US" sz="2000" dirty="0">
                <a:solidFill>
                  <a:schemeClr val="bg2">
                    <a:lumMod val="50000"/>
                  </a:schemeClr>
                </a:solidFill>
                <a:latin typeface="+mj-lt"/>
                <a:cs typeface="Arial"/>
              </a:rPr>
              <a:t>of the</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con</a:t>
            </a:r>
            <a:r>
              <a:rPr lang="en-US" sz="2000" spc="-10" dirty="0">
                <a:solidFill>
                  <a:schemeClr val="bg2">
                    <a:lumMod val="50000"/>
                  </a:schemeClr>
                </a:solidFill>
                <a:latin typeface="+mj-lt"/>
                <a:cs typeface="Arial"/>
              </a:rPr>
              <a:t>t</a:t>
            </a:r>
            <a:r>
              <a:rPr lang="en-US" sz="2000" dirty="0">
                <a:solidFill>
                  <a:schemeClr val="bg2">
                    <a:lumMod val="50000"/>
                  </a:schemeClr>
                </a:solidFill>
                <a:latin typeface="+mj-lt"/>
                <a:cs typeface="Arial"/>
              </a:rPr>
              <a:t>ract</a:t>
            </a:r>
            <a:r>
              <a:rPr lang="en-US" sz="2000" dirty="0" smtClean="0">
                <a:solidFill>
                  <a:schemeClr val="bg2">
                    <a:lumMod val="50000"/>
                  </a:schemeClr>
                </a:solidFill>
                <a:latin typeface="+mj-lt"/>
                <a:cs typeface="Arial"/>
              </a:rPr>
              <a:t>. </a:t>
            </a:r>
          </a:p>
          <a:p>
            <a:pPr marL="812800" marR="5080" lvl="1" indent="-342900">
              <a:buFont typeface="Calibri" panose="020F0502020204030204" pitchFamily="34" charset="0"/>
              <a:buChar char="₋"/>
              <a:tabLst>
                <a:tab pos="356235" algn="l"/>
              </a:tabLst>
            </a:pPr>
            <a:r>
              <a:rPr lang="en-US" sz="2000" dirty="0" smtClean="0">
                <a:solidFill>
                  <a:schemeClr val="bg2">
                    <a:lumMod val="50000"/>
                  </a:schemeClr>
                </a:solidFill>
                <a:latin typeface="+mj-lt"/>
                <a:cs typeface="Arial"/>
              </a:rPr>
              <a:t>must </a:t>
            </a:r>
            <a:r>
              <a:rPr lang="en-US" sz="2000" dirty="0">
                <a:solidFill>
                  <a:schemeClr val="bg2">
                    <a:lumMod val="50000"/>
                  </a:schemeClr>
                </a:solidFill>
                <a:latin typeface="+mj-lt"/>
                <a:cs typeface="Arial"/>
              </a:rPr>
              <a:t>be identified in the </a:t>
            </a:r>
            <a:r>
              <a:rPr lang="en-US" sz="2000" dirty="0" smtClean="0">
                <a:solidFill>
                  <a:schemeClr val="bg2">
                    <a:lumMod val="50000"/>
                  </a:schemeClr>
                </a:solidFill>
                <a:latin typeface="+mj-lt"/>
                <a:cs typeface="Arial"/>
              </a:rPr>
              <a:t>contract</a:t>
            </a:r>
          </a:p>
          <a:p>
            <a:pPr marL="812800" marR="5080" lvl="1" indent="-342900">
              <a:buFont typeface="Calibri" panose="020F0502020204030204" pitchFamily="34" charset="0"/>
              <a:buChar char="₋"/>
              <a:tabLst>
                <a:tab pos="356235" algn="l"/>
              </a:tabLst>
            </a:pPr>
            <a:r>
              <a:rPr lang="en-US" sz="2000" dirty="0" smtClean="0">
                <a:solidFill>
                  <a:schemeClr val="bg2">
                    <a:lumMod val="50000"/>
                  </a:schemeClr>
                </a:solidFill>
                <a:latin typeface="+mj-lt"/>
                <a:cs typeface="Arial"/>
              </a:rPr>
              <a:t>ti</a:t>
            </a:r>
            <a:r>
              <a:rPr lang="en-US" sz="2000" spc="-10" dirty="0" smtClean="0">
                <a:solidFill>
                  <a:schemeClr val="bg2">
                    <a:lumMod val="50000"/>
                  </a:schemeClr>
                </a:solidFill>
                <a:latin typeface="+mj-lt"/>
                <a:cs typeface="Arial"/>
              </a:rPr>
              <a:t>t</a:t>
            </a:r>
            <a:r>
              <a:rPr lang="en-US" sz="2000" dirty="0" smtClean="0">
                <a:solidFill>
                  <a:schemeClr val="bg2">
                    <a:lumMod val="50000"/>
                  </a:schemeClr>
                </a:solidFill>
                <a:latin typeface="+mj-lt"/>
                <a:cs typeface="Arial"/>
              </a:rPr>
              <a:t>le</a:t>
            </a:r>
            <a:r>
              <a:rPr lang="en-US" sz="2000" spc="-10" dirty="0" smtClean="0">
                <a:solidFill>
                  <a:schemeClr val="bg2">
                    <a:lumMod val="50000"/>
                  </a:schemeClr>
                </a:solidFill>
                <a:latin typeface="+mj-lt"/>
                <a:cs typeface="Arial"/>
              </a:rPr>
              <a:t> </a:t>
            </a:r>
            <a:r>
              <a:rPr lang="en-US" sz="2000" spc="-10" dirty="0">
                <a:solidFill>
                  <a:schemeClr val="bg2">
                    <a:lumMod val="50000"/>
                  </a:schemeClr>
                </a:solidFill>
                <a:latin typeface="+mj-lt"/>
                <a:cs typeface="Arial"/>
              </a:rPr>
              <a:t>p</a:t>
            </a:r>
            <a:r>
              <a:rPr lang="en-US" sz="2000" dirty="0">
                <a:solidFill>
                  <a:schemeClr val="bg2">
                    <a:lumMod val="50000"/>
                  </a:schemeClr>
                </a:solidFill>
                <a:latin typeface="+mj-lt"/>
                <a:cs typeface="Arial"/>
              </a:rPr>
              <a:t>asses</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to</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t</a:t>
            </a:r>
            <a:r>
              <a:rPr lang="en-US" sz="2000" spc="-15" dirty="0">
                <a:solidFill>
                  <a:schemeClr val="bg2">
                    <a:lumMod val="50000"/>
                  </a:schemeClr>
                </a:solidFill>
                <a:latin typeface="+mj-lt"/>
                <a:cs typeface="Arial"/>
              </a:rPr>
              <a:t>h</a:t>
            </a:r>
            <a:r>
              <a:rPr lang="en-US" sz="2000" dirty="0">
                <a:solidFill>
                  <a:schemeClr val="bg2">
                    <a:lumMod val="50000"/>
                  </a:schemeClr>
                </a:solidFill>
                <a:latin typeface="+mj-lt"/>
                <a:cs typeface="Arial"/>
              </a:rPr>
              <a:t>e b</a:t>
            </a:r>
            <a:r>
              <a:rPr lang="en-US" sz="2000" spc="-10" dirty="0">
                <a:solidFill>
                  <a:schemeClr val="bg2">
                    <a:lumMod val="50000"/>
                  </a:schemeClr>
                </a:solidFill>
                <a:latin typeface="+mj-lt"/>
                <a:cs typeface="Arial"/>
              </a:rPr>
              <a:t>u</a:t>
            </a:r>
            <a:r>
              <a:rPr lang="en-US" sz="2000" dirty="0">
                <a:solidFill>
                  <a:schemeClr val="bg2">
                    <a:lumMod val="50000"/>
                  </a:schemeClr>
                </a:solidFill>
                <a:latin typeface="+mj-lt"/>
                <a:cs typeface="Arial"/>
              </a:rPr>
              <a:t>yer</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a</a:t>
            </a:r>
            <a:r>
              <a:rPr lang="en-US" sz="2000" spc="-10" dirty="0">
                <a:solidFill>
                  <a:schemeClr val="bg2">
                    <a:lumMod val="50000"/>
                  </a:schemeClr>
                </a:solidFill>
                <a:latin typeface="+mj-lt"/>
                <a:cs typeface="Arial"/>
              </a:rPr>
              <a:t>n</a:t>
            </a:r>
            <a:r>
              <a:rPr lang="en-US" sz="2000" dirty="0">
                <a:solidFill>
                  <a:schemeClr val="bg2">
                    <a:lumMod val="50000"/>
                  </a:schemeClr>
                </a:solidFill>
                <a:latin typeface="+mj-lt"/>
                <a:cs typeface="Arial"/>
              </a:rPr>
              <a:t>d</a:t>
            </a:r>
            <a:r>
              <a:rPr lang="en-US" sz="2000" spc="-20" dirty="0">
                <a:solidFill>
                  <a:schemeClr val="bg2">
                    <a:lumMod val="50000"/>
                  </a:schemeClr>
                </a:solidFill>
                <a:latin typeface="+mj-lt"/>
                <a:cs typeface="Arial"/>
              </a:rPr>
              <a:t> </a:t>
            </a:r>
            <a:r>
              <a:rPr lang="en-US" sz="2000" dirty="0">
                <a:solidFill>
                  <a:schemeClr val="bg2">
                    <a:lumMod val="50000"/>
                  </a:schemeClr>
                </a:solidFill>
                <a:latin typeface="+mj-lt"/>
                <a:cs typeface="Arial"/>
              </a:rPr>
              <a:t>pr</a:t>
            </a:r>
            <a:r>
              <a:rPr lang="en-US" sz="2000" spc="-10" dirty="0">
                <a:solidFill>
                  <a:schemeClr val="bg2">
                    <a:lumMod val="50000"/>
                  </a:schemeClr>
                </a:solidFill>
                <a:latin typeface="+mj-lt"/>
                <a:cs typeface="Arial"/>
              </a:rPr>
              <a:t>o</a:t>
            </a:r>
            <a:r>
              <a:rPr lang="en-US" sz="2000" dirty="0">
                <a:solidFill>
                  <a:schemeClr val="bg2">
                    <a:lumMod val="50000"/>
                  </a:schemeClr>
                </a:solidFill>
                <a:latin typeface="+mj-lt"/>
                <a:cs typeface="Arial"/>
              </a:rPr>
              <a:t>vides</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the</a:t>
            </a:r>
            <a:r>
              <a:rPr lang="en-US" sz="2000" spc="-30" dirty="0">
                <a:solidFill>
                  <a:schemeClr val="bg2">
                    <a:lumMod val="50000"/>
                  </a:schemeClr>
                </a:solidFill>
                <a:latin typeface="+mj-lt"/>
                <a:cs typeface="Arial"/>
              </a:rPr>
              <a:t> </a:t>
            </a:r>
            <a:r>
              <a:rPr lang="en-US" sz="2000" dirty="0">
                <a:solidFill>
                  <a:schemeClr val="bg2">
                    <a:lumMod val="50000"/>
                  </a:schemeClr>
                </a:solidFill>
                <a:latin typeface="+mj-lt"/>
                <a:cs typeface="Arial"/>
              </a:rPr>
              <a:t>b</a:t>
            </a:r>
            <a:r>
              <a:rPr lang="en-US" sz="2000" spc="-10" dirty="0">
                <a:solidFill>
                  <a:schemeClr val="bg2">
                    <a:lumMod val="50000"/>
                  </a:schemeClr>
                </a:solidFill>
                <a:latin typeface="+mj-lt"/>
                <a:cs typeface="Arial"/>
              </a:rPr>
              <a:t>a</a:t>
            </a:r>
            <a:r>
              <a:rPr lang="en-US" sz="2000" dirty="0">
                <a:solidFill>
                  <a:schemeClr val="bg2">
                    <a:lumMod val="50000"/>
                  </a:schemeClr>
                </a:solidFill>
                <a:latin typeface="+mj-lt"/>
                <a:cs typeface="Arial"/>
              </a:rPr>
              <a:t>sis f</a:t>
            </a:r>
            <a:r>
              <a:rPr lang="en-US" sz="2000" spc="-15" dirty="0">
                <a:solidFill>
                  <a:schemeClr val="bg2">
                    <a:lumMod val="50000"/>
                  </a:schemeClr>
                </a:solidFill>
                <a:latin typeface="+mj-lt"/>
                <a:cs typeface="Arial"/>
              </a:rPr>
              <a:t>o</a:t>
            </a:r>
            <a:r>
              <a:rPr lang="en-US" sz="2000" dirty="0">
                <a:solidFill>
                  <a:schemeClr val="bg2">
                    <a:lumMod val="50000"/>
                  </a:schemeClr>
                </a:solidFill>
                <a:latin typeface="+mj-lt"/>
                <a:cs typeface="Arial"/>
              </a:rPr>
              <a:t>r</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fi</a:t>
            </a:r>
            <a:r>
              <a:rPr lang="en-US" sz="2000" spc="-15" dirty="0">
                <a:solidFill>
                  <a:schemeClr val="bg2">
                    <a:lumMod val="50000"/>
                  </a:schemeClr>
                </a:solidFill>
                <a:latin typeface="+mj-lt"/>
                <a:cs typeface="Arial"/>
              </a:rPr>
              <a:t>n</a:t>
            </a:r>
            <a:r>
              <a:rPr lang="en-US" sz="2000" dirty="0">
                <a:solidFill>
                  <a:schemeClr val="bg2">
                    <a:lumMod val="50000"/>
                  </a:schemeClr>
                </a:solidFill>
                <a:latin typeface="+mj-lt"/>
                <a:cs typeface="Arial"/>
              </a:rPr>
              <a:t>al </a:t>
            </a:r>
            <a:r>
              <a:rPr lang="en-US" sz="2000" dirty="0" smtClean="0">
                <a:solidFill>
                  <a:schemeClr val="bg2">
                    <a:lumMod val="50000"/>
                  </a:schemeClr>
                </a:solidFill>
                <a:latin typeface="+mj-lt"/>
                <a:cs typeface="Arial"/>
              </a:rPr>
              <a:t>p</a:t>
            </a:r>
            <a:r>
              <a:rPr lang="en-US" sz="2000" spc="-15" dirty="0" smtClean="0">
                <a:solidFill>
                  <a:schemeClr val="bg2">
                    <a:lumMod val="50000"/>
                  </a:schemeClr>
                </a:solidFill>
                <a:latin typeface="+mj-lt"/>
                <a:cs typeface="Arial"/>
              </a:rPr>
              <a:t>a</a:t>
            </a:r>
            <a:r>
              <a:rPr lang="en-US" sz="2000" dirty="0" smtClean="0">
                <a:solidFill>
                  <a:schemeClr val="bg2">
                    <a:lumMod val="50000"/>
                  </a:schemeClr>
                </a:solidFill>
                <a:latin typeface="+mj-lt"/>
                <a:cs typeface="Arial"/>
              </a:rPr>
              <a:t>yme</a:t>
            </a:r>
            <a:r>
              <a:rPr lang="en-US" sz="2000" spc="-15" dirty="0" smtClean="0">
                <a:solidFill>
                  <a:schemeClr val="bg2">
                    <a:lumMod val="50000"/>
                  </a:schemeClr>
                </a:solidFill>
                <a:latin typeface="+mj-lt"/>
                <a:cs typeface="Arial"/>
              </a:rPr>
              <a:t>n</a:t>
            </a:r>
            <a:r>
              <a:rPr lang="en-US" sz="2000" dirty="0" smtClean="0">
                <a:solidFill>
                  <a:schemeClr val="bg2">
                    <a:lumMod val="50000"/>
                  </a:schemeClr>
                </a:solidFill>
                <a:latin typeface="+mj-lt"/>
                <a:cs typeface="Arial"/>
              </a:rPr>
              <a:t>t</a:t>
            </a:r>
          </a:p>
        </p:txBody>
      </p:sp>
      <p:sp>
        <p:nvSpPr>
          <p:cNvPr id="8" name="Slide Number Placeholder 7"/>
          <p:cNvSpPr>
            <a:spLocks noGrp="1"/>
          </p:cNvSpPr>
          <p:nvPr>
            <p:ph type="sldNum" sz="quarter" idx="7"/>
          </p:nvPr>
        </p:nvSpPr>
        <p:spPr/>
        <p:txBody>
          <a:bodyPr/>
          <a:lstStyle/>
          <a:p>
            <a:pPr marL="25400">
              <a:lnSpc>
                <a:spcPct val="100000"/>
              </a:lnSpc>
            </a:pPr>
            <a:fld id="{81D60167-4931-47E6-BA6A-407CBD079E47}" type="slidenum">
              <a:rPr lang="en-US" smtClean="0"/>
              <a:t>13</a:t>
            </a:fld>
            <a:endParaRPr lang="en-US" dirty="0"/>
          </a:p>
        </p:txBody>
      </p:sp>
    </p:spTree>
    <p:extLst>
      <p:ext uri="{BB962C8B-B14F-4D97-AF65-F5344CB8AC3E}">
        <p14:creationId xmlns:p14="http://schemas.microsoft.com/office/powerpoint/2010/main" val="2114330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861774"/>
          </a:xfrm>
          <a:prstGeom prst="rect">
            <a:avLst/>
          </a:prstGeom>
        </p:spPr>
        <p:txBody>
          <a:bodyPr vert="horz" wrap="square" lIns="0" tIns="0" rIns="0" bIns="0" rtlCol="0">
            <a:spAutoFit/>
          </a:bodyPr>
          <a:lstStyle/>
          <a:p>
            <a:pPr marL="12700">
              <a:lnSpc>
                <a:spcPct val="100000"/>
              </a:lnSpc>
            </a:pPr>
            <a:r>
              <a:rPr lang="en-US" sz="2800" dirty="0" smtClean="0">
                <a:solidFill>
                  <a:schemeClr val="bg2">
                    <a:lumMod val="50000"/>
                  </a:schemeClr>
                </a:solidFill>
                <a:latin typeface="+mj-lt"/>
                <a:cs typeface="+mj-cs"/>
              </a:rPr>
              <a:t/>
            </a:r>
            <a:br>
              <a:rPr lang="en-US" sz="2800" dirty="0" smtClean="0">
                <a:solidFill>
                  <a:schemeClr val="bg2">
                    <a:lumMod val="50000"/>
                  </a:schemeClr>
                </a:solidFill>
                <a:latin typeface="+mj-lt"/>
                <a:cs typeface="+mj-cs"/>
              </a:rPr>
            </a:br>
            <a:r>
              <a:rPr sz="2800" dirty="0" smtClean="0">
                <a:solidFill>
                  <a:schemeClr val="bg2">
                    <a:lumMod val="50000"/>
                  </a:schemeClr>
                </a:solidFill>
                <a:latin typeface="+mj-lt"/>
                <a:cs typeface="+mj-cs"/>
              </a:rPr>
              <a:t>Wh</a:t>
            </a:r>
            <a:r>
              <a:rPr lang="en-US" sz="2800" dirty="0">
                <a:solidFill>
                  <a:schemeClr val="bg2">
                    <a:lumMod val="50000"/>
                  </a:schemeClr>
                </a:solidFill>
                <a:latin typeface="+mj-lt"/>
                <a:cs typeface="+mj-cs"/>
              </a:rPr>
              <a:t>o is the Cognizant Federal Agency?</a:t>
            </a:r>
            <a:endParaRPr sz="2800" dirty="0">
              <a:solidFill>
                <a:schemeClr val="bg2">
                  <a:lumMod val="50000"/>
                </a:schemeClr>
              </a:solidFill>
              <a:latin typeface="+mj-lt"/>
              <a:cs typeface="+mj-cs"/>
            </a:endParaRPr>
          </a:p>
        </p:txBody>
      </p:sp>
      <p:sp>
        <p:nvSpPr>
          <p:cNvPr id="3" name="object 3"/>
          <p:cNvSpPr txBox="1"/>
          <p:nvPr/>
        </p:nvSpPr>
        <p:spPr>
          <a:xfrm>
            <a:off x="533400" y="1447800"/>
            <a:ext cx="8077200" cy="4616648"/>
          </a:xfrm>
          <a:prstGeom prst="rect">
            <a:avLst/>
          </a:prstGeom>
        </p:spPr>
        <p:txBody>
          <a:bodyPr vert="horz" wrap="square" lIns="0" tIns="0" rIns="0" bIns="0" rtlCol="0">
            <a:spAutoFit/>
          </a:bodyPr>
          <a:lstStyle/>
          <a:p>
            <a:r>
              <a:rPr lang="en-US" sz="2000" dirty="0">
                <a:solidFill>
                  <a:schemeClr val="bg2">
                    <a:lumMod val="50000"/>
                  </a:schemeClr>
                </a:solidFill>
                <a:latin typeface="+mj-lt"/>
              </a:rPr>
              <a:t>“Cognizant Federal agency” means the Federal agency that, on behalf of all Federal agencies, is responsible for establishing final indirect cost rates and forward pricing rates, if applicable, and administering cost accounting standards for all contracts in a business unit </a:t>
            </a:r>
          </a:p>
          <a:p>
            <a:r>
              <a:rPr lang="en-US" sz="2000" b="1" dirty="0" smtClean="0">
                <a:solidFill>
                  <a:schemeClr val="bg2">
                    <a:lumMod val="50000"/>
                  </a:schemeClr>
                </a:solidFill>
                <a:latin typeface="+mj-lt"/>
              </a:rPr>
              <a:t>42.003 </a:t>
            </a:r>
            <a:r>
              <a:rPr lang="en-US" sz="2000" b="1" dirty="0">
                <a:solidFill>
                  <a:schemeClr val="bg2">
                    <a:lumMod val="50000"/>
                  </a:schemeClr>
                </a:solidFill>
                <a:latin typeface="+mj-lt"/>
              </a:rPr>
              <a:t>Cognizant Federal agency</a:t>
            </a:r>
            <a:r>
              <a:rPr lang="en-US" sz="2000" b="1" dirty="0" smtClean="0">
                <a:solidFill>
                  <a:schemeClr val="bg2">
                    <a:lumMod val="50000"/>
                  </a:schemeClr>
                </a:solidFill>
                <a:latin typeface="+mj-lt"/>
              </a:rPr>
              <a:t>.</a:t>
            </a:r>
          </a:p>
          <a:p>
            <a:pPr marL="342900" indent="-342900">
              <a:buAutoNum type="alphaLcParenBoth"/>
            </a:pPr>
            <a:r>
              <a:rPr lang="en-US" sz="2000" dirty="0" smtClean="0">
                <a:solidFill>
                  <a:schemeClr val="bg2">
                    <a:lumMod val="50000"/>
                  </a:schemeClr>
                </a:solidFill>
                <a:latin typeface="+mj-lt"/>
              </a:rPr>
              <a:t>For </a:t>
            </a:r>
            <a:r>
              <a:rPr lang="en-US" sz="2000" dirty="0">
                <a:solidFill>
                  <a:schemeClr val="bg2">
                    <a:lumMod val="50000"/>
                  </a:schemeClr>
                </a:solidFill>
                <a:latin typeface="+mj-lt"/>
              </a:rPr>
              <a:t>contractors other than educational institutions and nonprofit organizations, the cognizant Federal agency normally will be the agency with the largest dollar amount of negotiated contracts, including options. </a:t>
            </a:r>
            <a:endParaRPr lang="en-US" sz="2000" dirty="0" smtClean="0">
              <a:solidFill>
                <a:schemeClr val="bg2">
                  <a:lumMod val="50000"/>
                </a:schemeClr>
              </a:solidFill>
              <a:latin typeface="+mj-lt"/>
            </a:endParaRPr>
          </a:p>
          <a:p>
            <a:r>
              <a:rPr lang="en-US" sz="2000" dirty="0" smtClean="0">
                <a:solidFill>
                  <a:schemeClr val="bg2">
                    <a:lumMod val="50000"/>
                  </a:schemeClr>
                </a:solidFill>
                <a:latin typeface="+mj-lt"/>
              </a:rPr>
              <a:t>(</a:t>
            </a:r>
            <a:r>
              <a:rPr lang="en-US" sz="2000" dirty="0">
                <a:solidFill>
                  <a:schemeClr val="bg2">
                    <a:lumMod val="50000"/>
                  </a:schemeClr>
                </a:solidFill>
                <a:latin typeface="+mj-lt"/>
              </a:rPr>
              <a:t>b) Once a Federal agency assumes cognizance for a contractor, it should remain cognizant for at least 5 years to ensure continuity and ease of administration. </a:t>
            </a:r>
            <a:r>
              <a:rPr lang="en-US" sz="2000" dirty="0" smtClean="0">
                <a:solidFill>
                  <a:schemeClr val="bg2">
                    <a:lumMod val="50000"/>
                  </a:schemeClr>
                </a:solidFill>
                <a:latin typeface="+mj-lt"/>
              </a:rPr>
              <a:t> </a:t>
            </a:r>
          </a:p>
          <a:p>
            <a:endParaRPr lang="en-US" sz="2000" dirty="0">
              <a:solidFill>
                <a:schemeClr val="bg2">
                  <a:lumMod val="50000"/>
                </a:schemeClr>
              </a:solidFill>
              <a:latin typeface="+mj-lt"/>
            </a:endParaRPr>
          </a:p>
          <a:p>
            <a:r>
              <a:rPr lang="en-US" sz="2000" dirty="0" smtClean="0">
                <a:solidFill>
                  <a:schemeClr val="bg2">
                    <a:lumMod val="50000"/>
                  </a:schemeClr>
                </a:solidFill>
                <a:latin typeface="+mj-lt"/>
              </a:rPr>
              <a:t>Typically this holds true; however if </a:t>
            </a:r>
            <a:r>
              <a:rPr lang="en-US" sz="2000" dirty="0">
                <a:solidFill>
                  <a:schemeClr val="bg2">
                    <a:lumMod val="50000"/>
                  </a:schemeClr>
                </a:solidFill>
                <a:latin typeface="+mj-lt"/>
              </a:rPr>
              <a:t>circumstances warrant </a:t>
            </a:r>
            <a:r>
              <a:rPr lang="en-US" sz="2000" dirty="0" smtClean="0">
                <a:solidFill>
                  <a:schemeClr val="bg2">
                    <a:lumMod val="50000"/>
                  </a:schemeClr>
                </a:solidFill>
                <a:latin typeface="+mj-lt"/>
              </a:rPr>
              <a:t>it, </a:t>
            </a:r>
            <a:r>
              <a:rPr lang="en-US" sz="2000" dirty="0">
                <a:solidFill>
                  <a:schemeClr val="bg2">
                    <a:lumMod val="50000"/>
                  </a:schemeClr>
                </a:solidFill>
                <a:latin typeface="+mj-lt"/>
              </a:rPr>
              <a:t>and the affected agencies </a:t>
            </a:r>
            <a:r>
              <a:rPr lang="en-US" sz="2000" dirty="0" smtClean="0">
                <a:solidFill>
                  <a:schemeClr val="bg2">
                    <a:lumMod val="50000"/>
                  </a:schemeClr>
                </a:solidFill>
                <a:latin typeface="+mj-lt"/>
              </a:rPr>
              <a:t>agree, either prior to or at the conclusion of the 5 yrs., cognizance may transfer. </a:t>
            </a:r>
            <a:endParaRPr lang="en-US" sz="1600" dirty="0">
              <a:solidFill>
                <a:schemeClr val="bg2">
                  <a:lumMod val="50000"/>
                </a:schemeClr>
              </a:solidFill>
            </a:endParaRP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14</a:t>
            </a:fld>
            <a:endParaRPr lang="en-US" dirty="0"/>
          </a:p>
        </p:txBody>
      </p:sp>
    </p:spTree>
    <p:extLst>
      <p:ext uri="{BB962C8B-B14F-4D97-AF65-F5344CB8AC3E}">
        <p14:creationId xmlns:p14="http://schemas.microsoft.com/office/powerpoint/2010/main" val="4245621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861774"/>
          </a:xfrm>
          <a:prstGeom prst="rect">
            <a:avLst/>
          </a:prstGeom>
        </p:spPr>
        <p:txBody>
          <a:bodyPr vert="horz" wrap="square" lIns="0" tIns="0" rIns="0" bIns="0" rtlCol="0">
            <a:spAutoFit/>
          </a:bodyPr>
          <a:lstStyle/>
          <a:p>
            <a:pPr marL="12700">
              <a:lnSpc>
                <a:spcPct val="100000"/>
              </a:lnSpc>
            </a:pPr>
            <a:r>
              <a:rPr lang="en-US" sz="2800" dirty="0">
                <a:solidFill>
                  <a:schemeClr val="bg2">
                    <a:lumMod val="50000"/>
                  </a:schemeClr>
                </a:solidFill>
                <a:latin typeface="+mj-lt"/>
                <a:cs typeface="+mj-cs"/>
              </a:rPr>
              <a:t/>
            </a:r>
            <a:br>
              <a:rPr lang="en-US" sz="2800" dirty="0">
                <a:solidFill>
                  <a:schemeClr val="bg2">
                    <a:lumMod val="50000"/>
                  </a:schemeClr>
                </a:solidFill>
                <a:latin typeface="+mj-lt"/>
                <a:cs typeface="+mj-cs"/>
              </a:rPr>
            </a:br>
            <a:r>
              <a:rPr lang="en-US" sz="2800" dirty="0">
                <a:solidFill>
                  <a:schemeClr val="bg2">
                    <a:lumMod val="50000"/>
                  </a:schemeClr>
                </a:solidFill>
                <a:latin typeface="+mj-lt"/>
                <a:cs typeface="+mj-cs"/>
              </a:rPr>
              <a:t>HHSAR 342.705</a:t>
            </a:r>
            <a:endParaRPr sz="2800" dirty="0">
              <a:solidFill>
                <a:schemeClr val="bg2">
                  <a:lumMod val="50000"/>
                </a:schemeClr>
              </a:solidFill>
              <a:latin typeface="+mj-lt"/>
              <a:cs typeface="+mj-cs"/>
            </a:endParaRPr>
          </a:p>
        </p:txBody>
      </p:sp>
      <p:sp>
        <p:nvSpPr>
          <p:cNvPr id="3" name="object 3"/>
          <p:cNvSpPr txBox="1"/>
          <p:nvPr/>
        </p:nvSpPr>
        <p:spPr>
          <a:xfrm>
            <a:off x="381000" y="1524000"/>
            <a:ext cx="8229600" cy="3270126"/>
          </a:xfrm>
          <a:prstGeom prst="rect">
            <a:avLst/>
          </a:prstGeom>
        </p:spPr>
        <p:txBody>
          <a:bodyPr vert="horz" wrap="square" lIns="0" tIns="0" rIns="0" bIns="0" rtlCol="0">
            <a:spAutoFit/>
          </a:bodyPr>
          <a:lstStyle/>
          <a:p>
            <a:pPr>
              <a:spcBef>
                <a:spcPts val="0"/>
              </a:spcBef>
            </a:pPr>
            <a:r>
              <a:rPr lang="en-US" sz="2000" dirty="0">
                <a:solidFill>
                  <a:schemeClr val="bg2">
                    <a:lumMod val="50000"/>
                  </a:schemeClr>
                </a:solidFill>
                <a:latin typeface="+mj-lt"/>
                <a:ea typeface="Calibri"/>
              </a:rPr>
              <a:t>HHSAR 342.705 states: </a:t>
            </a:r>
          </a:p>
          <a:p>
            <a:pPr>
              <a:spcBef>
                <a:spcPts val="0"/>
              </a:spcBef>
            </a:pPr>
            <a:r>
              <a:rPr lang="en-US" sz="2000" dirty="0">
                <a:solidFill>
                  <a:schemeClr val="bg2">
                    <a:lumMod val="50000"/>
                  </a:schemeClr>
                </a:solidFill>
                <a:latin typeface="+mj-lt"/>
                <a:ea typeface="Calibri"/>
              </a:rPr>
              <a:t> </a:t>
            </a:r>
          </a:p>
          <a:p>
            <a:pPr marL="914400" marR="0" indent="-457200">
              <a:spcBef>
                <a:spcPts val="0"/>
              </a:spcBef>
              <a:spcAft>
                <a:spcPts val="1500"/>
              </a:spcAft>
            </a:pPr>
            <a:r>
              <a:rPr lang="en-US" sz="2000" dirty="0">
                <a:solidFill>
                  <a:schemeClr val="bg2">
                    <a:lumMod val="50000"/>
                  </a:schemeClr>
                </a:solidFill>
                <a:latin typeface="+mj-lt"/>
                <a:ea typeface="Calibri"/>
              </a:rPr>
              <a:t>(a)	The Division of Cost Allocation, PSC, shall establish indirect cost rates, research patient care rates, and, as necessary, fringe benefit, computer, and other special costing rates for use in contracts awarded to State and local governments, colleges and universities, hospitals, and other nonprofit organizations.</a:t>
            </a:r>
          </a:p>
          <a:p>
            <a:pPr marL="914400" marR="0" indent="-457200">
              <a:spcBef>
                <a:spcPts val="0"/>
              </a:spcBef>
              <a:spcAft>
                <a:spcPts val="1500"/>
              </a:spcAft>
            </a:pPr>
            <a:r>
              <a:rPr lang="en-US" sz="2000" dirty="0">
                <a:solidFill>
                  <a:schemeClr val="bg2">
                    <a:lumMod val="50000"/>
                  </a:schemeClr>
                </a:solidFill>
                <a:latin typeface="+mj-lt"/>
                <a:ea typeface="Calibri"/>
              </a:rPr>
              <a:t>(b)	The Division of Financial Advisory Services, NIH, shall establish indirect cost rates, fringe benefit rates, and similar rates for use in contracts awarded to commercial organizations</a:t>
            </a:r>
            <a:r>
              <a:rPr lang="en-US" sz="2000" dirty="0" smtClean="0">
                <a:solidFill>
                  <a:schemeClr val="bg2">
                    <a:lumMod val="50000"/>
                  </a:schemeClr>
                </a:solidFill>
                <a:latin typeface="+mj-lt"/>
                <a:ea typeface="Calibri"/>
              </a:rPr>
              <a:t>.</a:t>
            </a:r>
            <a:endParaRPr lang="en-US" sz="2000" dirty="0">
              <a:solidFill>
                <a:schemeClr val="bg2">
                  <a:lumMod val="50000"/>
                </a:schemeClr>
              </a:solidFill>
              <a:latin typeface="+mj-lt"/>
              <a:ea typeface="Calibri"/>
            </a:endParaRP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15</a:t>
            </a:fld>
            <a:endParaRPr lang="en-US" dirty="0"/>
          </a:p>
        </p:txBody>
      </p:sp>
    </p:spTree>
    <p:extLst>
      <p:ext uri="{BB962C8B-B14F-4D97-AF65-F5344CB8AC3E}">
        <p14:creationId xmlns:p14="http://schemas.microsoft.com/office/powerpoint/2010/main" val="760511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861774"/>
          </a:xfrm>
          <a:prstGeom prst="rect">
            <a:avLst/>
          </a:prstGeom>
        </p:spPr>
        <p:txBody>
          <a:bodyPr vert="horz" wrap="square" lIns="0" tIns="0" rIns="0" bIns="0" rtlCol="0">
            <a:spAutoFit/>
          </a:bodyPr>
          <a:lstStyle/>
          <a:p>
            <a:pPr marL="12700">
              <a:lnSpc>
                <a:spcPct val="100000"/>
              </a:lnSpc>
            </a:pPr>
            <a:r>
              <a:rPr lang="en-US" sz="2800" dirty="0" smtClean="0">
                <a:solidFill>
                  <a:schemeClr val="bg2">
                    <a:lumMod val="50000"/>
                  </a:schemeClr>
                </a:solidFill>
                <a:latin typeface="+mj-lt"/>
                <a:cs typeface="+mj-cs"/>
              </a:rPr>
              <a:t/>
            </a:r>
            <a:br>
              <a:rPr lang="en-US" sz="2800" dirty="0" smtClean="0">
                <a:solidFill>
                  <a:schemeClr val="bg2">
                    <a:lumMod val="50000"/>
                  </a:schemeClr>
                </a:solidFill>
                <a:latin typeface="+mj-lt"/>
                <a:cs typeface="+mj-cs"/>
              </a:rPr>
            </a:br>
            <a:r>
              <a:rPr sz="2800" dirty="0" smtClean="0">
                <a:solidFill>
                  <a:schemeClr val="bg2">
                    <a:lumMod val="50000"/>
                  </a:schemeClr>
                </a:solidFill>
                <a:latin typeface="+mj-lt"/>
                <a:cs typeface="+mj-cs"/>
              </a:rPr>
              <a:t>Wh</a:t>
            </a:r>
            <a:r>
              <a:rPr lang="en-US" sz="2800" dirty="0">
                <a:solidFill>
                  <a:schemeClr val="bg2">
                    <a:lumMod val="50000"/>
                  </a:schemeClr>
                </a:solidFill>
                <a:latin typeface="+mj-lt"/>
                <a:cs typeface="+mj-cs"/>
              </a:rPr>
              <a:t>o is the Cognizant Federal Audit Agency?</a:t>
            </a:r>
            <a:endParaRPr sz="2800" dirty="0">
              <a:solidFill>
                <a:schemeClr val="bg2">
                  <a:lumMod val="50000"/>
                </a:schemeClr>
              </a:solidFill>
              <a:latin typeface="+mj-lt"/>
              <a:cs typeface="+mj-cs"/>
            </a:endParaRPr>
          </a:p>
        </p:txBody>
      </p:sp>
      <p:sp>
        <p:nvSpPr>
          <p:cNvPr id="3" name="object 3"/>
          <p:cNvSpPr txBox="1"/>
          <p:nvPr/>
        </p:nvSpPr>
        <p:spPr>
          <a:xfrm>
            <a:off x="457200" y="1438156"/>
            <a:ext cx="8153400" cy="5124480"/>
          </a:xfrm>
          <a:prstGeom prst="rect">
            <a:avLst/>
          </a:prstGeom>
        </p:spPr>
        <p:txBody>
          <a:bodyPr vert="horz" wrap="square" lIns="0" tIns="0" rIns="0" bIns="0" rtlCol="0">
            <a:spAutoFit/>
          </a:bodyPr>
          <a:lstStyle/>
          <a:p>
            <a:r>
              <a:rPr lang="en-US" dirty="0" smtClean="0">
                <a:solidFill>
                  <a:schemeClr val="bg2">
                    <a:lumMod val="50000"/>
                  </a:schemeClr>
                </a:solidFill>
                <a:latin typeface="+mj-lt"/>
              </a:rPr>
              <a:t>Normally</a:t>
            </a:r>
            <a:r>
              <a:rPr lang="en-US" dirty="0">
                <a:solidFill>
                  <a:schemeClr val="bg2">
                    <a:lumMod val="50000"/>
                  </a:schemeClr>
                </a:solidFill>
                <a:latin typeface="+mj-lt"/>
              </a:rPr>
              <a:t>, the Defense Contract Audit Agency (DCAA) is the responsible Government audit </a:t>
            </a:r>
            <a:r>
              <a:rPr lang="en-US" dirty="0" smtClean="0">
                <a:solidFill>
                  <a:schemeClr val="bg2">
                    <a:lumMod val="50000"/>
                  </a:schemeClr>
                </a:solidFill>
                <a:latin typeface="+mj-lt"/>
              </a:rPr>
              <a:t>agency for </a:t>
            </a:r>
            <a:r>
              <a:rPr lang="en-US" dirty="0">
                <a:solidFill>
                  <a:schemeClr val="bg2">
                    <a:lumMod val="50000"/>
                  </a:schemeClr>
                </a:solidFill>
                <a:latin typeface="+mj-lt"/>
              </a:rPr>
              <a:t>contractors other than educational institutions and nonprofit </a:t>
            </a:r>
            <a:r>
              <a:rPr lang="en-US" dirty="0" smtClean="0">
                <a:solidFill>
                  <a:schemeClr val="bg2">
                    <a:lumMod val="50000"/>
                  </a:schemeClr>
                </a:solidFill>
                <a:latin typeface="+mj-lt"/>
              </a:rPr>
              <a:t>organizations.  Note: CMS uses DCAA for non-profits as well as DCAA and CPA firms for for-profit organizations. </a:t>
            </a:r>
          </a:p>
          <a:p>
            <a:pPr>
              <a:lnSpc>
                <a:spcPct val="150000"/>
              </a:lnSpc>
            </a:pPr>
            <a:r>
              <a:rPr lang="en-US" b="1" dirty="0" smtClean="0">
                <a:solidFill>
                  <a:schemeClr val="bg2">
                    <a:lumMod val="50000"/>
                  </a:schemeClr>
                </a:solidFill>
                <a:latin typeface="+mj-lt"/>
              </a:rPr>
              <a:t>Contract auditor </a:t>
            </a:r>
            <a:r>
              <a:rPr lang="en-US" b="1" dirty="0">
                <a:solidFill>
                  <a:schemeClr val="bg2">
                    <a:lumMod val="50000"/>
                  </a:schemeClr>
                </a:solidFill>
                <a:latin typeface="+mj-lt"/>
              </a:rPr>
              <a:t>responsibilities.</a:t>
            </a:r>
          </a:p>
          <a:p>
            <a:pPr marL="742950" lvl="1" indent="-285750">
              <a:buFont typeface="Arial" panose="020B0604020202020204" pitchFamily="34" charset="0"/>
              <a:buChar char="•"/>
            </a:pPr>
            <a:r>
              <a:rPr lang="en-US" dirty="0" smtClean="0">
                <a:solidFill>
                  <a:schemeClr val="bg2">
                    <a:lumMod val="50000"/>
                  </a:schemeClr>
                </a:solidFill>
                <a:latin typeface="+mj-lt"/>
              </a:rPr>
              <a:t>Submitting </a:t>
            </a:r>
            <a:r>
              <a:rPr lang="en-US" dirty="0">
                <a:solidFill>
                  <a:schemeClr val="bg2">
                    <a:lumMod val="50000"/>
                  </a:schemeClr>
                </a:solidFill>
                <a:latin typeface="+mj-lt"/>
              </a:rPr>
              <a:t>information and advice to the requesting activity, based on the auditor’s analysis of the contractor’s financial and accounting records or other related data as to the acceptability of the contractor’s incurred and estimated costs;</a:t>
            </a:r>
          </a:p>
          <a:p>
            <a:pPr marL="742950" lvl="1" indent="-285750">
              <a:buFont typeface="Arial" panose="020B0604020202020204" pitchFamily="34" charset="0"/>
              <a:buChar char="•"/>
            </a:pPr>
            <a:r>
              <a:rPr lang="en-US" dirty="0">
                <a:solidFill>
                  <a:schemeClr val="bg2">
                    <a:lumMod val="50000"/>
                  </a:schemeClr>
                </a:solidFill>
                <a:latin typeface="+mj-lt"/>
              </a:rPr>
              <a:t>Reviewing the financial and accounting aspects of the contractor’s cost control systems; and</a:t>
            </a:r>
          </a:p>
          <a:p>
            <a:pPr marL="742950" lvl="1" indent="-285750">
              <a:buFont typeface="Arial" panose="020B0604020202020204" pitchFamily="34" charset="0"/>
              <a:buChar char="•"/>
            </a:pPr>
            <a:r>
              <a:rPr lang="en-US" dirty="0">
                <a:solidFill>
                  <a:schemeClr val="bg2">
                    <a:lumMod val="50000"/>
                  </a:schemeClr>
                </a:solidFill>
                <a:latin typeface="+mj-lt"/>
              </a:rPr>
              <a:t>Performing other analyses and reviews that require access to the contractor’s financial and accounting records supporting proposed and incurred costs.</a:t>
            </a:r>
          </a:p>
          <a:p>
            <a:endParaRPr lang="en-US" dirty="0" smtClean="0">
              <a:solidFill>
                <a:schemeClr val="bg2">
                  <a:lumMod val="50000"/>
                </a:schemeClr>
              </a:solidFill>
              <a:latin typeface="+mj-lt"/>
            </a:endParaRPr>
          </a:p>
          <a:p>
            <a:r>
              <a:rPr lang="en-US" b="1" dirty="0" smtClean="0">
                <a:solidFill>
                  <a:schemeClr val="bg2">
                    <a:lumMod val="50000"/>
                  </a:schemeClr>
                </a:solidFill>
                <a:latin typeface="+mj-lt"/>
              </a:rPr>
              <a:t>Assignment </a:t>
            </a:r>
            <a:r>
              <a:rPr lang="en-US" b="1" dirty="0">
                <a:solidFill>
                  <a:schemeClr val="bg2">
                    <a:lumMod val="50000"/>
                  </a:schemeClr>
                </a:solidFill>
                <a:latin typeface="+mj-lt"/>
              </a:rPr>
              <a:t>of contract audit services.</a:t>
            </a:r>
          </a:p>
          <a:p>
            <a:r>
              <a:rPr lang="en-US" dirty="0" smtClean="0">
                <a:solidFill>
                  <a:schemeClr val="bg2">
                    <a:lumMod val="50000"/>
                  </a:schemeClr>
                </a:solidFill>
                <a:latin typeface="+mj-lt"/>
              </a:rPr>
              <a:t>CMS enters into annual interagency agreements with DCAA to conduct such services.  </a:t>
            </a:r>
          </a:p>
          <a:p>
            <a:r>
              <a:rPr lang="en-US" dirty="0" smtClean="0">
                <a:solidFill>
                  <a:schemeClr val="bg2">
                    <a:lumMod val="50000"/>
                  </a:schemeClr>
                </a:solidFill>
                <a:latin typeface="+mj-lt"/>
              </a:rPr>
              <a:t>CMS has established contracts with CPA firms to conduct these services  based upon DCAA’s backlog primarily in the area of incurred cost audits. </a:t>
            </a:r>
            <a:endParaRPr lang="en-US" sz="1600" dirty="0">
              <a:solidFill>
                <a:schemeClr val="bg2">
                  <a:lumMod val="50000"/>
                </a:schemeClr>
              </a:solidFill>
            </a:endParaRP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16</a:t>
            </a:fld>
            <a:endParaRPr lang="en-US" dirty="0"/>
          </a:p>
        </p:txBody>
      </p:sp>
    </p:spTree>
    <p:extLst>
      <p:ext uri="{BB962C8B-B14F-4D97-AF65-F5344CB8AC3E}">
        <p14:creationId xmlns:p14="http://schemas.microsoft.com/office/powerpoint/2010/main" val="615772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raphic Arrow pointing to the right with inserted text&#10;Title Organizational Capability&#10;List of items as follows&#10;Ethics (false claims /False statements, independence)&#10;billing / EVMS&#10;Accounting System&#10;Purchasing / subcontracting&#10;Labor &amp; payrole / T&amp;E&#10;Cost Allowability &amp; Allocability&#10;GFE&#10;Classified / Sensitive, material protection&#10;Federal reporting&#10;Federal Audit&#10;To the left of the list is a button entitled Contract Admin&#10;&#10;" title="Contract Administration Activities"/>
          <p:cNvSpPr>
            <a:spLocks noGrp="1"/>
          </p:cNvSpPr>
          <p:nvPr>
            <p:ph type="title"/>
          </p:nvPr>
        </p:nvSpPr>
        <p:spPr/>
        <p:txBody>
          <a:bodyPr/>
          <a:lstStyle/>
          <a:p>
            <a:r>
              <a:rPr lang="en-US" sz="3600" dirty="0">
                <a:solidFill>
                  <a:schemeClr val="bg2">
                    <a:lumMod val="50000"/>
                  </a:schemeClr>
                </a:solidFill>
              </a:rPr>
              <a:t>Contract Administration Activities</a:t>
            </a:r>
            <a:endParaRPr lang="en-US" dirty="0"/>
          </a:p>
        </p:txBody>
      </p:sp>
      <p:sp>
        <p:nvSpPr>
          <p:cNvPr id="4" name="Date Placeholder 3"/>
          <p:cNvSpPr>
            <a:spLocks noGrp="1"/>
          </p:cNvSpPr>
          <p:nvPr>
            <p:ph type="dt" sz="half" idx="6"/>
          </p:nvPr>
        </p:nvSpPr>
        <p:spPr/>
        <p:txBody>
          <a:bodyPr/>
          <a:lstStyle/>
          <a:p>
            <a:fld id="{BEF2E4D3-0326-4054-9BB0-9710F58AC11D}" type="datetime1">
              <a:rPr lang="en-US" smtClean="0"/>
              <a:t>11/13/2015</a:t>
            </a:fld>
            <a:endParaRPr lang="en-US"/>
          </a:p>
        </p:txBody>
      </p:sp>
      <p:sp>
        <p:nvSpPr>
          <p:cNvPr id="5" name="Slide Number Placeholder 4"/>
          <p:cNvSpPr>
            <a:spLocks noGrp="1"/>
          </p:cNvSpPr>
          <p:nvPr>
            <p:ph type="sldNum" sz="quarter" idx="7"/>
          </p:nvPr>
        </p:nvSpPr>
        <p:spPr/>
        <p:txBody>
          <a:bodyPr/>
          <a:lstStyle/>
          <a:p>
            <a:pPr marL="25400">
              <a:lnSpc>
                <a:spcPct val="100000"/>
              </a:lnSpc>
            </a:pPr>
            <a:fld id="{81D60167-4931-47E6-BA6A-407CBD079E47}" type="slidenum">
              <a:rPr lang="en-US" smtClean="0"/>
              <a:t>17</a:t>
            </a:fld>
            <a:endParaRPr lang="en-US" dirty="0"/>
          </a:p>
        </p:txBody>
      </p:sp>
      <p:pic>
        <p:nvPicPr>
          <p:cNvPr id="3074" name="Picture 2" title="Contract Administration Activ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676400"/>
            <a:ext cx="814387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525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990600"/>
          </a:xfrm>
        </p:spPr>
        <p:txBody>
          <a:bodyPr/>
          <a:lstStyle/>
          <a:p>
            <a:pPr marL="12700"/>
            <a:r>
              <a:rPr lang="en-US" sz="2800" dirty="0">
                <a:solidFill>
                  <a:schemeClr val="bg2">
                    <a:lumMod val="50000"/>
                  </a:schemeClr>
                </a:solidFill>
                <a:latin typeface="+mj-lt"/>
                <a:cs typeface="+mj-cs"/>
              </a:rPr>
              <a:t>Contract Administration Activities</a:t>
            </a:r>
          </a:p>
        </p:txBody>
      </p:sp>
      <p:sp>
        <p:nvSpPr>
          <p:cNvPr id="5" name="Content Placeholder 2"/>
          <p:cNvSpPr txBox="1">
            <a:spLocks/>
          </p:cNvSpPr>
          <p:nvPr/>
        </p:nvSpPr>
        <p:spPr bwMode="auto">
          <a:xfrm>
            <a:off x="457200" y="1219200"/>
            <a:ext cx="8277678" cy="5334000"/>
          </a:xfrm>
          <a:prstGeom prst="rect">
            <a:avLst/>
          </a:prstGeom>
          <a:noFill/>
          <a:ln w="9525">
            <a:noFill/>
            <a:miter lim="800000"/>
            <a:headEnd/>
            <a:tailEnd/>
          </a:ln>
        </p:spPr>
        <p:txBody>
          <a:bodyPr vert="horz" wrap="square" lIns="88930" tIns="44465" rIns="88930" bIns="44465" numCol="1" anchor="t" anchorCtr="0" compatLnSpc="1">
            <a:prstTxWarp prst="textNoShape">
              <a:avLst/>
            </a:prstTxWarp>
          </a:bodyPr>
          <a:lstStyle/>
          <a:p>
            <a:pPr marL="334861" lvl="1" indent="-334861" defTabSz="888957">
              <a:spcBef>
                <a:spcPct val="50000"/>
              </a:spcBef>
              <a:buFont typeface="Arial" pitchFamily="34" charset="0"/>
              <a:buChar char="•"/>
            </a:pPr>
            <a:r>
              <a:rPr lang="en-US" sz="1700" b="1" dirty="0">
                <a:solidFill>
                  <a:schemeClr val="bg2">
                    <a:lumMod val="50000"/>
                  </a:schemeClr>
                </a:solidFill>
                <a:latin typeface="+mj-lt"/>
              </a:rPr>
              <a:t>Contract Work papers</a:t>
            </a:r>
          </a:p>
          <a:p>
            <a:pPr marL="722278" lvl="1" indent="-276297" defTabSz="888957">
              <a:spcBef>
                <a:spcPct val="50000"/>
              </a:spcBef>
              <a:buFont typeface="Arial" pitchFamily="34" charset="0"/>
              <a:buChar char="–"/>
            </a:pPr>
            <a:r>
              <a:rPr lang="en-US" sz="1500" kern="0" dirty="0">
                <a:solidFill>
                  <a:schemeClr val="bg2">
                    <a:lumMod val="50000"/>
                  </a:schemeClr>
                </a:solidFill>
                <a:latin typeface="+mj-lt"/>
              </a:rPr>
              <a:t>Deliverables</a:t>
            </a:r>
          </a:p>
          <a:p>
            <a:pPr marL="722278" lvl="1" indent="-276297" defTabSz="888957">
              <a:spcBef>
                <a:spcPct val="50000"/>
              </a:spcBef>
              <a:buFont typeface="Arial" pitchFamily="34" charset="0"/>
              <a:buChar char="–"/>
            </a:pPr>
            <a:r>
              <a:rPr lang="en-US" sz="1500" kern="0" dirty="0">
                <a:solidFill>
                  <a:schemeClr val="bg2">
                    <a:lumMod val="50000"/>
                  </a:schemeClr>
                </a:solidFill>
                <a:latin typeface="+mj-lt"/>
              </a:rPr>
              <a:t>Evidence of receipt &amp; acceptance</a:t>
            </a:r>
          </a:p>
          <a:p>
            <a:pPr marL="722278" lvl="1" indent="-276297" defTabSz="888957">
              <a:spcBef>
                <a:spcPct val="50000"/>
              </a:spcBef>
              <a:buFont typeface="Arial" pitchFamily="34" charset="0"/>
              <a:buChar char="–"/>
            </a:pPr>
            <a:r>
              <a:rPr lang="en-US" sz="1500" kern="0" dirty="0">
                <a:solidFill>
                  <a:schemeClr val="bg2">
                    <a:lumMod val="50000"/>
                  </a:schemeClr>
                </a:solidFill>
                <a:latin typeface="+mj-lt"/>
              </a:rPr>
              <a:t>Advance Agreements</a:t>
            </a:r>
          </a:p>
          <a:p>
            <a:pPr marL="334861" lvl="1" indent="-334861" defTabSz="888957">
              <a:spcBef>
                <a:spcPct val="50000"/>
              </a:spcBef>
              <a:buFont typeface="Arial" pitchFamily="34" charset="0"/>
              <a:buChar char="•"/>
            </a:pPr>
            <a:r>
              <a:rPr lang="en-US" sz="1700" b="1" dirty="0">
                <a:solidFill>
                  <a:schemeClr val="bg2">
                    <a:lumMod val="50000"/>
                  </a:schemeClr>
                </a:solidFill>
                <a:latin typeface="+mj-lt"/>
              </a:rPr>
              <a:t>Purchasing / Subcontracting</a:t>
            </a:r>
          </a:p>
          <a:p>
            <a:pPr marL="722278" lvl="1" indent="-276297" defTabSz="888957">
              <a:spcBef>
                <a:spcPct val="50000"/>
              </a:spcBef>
              <a:buFont typeface="Arial" pitchFamily="34" charset="0"/>
              <a:buChar char="–"/>
            </a:pPr>
            <a:r>
              <a:rPr lang="en-US" sz="1500" kern="0" dirty="0">
                <a:solidFill>
                  <a:schemeClr val="bg2">
                    <a:lumMod val="50000"/>
                  </a:schemeClr>
                </a:solidFill>
                <a:latin typeface="+mj-lt"/>
              </a:rPr>
              <a:t>Purchasing &amp; Subcontract Administration, modifications, flow down of clauses</a:t>
            </a:r>
          </a:p>
          <a:p>
            <a:pPr marL="722278" lvl="1" indent="-276297" defTabSz="888957">
              <a:spcBef>
                <a:spcPct val="50000"/>
              </a:spcBef>
              <a:buFont typeface="Arial" pitchFamily="34" charset="0"/>
              <a:buChar char="–"/>
            </a:pPr>
            <a:r>
              <a:rPr lang="en-US" sz="1500" kern="0" dirty="0">
                <a:solidFill>
                  <a:schemeClr val="bg2">
                    <a:lumMod val="50000"/>
                  </a:schemeClr>
                </a:solidFill>
                <a:latin typeface="+mj-lt"/>
              </a:rPr>
              <a:t>Monitoring &amp; Reporting</a:t>
            </a:r>
          </a:p>
          <a:p>
            <a:pPr marL="722278" lvl="1" indent="-276297" defTabSz="888957">
              <a:spcBef>
                <a:spcPct val="50000"/>
              </a:spcBef>
              <a:buFont typeface="Arial" pitchFamily="34" charset="0"/>
              <a:buChar char="–"/>
            </a:pPr>
            <a:r>
              <a:rPr lang="en-US" sz="1500" kern="0" dirty="0">
                <a:solidFill>
                  <a:schemeClr val="bg2">
                    <a:lumMod val="50000"/>
                  </a:schemeClr>
                </a:solidFill>
                <a:latin typeface="+mj-lt"/>
              </a:rPr>
              <a:t>Small Business Plan Compliance </a:t>
            </a:r>
          </a:p>
          <a:p>
            <a:pPr marL="334861" lvl="1" indent="-334861" defTabSz="888957">
              <a:spcBef>
                <a:spcPct val="50000"/>
              </a:spcBef>
              <a:buFont typeface="Arial" pitchFamily="34" charset="0"/>
              <a:buChar char="•"/>
            </a:pPr>
            <a:r>
              <a:rPr lang="en-US" sz="1700" b="1" dirty="0">
                <a:solidFill>
                  <a:schemeClr val="bg2">
                    <a:lumMod val="50000"/>
                  </a:schemeClr>
                </a:solidFill>
                <a:latin typeface="+mj-lt"/>
              </a:rPr>
              <a:t>Labor &amp; Payroll / T&amp;E</a:t>
            </a:r>
          </a:p>
          <a:p>
            <a:pPr marL="722278" lvl="1" indent="-276297" defTabSz="888957">
              <a:spcBef>
                <a:spcPct val="50000"/>
              </a:spcBef>
              <a:buFont typeface="Arial" pitchFamily="34" charset="0"/>
              <a:buChar char="–"/>
            </a:pPr>
            <a:r>
              <a:rPr lang="en-US" sz="1500" kern="0" dirty="0">
                <a:solidFill>
                  <a:schemeClr val="bg2">
                    <a:lumMod val="50000"/>
                  </a:schemeClr>
                </a:solidFill>
                <a:latin typeface="+mj-lt"/>
              </a:rPr>
              <a:t>Time reporting and compliance</a:t>
            </a:r>
          </a:p>
          <a:p>
            <a:pPr marL="722278" lvl="1" indent="-276297" defTabSz="888957">
              <a:spcBef>
                <a:spcPct val="50000"/>
              </a:spcBef>
              <a:buFont typeface="Arial" pitchFamily="34" charset="0"/>
              <a:buChar char="–"/>
            </a:pPr>
            <a:r>
              <a:rPr lang="en-US" sz="1500" kern="0" dirty="0">
                <a:solidFill>
                  <a:schemeClr val="bg2">
                    <a:lumMod val="50000"/>
                  </a:schemeClr>
                </a:solidFill>
                <a:latin typeface="+mj-lt"/>
              </a:rPr>
              <a:t>Expense submission</a:t>
            </a:r>
          </a:p>
          <a:p>
            <a:pPr marL="334861" lvl="1" indent="-334861" defTabSz="888957">
              <a:spcBef>
                <a:spcPct val="50000"/>
              </a:spcBef>
              <a:buFont typeface="Arial" pitchFamily="34" charset="0"/>
              <a:buChar char="•"/>
            </a:pPr>
            <a:r>
              <a:rPr lang="en-US" sz="1700" b="1" dirty="0">
                <a:solidFill>
                  <a:schemeClr val="bg2">
                    <a:lumMod val="50000"/>
                  </a:schemeClr>
                </a:solidFill>
                <a:latin typeface="+mj-lt"/>
              </a:rPr>
              <a:t>Accounting</a:t>
            </a:r>
          </a:p>
          <a:p>
            <a:pPr marL="722278" lvl="1" indent="-276297" defTabSz="888957">
              <a:spcBef>
                <a:spcPct val="50000"/>
              </a:spcBef>
              <a:buFont typeface="Arial" pitchFamily="34" charset="0"/>
              <a:buChar char="–"/>
            </a:pPr>
            <a:r>
              <a:rPr lang="en-US" sz="1500" kern="0" dirty="0">
                <a:solidFill>
                  <a:schemeClr val="bg2">
                    <a:lumMod val="50000"/>
                  </a:schemeClr>
                </a:solidFill>
                <a:latin typeface="+mj-lt"/>
              </a:rPr>
              <a:t>Project and Labor Cost Accounting</a:t>
            </a:r>
          </a:p>
          <a:p>
            <a:pPr marL="722278" lvl="1" indent="-276297" defTabSz="888957">
              <a:spcBef>
                <a:spcPct val="50000"/>
              </a:spcBef>
              <a:buFont typeface="Arial" pitchFamily="34" charset="0"/>
              <a:buChar char="–"/>
            </a:pPr>
            <a:r>
              <a:rPr lang="en-US" sz="1500" kern="0" dirty="0">
                <a:solidFill>
                  <a:schemeClr val="bg2">
                    <a:lumMod val="50000"/>
                  </a:schemeClr>
                </a:solidFill>
                <a:latin typeface="+mj-lt"/>
              </a:rPr>
              <a:t>Financial Project Cost &amp; Progress Reporting/ETCs</a:t>
            </a:r>
          </a:p>
          <a:p>
            <a:pPr marL="722278" lvl="1" indent="-276297" defTabSz="888957">
              <a:spcBef>
                <a:spcPct val="50000"/>
              </a:spcBef>
              <a:buFont typeface="Arial" pitchFamily="34" charset="0"/>
              <a:buChar char="–"/>
            </a:pPr>
            <a:r>
              <a:rPr lang="en-US" sz="1500" kern="0" dirty="0">
                <a:solidFill>
                  <a:schemeClr val="bg2">
                    <a:lumMod val="50000"/>
                  </a:schemeClr>
                </a:solidFill>
                <a:latin typeface="+mj-lt"/>
              </a:rPr>
              <a:t>Cost Allowability &amp; Allocability</a:t>
            </a:r>
          </a:p>
          <a:p>
            <a:pPr marL="722278" lvl="1" indent="-276297" defTabSz="888957" eaLnBrk="0" hangingPunct="0">
              <a:spcBef>
                <a:spcPct val="50000"/>
              </a:spcBef>
              <a:buFontTx/>
              <a:buChar char="–"/>
              <a:defRPr/>
            </a:pPr>
            <a:endParaRPr lang="en-US" sz="1500" kern="0" dirty="0">
              <a:solidFill>
                <a:srgbClr val="333333"/>
              </a:solidFill>
              <a:latin typeface="+mn-lt"/>
            </a:endParaRPr>
          </a:p>
          <a:p>
            <a:pPr marL="334861" indent="-334861" defTabSz="888957" eaLnBrk="0" hangingPunct="0">
              <a:spcBef>
                <a:spcPct val="50000"/>
              </a:spcBef>
              <a:defRPr/>
            </a:pPr>
            <a:endParaRPr lang="en-US" sz="1500" kern="0" dirty="0">
              <a:solidFill>
                <a:srgbClr val="333333"/>
              </a:solidFill>
              <a:latin typeface="+mn-lt"/>
              <a:cs typeface="+mn-cs"/>
            </a:endParaRPr>
          </a:p>
          <a:p>
            <a:pPr marL="334861" indent="-334861" defTabSz="888957" eaLnBrk="0" hangingPunct="0">
              <a:spcBef>
                <a:spcPct val="50000"/>
              </a:spcBef>
              <a:buFontTx/>
              <a:buChar char="•"/>
              <a:defRPr/>
            </a:pPr>
            <a:endParaRPr lang="en-US" sz="1500" kern="0" dirty="0">
              <a:solidFill>
                <a:srgbClr val="333333"/>
              </a:solidFill>
              <a:latin typeface="+mn-lt"/>
              <a:cs typeface="+mn-cs"/>
            </a:endParaRPr>
          </a:p>
        </p:txBody>
      </p:sp>
      <p:sp>
        <p:nvSpPr>
          <p:cNvPr id="2" name="Slide Number Placeholder 1"/>
          <p:cNvSpPr>
            <a:spLocks noGrp="1"/>
          </p:cNvSpPr>
          <p:nvPr>
            <p:ph type="sldNum" sz="quarter" idx="7"/>
          </p:nvPr>
        </p:nvSpPr>
        <p:spPr/>
        <p:txBody>
          <a:bodyPr/>
          <a:lstStyle/>
          <a:p>
            <a:pPr marL="25400">
              <a:lnSpc>
                <a:spcPct val="100000"/>
              </a:lnSpc>
            </a:pPr>
            <a:fld id="{81D60167-4931-47E6-BA6A-407CBD079E47}" type="slidenum">
              <a:rPr lang="en-US" smtClean="0"/>
              <a:t>18</a:t>
            </a:fld>
            <a:endParaRPr lang="en-US" dirty="0"/>
          </a:p>
        </p:txBody>
      </p:sp>
    </p:spTree>
    <p:extLst>
      <p:ext uri="{BB962C8B-B14F-4D97-AF65-F5344CB8AC3E}">
        <p14:creationId xmlns:p14="http://schemas.microsoft.com/office/powerpoint/2010/main" val="3338511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066800"/>
          </a:xfrm>
        </p:spPr>
        <p:txBody>
          <a:bodyPr/>
          <a:lstStyle/>
          <a:p>
            <a:pPr marL="12700"/>
            <a:r>
              <a:rPr lang="en-US" sz="2800" dirty="0">
                <a:solidFill>
                  <a:schemeClr val="bg2">
                    <a:lumMod val="50000"/>
                  </a:schemeClr>
                </a:solidFill>
                <a:latin typeface="+mj-lt"/>
                <a:cs typeface="+mj-cs"/>
              </a:rPr>
              <a:t>Contract Administration </a:t>
            </a:r>
            <a:r>
              <a:rPr lang="en-US" sz="2800" dirty="0" smtClean="0">
                <a:solidFill>
                  <a:schemeClr val="bg2">
                    <a:lumMod val="50000"/>
                  </a:schemeClr>
                </a:solidFill>
                <a:latin typeface="+mj-lt"/>
                <a:cs typeface="+mj-cs"/>
              </a:rPr>
              <a:t>Activities (Continued)</a:t>
            </a:r>
            <a:endParaRPr lang="en-US" sz="2800" dirty="0">
              <a:solidFill>
                <a:schemeClr val="bg2">
                  <a:lumMod val="50000"/>
                </a:schemeClr>
              </a:solidFill>
              <a:latin typeface="+mj-lt"/>
              <a:cs typeface="+mj-cs"/>
            </a:endParaRPr>
          </a:p>
        </p:txBody>
      </p:sp>
      <p:sp>
        <p:nvSpPr>
          <p:cNvPr id="6" name="Content Placeholder 2"/>
          <p:cNvSpPr txBox="1">
            <a:spLocks/>
          </p:cNvSpPr>
          <p:nvPr/>
        </p:nvSpPr>
        <p:spPr bwMode="auto">
          <a:xfrm>
            <a:off x="381000" y="1524000"/>
            <a:ext cx="8277678" cy="5029200"/>
          </a:xfrm>
          <a:prstGeom prst="rect">
            <a:avLst/>
          </a:prstGeom>
          <a:noFill/>
          <a:ln w="9525">
            <a:noFill/>
            <a:miter lim="800000"/>
            <a:headEnd/>
            <a:tailEnd/>
          </a:ln>
        </p:spPr>
        <p:txBody>
          <a:bodyPr vert="horz" wrap="square" lIns="88930" tIns="44465" rIns="88930" bIns="44465" numCol="1" anchor="t" anchorCtr="0" compatLnSpc="1">
            <a:prstTxWarp prst="textNoShape">
              <a:avLst/>
            </a:prstTxWarp>
          </a:bodyPr>
          <a:lstStyle/>
          <a:p>
            <a:pPr marL="334861" lvl="1" indent="-334861" defTabSz="888957">
              <a:spcBef>
                <a:spcPct val="50000"/>
              </a:spcBef>
              <a:buFont typeface="Arial" pitchFamily="34" charset="0"/>
              <a:buChar char="•"/>
            </a:pPr>
            <a:r>
              <a:rPr lang="en-US" sz="2000" b="1" dirty="0">
                <a:solidFill>
                  <a:schemeClr val="bg2">
                    <a:lumMod val="50000"/>
                  </a:schemeClr>
                </a:solidFill>
                <a:latin typeface="+mj-lt"/>
              </a:rPr>
              <a:t>Ethics</a:t>
            </a:r>
            <a:r>
              <a:rPr lang="en-US" sz="2000" dirty="0">
                <a:solidFill>
                  <a:schemeClr val="bg2">
                    <a:lumMod val="50000"/>
                  </a:schemeClr>
                </a:solidFill>
                <a:latin typeface="+mj-lt"/>
              </a:rPr>
              <a:t> </a:t>
            </a:r>
          </a:p>
          <a:p>
            <a:pPr marL="722278" lvl="1" indent="-276297" defTabSz="888957">
              <a:spcBef>
                <a:spcPct val="50000"/>
              </a:spcBef>
              <a:buFont typeface="Arial" pitchFamily="34" charset="0"/>
              <a:buChar char="–"/>
            </a:pPr>
            <a:r>
              <a:rPr lang="en-US" sz="2000" kern="0" dirty="0">
                <a:solidFill>
                  <a:schemeClr val="bg2">
                    <a:lumMod val="50000"/>
                  </a:schemeClr>
                </a:solidFill>
                <a:latin typeface="+mj-lt"/>
              </a:rPr>
              <a:t>False Claims/ False Statements, Independence</a:t>
            </a:r>
          </a:p>
          <a:p>
            <a:pPr marL="334861" lvl="1" indent="-334861" defTabSz="888957">
              <a:spcBef>
                <a:spcPct val="50000"/>
              </a:spcBef>
              <a:buFont typeface="Arial" pitchFamily="34" charset="0"/>
              <a:buChar char="•"/>
            </a:pPr>
            <a:r>
              <a:rPr lang="en-US" sz="2000" b="1" dirty="0">
                <a:solidFill>
                  <a:schemeClr val="bg2">
                    <a:lumMod val="50000"/>
                  </a:schemeClr>
                </a:solidFill>
                <a:latin typeface="+mj-lt"/>
              </a:rPr>
              <a:t>Contract Modification / Change Orders</a:t>
            </a:r>
          </a:p>
          <a:p>
            <a:pPr marL="722278" lvl="1" indent="-276297" defTabSz="888957">
              <a:spcBef>
                <a:spcPct val="50000"/>
              </a:spcBef>
              <a:buFontTx/>
              <a:buChar char="–"/>
            </a:pPr>
            <a:r>
              <a:rPr lang="en-US" sz="2000" kern="0" dirty="0">
                <a:solidFill>
                  <a:schemeClr val="bg2">
                    <a:lumMod val="50000"/>
                  </a:schemeClr>
                </a:solidFill>
                <a:latin typeface="+mj-lt"/>
              </a:rPr>
              <a:t>Written notification from CO (usually via Standard Form 30 “SF 30”)</a:t>
            </a:r>
          </a:p>
          <a:p>
            <a:pPr marL="722278" lvl="1" indent="-276297" defTabSz="888957">
              <a:spcBef>
                <a:spcPct val="50000"/>
              </a:spcBef>
              <a:buFontTx/>
              <a:buChar char="–"/>
            </a:pPr>
            <a:r>
              <a:rPr lang="en-US" sz="2000" kern="0" dirty="0">
                <a:solidFill>
                  <a:schemeClr val="bg2">
                    <a:lumMod val="50000"/>
                  </a:schemeClr>
                </a:solidFill>
                <a:latin typeface="+mj-lt"/>
              </a:rPr>
              <a:t>Contractor must adjust work scope and project accounting to account for changes</a:t>
            </a:r>
          </a:p>
          <a:p>
            <a:pPr marL="722278" lvl="1" indent="-276297" defTabSz="888957">
              <a:spcBef>
                <a:spcPct val="50000"/>
              </a:spcBef>
              <a:buFontTx/>
              <a:buChar char="–"/>
            </a:pPr>
            <a:r>
              <a:rPr lang="en-US" sz="2000" kern="0" dirty="0">
                <a:solidFill>
                  <a:schemeClr val="bg2">
                    <a:lumMod val="50000"/>
                  </a:schemeClr>
                </a:solidFill>
                <a:latin typeface="+mj-lt"/>
              </a:rPr>
              <a:t>Segregate costs of performing changed work</a:t>
            </a:r>
          </a:p>
          <a:p>
            <a:pPr marL="334861" lvl="1" indent="-334861" defTabSz="888957">
              <a:spcBef>
                <a:spcPct val="50000"/>
              </a:spcBef>
              <a:buFont typeface="Arial" pitchFamily="34" charset="0"/>
              <a:buChar char="•"/>
            </a:pPr>
            <a:r>
              <a:rPr lang="en-US" sz="2000" b="1" dirty="0">
                <a:solidFill>
                  <a:schemeClr val="bg2">
                    <a:lumMod val="50000"/>
                  </a:schemeClr>
                </a:solidFill>
                <a:latin typeface="+mj-lt"/>
              </a:rPr>
              <a:t>Billing</a:t>
            </a:r>
          </a:p>
          <a:p>
            <a:pPr marL="722278" lvl="1" indent="-276297" defTabSz="888957">
              <a:spcBef>
                <a:spcPct val="50000"/>
              </a:spcBef>
              <a:buFont typeface="Arial" pitchFamily="34" charset="0"/>
              <a:buChar char="–"/>
            </a:pPr>
            <a:r>
              <a:rPr lang="en-US" sz="2000" kern="0" dirty="0">
                <a:solidFill>
                  <a:schemeClr val="bg2">
                    <a:lumMod val="50000"/>
                  </a:schemeClr>
                </a:solidFill>
                <a:latin typeface="+mj-lt"/>
              </a:rPr>
              <a:t>Invoice Review Checklist</a:t>
            </a:r>
          </a:p>
          <a:p>
            <a:pPr marL="722278" lvl="1" indent="-276297" defTabSz="888957">
              <a:spcBef>
                <a:spcPct val="50000"/>
              </a:spcBef>
              <a:buFont typeface="Arial" pitchFamily="34" charset="0"/>
              <a:buChar char="–"/>
            </a:pPr>
            <a:r>
              <a:rPr lang="en-US" sz="2000" kern="0" dirty="0">
                <a:solidFill>
                  <a:schemeClr val="bg2">
                    <a:lumMod val="50000"/>
                  </a:schemeClr>
                </a:solidFill>
                <a:latin typeface="+mj-lt"/>
              </a:rPr>
              <a:t>Funding limit maintenance</a:t>
            </a:r>
          </a:p>
          <a:p>
            <a:pPr marL="722278" lvl="1" indent="-276297" defTabSz="888957">
              <a:spcBef>
                <a:spcPct val="50000"/>
              </a:spcBef>
              <a:buFont typeface="Arial" pitchFamily="34" charset="0"/>
              <a:buChar char="–"/>
            </a:pPr>
            <a:r>
              <a:rPr lang="en-US" sz="2000" kern="0" dirty="0">
                <a:solidFill>
                  <a:schemeClr val="bg2">
                    <a:lumMod val="50000"/>
                  </a:schemeClr>
                </a:solidFill>
                <a:latin typeface="+mj-lt"/>
              </a:rPr>
              <a:t>Invoice preparation and submission</a:t>
            </a:r>
          </a:p>
          <a:p>
            <a:pPr marL="334861" indent="-334861" defTabSz="888957" eaLnBrk="0" hangingPunct="0">
              <a:spcBef>
                <a:spcPct val="50000"/>
              </a:spcBef>
              <a:buFontTx/>
              <a:buChar char="•"/>
              <a:defRPr/>
            </a:pPr>
            <a:endParaRPr lang="en-US" sz="1500" kern="0" dirty="0">
              <a:solidFill>
                <a:srgbClr val="333333"/>
              </a:solidFill>
              <a:latin typeface="+mn-lt"/>
              <a:cs typeface="+mn-cs"/>
            </a:endParaRPr>
          </a:p>
        </p:txBody>
      </p:sp>
      <p:sp>
        <p:nvSpPr>
          <p:cNvPr id="2" name="Slide Number Placeholder 1"/>
          <p:cNvSpPr>
            <a:spLocks noGrp="1"/>
          </p:cNvSpPr>
          <p:nvPr>
            <p:ph type="sldNum" sz="quarter" idx="7"/>
          </p:nvPr>
        </p:nvSpPr>
        <p:spPr/>
        <p:txBody>
          <a:bodyPr/>
          <a:lstStyle/>
          <a:p>
            <a:pPr marL="25400">
              <a:lnSpc>
                <a:spcPct val="100000"/>
              </a:lnSpc>
            </a:pPr>
            <a:fld id="{81D60167-4931-47E6-BA6A-407CBD079E47}" type="slidenum">
              <a:rPr lang="en-US" smtClean="0"/>
              <a:t>19</a:t>
            </a:fld>
            <a:endParaRPr lang="en-US" dirty="0"/>
          </a:p>
        </p:txBody>
      </p:sp>
    </p:spTree>
    <p:extLst>
      <p:ext uri="{BB962C8B-B14F-4D97-AF65-F5344CB8AC3E}">
        <p14:creationId xmlns:p14="http://schemas.microsoft.com/office/powerpoint/2010/main" val="1824132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0" y="-45422"/>
            <a:ext cx="9144000" cy="861774"/>
          </a:xfrm>
          <a:prstGeom prst="rect">
            <a:avLst/>
          </a:prstGeom>
        </p:spPr>
        <p:txBody>
          <a:bodyPr vert="horz" wrap="square" lIns="0" tIns="0" rIns="0" bIns="0" rtlCol="0">
            <a:spAutoFit/>
          </a:bodyPr>
          <a:lstStyle/>
          <a:p>
            <a:pPr marL="12700">
              <a:lnSpc>
                <a:spcPct val="100000"/>
              </a:lnSpc>
            </a:pPr>
            <a:r>
              <a:rPr lang="en-US" sz="2800" dirty="0" smtClean="0">
                <a:solidFill>
                  <a:schemeClr val="bg2">
                    <a:lumMod val="50000"/>
                  </a:schemeClr>
                </a:solidFill>
                <a:latin typeface="+mj-lt"/>
                <a:cs typeface="+mj-cs"/>
              </a:rPr>
              <a:t/>
            </a:r>
            <a:br>
              <a:rPr lang="en-US" sz="2800" dirty="0" smtClean="0">
                <a:solidFill>
                  <a:schemeClr val="bg2">
                    <a:lumMod val="50000"/>
                  </a:schemeClr>
                </a:solidFill>
                <a:latin typeface="+mj-lt"/>
                <a:cs typeface="+mj-cs"/>
              </a:rPr>
            </a:br>
            <a:r>
              <a:rPr lang="en-US" sz="2800" dirty="0" smtClean="0">
                <a:solidFill>
                  <a:schemeClr val="bg2">
                    <a:lumMod val="50000"/>
                  </a:schemeClr>
                </a:solidFill>
                <a:latin typeface="+mj-lt"/>
                <a:cs typeface="+mj-cs"/>
              </a:rPr>
              <a:t>Agenda</a:t>
            </a:r>
            <a:endParaRPr sz="2800" dirty="0">
              <a:solidFill>
                <a:schemeClr val="bg2">
                  <a:lumMod val="50000"/>
                </a:schemeClr>
              </a:solidFill>
              <a:latin typeface="+mj-lt"/>
              <a:cs typeface="+mj-cs"/>
            </a:endParaRPr>
          </a:p>
        </p:txBody>
      </p:sp>
      <p:sp>
        <p:nvSpPr>
          <p:cNvPr id="23" name="Text Placeholder 5"/>
          <p:cNvSpPr>
            <a:spLocks noGrp="1"/>
          </p:cNvSpPr>
          <p:nvPr>
            <p:ph type="body" sz="quarter" idx="4294967295"/>
          </p:nvPr>
        </p:nvSpPr>
        <p:spPr>
          <a:xfrm>
            <a:off x="76200" y="1219200"/>
            <a:ext cx="8991600" cy="4648200"/>
          </a:xfrm>
          <a:prstGeom prst="rect">
            <a:avLst/>
          </a:prstGeom>
        </p:spPr>
        <p:txBody>
          <a:bodyPr>
            <a:noAutofit/>
          </a:bodyPr>
          <a:lstStyle/>
          <a:p>
            <a:pPr marL="920750" indent="-463550"/>
            <a:r>
              <a:rPr lang="en-US" sz="2000" b="0" i="0" dirty="0" smtClean="0">
                <a:solidFill>
                  <a:schemeClr val="bg2">
                    <a:lumMod val="50000"/>
                  </a:schemeClr>
                </a:solidFill>
                <a:latin typeface="+mj-lt"/>
                <a:cs typeface="Times New Roman" panose="02020603050405020304" pitchFamily="18" charset="0"/>
              </a:rPr>
              <a:t>Overview</a:t>
            </a:r>
          </a:p>
          <a:p>
            <a:pPr marL="1720850" lvl="2" indent="-463550">
              <a:buFont typeface="Wingdings" panose="05000000000000000000" pitchFamily="2" charset="2"/>
              <a:buChar char="ü"/>
            </a:pPr>
            <a:r>
              <a:rPr lang="en-US" sz="1800" b="0" i="0" dirty="0" smtClean="0">
                <a:solidFill>
                  <a:schemeClr val="bg2">
                    <a:lumMod val="50000"/>
                  </a:schemeClr>
                </a:solidFill>
                <a:latin typeface="+mj-lt"/>
                <a:cs typeface="Times New Roman" panose="02020603050405020304" pitchFamily="18" charset="0"/>
              </a:rPr>
              <a:t>71 Separate Functions listed under  FAR 42.302(a), plus</a:t>
            </a:r>
          </a:p>
          <a:p>
            <a:pPr marL="1720850" lvl="2" indent="-463550">
              <a:buFont typeface="Wingdings" panose="05000000000000000000" pitchFamily="2" charset="2"/>
              <a:buChar char="ü"/>
            </a:pPr>
            <a:r>
              <a:rPr lang="en-US" sz="1800" b="0" i="0" dirty="0" smtClean="0">
                <a:solidFill>
                  <a:schemeClr val="bg2">
                    <a:lumMod val="50000"/>
                  </a:schemeClr>
                </a:solidFill>
                <a:latin typeface="+mj-lt"/>
                <a:cs typeface="Times New Roman" panose="02020603050405020304" pitchFamily="18" charset="0"/>
              </a:rPr>
              <a:t>11 </a:t>
            </a:r>
            <a:r>
              <a:rPr lang="en-US" sz="1800" dirty="0" smtClean="0">
                <a:solidFill>
                  <a:schemeClr val="bg2">
                    <a:lumMod val="50000"/>
                  </a:schemeClr>
                </a:solidFill>
                <a:latin typeface="+mj-lt"/>
                <a:cs typeface="Times New Roman" panose="02020603050405020304" pitchFamily="18" charset="0"/>
              </a:rPr>
              <a:t>Functions </a:t>
            </a:r>
            <a:r>
              <a:rPr lang="en-US" sz="1800" b="0" i="0" dirty="0" smtClean="0">
                <a:solidFill>
                  <a:schemeClr val="bg2">
                    <a:lumMod val="50000"/>
                  </a:schemeClr>
                </a:solidFill>
                <a:latin typeface="+mj-lt"/>
                <a:cs typeface="Times New Roman" panose="02020603050405020304" pitchFamily="18" charset="0"/>
              </a:rPr>
              <a:t>under FAR 42.302(b), and </a:t>
            </a:r>
          </a:p>
          <a:p>
            <a:pPr marL="1720850" lvl="2" indent="-463550">
              <a:buFont typeface="Wingdings" panose="05000000000000000000" pitchFamily="2" charset="2"/>
              <a:buChar char="ü"/>
            </a:pPr>
            <a:r>
              <a:rPr lang="en-US" sz="1800" dirty="0" smtClean="0">
                <a:solidFill>
                  <a:schemeClr val="bg2">
                    <a:lumMod val="50000"/>
                  </a:schemeClr>
                </a:solidFill>
                <a:latin typeface="+mj-lt"/>
                <a:cs typeface="Times New Roman" panose="02020603050405020304" pitchFamily="18" charset="0"/>
              </a:rPr>
              <a:t>Additional  </a:t>
            </a:r>
            <a:r>
              <a:rPr lang="en-US" sz="1800" dirty="0">
                <a:solidFill>
                  <a:schemeClr val="bg2">
                    <a:lumMod val="50000"/>
                  </a:schemeClr>
                </a:solidFill>
                <a:latin typeface="+mj-lt"/>
                <a:cs typeface="Times New Roman" panose="02020603050405020304" pitchFamily="18" charset="0"/>
              </a:rPr>
              <a:t>duties as set forth FAR 42.302</a:t>
            </a:r>
            <a:r>
              <a:rPr lang="en-US" sz="1800" dirty="0" smtClean="0">
                <a:solidFill>
                  <a:schemeClr val="bg2">
                    <a:lumMod val="50000"/>
                  </a:schemeClr>
                </a:solidFill>
                <a:latin typeface="+mj-lt"/>
                <a:cs typeface="Times New Roman" panose="02020603050405020304" pitchFamily="18" charset="0"/>
              </a:rPr>
              <a:t>(</a:t>
            </a:r>
            <a:r>
              <a:rPr lang="en-US" sz="1800" b="0" i="0" dirty="0" smtClean="0">
                <a:solidFill>
                  <a:schemeClr val="bg2">
                    <a:lumMod val="50000"/>
                  </a:schemeClr>
                </a:solidFill>
                <a:latin typeface="+mj-lt"/>
                <a:cs typeface="Times New Roman" panose="02020603050405020304" pitchFamily="18" charset="0"/>
              </a:rPr>
              <a:t> c)</a:t>
            </a:r>
          </a:p>
          <a:p>
            <a:pPr marL="920750" indent="-463550">
              <a:buFont typeface="Arial" panose="020B0604020202020204" pitchFamily="34" charset="0"/>
              <a:buChar char="•"/>
            </a:pPr>
            <a:r>
              <a:rPr lang="en-US" sz="2000" b="0" i="0" dirty="0" smtClean="0">
                <a:solidFill>
                  <a:schemeClr val="bg2">
                    <a:lumMod val="50000"/>
                  </a:schemeClr>
                </a:solidFill>
                <a:latin typeface="+mj-lt"/>
                <a:cs typeface="Times New Roman" panose="02020603050405020304" pitchFamily="18" charset="0"/>
              </a:rPr>
              <a:t>Specific areas of concentration</a:t>
            </a:r>
          </a:p>
          <a:p>
            <a:pPr marL="1778000" lvl="3" indent="-463550">
              <a:buFont typeface="Wingdings" panose="05000000000000000000" pitchFamily="2" charset="2"/>
              <a:buChar char="q"/>
            </a:pPr>
            <a:r>
              <a:rPr lang="en-US" sz="2400" dirty="0" smtClean="0">
                <a:solidFill>
                  <a:schemeClr val="bg2">
                    <a:lumMod val="50000"/>
                  </a:schemeClr>
                </a:solidFill>
                <a:cs typeface="Times New Roman" panose="02020603050405020304" pitchFamily="18" charset="0"/>
              </a:rPr>
              <a:t>Pre-Award (overview)</a:t>
            </a:r>
            <a:endParaRPr lang="en-US" sz="2400" dirty="0">
              <a:solidFill>
                <a:schemeClr val="bg2">
                  <a:lumMod val="50000"/>
                </a:schemeClr>
              </a:solidFill>
              <a:cs typeface="Times New Roman" panose="02020603050405020304" pitchFamily="18" charset="0"/>
            </a:endParaRPr>
          </a:p>
          <a:p>
            <a:pPr marL="1778000" lvl="3" indent="-463550">
              <a:buFont typeface="Wingdings" panose="05000000000000000000" pitchFamily="2" charset="2"/>
              <a:buChar char="q"/>
            </a:pPr>
            <a:r>
              <a:rPr lang="en-US" sz="2400" dirty="0" smtClean="0">
                <a:solidFill>
                  <a:schemeClr val="bg2">
                    <a:lumMod val="50000"/>
                  </a:schemeClr>
                </a:solidFill>
                <a:latin typeface="+mj-lt"/>
                <a:cs typeface="Times New Roman" panose="02020603050405020304" pitchFamily="18" charset="0"/>
              </a:rPr>
              <a:t>Post-Award</a:t>
            </a:r>
            <a:endParaRPr lang="en-US" sz="2400" dirty="0">
              <a:solidFill>
                <a:schemeClr val="bg2">
                  <a:lumMod val="50000"/>
                </a:schemeClr>
              </a:solidFill>
              <a:latin typeface="+mj-lt"/>
              <a:cs typeface="Times New Roman" panose="02020603050405020304" pitchFamily="18" charset="0"/>
            </a:endParaRPr>
          </a:p>
          <a:p>
            <a:pPr marL="1778000" lvl="3" indent="-463550">
              <a:buFont typeface="Wingdings" panose="05000000000000000000" pitchFamily="2" charset="2"/>
              <a:buChar char="q"/>
            </a:pPr>
            <a:r>
              <a:rPr lang="en-US" sz="2400" dirty="0" smtClean="0">
                <a:solidFill>
                  <a:schemeClr val="bg2">
                    <a:lumMod val="50000"/>
                  </a:schemeClr>
                </a:solidFill>
                <a:latin typeface="+mj-lt"/>
                <a:cs typeface="Times New Roman" panose="02020603050405020304" pitchFamily="18" charset="0"/>
              </a:rPr>
              <a:t>Performance/Modifications</a:t>
            </a:r>
            <a:endParaRPr lang="en-US" sz="2400" dirty="0">
              <a:solidFill>
                <a:schemeClr val="bg2">
                  <a:lumMod val="50000"/>
                </a:schemeClr>
              </a:solidFill>
              <a:latin typeface="+mj-lt"/>
              <a:cs typeface="Times New Roman" panose="02020603050405020304" pitchFamily="18" charset="0"/>
            </a:endParaRPr>
          </a:p>
          <a:p>
            <a:pPr marL="1778000" lvl="3" indent="-463550">
              <a:buFont typeface="Wingdings" panose="05000000000000000000" pitchFamily="2" charset="2"/>
              <a:buChar char="q"/>
            </a:pPr>
            <a:r>
              <a:rPr lang="en-US" sz="2400" dirty="0">
                <a:solidFill>
                  <a:schemeClr val="bg2">
                    <a:lumMod val="50000"/>
                  </a:schemeClr>
                </a:solidFill>
                <a:latin typeface="+mj-lt"/>
                <a:cs typeface="Times New Roman" panose="02020603050405020304" pitchFamily="18" charset="0"/>
              </a:rPr>
              <a:t>Acceptance</a:t>
            </a:r>
          </a:p>
          <a:p>
            <a:pPr marL="1778000" lvl="3" indent="-463550">
              <a:buFont typeface="Wingdings" panose="05000000000000000000" pitchFamily="2" charset="2"/>
              <a:buChar char="q"/>
            </a:pPr>
            <a:r>
              <a:rPr lang="en-US" sz="2400" dirty="0" smtClean="0">
                <a:solidFill>
                  <a:schemeClr val="bg2">
                    <a:lumMod val="50000"/>
                  </a:schemeClr>
                </a:solidFill>
                <a:latin typeface="+mj-lt"/>
                <a:cs typeface="Times New Roman" panose="02020603050405020304" pitchFamily="18" charset="0"/>
              </a:rPr>
              <a:t>Close-out</a:t>
            </a:r>
            <a:endParaRPr lang="en-US" sz="2400" dirty="0">
              <a:solidFill>
                <a:schemeClr val="bg2">
                  <a:lumMod val="50000"/>
                </a:schemeClr>
              </a:solidFill>
              <a:latin typeface="+mj-lt"/>
              <a:cs typeface="Times New Roman" panose="02020603050405020304" pitchFamily="18" charset="0"/>
            </a:endParaRPr>
          </a:p>
          <a:p>
            <a:pPr marL="920750" indent="-463550">
              <a:buFont typeface="Arial" panose="020B0604020202020204" pitchFamily="34" charset="0"/>
              <a:buChar char="•"/>
            </a:pPr>
            <a:r>
              <a:rPr lang="en-US" sz="2000" b="0" i="0" dirty="0" smtClean="0">
                <a:solidFill>
                  <a:schemeClr val="bg2">
                    <a:lumMod val="50000"/>
                  </a:schemeClr>
                </a:solidFill>
                <a:latin typeface="+mj-lt"/>
                <a:cs typeface="Times New Roman" panose="02020603050405020304" pitchFamily="18" charset="0"/>
              </a:rPr>
              <a:t>Challenges</a:t>
            </a:r>
          </a:p>
          <a:p>
            <a:pPr marL="920750" indent="-463550">
              <a:buFont typeface="Arial" panose="020B0604020202020204" pitchFamily="34" charset="0"/>
              <a:buChar char="•"/>
            </a:pPr>
            <a:r>
              <a:rPr lang="en-US" sz="2000" b="0" i="0" dirty="0" smtClean="0">
                <a:solidFill>
                  <a:schemeClr val="bg2">
                    <a:lumMod val="50000"/>
                  </a:schemeClr>
                </a:solidFill>
                <a:latin typeface="+mj-lt"/>
                <a:cs typeface="Times New Roman" panose="02020603050405020304" pitchFamily="18" charset="0"/>
              </a:rPr>
              <a:t>Questions/Discussion</a:t>
            </a:r>
          </a:p>
        </p:txBody>
      </p:sp>
      <p:sp>
        <p:nvSpPr>
          <p:cNvPr id="5" name="Slide Number Placeholder 4"/>
          <p:cNvSpPr>
            <a:spLocks noGrp="1"/>
          </p:cNvSpPr>
          <p:nvPr>
            <p:ph type="sldNum" sz="quarter" idx="7"/>
          </p:nvPr>
        </p:nvSpPr>
        <p:spPr/>
        <p:txBody>
          <a:bodyPr/>
          <a:lstStyle/>
          <a:p>
            <a:pPr marL="25400">
              <a:lnSpc>
                <a:spcPct val="100000"/>
              </a:lnSpc>
            </a:pPr>
            <a:fld id="{81D60167-4931-47E6-BA6A-407CBD079E47}" type="slidenum">
              <a:rPr lang="en-US" smtClean="0"/>
              <a:t>2</a:t>
            </a:fld>
            <a:endParaRPr lang="en-US" dirty="0"/>
          </a:p>
        </p:txBody>
      </p:sp>
    </p:spTree>
    <p:extLst>
      <p:ext uri="{BB962C8B-B14F-4D97-AF65-F5344CB8AC3E}">
        <p14:creationId xmlns:p14="http://schemas.microsoft.com/office/powerpoint/2010/main" val="3751887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lstStyle/>
          <a:p>
            <a:pPr marL="12700"/>
            <a:r>
              <a:rPr lang="en-US" sz="2800" dirty="0">
                <a:solidFill>
                  <a:schemeClr val="bg2">
                    <a:lumMod val="50000"/>
                  </a:schemeClr>
                </a:solidFill>
                <a:latin typeface="+mj-lt"/>
                <a:cs typeface="+mj-cs"/>
              </a:rPr>
              <a:t>Contract Administration </a:t>
            </a:r>
            <a:r>
              <a:rPr lang="en-US" sz="2800" dirty="0" smtClean="0">
                <a:solidFill>
                  <a:schemeClr val="bg2">
                    <a:lumMod val="50000"/>
                  </a:schemeClr>
                </a:solidFill>
                <a:latin typeface="+mj-lt"/>
                <a:cs typeface="+mj-cs"/>
              </a:rPr>
              <a:t>Activities (continued)</a:t>
            </a:r>
            <a:endParaRPr lang="en-US" sz="2800" dirty="0">
              <a:solidFill>
                <a:schemeClr val="bg2">
                  <a:lumMod val="50000"/>
                </a:schemeClr>
              </a:solidFill>
              <a:latin typeface="+mj-lt"/>
              <a:cs typeface="+mj-cs"/>
            </a:endParaRPr>
          </a:p>
        </p:txBody>
      </p:sp>
      <p:sp>
        <p:nvSpPr>
          <p:cNvPr id="6" name="Content Placeholder 2"/>
          <p:cNvSpPr txBox="1">
            <a:spLocks/>
          </p:cNvSpPr>
          <p:nvPr/>
        </p:nvSpPr>
        <p:spPr bwMode="auto">
          <a:xfrm>
            <a:off x="381000" y="1524000"/>
            <a:ext cx="8277678" cy="4876800"/>
          </a:xfrm>
          <a:prstGeom prst="rect">
            <a:avLst/>
          </a:prstGeom>
          <a:noFill/>
          <a:ln w="9525">
            <a:noFill/>
            <a:miter lim="800000"/>
            <a:headEnd/>
            <a:tailEnd/>
          </a:ln>
        </p:spPr>
        <p:txBody>
          <a:bodyPr vert="horz" wrap="square" lIns="88930" tIns="44465" rIns="88930" bIns="44465" numCol="1" anchor="t" anchorCtr="0" compatLnSpc="1">
            <a:prstTxWarp prst="textNoShape">
              <a:avLst/>
            </a:prstTxWarp>
          </a:bodyPr>
          <a:lstStyle/>
          <a:p>
            <a:pPr marL="334861" lvl="1" indent="-334861" defTabSz="888957">
              <a:spcBef>
                <a:spcPct val="50000"/>
              </a:spcBef>
              <a:buFont typeface="Arial" pitchFamily="34" charset="0"/>
              <a:buChar char="•"/>
            </a:pPr>
            <a:r>
              <a:rPr lang="en-US" sz="2000" b="1" dirty="0" smtClean="0">
                <a:solidFill>
                  <a:schemeClr val="bg2">
                    <a:lumMod val="50000"/>
                  </a:schemeClr>
                </a:solidFill>
                <a:latin typeface="+mj-lt"/>
              </a:rPr>
              <a:t>Billing (cont’d)</a:t>
            </a:r>
            <a:endParaRPr lang="en-US" sz="2000" b="1" dirty="0">
              <a:solidFill>
                <a:schemeClr val="bg2">
                  <a:lumMod val="50000"/>
                </a:schemeClr>
              </a:solidFill>
              <a:latin typeface="+mj-lt"/>
            </a:endParaRPr>
          </a:p>
          <a:p>
            <a:pPr marL="722278" lvl="1" indent="-276297" defTabSz="888957">
              <a:spcBef>
                <a:spcPct val="50000"/>
              </a:spcBef>
              <a:buFont typeface="Arial" pitchFamily="34" charset="0"/>
              <a:buChar char="–"/>
            </a:pPr>
            <a:r>
              <a:rPr lang="en-US" sz="2000" kern="0" dirty="0" smtClean="0">
                <a:solidFill>
                  <a:schemeClr val="bg2">
                    <a:lumMod val="50000"/>
                  </a:schemeClr>
                </a:solidFill>
                <a:latin typeface="+mj-lt"/>
              </a:rPr>
              <a:t>Exclusion </a:t>
            </a:r>
            <a:r>
              <a:rPr lang="en-US" sz="2000" kern="0" dirty="0">
                <a:solidFill>
                  <a:schemeClr val="bg2">
                    <a:lumMod val="50000"/>
                  </a:schemeClr>
                </a:solidFill>
                <a:latin typeface="+mj-lt"/>
              </a:rPr>
              <a:t>of Unallowable and Contract Specific Non-Billable costs</a:t>
            </a:r>
          </a:p>
          <a:p>
            <a:pPr marL="722278" lvl="1" indent="-276297" defTabSz="888957">
              <a:spcBef>
                <a:spcPct val="50000"/>
              </a:spcBef>
              <a:buFont typeface="Arial" pitchFamily="34" charset="0"/>
              <a:buChar char="–"/>
            </a:pPr>
            <a:r>
              <a:rPr lang="en-US" sz="2000" kern="0" dirty="0">
                <a:solidFill>
                  <a:schemeClr val="bg2">
                    <a:lumMod val="50000"/>
                  </a:schemeClr>
                </a:solidFill>
                <a:latin typeface="+mj-lt"/>
              </a:rPr>
              <a:t>Billing Files</a:t>
            </a:r>
          </a:p>
          <a:p>
            <a:pPr marL="722278" lvl="1" indent="-276297" defTabSz="888957">
              <a:spcBef>
                <a:spcPct val="50000"/>
              </a:spcBef>
              <a:buFont typeface="Arial" pitchFamily="34" charset="0"/>
              <a:buChar char="–"/>
            </a:pPr>
            <a:r>
              <a:rPr lang="en-US" sz="2000" kern="0" dirty="0">
                <a:solidFill>
                  <a:schemeClr val="bg2">
                    <a:lumMod val="50000"/>
                  </a:schemeClr>
                </a:solidFill>
                <a:latin typeface="+mj-lt"/>
              </a:rPr>
              <a:t>Cumulative reporting &amp; notification of limitation of funding</a:t>
            </a:r>
          </a:p>
          <a:p>
            <a:pPr marL="722278" lvl="1" indent="-276297" defTabSz="888957">
              <a:spcBef>
                <a:spcPct val="50000"/>
              </a:spcBef>
              <a:buFont typeface="Arial" pitchFamily="34" charset="0"/>
              <a:buChar char="–"/>
            </a:pPr>
            <a:r>
              <a:rPr lang="en-US" sz="2000" kern="0" dirty="0" smtClean="0">
                <a:solidFill>
                  <a:schemeClr val="bg2">
                    <a:lumMod val="50000"/>
                  </a:schemeClr>
                </a:solidFill>
                <a:latin typeface="+mj-lt"/>
              </a:rPr>
              <a:t>Collections</a:t>
            </a:r>
          </a:p>
          <a:p>
            <a:pPr marL="334861" lvl="1" indent="-334861" defTabSz="888957">
              <a:spcBef>
                <a:spcPct val="50000"/>
              </a:spcBef>
              <a:buFont typeface="Arial" pitchFamily="34" charset="0"/>
              <a:buChar char="•"/>
            </a:pPr>
            <a:r>
              <a:rPr lang="en-US" sz="2000" b="1" dirty="0" smtClean="0">
                <a:solidFill>
                  <a:schemeClr val="bg2">
                    <a:lumMod val="50000"/>
                  </a:schemeClr>
                </a:solidFill>
                <a:latin typeface="+mj-lt"/>
              </a:rPr>
              <a:t>Government </a:t>
            </a:r>
            <a:r>
              <a:rPr lang="en-US" sz="2000" b="1" dirty="0">
                <a:solidFill>
                  <a:schemeClr val="bg2">
                    <a:lumMod val="50000"/>
                  </a:schemeClr>
                </a:solidFill>
                <a:latin typeface="+mj-lt"/>
              </a:rPr>
              <a:t>Property </a:t>
            </a:r>
          </a:p>
          <a:p>
            <a:pPr lvl="1" defTabSz="888957">
              <a:spcBef>
                <a:spcPct val="50000"/>
              </a:spcBef>
              <a:buFont typeface="Arial" pitchFamily="34" charset="0"/>
              <a:buChar char="–"/>
            </a:pPr>
            <a:r>
              <a:rPr lang="en-US" sz="2000" dirty="0" smtClean="0">
                <a:solidFill>
                  <a:schemeClr val="bg2">
                    <a:lumMod val="50000"/>
                  </a:schemeClr>
                </a:solidFill>
                <a:latin typeface="+mj-lt"/>
              </a:rPr>
              <a:t>  Disposition</a:t>
            </a:r>
            <a:r>
              <a:rPr lang="en-US" sz="2000" dirty="0">
                <a:solidFill>
                  <a:schemeClr val="bg2">
                    <a:lumMod val="50000"/>
                  </a:schemeClr>
                </a:solidFill>
                <a:latin typeface="+mj-lt"/>
              </a:rPr>
              <a:t>, maintenance &amp; reporting of Government Property </a:t>
            </a:r>
            <a:r>
              <a:rPr lang="en-US" sz="2000" dirty="0" smtClean="0">
                <a:solidFill>
                  <a:schemeClr val="bg2">
                    <a:lumMod val="50000"/>
                  </a:schemeClr>
                </a:solidFill>
                <a:latin typeface="+mj-lt"/>
              </a:rPr>
              <a:t>  including </a:t>
            </a:r>
            <a:r>
              <a:rPr lang="en-US" sz="2000" dirty="0">
                <a:solidFill>
                  <a:schemeClr val="bg2">
                    <a:lumMod val="50000"/>
                  </a:schemeClr>
                </a:solidFill>
                <a:latin typeface="+mj-lt"/>
              </a:rPr>
              <a:t>GFE &amp; CAP</a:t>
            </a:r>
          </a:p>
          <a:p>
            <a:pPr marL="334861" lvl="1" indent="-334861" defTabSz="888957">
              <a:spcBef>
                <a:spcPct val="50000"/>
              </a:spcBef>
              <a:buFont typeface="Arial" pitchFamily="34" charset="0"/>
              <a:buChar char="•"/>
            </a:pPr>
            <a:r>
              <a:rPr lang="en-US" sz="2000" b="1" dirty="0">
                <a:solidFill>
                  <a:schemeClr val="bg2">
                    <a:lumMod val="50000"/>
                  </a:schemeClr>
                </a:solidFill>
                <a:latin typeface="+mj-lt"/>
              </a:rPr>
              <a:t>Classified / Sensitive Material Protection</a:t>
            </a:r>
          </a:p>
          <a:p>
            <a:pPr lvl="1" defTabSz="888957">
              <a:spcBef>
                <a:spcPct val="50000"/>
              </a:spcBef>
              <a:buFont typeface="Arial" pitchFamily="34" charset="0"/>
              <a:buChar char="–"/>
            </a:pPr>
            <a:r>
              <a:rPr lang="en-US" sz="2000" dirty="0" smtClean="0">
                <a:solidFill>
                  <a:schemeClr val="bg2">
                    <a:lumMod val="50000"/>
                  </a:schemeClr>
                </a:solidFill>
                <a:latin typeface="+mj-lt"/>
              </a:rPr>
              <a:t>  Classification</a:t>
            </a:r>
            <a:r>
              <a:rPr lang="en-US" sz="2000" dirty="0">
                <a:solidFill>
                  <a:schemeClr val="bg2">
                    <a:lumMod val="50000"/>
                  </a:schemeClr>
                </a:solidFill>
                <a:latin typeface="+mj-lt"/>
              </a:rPr>
              <a:t>, disposition, maintenance and reporting secure/cleared </a:t>
            </a:r>
            <a:r>
              <a:rPr lang="en-US" sz="2000" dirty="0" smtClean="0">
                <a:solidFill>
                  <a:schemeClr val="bg2">
                    <a:lumMod val="50000"/>
                  </a:schemeClr>
                </a:solidFill>
                <a:latin typeface="+mj-lt"/>
              </a:rPr>
              <a:t>contracts</a:t>
            </a:r>
            <a:endParaRPr lang="en-US" sz="1500" kern="0" dirty="0">
              <a:solidFill>
                <a:schemeClr val="bg2">
                  <a:lumMod val="50000"/>
                </a:schemeClr>
              </a:solidFill>
            </a:endParaRPr>
          </a:p>
        </p:txBody>
      </p:sp>
      <p:sp>
        <p:nvSpPr>
          <p:cNvPr id="2" name="Slide Number Placeholder 1"/>
          <p:cNvSpPr>
            <a:spLocks noGrp="1"/>
          </p:cNvSpPr>
          <p:nvPr>
            <p:ph type="sldNum" sz="quarter" idx="7"/>
          </p:nvPr>
        </p:nvSpPr>
        <p:spPr/>
        <p:txBody>
          <a:bodyPr/>
          <a:lstStyle/>
          <a:p>
            <a:pPr marL="25400">
              <a:lnSpc>
                <a:spcPct val="100000"/>
              </a:lnSpc>
            </a:pPr>
            <a:fld id="{81D60167-4931-47E6-BA6A-407CBD079E47}" type="slidenum">
              <a:rPr lang="en-US" smtClean="0"/>
              <a:t>20</a:t>
            </a:fld>
            <a:endParaRPr lang="en-US" dirty="0"/>
          </a:p>
        </p:txBody>
      </p:sp>
    </p:spTree>
    <p:extLst>
      <p:ext uri="{BB962C8B-B14F-4D97-AF65-F5344CB8AC3E}">
        <p14:creationId xmlns:p14="http://schemas.microsoft.com/office/powerpoint/2010/main" val="3881919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066800"/>
          </a:xfrm>
        </p:spPr>
        <p:txBody>
          <a:bodyPr/>
          <a:lstStyle/>
          <a:p>
            <a:pPr marL="12700"/>
            <a:r>
              <a:rPr lang="en-US" sz="2800" dirty="0">
                <a:solidFill>
                  <a:schemeClr val="bg2">
                    <a:lumMod val="50000"/>
                  </a:schemeClr>
                </a:solidFill>
                <a:latin typeface="+mj-lt"/>
                <a:cs typeface="+mj-cs"/>
              </a:rPr>
              <a:t>Contract Administration </a:t>
            </a:r>
            <a:r>
              <a:rPr lang="en-US" sz="2800" dirty="0" smtClean="0">
                <a:solidFill>
                  <a:schemeClr val="bg2">
                    <a:lumMod val="50000"/>
                  </a:schemeClr>
                </a:solidFill>
                <a:latin typeface="+mj-lt"/>
                <a:cs typeface="+mj-cs"/>
              </a:rPr>
              <a:t>Activities (continued)</a:t>
            </a:r>
            <a:endParaRPr lang="en-US" sz="2800" dirty="0">
              <a:solidFill>
                <a:schemeClr val="bg2">
                  <a:lumMod val="50000"/>
                </a:schemeClr>
              </a:solidFill>
              <a:latin typeface="+mj-lt"/>
              <a:cs typeface="+mj-cs"/>
            </a:endParaRPr>
          </a:p>
        </p:txBody>
      </p:sp>
      <p:sp>
        <p:nvSpPr>
          <p:cNvPr id="3" name="Content Placeholder 2"/>
          <p:cNvSpPr>
            <a:spLocks noGrp="1"/>
          </p:cNvSpPr>
          <p:nvPr>
            <p:ph idx="1"/>
          </p:nvPr>
        </p:nvSpPr>
        <p:spPr>
          <a:xfrm>
            <a:off x="457200" y="1524000"/>
            <a:ext cx="8277678" cy="4967288"/>
          </a:xfrm>
        </p:spPr>
        <p:txBody>
          <a:bodyPr>
            <a:noAutofit/>
          </a:bodyPr>
          <a:lstStyle/>
          <a:p>
            <a:pPr marL="334861" lvl="1" indent="-334861">
              <a:buFont typeface="Arial" pitchFamily="34" charset="0"/>
              <a:buChar char="•"/>
            </a:pPr>
            <a:r>
              <a:rPr lang="en-US" sz="2000" b="1" dirty="0" smtClean="0">
                <a:solidFill>
                  <a:schemeClr val="bg2">
                    <a:lumMod val="50000"/>
                  </a:schemeClr>
                </a:solidFill>
                <a:latin typeface="+mj-lt"/>
              </a:rPr>
              <a:t>Federal </a:t>
            </a:r>
            <a:r>
              <a:rPr lang="en-US" sz="2000" b="1" dirty="0">
                <a:solidFill>
                  <a:schemeClr val="bg2">
                    <a:lumMod val="50000"/>
                  </a:schemeClr>
                </a:solidFill>
                <a:latin typeface="+mj-lt"/>
              </a:rPr>
              <a:t>Reporting</a:t>
            </a:r>
          </a:p>
          <a:p>
            <a:pPr lvl="1"/>
            <a:r>
              <a:rPr lang="en-US" sz="2000" dirty="0" smtClean="0">
                <a:solidFill>
                  <a:schemeClr val="bg2">
                    <a:lumMod val="50000"/>
                  </a:schemeClr>
                </a:solidFill>
                <a:latin typeface="+mj-lt"/>
              </a:rPr>
              <a:t>Limitation of Cost/Funds notifications</a:t>
            </a:r>
          </a:p>
          <a:p>
            <a:pPr lvl="1"/>
            <a:r>
              <a:rPr lang="en-US" sz="2000" dirty="0" smtClean="0">
                <a:solidFill>
                  <a:schemeClr val="bg2">
                    <a:lumMod val="50000"/>
                  </a:schemeClr>
                </a:solidFill>
                <a:latin typeface="+mj-lt"/>
              </a:rPr>
              <a:t>Requests for consent</a:t>
            </a:r>
          </a:p>
          <a:p>
            <a:pPr lvl="1"/>
            <a:r>
              <a:rPr lang="en-US" sz="2000" dirty="0" smtClean="0">
                <a:solidFill>
                  <a:schemeClr val="bg2">
                    <a:lumMod val="50000"/>
                  </a:schemeClr>
                </a:solidFill>
                <a:latin typeface="+mj-lt"/>
              </a:rPr>
              <a:t>ICS</a:t>
            </a:r>
          </a:p>
          <a:p>
            <a:pPr lvl="1"/>
            <a:r>
              <a:rPr lang="en-US" sz="2000" dirty="0" smtClean="0">
                <a:solidFill>
                  <a:schemeClr val="bg2">
                    <a:lumMod val="50000"/>
                  </a:schemeClr>
                </a:solidFill>
                <a:latin typeface="+mj-lt"/>
              </a:rPr>
              <a:t>Forward Pricing &amp; Provisional Rates</a:t>
            </a:r>
          </a:p>
          <a:p>
            <a:pPr lvl="1"/>
            <a:r>
              <a:rPr lang="en-US" sz="2000" dirty="0" smtClean="0">
                <a:solidFill>
                  <a:schemeClr val="bg2">
                    <a:lumMod val="50000"/>
                  </a:schemeClr>
                </a:solidFill>
                <a:latin typeface="+mj-lt"/>
              </a:rPr>
              <a:t>Mandatory Disclosures</a:t>
            </a:r>
          </a:p>
          <a:p>
            <a:pPr marL="334861" lvl="1" indent="-334861">
              <a:buFont typeface="Arial" pitchFamily="34" charset="0"/>
              <a:buChar char="•"/>
            </a:pPr>
            <a:r>
              <a:rPr lang="en-US" sz="2000" b="1" dirty="0">
                <a:solidFill>
                  <a:schemeClr val="bg2">
                    <a:lumMod val="50000"/>
                  </a:schemeClr>
                </a:solidFill>
                <a:latin typeface="+mj-lt"/>
              </a:rPr>
              <a:t>Federal Reporting (cont’d)</a:t>
            </a:r>
          </a:p>
          <a:p>
            <a:pPr lvl="1"/>
            <a:r>
              <a:rPr lang="en-US" sz="2000" dirty="0">
                <a:solidFill>
                  <a:schemeClr val="bg2">
                    <a:lumMod val="50000"/>
                  </a:schemeClr>
                </a:solidFill>
                <a:latin typeface="+mj-lt"/>
              </a:rPr>
              <a:t>Certifications &amp; Reps/ORCA/FAPIIS</a:t>
            </a:r>
          </a:p>
          <a:p>
            <a:pPr lvl="1"/>
            <a:r>
              <a:rPr lang="en-US" sz="2000" dirty="0">
                <a:solidFill>
                  <a:schemeClr val="bg2">
                    <a:lumMod val="50000"/>
                  </a:schemeClr>
                </a:solidFill>
                <a:latin typeface="+mj-lt"/>
              </a:rPr>
              <a:t>Disclosure Statements (if applicable)</a:t>
            </a:r>
          </a:p>
          <a:p>
            <a:pPr marL="334861" lvl="1" indent="-334861">
              <a:buFont typeface="Arial" pitchFamily="34" charset="0"/>
              <a:buChar char="•"/>
            </a:pPr>
            <a:r>
              <a:rPr lang="en-US" sz="2000" b="1" dirty="0">
                <a:solidFill>
                  <a:schemeClr val="bg2">
                    <a:lumMod val="50000"/>
                  </a:schemeClr>
                </a:solidFill>
                <a:latin typeface="+mj-lt"/>
              </a:rPr>
              <a:t>Federal Audits</a:t>
            </a:r>
          </a:p>
          <a:p>
            <a:pPr lvl="1"/>
            <a:r>
              <a:rPr lang="en-US" sz="2000" dirty="0">
                <a:solidFill>
                  <a:schemeClr val="bg2">
                    <a:lumMod val="50000"/>
                  </a:schemeClr>
                </a:solidFill>
                <a:latin typeface="+mj-lt"/>
              </a:rPr>
              <a:t>Ongoing standard audits including audits of indirect rates, post award surveillance reviews, CAS, contract audits, Floor Checks, etc.</a:t>
            </a:r>
          </a:p>
          <a:p>
            <a:pPr lvl="1"/>
            <a:r>
              <a:rPr lang="en-US" sz="2000" dirty="0">
                <a:solidFill>
                  <a:schemeClr val="bg2">
                    <a:lumMod val="50000"/>
                  </a:schemeClr>
                </a:solidFill>
                <a:latin typeface="+mj-lt"/>
              </a:rPr>
              <a:t>System audits including Accounting (Billing, Labor, </a:t>
            </a:r>
            <a:r>
              <a:rPr lang="en-US" sz="2000" dirty="0" err="1">
                <a:solidFill>
                  <a:schemeClr val="bg2">
                    <a:lumMod val="50000"/>
                  </a:schemeClr>
                </a:solidFill>
                <a:latin typeface="+mj-lt"/>
              </a:rPr>
              <a:t>Indirects</a:t>
            </a:r>
            <a:r>
              <a:rPr lang="en-US" sz="2000" dirty="0">
                <a:solidFill>
                  <a:schemeClr val="bg2">
                    <a:lumMod val="50000"/>
                  </a:schemeClr>
                </a:solidFill>
                <a:latin typeface="+mj-lt"/>
              </a:rPr>
              <a:t> &amp; ODCs), Estimating, Purchasing, Property and MMAS/EVMS (if applicable)</a:t>
            </a:r>
          </a:p>
          <a:p>
            <a:pPr lvl="1"/>
            <a:endParaRPr lang="en-US" sz="2000" dirty="0" smtClean="0">
              <a:latin typeface="+mj-lt"/>
            </a:endParaRPr>
          </a:p>
        </p:txBody>
      </p:sp>
      <p:sp>
        <p:nvSpPr>
          <p:cNvPr id="2" name="Slide Number Placeholder 1"/>
          <p:cNvSpPr>
            <a:spLocks noGrp="1"/>
          </p:cNvSpPr>
          <p:nvPr>
            <p:ph type="sldNum" sz="quarter" idx="7"/>
          </p:nvPr>
        </p:nvSpPr>
        <p:spPr/>
        <p:txBody>
          <a:bodyPr/>
          <a:lstStyle/>
          <a:p>
            <a:pPr marL="25400">
              <a:lnSpc>
                <a:spcPct val="100000"/>
              </a:lnSpc>
            </a:pPr>
            <a:fld id="{81D60167-4931-47E6-BA6A-407CBD079E47}" type="slidenum">
              <a:rPr lang="en-US" smtClean="0"/>
              <a:t>21</a:t>
            </a:fld>
            <a:endParaRPr lang="en-US" dirty="0"/>
          </a:p>
        </p:txBody>
      </p:sp>
    </p:spTree>
    <p:extLst>
      <p:ext uri="{BB962C8B-B14F-4D97-AF65-F5344CB8AC3E}">
        <p14:creationId xmlns:p14="http://schemas.microsoft.com/office/powerpoint/2010/main" val="1211903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923330"/>
          </a:xfrm>
          <a:prstGeom prst="rect">
            <a:avLst/>
          </a:prstGeom>
        </p:spPr>
        <p:txBody>
          <a:bodyPr vert="horz" wrap="square" lIns="0" tIns="0" rIns="0" bIns="0" rtlCol="0">
            <a:spAutoFit/>
          </a:bodyPr>
          <a:lstStyle/>
          <a:p>
            <a:pPr marL="12700">
              <a:lnSpc>
                <a:spcPct val="100000"/>
              </a:lnSpc>
            </a:pPr>
            <a:r>
              <a:rPr lang="en-US" sz="3200" dirty="0" smtClean="0">
                <a:latin typeface="+mj-lt"/>
              </a:rPr>
              <a:t/>
            </a:r>
            <a:br>
              <a:rPr lang="en-US" sz="3200" dirty="0" smtClean="0">
                <a:latin typeface="+mj-lt"/>
              </a:rPr>
            </a:br>
            <a:r>
              <a:rPr lang="en-US" sz="2800" dirty="0">
                <a:solidFill>
                  <a:schemeClr val="bg2">
                    <a:lumMod val="50000"/>
                  </a:schemeClr>
                </a:solidFill>
                <a:latin typeface="+mj-lt"/>
                <a:cs typeface="+mj-cs"/>
              </a:rPr>
              <a:t>42.302 Contract Administration Functions</a:t>
            </a:r>
            <a:endParaRPr sz="2800" dirty="0">
              <a:solidFill>
                <a:schemeClr val="bg2">
                  <a:lumMod val="50000"/>
                </a:schemeClr>
              </a:solidFill>
              <a:latin typeface="+mj-lt"/>
              <a:cs typeface="+mj-cs"/>
            </a:endParaRPr>
          </a:p>
        </p:txBody>
      </p:sp>
      <p:sp>
        <p:nvSpPr>
          <p:cNvPr id="3" name="object 3"/>
          <p:cNvSpPr txBox="1"/>
          <p:nvPr/>
        </p:nvSpPr>
        <p:spPr>
          <a:xfrm>
            <a:off x="457200" y="1438156"/>
            <a:ext cx="8153400" cy="4985980"/>
          </a:xfrm>
          <a:prstGeom prst="rect">
            <a:avLst/>
          </a:prstGeom>
        </p:spPr>
        <p:txBody>
          <a:bodyPr vert="horz" wrap="square" lIns="0" tIns="0" rIns="0" bIns="0" rtlCol="0">
            <a:spAutoFit/>
          </a:bodyPr>
          <a:lstStyle/>
          <a:p>
            <a:r>
              <a:rPr lang="en-US" dirty="0">
                <a:solidFill>
                  <a:schemeClr val="bg2">
                    <a:lumMod val="50000"/>
                  </a:schemeClr>
                </a:solidFill>
                <a:latin typeface="+mj-lt"/>
              </a:rPr>
              <a:t>The contracting officer normally delegates the following contract administration functions to a  “Cognizant Federal agency” means the Federal agency that, on behalf of </a:t>
            </a:r>
            <a:r>
              <a:rPr lang="en-US" u="sng" dirty="0">
                <a:solidFill>
                  <a:schemeClr val="bg2">
                    <a:lumMod val="50000"/>
                  </a:schemeClr>
                </a:solidFill>
                <a:latin typeface="+mj-lt"/>
              </a:rPr>
              <a:t>all Federal agencies</a:t>
            </a:r>
            <a:r>
              <a:rPr lang="en-US" dirty="0">
                <a:solidFill>
                  <a:schemeClr val="bg2">
                    <a:lumMod val="50000"/>
                  </a:schemeClr>
                </a:solidFill>
                <a:latin typeface="+mj-lt"/>
              </a:rPr>
              <a:t>, is responsible for establishing final indirect cost rates and forward pricing rates, if applicable, and administering cost accounting standards for all contracts in a business unit</a:t>
            </a:r>
            <a:r>
              <a:rPr lang="en-US" dirty="0" smtClean="0">
                <a:solidFill>
                  <a:schemeClr val="bg2">
                    <a:lumMod val="50000"/>
                  </a:schemeClr>
                </a:solidFill>
                <a:latin typeface="+mj-lt"/>
              </a:rPr>
              <a:t>. </a:t>
            </a:r>
          </a:p>
          <a:p>
            <a:r>
              <a:rPr lang="en-US" dirty="0" smtClean="0">
                <a:solidFill>
                  <a:schemeClr val="bg2">
                    <a:lumMod val="50000"/>
                  </a:schemeClr>
                </a:solidFill>
                <a:latin typeface="+mj-lt"/>
              </a:rPr>
              <a:t>The </a:t>
            </a:r>
            <a:r>
              <a:rPr lang="en-US" dirty="0">
                <a:solidFill>
                  <a:schemeClr val="bg2">
                    <a:lumMod val="50000"/>
                  </a:schemeClr>
                </a:solidFill>
                <a:latin typeface="+mj-lt"/>
              </a:rPr>
              <a:t>contracting officer may retain any of these functions, </a:t>
            </a:r>
            <a:r>
              <a:rPr lang="en-US" b="1" i="1" u="sng" dirty="0" smtClean="0">
                <a:solidFill>
                  <a:schemeClr val="bg2">
                    <a:lumMod val="50000"/>
                  </a:schemeClr>
                </a:solidFill>
                <a:latin typeface="+mj-lt"/>
              </a:rPr>
              <a:t>Except</a:t>
            </a:r>
            <a:r>
              <a:rPr lang="en-US" dirty="0" smtClean="0">
                <a:solidFill>
                  <a:schemeClr val="bg2">
                    <a:lumMod val="50000"/>
                  </a:schemeClr>
                </a:solidFill>
                <a:latin typeface="+mj-lt"/>
              </a:rPr>
              <a:t>:</a:t>
            </a:r>
            <a:endParaRPr lang="en-US" dirty="0">
              <a:solidFill>
                <a:schemeClr val="bg2">
                  <a:lumMod val="50000"/>
                </a:schemeClr>
              </a:solidFill>
              <a:latin typeface="+mj-lt"/>
            </a:endParaRPr>
          </a:p>
          <a:p>
            <a:pPr marL="742950" lvl="1" indent="-285750">
              <a:buFont typeface="Arial" panose="020B0604020202020204" pitchFamily="34" charset="0"/>
              <a:buChar char="•"/>
            </a:pPr>
            <a:r>
              <a:rPr lang="en-US" dirty="0" smtClean="0">
                <a:solidFill>
                  <a:schemeClr val="bg2">
                    <a:lumMod val="50000"/>
                  </a:schemeClr>
                </a:solidFill>
                <a:latin typeface="+mj-lt"/>
              </a:rPr>
              <a:t>Negotiate </a:t>
            </a:r>
            <a:r>
              <a:rPr lang="en-US" u="sng" dirty="0">
                <a:latin typeface="+mj-lt"/>
              </a:rPr>
              <a:t>forward pricing rate agreements </a:t>
            </a:r>
            <a:r>
              <a:rPr lang="en-US" dirty="0">
                <a:solidFill>
                  <a:schemeClr val="bg2">
                    <a:lumMod val="50000"/>
                  </a:schemeClr>
                </a:solidFill>
                <a:latin typeface="+mj-lt"/>
              </a:rPr>
              <a:t>(see </a:t>
            </a:r>
            <a:r>
              <a:rPr lang="en-US" u="sng" dirty="0">
                <a:solidFill>
                  <a:schemeClr val="bg2">
                    <a:lumMod val="75000"/>
                  </a:schemeClr>
                </a:solidFill>
                <a:latin typeface="+mj-lt"/>
                <a:hlinkClick r:id="rId2"/>
              </a:rPr>
              <a:t>15.407-3</a:t>
            </a:r>
            <a:r>
              <a:rPr lang="en-US" dirty="0">
                <a:solidFill>
                  <a:schemeClr val="bg2">
                    <a:lumMod val="75000"/>
                  </a:schemeClr>
                </a:solidFill>
                <a:latin typeface="+mj-lt"/>
              </a:rPr>
              <a:t>)</a:t>
            </a:r>
            <a:r>
              <a:rPr lang="en-US" dirty="0">
                <a:solidFill>
                  <a:schemeClr val="bg2">
                    <a:lumMod val="50000"/>
                  </a:schemeClr>
                </a:solidFill>
                <a:latin typeface="+mj-lt"/>
              </a:rPr>
              <a:t>. </a:t>
            </a:r>
          </a:p>
          <a:p>
            <a:pPr marL="742950" lvl="1" indent="-285750">
              <a:buFont typeface="Arial" panose="020B0604020202020204" pitchFamily="34" charset="0"/>
              <a:buChar char="•"/>
            </a:pPr>
            <a:r>
              <a:rPr lang="en-US" dirty="0" smtClean="0">
                <a:solidFill>
                  <a:schemeClr val="bg2">
                    <a:lumMod val="50000"/>
                  </a:schemeClr>
                </a:solidFill>
                <a:latin typeface="+mj-lt"/>
              </a:rPr>
              <a:t>Establish </a:t>
            </a:r>
            <a:r>
              <a:rPr lang="en-US" u="sng" dirty="0">
                <a:latin typeface="+mj-lt"/>
              </a:rPr>
              <a:t>final indirect cost rates </a:t>
            </a:r>
            <a:r>
              <a:rPr lang="en-US" dirty="0">
                <a:solidFill>
                  <a:schemeClr val="bg2">
                    <a:lumMod val="50000"/>
                  </a:schemeClr>
                </a:solidFill>
                <a:latin typeface="+mj-lt"/>
              </a:rPr>
              <a:t>and </a:t>
            </a:r>
            <a:r>
              <a:rPr lang="en-US" u="sng" dirty="0">
                <a:latin typeface="+mj-lt"/>
              </a:rPr>
              <a:t>billing rates </a:t>
            </a:r>
            <a:r>
              <a:rPr lang="en-US" dirty="0">
                <a:solidFill>
                  <a:schemeClr val="bg2">
                    <a:lumMod val="50000"/>
                  </a:schemeClr>
                </a:solidFill>
                <a:latin typeface="+mj-lt"/>
              </a:rPr>
              <a:t>for those contractors meeting the criteria for contracting officer determination in </a:t>
            </a:r>
            <a:r>
              <a:rPr lang="en-US" u="sng" dirty="0">
                <a:solidFill>
                  <a:schemeClr val="bg2">
                    <a:lumMod val="50000"/>
                  </a:schemeClr>
                </a:solidFill>
                <a:latin typeface="+mj-lt"/>
                <a:hlinkClick r:id="rId3"/>
              </a:rPr>
              <a:t>Subpart 42.7</a:t>
            </a:r>
            <a:r>
              <a:rPr lang="en-US" dirty="0">
                <a:solidFill>
                  <a:schemeClr val="bg2">
                    <a:lumMod val="50000"/>
                  </a:schemeClr>
                </a:solidFill>
                <a:latin typeface="+mj-lt"/>
              </a:rPr>
              <a:t>. </a:t>
            </a:r>
          </a:p>
          <a:p>
            <a:pPr marL="742950" lvl="1" indent="-285750">
              <a:buFont typeface="Arial" panose="020B0604020202020204" pitchFamily="34" charset="0"/>
              <a:buChar char="•"/>
            </a:pPr>
            <a:r>
              <a:rPr lang="en-US" dirty="0" smtClean="0">
                <a:solidFill>
                  <a:schemeClr val="bg2">
                    <a:lumMod val="50000"/>
                  </a:schemeClr>
                </a:solidFill>
                <a:latin typeface="+mj-lt"/>
              </a:rPr>
              <a:t>In </a:t>
            </a:r>
            <a:r>
              <a:rPr lang="en-US" dirty="0">
                <a:solidFill>
                  <a:schemeClr val="bg2">
                    <a:lumMod val="50000"/>
                  </a:schemeClr>
                </a:solidFill>
                <a:latin typeface="+mj-lt"/>
              </a:rPr>
              <a:t>connection with </a:t>
            </a:r>
            <a:r>
              <a:rPr lang="en-US" u="sng" dirty="0">
                <a:latin typeface="+mj-lt"/>
              </a:rPr>
              <a:t>Cost Accounting Standards </a:t>
            </a:r>
            <a:r>
              <a:rPr lang="en-US" dirty="0">
                <a:solidFill>
                  <a:schemeClr val="bg2">
                    <a:lumMod val="50000"/>
                  </a:schemeClr>
                </a:solidFill>
                <a:latin typeface="+mj-lt"/>
              </a:rPr>
              <a:t>(see </a:t>
            </a:r>
            <a:r>
              <a:rPr lang="en-US" u="sng" dirty="0">
                <a:solidFill>
                  <a:schemeClr val="bg2">
                    <a:lumMod val="50000"/>
                  </a:schemeClr>
                </a:solidFill>
                <a:latin typeface="+mj-lt"/>
                <a:hlinkClick r:id="rId4"/>
              </a:rPr>
              <a:t>30.601</a:t>
            </a:r>
            <a:r>
              <a:rPr lang="en-US" dirty="0">
                <a:solidFill>
                  <a:schemeClr val="bg2">
                    <a:lumMod val="50000"/>
                  </a:schemeClr>
                </a:solidFill>
                <a:latin typeface="+mj-lt"/>
              </a:rPr>
              <a:t> and 48 CFR Chapter 99 (FAR </a:t>
            </a:r>
            <a:r>
              <a:rPr lang="en-US" dirty="0">
                <a:solidFill>
                  <a:schemeClr val="tx2">
                    <a:lumMod val="20000"/>
                    <a:lumOff val="80000"/>
                  </a:schemeClr>
                </a:solidFill>
                <a:latin typeface="+mj-lt"/>
                <a:hlinkClick r:id="rId5"/>
              </a:rPr>
              <a:t>Appendix</a:t>
            </a:r>
            <a:r>
              <a:rPr lang="en-US" dirty="0">
                <a:solidFill>
                  <a:schemeClr val="bg2">
                    <a:lumMod val="50000"/>
                  </a:schemeClr>
                </a:solidFill>
                <a:latin typeface="+mj-lt"/>
              </a:rPr>
              <a:t>))- </a:t>
            </a:r>
          </a:p>
          <a:p>
            <a:pPr marL="742950" lvl="1" indent="-285750">
              <a:buFont typeface="Arial" panose="020B0604020202020204" pitchFamily="34" charset="0"/>
              <a:buChar char="•"/>
            </a:pPr>
            <a:r>
              <a:rPr lang="en-US" u="sng" dirty="0" smtClean="0">
                <a:latin typeface="+mj-lt"/>
              </a:rPr>
              <a:t>Determine </a:t>
            </a:r>
            <a:r>
              <a:rPr lang="en-US" u="sng" dirty="0">
                <a:latin typeface="+mj-lt"/>
              </a:rPr>
              <a:t>the adequacy of the contractor’s accounting system</a:t>
            </a:r>
            <a:r>
              <a:rPr lang="en-US" dirty="0">
                <a:solidFill>
                  <a:schemeClr val="bg2">
                    <a:lumMod val="50000"/>
                  </a:schemeClr>
                </a:solidFill>
                <a:latin typeface="+mj-lt"/>
              </a:rPr>
              <a:t>. The contractor’s accounting system should be adequate during the entire period of contract performance. The adequacy of the contractor’s accounting system and its associated internal control system, as well as contractor compliance with the Cost Accounting Standards (CAS), affect the quality and validity of the contractor data upon which the Government must rely for its management oversight of the contractor and contract performance</a:t>
            </a:r>
            <a:r>
              <a:rPr lang="en-US" dirty="0" smtClean="0">
                <a:solidFill>
                  <a:schemeClr val="bg2">
                    <a:lumMod val="50000"/>
                  </a:schemeClr>
                </a:solidFill>
                <a:latin typeface="+mj-lt"/>
              </a:rPr>
              <a:t>.</a:t>
            </a:r>
            <a:endParaRPr lang="en-US" dirty="0">
              <a:solidFill>
                <a:schemeClr val="bg2">
                  <a:lumMod val="50000"/>
                </a:schemeClr>
              </a:solidFill>
              <a:latin typeface="+mj-lt"/>
            </a:endParaRP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22</a:t>
            </a:fld>
            <a:endParaRPr lang="en-US" dirty="0"/>
          </a:p>
        </p:txBody>
      </p:sp>
    </p:spTree>
    <p:extLst>
      <p:ext uri="{BB962C8B-B14F-4D97-AF65-F5344CB8AC3E}">
        <p14:creationId xmlns:p14="http://schemas.microsoft.com/office/powerpoint/2010/main" val="1956648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title="Typical US government Systems Audits and Organizational Applicability"/>
          <p:cNvGraphicFramePr>
            <a:graphicFrameLocks noGrp="1"/>
          </p:cNvGraphicFramePr>
          <p:nvPr>
            <p:ph idx="1"/>
            <p:extLst>
              <p:ext uri="{D42A27DB-BD31-4B8C-83A1-F6EECF244321}">
                <p14:modId xmlns:p14="http://schemas.microsoft.com/office/powerpoint/2010/main" val="2479323861"/>
              </p:ext>
            </p:extLst>
          </p:nvPr>
        </p:nvGraphicFramePr>
        <p:xfrm>
          <a:off x="76199" y="1219200"/>
          <a:ext cx="8991601" cy="4802823"/>
        </p:xfrm>
        <a:graphic>
          <a:graphicData uri="http://schemas.openxmlformats.org/drawingml/2006/table">
            <a:tbl>
              <a:tblPr firstRow="1" bandRow="1">
                <a:tableStyleId>{93296810-A885-4BE3-A3E7-6D5BEEA58F35}</a:tableStyleId>
              </a:tblPr>
              <a:tblGrid>
                <a:gridCol w="1073227"/>
                <a:gridCol w="679374"/>
                <a:gridCol w="685800"/>
                <a:gridCol w="762000"/>
                <a:gridCol w="685800"/>
                <a:gridCol w="609600"/>
                <a:gridCol w="457200"/>
                <a:gridCol w="990600"/>
                <a:gridCol w="874798"/>
                <a:gridCol w="768825"/>
                <a:gridCol w="747261"/>
                <a:gridCol w="657116"/>
              </a:tblGrid>
              <a:tr h="818198">
                <a:tc>
                  <a:txBody>
                    <a:bodyPr/>
                    <a:lstStyle/>
                    <a:p>
                      <a:endParaRPr lang="en-US" sz="1200" baseline="0" dirty="0"/>
                    </a:p>
                  </a:txBody>
                  <a:tcPr/>
                </a:tc>
                <a:tc>
                  <a:txBody>
                    <a:bodyPr/>
                    <a:lstStyle/>
                    <a:p>
                      <a:r>
                        <a:rPr lang="en-US" sz="1200" baseline="0" dirty="0" smtClean="0"/>
                        <a:t>Ethics</a:t>
                      </a:r>
                      <a:endParaRPr lang="en-US" sz="1200" baseline="0" dirty="0"/>
                    </a:p>
                  </a:txBody>
                  <a:tcPr/>
                </a:tc>
                <a:tc>
                  <a:txBody>
                    <a:bodyPr/>
                    <a:lstStyle/>
                    <a:p>
                      <a:r>
                        <a:rPr lang="en-US" sz="1200" baseline="0" dirty="0" smtClean="0"/>
                        <a:t>Legal</a:t>
                      </a:r>
                      <a:endParaRPr lang="en-US" sz="1200" baseline="0" dirty="0"/>
                    </a:p>
                  </a:txBody>
                  <a:tcPr/>
                </a:tc>
                <a:tc>
                  <a:txBody>
                    <a:bodyPr/>
                    <a:lstStyle/>
                    <a:p>
                      <a:r>
                        <a:rPr lang="en-US" sz="1200" baseline="0" dirty="0" smtClean="0"/>
                        <a:t>Budget</a:t>
                      </a:r>
                      <a:endParaRPr lang="en-US" sz="1200" baseline="0" dirty="0"/>
                    </a:p>
                  </a:txBody>
                  <a:tcPr/>
                </a:tc>
                <a:tc>
                  <a:txBody>
                    <a:bodyPr/>
                    <a:lstStyle/>
                    <a:p>
                      <a:r>
                        <a:rPr lang="en-US" sz="1200" baseline="0" dirty="0" smtClean="0"/>
                        <a:t>Recds Mngt</a:t>
                      </a:r>
                      <a:endParaRPr lang="en-US" sz="1200" baseline="0" dirty="0"/>
                    </a:p>
                  </a:txBody>
                  <a:tcPr/>
                </a:tc>
                <a:tc>
                  <a:txBody>
                    <a:bodyPr/>
                    <a:lstStyle/>
                    <a:p>
                      <a:r>
                        <a:rPr lang="en-US" sz="1200" baseline="0" dirty="0" smtClean="0"/>
                        <a:t>IT </a:t>
                      </a:r>
                      <a:endParaRPr lang="en-US" sz="1200" baseline="0" dirty="0"/>
                    </a:p>
                  </a:txBody>
                  <a:tcPr/>
                </a:tc>
                <a:tc>
                  <a:txBody>
                    <a:bodyPr/>
                    <a:lstStyle/>
                    <a:p>
                      <a:r>
                        <a:rPr lang="en-US" sz="1200" baseline="0" dirty="0" smtClean="0"/>
                        <a:t>HR</a:t>
                      </a:r>
                      <a:endParaRPr lang="en-US" sz="1200" baseline="0" dirty="0"/>
                    </a:p>
                  </a:txBody>
                  <a:tcPr/>
                </a:tc>
                <a:tc>
                  <a:txBody>
                    <a:bodyPr/>
                    <a:lstStyle/>
                    <a:p>
                      <a:r>
                        <a:rPr lang="en-US" sz="1200" baseline="0" dirty="0" smtClean="0"/>
                        <a:t>Acctg/  Fin. Compl</a:t>
                      </a:r>
                      <a:endParaRPr lang="en-US" sz="1200" baseline="0" dirty="0"/>
                    </a:p>
                  </a:txBody>
                  <a:tcPr/>
                </a:tc>
                <a:tc>
                  <a:txBody>
                    <a:bodyPr/>
                    <a:lstStyle/>
                    <a:p>
                      <a:r>
                        <a:rPr lang="en-US" sz="1200" baseline="0" dirty="0" smtClean="0"/>
                        <a:t>Contracts</a:t>
                      </a:r>
                      <a:endParaRPr lang="en-US" sz="1200" baseline="0" dirty="0"/>
                    </a:p>
                  </a:txBody>
                  <a:tcPr/>
                </a:tc>
                <a:tc>
                  <a:txBody>
                    <a:bodyPr/>
                    <a:lstStyle/>
                    <a:p>
                      <a:r>
                        <a:rPr lang="en-US" sz="1200" baseline="0" dirty="0" smtClean="0"/>
                        <a:t>Estima-ting/ Pricing</a:t>
                      </a:r>
                      <a:endParaRPr lang="en-US" sz="1200" baseline="0" dirty="0"/>
                    </a:p>
                  </a:txBody>
                  <a:tcPr/>
                </a:tc>
                <a:tc>
                  <a:txBody>
                    <a:bodyPr/>
                    <a:lstStyle/>
                    <a:p>
                      <a:r>
                        <a:rPr lang="en-US" sz="1200" baseline="0" dirty="0" smtClean="0"/>
                        <a:t>Billing</a:t>
                      </a:r>
                      <a:endParaRPr lang="en-US" sz="1200" baseline="0" dirty="0"/>
                    </a:p>
                  </a:txBody>
                  <a:tcPr/>
                </a:tc>
                <a:tc>
                  <a:txBody>
                    <a:bodyPr/>
                    <a:lstStyle/>
                    <a:p>
                      <a:r>
                        <a:rPr lang="en-US" sz="1200" baseline="0" dirty="0" smtClean="0"/>
                        <a:t>Proj Mngr</a:t>
                      </a:r>
                      <a:endParaRPr lang="en-US" sz="1200" baseline="0" dirty="0"/>
                    </a:p>
                  </a:txBody>
                  <a:tcPr/>
                </a:tc>
              </a:tr>
              <a:tr h="462915">
                <a:tc>
                  <a:txBody>
                    <a:bodyPr/>
                    <a:lstStyle/>
                    <a:p>
                      <a:r>
                        <a:rPr lang="en-US" sz="1200" baseline="0" dirty="0" smtClean="0"/>
                        <a:t>Overall Controls</a:t>
                      </a:r>
                      <a:endParaRPr lang="en-US" sz="1200" baseline="0" dirty="0"/>
                    </a:p>
                  </a:txBody>
                  <a:tcPr/>
                </a:tc>
                <a:tc>
                  <a:txBody>
                    <a:bodyPr/>
                    <a:lstStyle/>
                    <a:p>
                      <a:pPr algn="ctr"/>
                      <a:r>
                        <a:rPr lang="en-US" sz="2000" b="1" baseline="0" dirty="0" smtClean="0">
                          <a:sym typeface="Wingdings"/>
                        </a:rPr>
                        <a:t></a:t>
                      </a:r>
                      <a:endParaRPr lang="en-US" sz="2000" b="1" baseline="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r>
              <a:tr h="370840">
                <a:tc>
                  <a:txBody>
                    <a:bodyPr/>
                    <a:lstStyle/>
                    <a:p>
                      <a:r>
                        <a:rPr lang="en-US" sz="1200" baseline="0" dirty="0" smtClean="0"/>
                        <a:t>Budget</a:t>
                      </a:r>
                      <a:endParaRPr lang="en-US" sz="1200" baseline="0" dirty="0"/>
                    </a:p>
                  </a:txBody>
                  <a:tcP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algn="ctr"/>
                      <a:endParaRPr lang="en-US" sz="1200" baseline="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r>
              <a:tr h="462915">
                <a:tc>
                  <a:txBody>
                    <a:bodyPr/>
                    <a:lstStyle/>
                    <a:p>
                      <a:r>
                        <a:rPr lang="en-US" sz="1200" baseline="0" dirty="0" smtClean="0"/>
                        <a:t>Compensa-tion</a:t>
                      </a:r>
                      <a:endParaRPr lang="en-US" sz="1200" baseline="0" dirty="0"/>
                    </a:p>
                  </a:txBody>
                  <a:tcP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r>
              <a:tr h="370840">
                <a:tc>
                  <a:txBody>
                    <a:bodyPr/>
                    <a:lstStyle/>
                    <a:p>
                      <a:r>
                        <a:rPr lang="en-US" sz="1200" baseline="0" dirty="0" smtClean="0"/>
                        <a:t>Estimating</a:t>
                      </a:r>
                      <a:endParaRPr lang="en-US" sz="1200" baseline="0" dirty="0"/>
                    </a:p>
                  </a:txBody>
                  <a:tcP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algn="ctr"/>
                      <a:endParaRPr lang="en-US" sz="1200" baseline="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algn="ctr"/>
                      <a:endParaRPr lang="en-US" sz="1200" baseline="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r>
              <a:tr h="370840">
                <a:tc>
                  <a:txBody>
                    <a:bodyPr/>
                    <a:lstStyle/>
                    <a:p>
                      <a:r>
                        <a:rPr lang="en-US" sz="1200" baseline="0" dirty="0" smtClean="0"/>
                        <a:t>Billing</a:t>
                      </a:r>
                      <a:endParaRPr lang="en-US" sz="1200" baseline="0" dirty="0"/>
                    </a:p>
                  </a:txBody>
                  <a:tcP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algn="ctr"/>
                      <a:endParaRPr lang="en-US" sz="1200" baseline="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r>
              <a:tr h="370840">
                <a:tc>
                  <a:txBody>
                    <a:bodyPr/>
                    <a:lstStyle/>
                    <a:p>
                      <a:r>
                        <a:rPr lang="en-US" sz="1200" baseline="0" dirty="0" smtClean="0"/>
                        <a:t>Labor</a:t>
                      </a:r>
                      <a:endParaRPr lang="en-US" sz="1200" baseline="0" dirty="0"/>
                    </a:p>
                  </a:txBody>
                  <a:tcP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r>
              <a:tr h="462915">
                <a:tc>
                  <a:txBody>
                    <a:bodyPr/>
                    <a:lstStyle/>
                    <a:p>
                      <a:r>
                        <a:rPr lang="en-US" sz="1200" baseline="0" dirty="0" smtClean="0"/>
                        <a:t>Indirect/ Direct</a:t>
                      </a:r>
                      <a:endParaRPr lang="en-US" sz="1200" baseline="0" dirty="0"/>
                    </a:p>
                  </a:txBody>
                  <a:tcP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algn="ctr"/>
                      <a:endParaRPr lang="en-US" sz="1200" baseline="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r>
              <a:tr h="370840">
                <a:tc>
                  <a:txBody>
                    <a:bodyPr/>
                    <a:lstStyle/>
                    <a:p>
                      <a:r>
                        <a:rPr lang="en-US" sz="1200" baseline="0" dirty="0" smtClean="0"/>
                        <a:t>Purchasing</a:t>
                      </a:r>
                      <a:endParaRPr lang="en-US" sz="1200" baseline="0" dirty="0"/>
                    </a:p>
                  </a:txBody>
                  <a:tcP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r>
              <a:tr h="370840">
                <a:tc>
                  <a:txBody>
                    <a:bodyPr/>
                    <a:lstStyle/>
                    <a:p>
                      <a:r>
                        <a:rPr lang="en-US" sz="1200" baseline="0" dirty="0" smtClean="0"/>
                        <a:t>IT</a:t>
                      </a:r>
                      <a:endParaRPr lang="en-US" sz="1200" baseline="0" dirty="0"/>
                    </a:p>
                  </a:txBody>
                  <a:tcP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c>
                  <a:txBody>
                    <a:bodyPr/>
                    <a:lstStyle/>
                    <a:p>
                      <a:pPr algn="ctr"/>
                      <a:endParaRPr lang="en-US" sz="1200" baseline="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dk1"/>
                          </a:solidFill>
                          <a:latin typeface="+mn-lt"/>
                          <a:ea typeface="+mn-ea"/>
                          <a:cs typeface="+mn-cs"/>
                          <a:sym typeface="Wingdings"/>
                        </a:rPr>
                        <a:t>MMAS</a:t>
                      </a:r>
                      <a:endParaRPr lang="en-US" sz="1200" b="0" kern="1200" baseline="0" dirty="0">
                        <a:solidFill>
                          <a:schemeClr val="dk1"/>
                        </a:solidFill>
                        <a:latin typeface="+mn-lt"/>
                        <a:ea typeface="+mn-ea"/>
                        <a:cs typeface="+mn-cs"/>
                        <a:sym typeface="Wingding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dk1"/>
                        </a:solidFill>
                        <a:latin typeface="+mn-lt"/>
                        <a:ea typeface="+mn-ea"/>
                        <a:cs typeface="+mn-cs"/>
                        <a:sym typeface="Wingdings"/>
                      </a:endParaRPr>
                    </a:p>
                  </a:txBody>
                  <a:tcPr anchor="ctr">
                    <a:solidFill>
                      <a:srgbClr val="E8E8E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dk1"/>
                        </a:solidFill>
                        <a:latin typeface="+mn-lt"/>
                        <a:ea typeface="+mn-ea"/>
                        <a:cs typeface="+mn-cs"/>
                        <a:sym typeface="Wingdings"/>
                      </a:endParaRPr>
                    </a:p>
                  </a:txBody>
                  <a:tcPr anchor="ctr">
                    <a:solidFill>
                      <a:srgbClr val="E8E8E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dk1"/>
                        </a:solidFill>
                        <a:latin typeface="+mn-lt"/>
                        <a:ea typeface="+mn-ea"/>
                        <a:cs typeface="+mn-cs"/>
                        <a:sym typeface="Wingdings"/>
                      </a:endParaRPr>
                    </a:p>
                  </a:txBody>
                  <a:tcPr anchor="ctr">
                    <a:solidFill>
                      <a:srgbClr val="E8E8E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solidFill>
                      <a:srgbClr val="E8E8E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dk1"/>
                        </a:solidFill>
                        <a:latin typeface="+mn-lt"/>
                        <a:ea typeface="+mn-ea"/>
                        <a:cs typeface="+mn-cs"/>
                        <a:sym typeface="Wingdings"/>
                      </a:endParaRPr>
                    </a:p>
                  </a:txBody>
                  <a:tcPr anchor="ctr">
                    <a:solidFill>
                      <a:srgbClr val="E8E8E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dk1"/>
                        </a:solidFill>
                        <a:latin typeface="+mn-lt"/>
                        <a:ea typeface="+mn-ea"/>
                        <a:cs typeface="+mn-cs"/>
                        <a:sym typeface="Wingdings"/>
                      </a:endParaRPr>
                    </a:p>
                  </a:txBody>
                  <a:tcPr anchor="ctr">
                    <a:solidFill>
                      <a:srgbClr val="E8E8E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solidFill>
                      <a:srgbClr val="E8E8E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solidFill>
                      <a:srgbClr val="E8E8E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dk1"/>
                        </a:solidFill>
                        <a:latin typeface="+mn-lt"/>
                        <a:ea typeface="+mn-ea"/>
                        <a:cs typeface="+mn-cs"/>
                        <a:sym typeface="Wingdings"/>
                      </a:endParaRPr>
                    </a:p>
                  </a:txBody>
                  <a:tcPr anchor="ctr">
                    <a:solidFill>
                      <a:srgbClr val="E8E8E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dk1"/>
                        </a:solidFill>
                        <a:latin typeface="+mn-lt"/>
                        <a:ea typeface="+mn-ea"/>
                        <a:cs typeface="+mn-cs"/>
                        <a:sym typeface="Wingdings"/>
                      </a:endParaRPr>
                    </a:p>
                  </a:txBody>
                  <a:tcPr anchor="ctr">
                    <a:solidFill>
                      <a:srgbClr val="E8E8E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ym typeface="Wingdings"/>
                        </a:rPr>
                        <a:t></a:t>
                      </a:r>
                      <a:endParaRPr lang="en-US" sz="1200" b="1" baseline="0" dirty="0" smtClean="0"/>
                    </a:p>
                  </a:txBody>
                  <a:tcPr anchor="ctr">
                    <a:solidFill>
                      <a:srgbClr val="E8E8ED"/>
                    </a:solidFill>
                  </a:tcPr>
                </a:tc>
              </a:tr>
            </a:tbl>
          </a:graphicData>
        </a:graphic>
      </p:graphicFrame>
      <p:sp>
        <p:nvSpPr>
          <p:cNvPr id="6" name="Title 1"/>
          <p:cNvSpPr>
            <a:spLocks noGrp="1"/>
          </p:cNvSpPr>
          <p:nvPr>
            <p:ph type="title"/>
          </p:nvPr>
        </p:nvSpPr>
        <p:spPr>
          <a:xfrm>
            <a:off x="0" y="0"/>
            <a:ext cx="9144000" cy="1219200"/>
          </a:xfrm>
        </p:spPr>
        <p:txBody>
          <a:bodyPr/>
          <a:lstStyle/>
          <a:p>
            <a:r>
              <a:rPr lang="en-US" sz="3200" kern="0" dirty="0" smtClean="0"/>
              <a:t/>
            </a:r>
            <a:br>
              <a:rPr lang="en-US" sz="3200" kern="0" dirty="0" smtClean="0"/>
            </a:br>
            <a:r>
              <a:rPr lang="en-US" sz="2800" dirty="0">
                <a:solidFill>
                  <a:schemeClr val="bg2">
                    <a:lumMod val="50000"/>
                  </a:schemeClr>
                </a:solidFill>
                <a:latin typeface="+mj-lt"/>
                <a:cs typeface="+mj-cs"/>
              </a:rPr>
              <a:t>Typical US Government System Audits and Organizational Applicability</a:t>
            </a:r>
            <a:br>
              <a:rPr lang="en-US" sz="2800" dirty="0">
                <a:solidFill>
                  <a:schemeClr val="bg2">
                    <a:lumMod val="50000"/>
                  </a:schemeClr>
                </a:solidFill>
                <a:latin typeface="+mj-lt"/>
                <a:cs typeface="+mj-cs"/>
              </a:rPr>
            </a:br>
            <a:endParaRPr lang="en-US" sz="2800" dirty="0">
              <a:solidFill>
                <a:schemeClr val="bg2">
                  <a:lumMod val="50000"/>
                </a:schemeClr>
              </a:solidFill>
              <a:latin typeface="+mj-lt"/>
              <a:cs typeface="+mj-cs"/>
            </a:endParaRPr>
          </a:p>
        </p:txBody>
      </p:sp>
      <p:sp>
        <p:nvSpPr>
          <p:cNvPr id="3" name="Slide Number Placeholder 2"/>
          <p:cNvSpPr>
            <a:spLocks noGrp="1"/>
          </p:cNvSpPr>
          <p:nvPr>
            <p:ph type="sldNum" sz="quarter" idx="7"/>
          </p:nvPr>
        </p:nvSpPr>
        <p:spPr/>
        <p:txBody>
          <a:bodyPr/>
          <a:lstStyle/>
          <a:p>
            <a:pPr marL="25400">
              <a:lnSpc>
                <a:spcPct val="100000"/>
              </a:lnSpc>
            </a:pPr>
            <a:fld id="{81D60167-4931-47E6-BA6A-407CBD079E47}" type="slidenum">
              <a:rPr lang="en-US" smtClean="0"/>
              <a:t>23</a:t>
            </a:fld>
            <a:endParaRPr lang="en-US" dirty="0"/>
          </a:p>
        </p:txBody>
      </p:sp>
    </p:spTree>
    <p:extLst>
      <p:ext uri="{BB962C8B-B14F-4D97-AF65-F5344CB8AC3E}">
        <p14:creationId xmlns:p14="http://schemas.microsoft.com/office/powerpoint/2010/main" val="476646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solidFill>
                  <a:schemeClr val="bg2">
                    <a:lumMod val="50000"/>
                  </a:schemeClr>
                </a:solidFill>
              </a:rPr>
              <a:t/>
            </a:r>
            <a:br>
              <a:rPr lang="en-US" sz="3200" dirty="0" smtClean="0">
                <a:solidFill>
                  <a:schemeClr val="bg2">
                    <a:lumMod val="50000"/>
                  </a:schemeClr>
                </a:solidFill>
              </a:rPr>
            </a:br>
            <a:r>
              <a:rPr lang="en-US" sz="2800" dirty="0" smtClean="0">
                <a:solidFill>
                  <a:schemeClr val="bg2">
                    <a:lumMod val="50000"/>
                  </a:schemeClr>
                </a:solidFill>
              </a:rPr>
              <a:t>Typical </a:t>
            </a:r>
            <a:r>
              <a:rPr lang="en-US" sz="2800" dirty="0">
                <a:solidFill>
                  <a:schemeClr val="bg2">
                    <a:lumMod val="50000"/>
                  </a:schemeClr>
                </a:solidFill>
              </a:rPr>
              <a:t>US Government System Audits and Organizational Applicability</a:t>
            </a:r>
            <a:r>
              <a:rPr lang="en-US" sz="3600" dirty="0">
                <a:solidFill>
                  <a:schemeClr val="bg2">
                    <a:lumMod val="50000"/>
                  </a:schemeClr>
                </a:solidFill>
              </a:rPr>
              <a:t/>
            </a:r>
            <a:br>
              <a:rPr lang="en-US" sz="3600" dirty="0">
                <a:solidFill>
                  <a:schemeClr val="bg2">
                    <a:lumMod val="50000"/>
                  </a:schemeClr>
                </a:solidFill>
              </a:rPr>
            </a:br>
            <a:endParaRPr lang="en-US" dirty="0"/>
          </a:p>
        </p:txBody>
      </p:sp>
      <p:sp>
        <p:nvSpPr>
          <p:cNvPr id="4" name="Date Placeholder 3"/>
          <p:cNvSpPr>
            <a:spLocks noGrp="1"/>
          </p:cNvSpPr>
          <p:nvPr>
            <p:ph type="dt" sz="half" idx="6"/>
          </p:nvPr>
        </p:nvSpPr>
        <p:spPr/>
        <p:txBody>
          <a:bodyPr/>
          <a:lstStyle/>
          <a:p>
            <a:fld id="{BEF2E4D3-0326-4054-9BB0-9710F58AC11D}" type="datetime1">
              <a:rPr lang="en-US" smtClean="0"/>
              <a:t>11/13/2015</a:t>
            </a:fld>
            <a:endParaRPr lang="en-US"/>
          </a:p>
        </p:txBody>
      </p:sp>
      <p:sp>
        <p:nvSpPr>
          <p:cNvPr id="5" name="Slide Number Placeholder 4"/>
          <p:cNvSpPr>
            <a:spLocks noGrp="1"/>
          </p:cNvSpPr>
          <p:nvPr>
            <p:ph type="sldNum" sz="quarter" idx="7"/>
          </p:nvPr>
        </p:nvSpPr>
        <p:spPr/>
        <p:txBody>
          <a:bodyPr/>
          <a:lstStyle/>
          <a:p>
            <a:pPr marL="25400">
              <a:lnSpc>
                <a:spcPct val="100000"/>
              </a:lnSpc>
            </a:pPr>
            <a:fld id="{81D60167-4931-47E6-BA6A-407CBD079E47}" type="slidenum">
              <a:rPr lang="en-US" smtClean="0"/>
              <a:t>24</a:t>
            </a:fld>
            <a:endParaRPr lang="en-US" dirty="0"/>
          </a:p>
        </p:txBody>
      </p:sp>
      <p:pic>
        <p:nvPicPr>
          <p:cNvPr id="4098" name="Picture 2" descr="Chart showing a list of itmes down the left axis and another list acros the top axis&#10;Checks are placed in the boxes where the two axy cross if applicable." title="Typical US Government System Audits and Organizational Applica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1219200"/>
            <a:ext cx="812482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6773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677357"/>
          </a:xfrm>
          <a:prstGeom prst="rect">
            <a:avLst/>
          </a:prstGeom>
        </p:spPr>
        <p:txBody>
          <a:bodyPr vert="horz" wrap="square" lIns="0" tIns="244086" rIns="0" bIns="0" rtlCol="0">
            <a:spAutoFit/>
          </a:bodyPr>
          <a:lstStyle/>
          <a:p>
            <a:pPr marL="12700">
              <a:lnSpc>
                <a:spcPct val="100000"/>
              </a:lnSpc>
            </a:pPr>
            <a:r>
              <a:rPr sz="2800" dirty="0">
                <a:solidFill>
                  <a:schemeClr val="bg2">
                    <a:lumMod val="50000"/>
                  </a:schemeClr>
                </a:solidFill>
                <a:latin typeface="+mj-lt"/>
                <a:cs typeface="+mj-cs"/>
              </a:rPr>
              <a:t>What is an indirect cost rate?</a:t>
            </a:r>
            <a:r>
              <a:rPr lang="en-US" sz="2800" dirty="0">
                <a:solidFill>
                  <a:schemeClr val="bg2">
                    <a:lumMod val="50000"/>
                  </a:schemeClr>
                </a:solidFill>
                <a:latin typeface="+mj-lt"/>
                <a:cs typeface="+mj-cs"/>
              </a:rPr>
              <a:t> FAR 42.7</a:t>
            </a:r>
            <a:endParaRPr sz="2800" dirty="0">
              <a:solidFill>
                <a:schemeClr val="bg2">
                  <a:lumMod val="50000"/>
                </a:schemeClr>
              </a:solidFill>
              <a:latin typeface="+mj-lt"/>
              <a:cs typeface="+mj-cs"/>
            </a:endParaRPr>
          </a:p>
        </p:txBody>
      </p:sp>
      <p:sp>
        <p:nvSpPr>
          <p:cNvPr id="3" name="object 3"/>
          <p:cNvSpPr txBox="1"/>
          <p:nvPr/>
        </p:nvSpPr>
        <p:spPr>
          <a:xfrm>
            <a:off x="764540" y="1768019"/>
            <a:ext cx="7571105" cy="923330"/>
          </a:xfrm>
          <a:prstGeom prst="rect">
            <a:avLst/>
          </a:prstGeom>
        </p:spPr>
        <p:txBody>
          <a:bodyPr vert="horz" wrap="square" lIns="0" tIns="0" rIns="0" bIns="0" rtlCol="0">
            <a:spAutoFit/>
          </a:bodyPr>
          <a:lstStyle/>
          <a:p>
            <a:pPr marL="355600" marR="5080" indent="-342900">
              <a:lnSpc>
                <a:spcPct val="100000"/>
              </a:lnSpc>
              <a:buFont typeface="Arial"/>
              <a:buChar char="•"/>
              <a:tabLst>
                <a:tab pos="356235" algn="l"/>
              </a:tabLst>
            </a:pPr>
            <a:r>
              <a:rPr sz="2000" spc="-5" dirty="0">
                <a:solidFill>
                  <a:schemeClr val="bg2">
                    <a:lumMod val="50000"/>
                  </a:schemeClr>
                </a:solidFill>
                <a:latin typeface="+mj-lt"/>
                <a:cs typeface="Arial"/>
              </a:rPr>
              <a:t>Billi</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g</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ra</a:t>
            </a:r>
            <a:r>
              <a:rPr sz="2000" dirty="0">
                <a:solidFill>
                  <a:schemeClr val="bg2">
                    <a:lumMod val="50000"/>
                  </a:schemeClr>
                </a:solidFill>
                <a:latin typeface="+mj-lt"/>
                <a:cs typeface="Arial"/>
              </a:rPr>
              <a:t>t</a:t>
            </a:r>
            <a:r>
              <a:rPr sz="2000" spc="-5" dirty="0">
                <a:solidFill>
                  <a:schemeClr val="bg2">
                    <a:lumMod val="50000"/>
                  </a:schemeClr>
                </a:solidFill>
                <a:latin typeface="+mj-lt"/>
                <a:cs typeface="Arial"/>
              </a:rPr>
              <a:t>e means</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an</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in</a:t>
            </a:r>
            <a:r>
              <a:rPr sz="2000" dirty="0">
                <a:solidFill>
                  <a:schemeClr val="bg2">
                    <a:lumMod val="50000"/>
                  </a:schemeClr>
                </a:solidFill>
                <a:latin typeface="+mj-lt"/>
                <a:cs typeface="Arial"/>
              </a:rPr>
              <a:t>d</a:t>
            </a:r>
            <a:r>
              <a:rPr sz="2000" spc="-5" dirty="0">
                <a:solidFill>
                  <a:schemeClr val="bg2">
                    <a:lumMod val="50000"/>
                  </a:schemeClr>
                </a:solidFill>
                <a:latin typeface="+mj-lt"/>
                <a:cs typeface="Arial"/>
              </a:rPr>
              <a:t>ir</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ct</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st</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ra</a:t>
            </a:r>
            <a:r>
              <a:rPr sz="2000" dirty="0">
                <a:solidFill>
                  <a:schemeClr val="bg2">
                    <a:lumMod val="50000"/>
                  </a:schemeClr>
                </a:solidFill>
                <a:latin typeface="+mj-lt"/>
                <a:cs typeface="Arial"/>
              </a:rPr>
              <a:t>t</a:t>
            </a:r>
            <a:r>
              <a:rPr sz="2000" spc="-5" dirty="0">
                <a:solidFill>
                  <a:schemeClr val="bg2">
                    <a:lumMod val="50000"/>
                  </a:schemeClr>
                </a:solidFill>
                <a:latin typeface="+mj-lt"/>
                <a:cs typeface="Arial"/>
              </a:rPr>
              <a:t>e e</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ta</a:t>
            </a:r>
            <a:r>
              <a:rPr sz="2000" spc="0" dirty="0">
                <a:solidFill>
                  <a:schemeClr val="bg2">
                    <a:lumMod val="50000"/>
                  </a:schemeClr>
                </a:solidFill>
                <a:latin typeface="+mj-lt"/>
                <a:cs typeface="Arial"/>
              </a:rPr>
              <a:t>b</a:t>
            </a:r>
            <a:r>
              <a:rPr sz="2000" spc="-5" dirty="0">
                <a:solidFill>
                  <a:schemeClr val="bg2">
                    <a:lumMod val="50000"/>
                  </a:schemeClr>
                </a:solidFill>
                <a:latin typeface="+mj-lt"/>
                <a:cs typeface="Arial"/>
              </a:rPr>
              <a:t>li</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h</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d </a:t>
            </a:r>
            <a:r>
              <a:rPr sz="2000" dirty="0">
                <a:solidFill>
                  <a:schemeClr val="bg2">
                    <a:lumMod val="50000"/>
                  </a:schemeClr>
                </a:solidFill>
                <a:latin typeface="+mj-lt"/>
                <a:cs typeface="Arial"/>
              </a:rPr>
              <a:t>t</a:t>
            </a:r>
            <a:r>
              <a:rPr sz="2000" spc="-5" dirty="0">
                <a:solidFill>
                  <a:schemeClr val="bg2">
                    <a:lumMod val="50000"/>
                  </a:schemeClr>
                </a:solidFill>
                <a:latin typeface="+mj-lt"/>
                <a:cs typeface="Arial"/>
              </a:rPr>
              <a:t>em</a:t>
            </a:r>
            <a:r>
              <a:rPr sz="2000" dirty="0">
                <a:solidFill>
                  <a:schemeClr val="bg2">
                    <a:lumMod val="50000"/>
                  </a:schemeClr>
                </a:solidFill>
                <a:latin typeface="+mj-lt"/>
                <a:cs typeface="Arial"/>
              </a:rPr>
              <a:t>p</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a</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ily</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for</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the</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i</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te</a:t>
            </a:r>
            <a:r>
              <a:rPr sz="2000" spc="0" dirty="0">
                <a:solidFill>
                  <a:schemeClr val="bg2">
                    <a:lumMod val="50000"/>
                  </a:schemeClr>
                </a:solidFill>
                <a:latin typeface="+mj-lt"/>
                <a:cs typeface="Arial"/>
              </a:rPr>
              <a:t>r</a:t>
            </a:r>
            <a:r>
              <a:rPr sz="2000" spc="-5" dirty="0">
                <a:solidFill>
                  <a:schemeClr val="bg2">
                    <a:lumMod val="50000"/>
                  </a:schemeClr>
                </a:solidFill>
                <a:latin typeface="+mj-lt"/>
                <a:cs typeface="Arial"/>
              </a:rPr>
              <a:t>im r</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im</a:t>
            </a:r>
            <a:r>
              <a:rPr sz="2000" dirty="0">
                <a:solidFill>
                  <a:schemeClr val="bg2">
                    <a:lumMod val="50000"/>
                  </a:schemeClr>
                </a:solidFill>
                <a:latin typeface="+mj-lt"/>
                <a:cs typeface="Arial"/>
              </a:rPr>
              <a:t>b</a:t>
            </a:r>
            <a:r>
              <a:rPr sz="2000" spc="-5" dirty="0">
                <a:solidFill>
                  <a:schemeClr val="bg2">
                    <a:lumMod val="50000"/>
                  </a:schemeClr>
                </a:solidFill>
                <a:latin typeface="+mj-lt"/>
                <a:cs typeface="Arial"/>
              </a:rPr>
              <a:t>u</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s</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me</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t</a:t>
            </a:r>
            <a:r>
              <a:rPr sz="2000" spc="25" dirty="0">
                <a:solidFill>
                  <a:schemeClr val="bg2">
                    <a:lumMod val="50000"/>
                  </a:schemeClr>
                </a:solidFill>
                <a:latin typeface="+mj-lt"/>
                <a:cs typeface="Arial"/>
              </a:rPr>
              <a:t> </a:t>
            </a:r>
            <a:r>
              <a:rPr sz="2000" spc="-5" dirty="0">
                <a:solidFill>
                  <a:schemeClr val="bg2">
                    <a:lumMod val="50000"/>
                  </a:schemeClr>
                </a:solidFill>
                <a:latin typeface="+mj-lt"/>
                <a:cs typeface="Arial"/>
              </a:rPr>
              <a:t>of in</a:t>
            </a:r>
            <a:r>
              <a:rPr sz="2000" spc="0" dirty="0">
                <a:solidFill>
                  <a:schemeClr val="bg2">
                    <a:lumMod val="50000"/>
                  </a:schemeClr>
                </a:solidFill>
                <a:latin typeface="+mj-lt"/>
                <a:cs typeface="Arial"/>
              </a:rPr>
              <a:t>c</a:t>
            </a:r>
            <a:r>
              <a:rPr sz="2000" spc="-5" dirty="0">
                <a:solidFill>
                  <a:schemeClr val="bg2">
                    <a:lumMod val="50000"/>
                  </a:schemeClr>
                </a:solidFill>
                <a:latin typeface="+mj-lt"/>
                <a:cs typeface="Arial"/>
              </a:rPr>
              <a:t>u</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d</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i</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d</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ct</a:t>
            </a:r>
            <a:r>
              <a:rPr sz="2000" dirty="0">
                <a:solidFill>
                  <a:schemeClr val="bg2">
                    <a:lumMod val="50000"/>
                  </a:schemeClr>
                </a:solidFill>
                <a:latin typeface="+mj-lt"/>
                <a:cs typeface="Arial"/>
              </a:rPr>
              <a:t> 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ts</a:t>
            </a:r>
            <a:r>
              <a:rPr sz="2000" spc="-20" dirty="0">
                <a:solidFill>
                  <a:schemeClr val="bg2">
                    <a:lumMod val="50000"/>
                  </a:schemeClr>
                </a:solidFill>
                <a:latin typeface="+mj-lt"/>
                <a:cs typeface="Arial"/>
              </a:rPr>
              <a:t> </a:t>
            </a:r>
            <a:r>
              <a:rPr sz="2000" spc="-5" dirty="0">
                <a:solidFill>
                  <a:schemeClr val="bg2">
                    <a:lumMod val="50000"/>
                  </a:schemeClr>
                </a:solidFill>
                <a:latin typeface="+mj-lt"/>
                <a:cs typeface="Arial"/>
              </a:rPr>
              <a:t>a</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d ad</a:t>
            </a:r>
            <a:r>
              <a:rPr sz="2000" dirty="0">
                <a:solidFill>
                  <a:schemeClr val="bg2">
                    <a:lumMod val="50000"/>
                  </a:schemeClr>
                </a:solidFill>
                <a:latin typeface="+mj-lt"/>
                <a:cs typeface="Arial"/>
              </a:rPr>
              <a:t>j</a:t>
            </a:r>
            <a:r>
              <a:rPr sz="2000" spc="-5" dirty="0">
                <a:solidFill>
                  <a:schemeClr val="bg2">
                    <a:lumMod val="50000"/>
                  </a:schemeClr>
                </a:solidFill>
                <a:latin typeface="+mj-lt"/>
                <a:cs typeface="Arial"/>
              </a:rPr>
              <a:t>u</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t as ne</a:t>
            </a:r>
            <a:r>
              <a:rPr sz="2000" spc="0" dirty="0">
                <a:solidFill>
                  <a:schemeClr val="bg2">
                    <a:lumMod val="50000"/>
                  </a:schemeClr>
                </a:solidFill>
                <a:latin typeface="+mj-lt"/>
                <a:cs typeface="Arial"/>
              </a:rPr>
              <a:t>c</a:t>
            </a:r>
            <a:r>
              <a:rPr sz="2000" spc="-5" dirty="0">
                <a:solidFill>
                  <a:schemeClr val="bg2">
                    <a:lumMod val="50000"/>
                  </a:schemeClr>
                </a:solidFill>
                <a:latin typeface="+mj-lt"/>
                <a:cs typeface="Arial"/>
              </a:rPr>
              <a:t>e</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s</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ry</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pe</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di</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g</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e</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ta</a:t>
            </a:r>
            <a:r>
              <a:rPr sz="2000" dirty="0">
                <a:solidFill>
                  <a:schemeClr val="bg2">
                    <a:lumMod val="50000"/>
                  </a:schemeClr>
                </a:solidFill>
                <a:latin typeface="+mj-lt"/>
                <a:cs typeface="Arial"/>
              </a:rPr>
              <a:t>b</a:t>
            </a:r>
            <a:r>
              <a:rPr sz="2000" spc="-5" dirty="0">
                <a:solidFill>
                  <a:schemeClr val="bg2">
                    <a:lumMod val="50000"/>
                  </a:schemeClr>
                </a:solidFill>
                <a:latin typeface="+mj-lt"/>
                <a:cs typeface="Arial"/>
              </a:rPr>
              <a:t>li</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hme</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t of fi</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al</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i</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d</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ct</a:t>
            </a:r>
            <a:r>
              <a:rPr sz="2000" dirty="0">
                <a:solidFill>
                  <a:schemeClr val="bg2">
                    <a:lumMod val="50000"/>
                  </a:schemeClr>
                </a:solidFill>
                <a:latin typeface="+mj-lt"/>
                <a:cs typeface="Arial"/>
              </a:rPr>
              <a:t> 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t</a:t>
            </a:r>
            <a:r>
              <a:rPr sz="2000" spc="-25" dirty="0">
                <a:solidFill>
                  <a:schemeClr val="bg2">
                    <a:lumMod val="50000"/>
                  </a:schemeClr>
                </a:solidFill>
                <a:latin typeface="+mj-lt"/>
                <a:cs typeface="Arial"/>
              </a:rPr>
              <a:t> </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te.</a:t>
            </a:r>
            <a:endParaRPr sz="2000" dirty="0">
              <a:solidFill>
                <a:schemeClr val="bg2">
                  <a:lumMod val="50000"/>
                </a:schemeClr>
              </a:solidFill>
              <a:latin typeface="+mj-lt"/>
              <a:cs typeface="Arial"/>
            </a:endParaRP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25</a:t>
            </a:fld>
            <a:endParaRPr lang="en-US" dirty="0"/>
          </a:p>
        </p:txBody>
      </p:sp>
    </p:spTree>
    <p:extLst>
      <p:ext uri="{BB962C8B-B14F-4D97-AF65-F5344CB8AC3E}">
        <p14:creationId xmlns:p14="http://schemas.microsoft.com/office/powerpoint/2010/main" val="1211320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861774"/>
          </a:xfrm>
          <a:prstGeom prst="rect">
            <a:avLst/>
          </a:prstGeom>
        </p:spPr>
        <p:txBody>
          <a:bodyPr vert="horz" wrap="square" lIns="0" tIns="0" rIns="0" bIns="0" rtlCol="0">
            <a:spAutoFit/>
          </a:bodyPr>
          <a:lstStyle/>
          <a:p>
            <a:pPr marL="12700"/>
            <a:r>
              <a:rPr sz="2800" dirty="0">
                <a:solidFill>
                  <a:schemeClr val="bg2">
                    <a:lumMod val="50000"/>
                  </a:schemeClr>
                </a:solidFill>
                <a:latin typeface="+mj-lt"/>
                <a:cs typeface="+mj-cs"/>
              </a:rPr>
              <a:t>FAR Part 30: Cost Accounting</a:t>
            </a:r>
          </a:p>
          <a:p>
            <a:pPr marL="12700"/>
            <a:r>
              <a:rPr sz="2800" dirty="0">
                <a:solidFill>
                  <a:schemeClr val="bg2">
                    <a:lumMod val="50000"/>
                  </a:schemeClr>
                </a:solidFill>
                <a:latin typeface="+mj-lt"/>
                <a:cs typeface="+mj-cs"/>
              </a:rPr>
              <a:t>Standards and Administration</a:t>
            </a:r>
          </a:p>
        </p:txBody>
      </p:sp>
      <p:sp>
        <p:nvSpPr>
          <p:cNvPr id="3" name="object 3"/>
          <p:cNvSpPr txBox="1"/>
          <p:nvPr/>
        </p:nvSpPr>
        <p:spPr>
          <a:xfrm>
            <a:off x="764540" y="1295400"/>
            <a:ext cx="7617460" cy="5142433"/>
          </a:xfrm>
          <a:prstGeom prst="rect">
            <a:avLst/>
          </a:prstGeom>
        </p:spPr>
        <p:txBody>
          <a:bodyPr vert="horz" wrap="square" lIns="0" tIns="0" rIns="0" bIns="0" rtlCol="0">
            <a:spAutoFit/>
          </a:bodyPr>
          <a:lstStyle/>
          <a:p>
            <a:pPr marL="355600" indent="-342900">
              <a:lnSpc>
                <a:spcPct val="100000"/>
              </a:lnSpc>
              <a:buFont typeface="Arial"/>
              <a:buChar char="•"/>
              <a:tabLst>
                <a:tab pos="356235" algn="l"/>
              </a:tabLst>
            </a:pPr>
            <a:r>
              <a:rPr sz="2000" dirty="0">
                <a:solidFill>
                  <a:schemeClr val="bg2">
                    <a:lumMod val="50000"/>
                  </a:schemeClr>
                </a:solidFill>
                <a:latin typeface="+mj-lt"/>
                <a:cs typeface="Arial"/>
              </a:rPr>
              <a:t>Cost</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Accounting</a:t>
            </a:r>
            <a:r>
              <a:rPr sz="2000" spc="-40" dirty="0">
                <a:solidFill>
                  <a:schemeClr val="bg2">
                    <a:lumMod val="50000"/>
                  </a:schemeClr>
                </a:solidFill>
                <a:latin typeface="+mj-lt"/>
                <a:cs typeface="Arial"/>
              </a:rPr>
              <a:t> </a:t>
            </a:r>
            <a:r>
              <a:rPr sz="2000" dirty="0">
                <a:solidFill>
                  <a:schemeClr val="bg2">
                    <a:lumMod val="50000"/>
                  </a:schemeClr>
                </a:solidFill>
                <a:latin typeface="+mj-lt"/>
                <a:cs typeface="Arial"/>
              </a:rPr>
              <a:t>Standa</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ds</a:t>
            </a:r>
          </a:p>
          <a:p>
            <a:pPr marL="756285" lvl="1" indent="-286385">
              <a:lnSpc>
                <a:spcPct val="100000"/>
              </a:lnSpc>
              <a:spcBef>
                <a:spcPts val="315"/>
              </a:spcBef>
              <a:buFont typeface="Arial"/>
              <a:buChar char="–"/>
              <a:tabLst>
                <a:tab pos="756920" algn="l"/>
              </a:tabLst>
            </a:pPr>
            <a:r>
              <a:rPr sz="2000" spc="-5" dirty="0">
                <a:solidFill>
                  <a:schemeClr val="bg2">
                    <a:lumMod val="50000"/>
                  </a:schemeClr>
                </a:solidFill>
                <a:latin typeface="+mj-lt"/>
                <a:cs typeface="Arial"/>
              </a:rPr>
              <a:t>The</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co</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tracting</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f</a:t>
            </a:r>
            <a:r>
              <a:rPr sz="2000" spc="-5" dirty="0">
                <a:solidFill>
                  <a:schemeClr val="bg2">
                    <a:lumMod val="50000"/>
                  </a:schemeClr>
                </a:solidFill>
                <a:latin typeface="+mj-lt"/>
                <a:cs typeface="Arial"/>
              </a:rPr>
              <a:t>ficer</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is resp</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nsible</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for</a:t>
            </a:r>
            <a:endParaRPr sz="2000" dirty="0">
              <a:solidFill>
                <a:schemeClr val="bg2">
                  <a:lumMod val="50000"/>
                </a:schemeClr>
              </a:solidFill>
              <a:latin typeface="+mj-lt"/>
              <a:cs typeface="Arial"/>
            </a:endParaRPr>
          </a:p>
          <a:p>
            <a:pPr marL="1270000" lvl="2" indent="-342900">
              <a:lnSpc>
                <a:spcPts val="2395"/>
              </a:lnSpc>
              <a:spcBef>
                <a:spcPts val="254"/>
              </a:spcBef>
              <a:buFont typeface="Wingdings" panose="05000000000000000000" pitchFamily="2" charset="2"/>
              <a:buChar char="Ø"/>
              <a:tabLst>
                <a:tab pos="1156335" algn="l"/>
              </a:tabLst>
            </a:pPr>
            <a:r>
              <a:rPr sz="2000" dirty="0">
                <a:solidFill>
                  <a:schemeClr val="bg2">
                    <a:lumMod val="50000"/>
                  </a:schemeClr>
                </a:solidFill>
                <a:latin typeface="+mj-lt"/>
                <a:cs typeface="Arial"/>
              </a:rPr>
              <a:t>D</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termining</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w</a:t>
            </a:r>
            <a:r>
              <a:rPr sz="2000" spc="-10" dirty="0">
                <a:solidFill>
                  <a:schemeClr val="bg2">
                    <a:lumMod val="50000"/>
                  </a:schemeClr>
                </a:solidFill>
                <a:latin typeface="+mj-lt"/>
                <a:cs typeface="Arial"/>
              </a:rPr>
              <a:t>h</a:t>
            </a:r>
            <a:r>
              <a:rPr sz="2000" dirty="0">
                <a:solidFill>
                  <a:schemeClr val="bg2">
                    <a:lumMod val="50000"/>
                  </a:schemeClr>
                </a:solidFill>
                <a:latin typeface="+mj-lt"/>
                <a:cs typeface="Arial"/>
              </a:rPr>
              <a:t>en</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a p</a:t>
            </a:r>
            <a:r>
              <a:rPr sz="2000" spc="-10" dirty="0">
                <a:solidFill>
                  <a:schemeClr val="bg2">
                    <a:lumMod val="50000"/>
                  </a:schemeClr>
                </a:solidFill>
                <a:latin typeface="+mj-lt"/>
                <a:cs typeface="Arial"/>
              </a:rPr>
              <a:t>r</a:t>
            </a:r>
            <a:r>
              <a:rPr sz="2000" dirty="0">
                <a:solidFill>
                  <a:schemeClr val="bg2">
                    <a:lumMod val="50000"/>
                  </a:schemeClr>
                </a:solidFill>
                <a:latin typeface="+mj-lt"/>
                <a:cs typeface="Arial"/>
              </a:rPr>
              <a:t>o</a:t>
            </a:r>
            <a:r>
              <a:rPr sz="2000" spc="-10" dirty="0">
                <a:solidFill>
                  <a:schemeClr val="bg2">
                    <a:lumMod val="50000"/>
                  </a:schemeClr>
                </a:solidFill>
                <a:latin typeface="+mj-lt"/>
                <a:cs typeface="Arial"/>
              </a:rPr>
              <a:t>p</a:t>
            </a:r>
            <a:r>
              <a:rPr sz="2000" dirty="0">
                <a:solidFill>
                  <a:schemeClr val="bg2">
                    <a:lumMod val="50000"/>
                  </a:schemeClr>
                </a:solidFill>
                <a:latin typeface="+mj-lt"/>
                <a:cs typeface="Arial"/>
              </a:rPr>
              <a:t>osed</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contract</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may</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re</a:t>
            </a:r>
            <a:r>
              <a:rPr sz="2000" spc="-10" dirty="0">
                <a:solidFill>
                  <a:schemeClr val="bg2">
                    <a:lumMod val="50000"/>
                  </a:schemeClr>
                </a:solidFill>
                <a:latin typeface="+mj-lt"/>
                <a:cs typeface="Arial"/>
              </a:rPr>
              <a:t>q</a:t>
            </a:r>
            <a:r>
              <a:rPr sz="2000" dirty="0">
                <a:solidFill>
                  <a:schemeClr val="bg2">
                    <a:lumMod val="50000"/>
                  </a:schemeClr>
                </a:solidFill>
                <a:latin typeface="+mj-lt"/>
                <a:cs typeface="Arial"/>
              </a:rPr>
              <a:t>uire</a:t>
            </a:r>
          </a:p>
          <a:p>
            <a:pPr marL="1155700">
              <a:lnSpc>
                <a:spcPts val="2395"/>
              </a:lnSpc>
            </a:pPr>
            <a:r>
              <a:rPr lang="en-US" sz="2000" dirty="0" smtClean="0">
                <a:solidFill>
                  <a:schemeClr val="bg2">
                    <a:lumMod val="50000"/>
                  </a:schemeClr>
                </a:solidFill>
                <a:latin typeface="+mj-lt"/>
                <a:cs typeface="Arial"/>
              </a:rPr>
              <a:t>  </a:t>
            </a:r>
            <a:r>
              <a:rPr sz="2000" dirty="0" smtClean="0">
                <a:solidFill>
                  <a:schemeClr val="bg2">
                    <a:lumMod val="50000"/>
                  </a:schemeClr>
                </a:solidFill>
                <a:latin typeface="+mj-lt"/>
                <a:cs typeface="Arial"/>
              </a:rPr>
              <a:t>CAS</a:t>
            </a:r>
            <a:r>
              <a:rPr sz="2000" spc="-10" dirty="0" smtClean="0">
                <a:solidFill>
                  <a:schemeClr val="bg2">
                    <a:lumMod val="50000"/>
                  </a:schemeClr>
                </a:solidFill>
                <a:latin typeface="+mj-lt"/>
                <a:cs typeface="Arial"/>
              </a:rPr>
              <a:t> </a:t>
            </a:r>
            <a:r>
              <a:rPr sz="2000" dirty="0">
                <a:solidFill>
                  <a:schemeClr val="bg2">
                    <a:lumMod val="50000"/>
                  </a:schemeClr>
                </a:solidFill>
                <a:latin typeface="+mj-lt"/>
                <a:cs typeface="Arial"/>
              </a:rPr>
              <a:t>co</a:t>
            </a:r>
            <a:r>
              <a:rPr sz="2000" spc="-10" dirty="0">
                <a:solidFill>
                  <a:schemeClr val="bg2">
                    <a:lumMod val="50000"/>
                  </a:schemeClr>
                </a:solidFill>
                <a:latin typeface="+mj-lt"/>
                <a:cs typeface="Arial"/>
              </a:rPr>
              <a:t>v</a:t>
            </a:r>
            <a:r>
              <a:rPr sz="2000" dirty="0">
                <a:solidFill>
                  <a:schemeClr val="bg2">
                    <a:lumMod val="50000"/>
                  </a:schemeClr>
                </a:solidFill>
                <a:latin typeface="+mj-lt"/>
                <a:cs typeface="Arial"/>
              </a:rPr>
              <a:t>e</a:t>
            </a:r>
            <a:r>
              <a:rPr sz="2000" spc="-10" dirty="0">
                <a:solidFill>
                  <a:schemeClr val="bg2">
                    <a:lumMod val="50000"/>
                  </a:schemeClr>
                </a:solidFill>
                <a:latin typeface="+mj-lt"/>
                <a:cs typeface="Arial"/>
              </a:rPr>
              <a:t>r</a:t>
            </a:r>
            <a:r>
              <a:rPr sz="2000" dirty="0">
                <a:solidFill>
                  <a:schemeClr val="bg2">
                    <a:lumMod val="50000"/>
                  </a:schemeClr>
                </a:solidFill>
                <a:latin typeface="+mj-lt"/>
                <a:cs typeface="Arial"/>
              </a:rPr>
              <a:t>a</a:t>
            </a:r>
            <a:r>
              <a:rPr sz="2000" spc="-15" dirty="0">
                <a:solidFill>
                  <a:schemeClr val="bg2">
                    <a:lumMod val="50000"/>
                  </a:schemeClr>
                </a:solidFill>
                <a:latin typeface="+mj-lt"/>
                <a:cs typeface="Arial"/>
              </a:rPr>
              <a:t>g</a:t>
            </a:r>
            <a:r>
              <a:rPr sz="2000" dirty="0">
                <a:solidFill>
                  <a:schemeClr val="bg2">
                    <a:lumMod val="50000"/>
                  </a:schemeClr>
                </a:solidFill>
                <a:latin typeface="+mj-lt"/>
                <a:cs typeface="Arial"/>
              </a:rPr>
              <a:t>e,</a:t>
            </a:r>
          </a:p>
          <a:p>
            <a:pPr marL="1270000" lvl="2" indent="-342900">
              <a:lnSpc>
                <a:spcPct val="100000"/>
              </a:lnSpc>
              <a:spcBef>
                <a:spcPts val="250"/>
              </a:spcBef>
              <a:buFont typeface="Wingdings" panose="05000000000000000000" pitchFamily="2" charset="2"/>
              <a:buChar char="Ø"/>
              <a:tabLst>
                <a:tab pos="1156335" algn="l"/>
              </a:tabLst>
            </a:pPr>
            <a:r>
              <a:rPr sz="2000" dirty="0">
                <a:solidFill>
                  <a:schemeClr val="bg2">
                    <a:lumMod val="50000"/>
                  </a:schemeClr>
                </a:solidFill>
                <a:latin typeface="+mj-lt"/>
                <a:cs typeface="Arial"/>
              </a:rPr>
              <a:t>Includi</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g</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the ap</a:t>
            </a:r>
            <a:r>
              <a:rPr sz="2000" spc="-15" dirty="0">
                <a:solidFill>
                  <a:schemeClr val="bg2">
                    <a:lumMod val="50000"/>
                  </a:schemeClr>
                </a:solidFill>
                <a:latin typeface="+mj-lt"/>
                <a:cs typeface="Arial"/>
              </a:rPr>
              <a:t>p</a:t>
            </a:r>
            <a:r>
              <a:rPr sz="2000" dirty="0">
                <a:solidFill>
                  <a:schemeClr val="bg2">
                    <a:lumMod val="50000"/>
                  </a:schemeClr>
                </a:solidFill>
                <a:latin typeface="+mj-lt"/>
                <a:cs typeface="Arial"/>
              </a:rPr>
              <a:t>r</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p</a:t>
            </a:r>
            <a:r>
              <a:rPr sz="2000" spc="-10" dirty="0">
                <a:solidFill>
                  <a:schemeClr val="bg2">
                    <a:lumMod val="50000"/>
                  </a:schemeClr>
                </a:solidFill>
                <a:latin typeface="+mj-lt"/>
                <a:cs typeface="Arial"/>
              </a:rPr>
              <a:t>r</a:t>
            </a:r>
            <a:r>
              <a:rPr sz="2000" dirty="0">
                <a:solidFill>
                  <a:schemeClr val="bg2">
                    <a:lumMod val="50000"/>
                  </a:schemeClr>
                </a:solidFill>
                <a:latin typeface="+mj-lt"/>
                <a:cs typeface="Arial"/>
              </a:rPr>
              <a:t>iate</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n</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ti</a:t>
            </a:r>
            <a:r>
              <a:rPr sz="2000" spc="10" dirty="0">
                <a:solidFill>
                  <a:schemeClr val="bg2">
                    <a:lumMod val="50000"/>
                  </a:schemeClr>
                </a:solidFill>
                <a:latin typeface="+mj-lt"/>
                <a:cs typeface="Arial"/>
              </a:rPr>
              <a:t>c</a:t>
            </a:r>
            <a:r>
              <a:rPr sz="2000" dirty="0">
                <a:solidFill>
                  <a:schemeClr val="bg2">
                    <a:lumMod val="50000"/>
                  </a:schemeClr>
                </a:solidFill>
                <a:latin typeface="+mj-lt"/>
                <a:cs typeface="Arial"/>
              </a:rPr>
              <a:t>e</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in the</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soli</a:t>
            </a:r>
            <a:r>
              <a:rPr sz="2000" spc="10" dirty="0">
                <a:solidFill>
                  <a:schemeClr val="bg2">
                    <a:lumMod val="50000"/>
                  </a:schemeClr>
                </a:solidFill>
                <a:latin typeface="+mj-lt"/>
                <a:cs typeface="Arial"/>
              </a:rPr>
              <a:t>c</a:t>
            </a:r>
            <a:r>
              <a:rPr sz="2000" dirty="0">
                <a:solidFill>
                  <a:schemeClr val="bg2">
                    <a:lumMod val="50000"/>
                  </a:schemeClr>
                </a:solidFill>
                <a:latin typeface="+mj-lt"/>
                <a:cs typeface="Arial"/>
              </a:rPr>
              <a:t>itation,</a:t>
            </a:r>
          </a:p>
          <a:p>
            <a:pPr marL="1270000" marR="5080" lvl="2" indent="-342900">
              <a:lnSpc>
                <a:spcPts val="2270"/>
              </a:lnSpc>
              <a:spcBef>
                <a:spcPts val="535"/>
              </a:spcBef>
              <a:buFont typeface="Wingdings" panose="05000000000000000000" pitchFamily="2" charset="2"/>
              <a:buChar char="Ø"/>
              <a:tabLst>
                <a:tab pos="1156335" algn="l"/>
              </a:tabLst>
            </a:pPr>
            <a:r>
              <a:rPr sz="2000" dirty="0">
                <a:solidFill>
                  <a:schemeClr val="bg2">
                    <a:lumMod val="50000"/>
                  </a:schemeClr>
                </a:solidFill>
                <a:latin typeface="+mj-lt"/>
                <a:cs typeface="Arial"/>
              </a:rPr>
              <a:t>Ensuring</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the offeror</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has made</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the re</a:t>
            </a:r>
            <a:r>
              <a:rPr sz="2000" spc="-10" dirty="0">
                <a:solidFill>
                  <a:schemeClr val="bg2">
                    <a:lumMod val="50000"/>
                  </a:schemeClr>
                </a:solidFill>
                <a:latin typeface="+mj-lt"/>
                <a:cs typeface="Arial"/>
              </a:rPr>
              <a:t>q</a:t>
            </a:r>
            <a:r>
              <a:rPr sz="2000" dirty="0">
                <a:solidFill>
                  <a:schemeClr val="bg2">
                    <a:lumMod val="50000"/>
                  </a:schemeClr>
                </a:solidFill>
                <a:latin typeface="+mj-lt"/>
                <a:cs typeface="Arial"/>
              </a:rPr>
              <a:t>uir</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d</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soli</a:t>
            </a:r>
            <a:r>
              <a:rPr sz="2000" spc="10" dirty="0">
                <a:solidFill>
                  <a:schemeClr val="bg2">
                    <a:lumMod val="50000"/>
                  </a:schemeClr>
                </a:solidFill>
                <a:latin typeface="+mj-lt"/>
                <a:cs typeface="Arial"/>
              </a:rPr>
              <a:t>c</a:t>
            </a:r>
            <a:r>
              <a:rPr sz="2000" dirty="0">
                <a:solidFill>
                  <a:schemeClr val="bg2">
                    <a:lumMod val="50000"/>
                  </a:schemeClr>
                </a:solidFill>
                <a:latin typeface="+mj-lt"/>
                <a:cs typeface="Arial"/>
              </a:rPr>
              <a:t>itation certi</a:t>
            </a:r>
            <a:r>
              <a:rPr sz="2000" spc="5" dirty="0">
                <a:solidFill>
                  <a:schemeClr val="bg2">
                    <a:lumMod val="50000"/>
                  </a:schemeClr>
                </a:solidFill>
                <a:latin typeface="+mj-lt"/>
                <a:cs typeface="Arial"/>
              </a:rPr>
              <a:t>f</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ations,</a:t>
            </a:r>
          </a:p>
          <a:p>
            <a:pPr marL="1270000" lvl="2" indent="-342900">
              <a:lnSpc>
                <a:spcPts val="2395"/>
              </a:lnSpc>
              <a:spcBef>
                <a:spcPts val="220"/>
              </a:spcBef>
              <a:buFont typeface="Wingdings" panose="05000000000000000000" pitchFamily="2" charset="2"/>
              <a:buChar char="Ø"/>
              <a:tabLst>
                <a:tab pos="1156335" algn="l"/>
              </a:tabLst>
            </a:pPr>
            <a:r>
              <a:rPr sz="2000" dirty="0">
                <a:solidFill>
                  <a:schemeClr val="bg2">
                    <a:lumMod val="50000"/>
                  </a:schemeClr>
                </a:solidFill>
                <a:latin typeface="+mj-lt"/>
                <a:cs typeface="Arial"/>
              </a:rPr>
              <a:t>Ensu</a:t>
            </a:r>
            <a:r>
              <a:rPr sz="2000" spc="-10" dirty="0">
                <a:solidFill>
                  <a:schemeClr val="bg2">
                    <a:lumMod val="50000"/>
                  </a:schemeClr>
                </a:solidFill>
                <a:latin typeface="+mj-lt"/>
                <a:cs typeface="Arial"/>
              </a:rPr>
              <a:t>r</a:t>
            </a:r>
            <a:r>
              <a:rPr sz="2000" dirty="0">
                <a:solidFill>
                  <a:schemeClr val="bg2">
                    <a:lumMod val="50000"/>
                  </a:schemeClr>
                </a:solidFill>
                <a:latin typeface="+mj-lt"/>
                <a:cs typeface="Arial"/>
              </a:rPr>
              <a:t>ing</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the</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re</a:t>
            </a:r>
            <a:r>
              <a:rPr sz="2000" spc="-15" dirty="0">
                <a:solidFill>
                  <a:schemeClr val="bg2">
                    <a:lumMod val="50000"/>
                  </a:schemeClr>
                </a:solidFill>
                <a:latin typeface="+mj-lt"/>
                <a:cs typeface="Arial"/>
              </a:rPr>
              <a:t>q</a:t>
            </a:r>
            <a:r>
              <a:rPr sz="2000" dirty="0">
                <a:solidFill>
                  <a:schemeClr val="bg2">
                    <a:lumMod val="50000"/>
                  </a:schemeClr>
                </a:solidFill>
                <a:latin typeface="+mj-lt"/>
                <a:cs typeface="Arial"/>
              </a:rPr>
              <a:t>ui</a:t>
            </a:r>
            <a:r>
              <a:rPr sz="2000" spc="-10" dirty="0">
                <a:solidFill>
                  <a:schemeClr val="bg2">
                    <a:lumMod val="50000"/>
                  </a:schemeClr>
                </a:solidFill>
                <a:latin typeface="+mj-lt"/>
                <a:cs typeface="Arial"/>
              </a:rPr>
              <a:t>r</a:t>
            </a:r>
            <a:r>
              <a:rPr sz="2000" dirty="0">
                <a:solidFill>
                  <a:schemeClr val="bg2">
                    <a:lumMod val="50000"/>
                  </a:schemeClr>
                </a:solidFill>
                <a:latin typeface="+mj-lt"/>
                <a:cs typeface="Arial"/>
              </a:rPr>
              <a:t>ed</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Dis</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losu</a:t>
            </a:r>
            <a:r>
              <a:rPr sz="2000" spc="-10" dirty="0">
                <a:solidFill>
                  <a:schemeClr val="bg2">
                    <a:lumMod val="50000"/>
                  </a:schemeClr>
                </a:solidFill>
                <a:latin typeface="+mj-lt"/>
                <a:cs typeface="Arial"/>
              </a:rPr>
              <a:t>r</a:t>
            </a:r>
            <a:r>
              <a:rPr sz="2000" dirty="0">
                <a:solidFill>
                  <a:schemeClr val="bg2">
                    <a:lumMod val="50000"/>
                  </a:schemeClr>
                </a:solidFill>
                <a:latin typeface="+mj-lt"/>
                <a:cs typeface="Arial"/>
              </a:rPr>
              <a:t>e</a:t>
            </a:r>
            <a:r>
              <a:rPr sz="2000" spc="-40" dirty="0">
                <a:solidFill>
                  <a:schemeClr val="bg2">
                    <a:lumMod val="50000"/>
                  </a:schemeClr>
                </a:solidFill>
                <a:latin typeface="+mj-lt"/>
                <a:cs typeface="Arial"/>
              </a:rPr>
              <a:t> </a:t>
            </a:r>
            <a:r>
              <a:rPr sz="2000" dirty="0">
                <a:solidFill>
                  <a:schemeClr val="bg2">
                    <a:lumMod val="50000"/>
                  </a:schemeClr>
                </a:solidFill>
                <a:latin typeface="+mj-lt"/>
                <a:cs typeface="Arial"/>
              </a:rPr>
              <a:t>Stateme</a:t>
            </a:r>
            <a:r>
              <a:rPr sz="2000" spc="-15" dirty="0">
                <a:solidFill>
                  <a:schemeClr val="bg2">
                    <a:lumMod val="50000"/>
                  </a:schemeClr>
                </a:solidFill>
                <a:latin typeface="+mj-lt"/>
                <a:cs typeface="Arial"/>
              </a:rPr>
              <a:t>n</a:t>
            </a:r>
            <a:r>
              <a:rPr sz="2000" dirty="0">
                <a:solidFill>
                  <a:schemeClr val="bg2">
                    <a:lumMod val="50000"/>
                  </a:schemeClr>
                </a:solidFill>
                <a:latin typeface="+mj-lt"/>
                <a:cs typeface="Arial"/>
              </a:rPr>
              <a:t>ts</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a</a:t>
            </a:r>
            <a:r>
              <a:rPr sz="2000" spc="-10" dirty="0">
                <a:solidFill>
                  <a:schemeClr val="bg2">
                    <a:lumMod val="50000"/>
                  </a:schemeClr>
                </a:solidFill>
                <a:latin typeface="+mj-lt"/>
                <a:cs typeface="Arial"/>
              </a:rPr>
              <a:t>r</a:t>
            </a:r>
            <a:r>
              <a:rPr sz="2000" dirty="0">
                <a:solidFill>
                  <a:schemeClr val="bg2">
                    <a:lumMod val="50000"/>
                  </a:schemeClr>
                </a:solidFill>
                <a:latin typeface="+mj-lt"/>
                <a:cs typeface="Arial"/>
              </a:rPr>
              <a:t>e</a:t>
            </a:r>
          </a:p>
          <a:p>
            <a:pPr marL="1155700">
              <a:lnSpc>
                <a:spcPts val="2395"/>
              </a:lnSpc>
            </a:pPr>
            <a:r>
              <a:rPr lang="en-US" sz="2000" dirty="0" smtClean="0">
                <a:solidFill>
                  <a:schemeClr val="bg2">
                    <a:lumMod val="50000"/>
                  </a:schemeClr>
                </a:solidFill>
                <a:latin typeface="+mj-lt"/>
                <a:cs typeface="Arial"/>
              </a:rPr>
              <a:t>  S</a:t>
            </a:r>
            <a:r>
              <a:rPr sz="2000" dirty="0" smtClean="0">
                <a:solidFill>
                  <a:schemeClr val="bg2">
                    <a:lumMod val="50000"/>
                  </a:schemeClr>
                </a:solidFill>
                <a:latin typeface="+mj-lt"/>
                <a:cs typeface="Arial"/>
              </a:rPr>
              <a:t>ubmi</a:t>
            </a:r>
            <a:r>
              <a:rPr sz="2000" spc="5" dirty="0" smtClean="0">
                <a:solidFill>
                  <a:schemeClr val="bg2">
                    <a:lumMod val="50000"/>
                  </a:schemeClr>
                </a:solidFill>
                <a:latin typeface="+mj-lt"/>
                <a:cs typeface="Arial"/>
              </a:rPr>
              <a:t>t</a:t>
            </a:r>
            <a:r>
              <a:rPr sz="2000" dirty="0" smtClean="0">
                <a:solidFill>
                  <a:schemeClr val="bg2">
                    <a:lumMod val="50000"/>
                  </a:schemeClr>
                </a:solidFill>
                <a:latin typeface="+mj-lt"/>
                <a:cs typeface="Arial"/>
              </a:rPr>
              <a:t>ted</a:t>
            </a:r>
            <a:endParaRPr lang="en-US" sz="2000" dirty="0" smtClean="0">
              <a:solidFill>
                <a:schemeClr val="bg2">
                  <a:lumMod val="50000"/>
                </a:schemeClr>
              </a:solidFill>
              <a:latin typeface="+mj-lt"/>
              <a:cs typeface="Arial"/>
            </a:endParaRPr>
          </a:p>
          <a:p>
            <a:pPr marL="355600" indent="-342900">
              <a:lnSpc>
                <a:spcPct val="100000"/>
              </a:lnSpc>
              <a:buFont typeface="Arial"/>
              <a:buChar char="•"/>
              <a:tabLst>
                <a:tab pos="356235" algn="l"/>
              </a:tabLst>
            </a:pPr>
            <a:r>
              <a:rPr lang="en-US" sz="2000" dirty="0">
                <a:solidFill>
                  <a:schemeClr val="bg2">
                    <a:lumMod val="50000"/>
                  </a:schemeClr>
                </a:solidFill>
                <a:latin typeface="+mj-lt"/>
                <a:cs typeface="Arial"/>
              </a:rPr>
              <a:t>CAS Ad</a:t>
            </a:r>
            <a:r>
              <a:rPr lang="en-US" sz="2000" spc="10" dirty="0">
                <a:solidFill>
                  <a:schemeClr val="bg2">
                    <a:lumMod val="50000"/>
                  </a:schemeClr>
                </a:solidFill>
                <a:latin typeface="+mj-lt"/>
                <a:cs typeface="Arial"/>
              </a:rPr>
              <a:t>m</a:t>
            </a:r>
            <a:r>
              <a:rPr lang="en-US" sz="2000" dirty="0">
                <a:solidFill>
                  <a:schemeClr val="bg2">
                    <a:lumMod val="50000"/>
                  </a:schemeClr>
                </a:solidFill>
                <a:latin typeface="+mj-lt"/>
                <a:cs typeface="Arial"/>
              </a:rPr>
              <a:t>in</a:t>
            </a:r>
            <a:r>
              <a:rPr lang="en-US" sz="2000" spc="5" dirty="0">
                <a:solidFill>
                  <a:schemeClr val="bg2">
                    <a:lumMod val="50000"/>
                  </a:schemeClr>
                </a:solidFill>
                <a:latin typeface="+mj-lt"/>
                <a:cs typeface="Arial"/>
              </a:rPr>
              <a:t>i</a:t>
            </a:r>
            <a:r>
              <a:rPr lang="en-US" sz="2000" dirty="0">
                <a:solidFill>
                  <a:schemeClr val="bg2">
                    <a:lumMod val="50000"/>
                  </a:schemeClr>
                </a:solidFill>
                <a:latin typeface="+mj-lt"/>
                <a:cs typeface="Arial"/>
              </a:rPr>
              <a:t>str</a:t>
            </a:r>
            <a:r>
              <a:rPr lang="en-US" sz="2000" spc="-10" dirty="0">
                <a:solidFill>
                  <a:schemeClr val="bg2">
                    <a:lumMod val="50000"/>
                  </a:schemeClr>
                </a:solidFill>
                <a:latin typeface="+mj-lt"/>
                <a:cs typeface="Arial"/>
              </a:rPr>
              <a:t>a</a:t>
            </a:r>
            <a:r>
              <a:rPr lang="en-US" sz="2000" dirty="0">
                <a:solidFill>
                  <a:schemeClr val="bg2">
                    <a:lumMod val="50000"/>
                  </a:schemeClr>
                </a:solidFill>
                <a:latin typeface="+mj-lt"/>
                <a:cs typeface="Arial"/>
              </a:rPr>
              <a:t>ti</a:t>
            </a:r>
            <a:r>
              <a:rPr lang="en-US" sz="2000" spc="-10" dirty="0">
                <a:solidFill>
                  <a:schemeClr val="bg2">
                    <a:lumMod val="50000"/>
                  </a:schemeClr>
                </a:solidFill>
                <a:latin typeface="+mj-lt"/>
                <a:cs typeface="Arial"/>
              </a:rPr>
              <a:t>o</a:t>
            </a:r>
            <a:r>
              <a:rPr lang="en-US" sz="2000" dirty="0">
                <a:solidFill>
                  <a:schemeClr val="bg2">
                    <a:lumMod val="50000"/>
                  </a:schemeClr>
                </a:solidFill>
                <a:latin typeface="+mj-lt"/>
                <a:cs typeface="Arial"/>
              </a:rPr>
              <a:t>n</a:t>
            </a:r>
          </a:p>
          <a:p>
            <a:pPr marL="756285" marR="5080" lvl="1" indent="-286385">
              <a:lnSpc>
                <a:spcPts val="2160"/>
              </a:lnSpc>
              <a:spcBef>
                <a:spcPts val="480"/>
              </a:spcBef>
              <a:buFont typeface="Arial"/>
              <a:buChar char="–"/>
              <a:tabLst>
                <a:tab pos="756920" algn="l"/>
              </a:tabLst>
            </a:pPr>
            <a:r>
              <a:rPr lang="en-US" sz="2000" dirty="0" smtClean="0">
                <a:solidFill>
                  <a:schemeClr val="bg2">
                    <a:lumMod val="50000"/>
                  </a:schemeClr>
                </a:solidFill>
                <a:latin typeface="+mj-lt"/>
                <a:cs typeface="Arial"/>
              </a:rPr>
              <a:t>CAS </a:t>
            </a:r>
            <a:r>
              <a:rPr lang="en-US" sz="2000" dirty="0">
                <a:solidFill>
                  <a:schemeClr val="bg2">
                    <a:lumMod val="50000"/>
                  </a:schemeClr>
                </a:solidFill>
                <a:latin typeface="+mj-lt"/>
                <a:cs typeface="Arial"/>
              </a:rPr>
              <a:t>administer</a:t>
            </a:r>
            <a:r>
              <a:rPr lang="en-US" sz="2000" spc="5" dirty="0">
                <a:solidFill>
                  <a:schemeClr val="bg2">
                    <a:lumMod val="50000"/>
                  </a:schemeClr>
                </a:solidFill>
                <a:latin typeface="+mj-lt"/>
                <a:cs typeface="Arial"/>
              </a:rPr>
              <a:t>e</a:t>
            </a:r>
            <a:r>
              <a:rPr lang="en-US" sz="2000" dirty="0">
                <a:solidFill>
                  <a:schemeClr val="bg2">
                    <a:lumMod val="50000"/>
                  </a:schemeClr>
                </a:solidFill>
                <a:latin typeface="+mj-lt"/>
                <a:cs typeface="Arial"/>
              </a:rPr>
              <a:t>d</a:t>
            </a:r>
            <a:r>
              <a:rPr lang="en-US" sz="2000" spc="-40" dirty="0">
                <a:solidFill>
                  <a:schemeClr val="bg2">
                    <a:lumMod val="50000"/>
                  </a:schemeClr>
                </a:solidFill>
                <a:latin typeface="+mj-lt"/>
                <a:cs typeface="Arial"/>
              </a:rPr>
              <a:t> </a:t>
            </a:r>
            <a:r>
              <a:rPr lang="en-US" sz="2000" dirty="0">
                <a:solidFill>
                  <a:schemeClr val="bg2">
                    <a:lumMod val="50000"/>
                  </a:schemeClr>
                </a:solidFill>
                <a:latin typeface="+mj-lt"/>
                <a:cs typeface="Arial"/>
              </a:rPr>
              <a:t>by</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the</a:t>
            </a:r>
            <a:r>
              <a:rPr lang="en-US" sz="2000" spc="-5" dirty="0">
                <a:solidFill>
                  <a:schemeClr val="bg2">
                    <a:lumMod val="50000"/>
                  </a:schemeClr>
                </a:solidFill>
                <a:latin typeface="+mj-lt"/>
                <a:cs typeface="Arial"/>
              </a:rPr>
              <a:t> </a:t>
            </a:r>
            <a:r>
              <a:rPr lang="en-US" sz="2000" dirty="0">
                <a:solidFill>
                  <a:schemeClr val="bg2">
                    <a:lumMod val="50000"/>
                  </a:schemeClr>
                </a:solidFill>
                <a:latin typeface="+mj-lt"/>
                <a:cs typeface="Arial"/>
              </a:rPr>
              <a:t>Cogni</a:t>
            </a:r>
            <a:r>
              <a:rPr lang="en-US" sz="2000" spc="5" dirty="0">
                <a:solidFill>
                  <a:schemeClr val="bg2">
                    <a:lumMod val="50000"/>
                  </a:schemeClr>
                </a:solidFill>
                <a:latin typeface="+mj-lt"/>
                <a:cs typeface="Arial"/>
              </a:rPr>
              <a:t>z</a:t>
            </a:r>
            <a:r>
              <a:rPr lang="en-US" sz="2000" dirty="0">
                <a:solidFill>
                  <a:schemeClr val="bg2">
                    <a:lumMod val="50000"/>
                  </a:schemeClr>
                </a:solidFill>
                <a:latin typeface="+mj-lt"/>
                <a:cs typeface="Arial"/>
              </a:rPr>
              <a:t>ant</a:t>
            </a:r>
            <a:r>
              <a:rPr lang="en-US" sz="2000" spc="-45" dirty="0">
                <a:solidFill>
                  <a:schemeClr val="bg2">
                    <a:lumMod val="50000"/>
                  </a:schemeClr>
                </a:solidFill>
                <a:latin typeface="+mj-lt"/>
                <a:cs typeface="Arial"/>
              </a:rPr>
              <a:t> </a:t>
            </a:r>
            <a:r>
              <a:rPr lang="en-US" sz="2000" dirty="0">
                <a:solidFill>
                  <a:schemeClr val="bg2">
                    <a:lumMod val="50000"/>
                  </a:schemeClr>
                </a:solidFill>
                <a:latin typeface="+mj-lt"/>
                <a:cs typeface="Arial"/>
              </a:rPr>
              <a:t>Fede</a:t>
            </a:r>
            <a:r>
              <a:rPr lang="en-US" sz="2000" spc="5" dirty="0">
                <a:solidFill>
                  <a:schemeClr val="bg2">
                    <a:lumMod val="50000"/>
                  </a:schemeClr>
                </a:solidFill>
                <a:latin typeface="+mj-lt"/>
                <a:cs typeface="Arial"/>
              </a:rPr>
              <a:t>r</a:t>
            </a:r>
            <a:r>
              <a:rPr lang="en-US" sz="2000" dirty="0">
                <a:solidFill>
                  <a:schemeClr val="bg2">
                    <a:lumMod val="50000"/>
                  </a:schemeClr>
                </a:solidFill>
                <a:latin typeface="+mj-lt"/>
                <a:cs typeface="Arial"/>
              </a:rPr>
              <a:t>al</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Agency</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Of</a:t>
            </a:r>
            <a:r>
              <a:rPr lang="en-US" sz="2000" spc="-10" dirty="0">
                <a:solidFill>
                  <a:schemeClr val="bg2">
                    <a:lumMod val="50000"/>
                  </a:schemeClr>
                </a:solidFill>
                <a:latin typeface="+mj-lt"/>
                <a:cs typeface="Arial"/>
              </a:rPr>
              <a:t>f</a:t>
            </a:r>
            <a:r>
              <a:rPr lang="en-US" sz="2000" dirty="0">
                <a:solidFill>
                  <a:schemeClr val="bg2">
                    <a:lumMod val="50000"/>
                  </a:schemeClr>
                </a:solidFill>
                <a:latin typeface="+mj-lt"/>
                <a:cs typeface="Arial"/>
              </a:rPr>
              <a:t>icial, who</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is of</a:t>
            </a:r>
            <a:r>
              <a:rPr lang="en-US" sz="2000" spc="-10" dirty="0">
                <a:solidFill>
                  <a:schemeClr val="bg2">
                    <a:lumMod val="50000"/>
                  </a:schemeClr>
                </a:solidFill>
                <a:latin typeface="+mj-lt"/>
                <a:cs typeface="Arial"/>
              </a:rPr>
              <a:t>t</a:t>
            </a:r>
            <a:r>
              <a:rPr lang="en-US" sz="2000" dirty="0">
                <a:solidFill>
                  <a:schemeClr val="bg2">
                    <a:lumMod val="50000"/>
                  </a:schemeClr>
                </a:solidFill>
                <a:latin typeface="+mj-lt"/>
                <a:cs typeface="Arial"/>
              </a:rPr>
              <a:t>en</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the</a:t>
            </a:r>
            <a:r>
              <a:rPr lang="en-US" sz="2000" spc="-20" dirty="0">
                <a:solidFill>
                  <a:schemeClr val="bg2">
                    <a:lumMod val="50000"/>
                  </a:schemeClr>
                </a:solidFill>
                <a:latin typeface="+mj-lt"/>
                <a:cs typeface="Arial"/>
              </a:rPr>
              <a:t> </a:t>
            </a:r>
            <a:r>
              <a:rPr lang="en-US" sz="2000" dirty="0">
                <a:solidFill>
                  <a:schemeClr val="bg2">
                    <a:lumMod val="50000"/>
                  </a:schemeClr>
                </a:solidFill>
                <a:latin typeface="+mj-lt"/>
                <a:cs typeface="Arial"/>
              </a:rPr>
              <a:t>Administrati</a:t>
            </a:r>
            <a:r>
              <a:rPr lang="en-US" sz="2000" spc="-10" dirty="0">
                <a:solidFill>
                  <a:schemeClr val="bg2">
                    <a:lumMod val="50000"/>
                  </a:schemeClr>
                </a:solidFill>
                <a:latin typeface="+mj-lt"/>
                <a:cs typeface="Arial"/>
              </a:rPr>
              <a:t>v</a:t>
            </a:r>
            <a:r>
              <a:rPr lang="en-US" sz="2000" dirty="0">
                <a:solidFill>
                  <a:schemeClr val="bg2">
                    <a:lumMod val="50000"/>
                  </a:schemeClr>
                </a:solidFill>
                <a:latin typeface="+mj-lt"/>
                <a:cs typeface="Arial"/>
              </a:rPr>
              <a:t>e</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Contra</a:t>
            </a:r>
            <a:r>
              <a:rPr lang="en-US" sz="2000" spc="5" dirty="0">
                <a:solidFill>
                  <a:schemeClr val="bg2">
                    <a:lumMod val="50000"/>
                  </a:schemeClr>
                </a:solidFill>
                <a:latin typeface="+mj-lt"/>
                <a:cs typeface="Arial"/>
              </a:rPr>
              <a:t>c</a:t>
            </a:r>
            <a:r>
              <a:rPr lang="en-US" sz="2000" dirty="0">
                <a:solidFill>
                  <a:schemeClr val="bg2">
                    <a:lumMod val="50000"/>
                  </a:schemeClr>
                </a:solidFill>
                <a:latin typeface="+mj-lt"/>
                <a:cs typeface="Arial"/>
              </a:rPr>
              <a:t>ting</a:t>
            </a:r>
            <a:r>
              <a:rPr lang="en-US" sz="2000" spc="-45" dirty="0">
                <a:solidFill>
                  <a:schemeClr val="bg2">
                    <a:lumMod val="50000"/>
                  </a:schemeClr>
                </a:solidFill>
                <a:latin typeface="+mj-lt"/>
                <a:cs typeface="Arial"/>
              </a:rPr>
              <a:t> </a:t>
            </a:r>
            <a:r>
              <a:rPr lang="en-US" sz="2000" dirty="0" smtClean="0">
                <a:solidFill>
                  <a:schemeClr val="bg2">
                    <a:lumMod val="50000"/>
                  </a:schemeClr>
                </a:solidFill>
                <a:latin typeface="+mj-lt"/>
                <a:cs typeface="Arial"/>
              </a:rPr>
              <a:t>Of</a:t>
            </a:r>
            <a:r>
              <a:rPr lang="en-US" sz="2000" spc="-10" dirty="0" smtClean="0">
                <a:solidFill>
                  <a:schemeClr val="bg2">
                    <a:lumMod val="50000"/>
                  </a:schemeClr>
                </a:solidFill>
                <a:latin typeface="+mj-lt"/>
                <a:cs typeface="Arial"/>
              </a:rPr>
              <a:t>f</a:t>
            </a:r>
            <a:r>
              <a:rPr lang="en-US" sz="2000" dirty="0" smtClean="0">
                <a:solidFill>
                  <a:schemeClr val="bg2">
                    <a:lumMod val="50000"/>
                  </a:schemeClr>
                </a:solidFill>
                <a:latin typeface="+mj-lt"/>
                <a:cs typeface="Arial"/>
              </a:rPr>
              <a:t>icer</a:t>
            </a:r>
          </a:p>
          <a:p>
            <a:pPr marL="756285" marR="5080" lvl="1" indent="-286385">
              <a:lnSpc>
                <a:spcPts val="2160"/>
              </a:lnSpc>
              <a:spcBef>
                <a:spcPts val="480"/>
              </a:spcBef>
              <a:buFont typeface="Arial"/>
              <a:buChar char="–"/>
              <a:tabLst>
                <a:tab pos="756920" algn="l"/>
              </a:tabLst>
            </a:pPr>
            <a:r>
              <a:rPr lang="en-US" sz="2000" dirty="0" smtClean="0">
                <a:solidFill>
                  <a:schemeClr val="bg2">
                    <a:lumMod val="50000"/>
                  </a:schemeClr>
                </a:solidFill>
                <a:latin typeface="+mj-lt"/>
                <a:cs typeface="Arial"/>
              </a:rPr>
              <a:t>Des</a:t>
            </a:r>
            <a:r>
              <a:rPr lang="en-US" sz="2000" spc="10" dirty="0" smtClean="0">
                <a:solidFill>
                  <a:schemeClr val="bg2">
                    <a:lumMod val="50000"/>
                  </a:schemeClr>
                </a:solidFill>
                <a:latin typeface="+mj-lt"/>
                <a:cs typeface="Arial"/>
              </a:rPr>
              <a:t>c</a:t>
            </a:r>
            <a:r>
              <a:rPr lang="en-US" sz="2000" dirty="0" smtClean="0">
                <a:solidFill>
                  <a:schemeClr val="bg2">
                    <a:lumMod val="50000"/>
                  </a:schemeClr>
                </a:solidFill>
                <a:latin typeface="+mj-lt"/>
                <a:cs typeface="Arial"/>
              </a:rPr>
              <a:t>rib</a:t>
            </a:r>
            <a:r>
              <a:rPr lang="en-US" sz="2000" spc="5" dirty="0" smtClean="0">
                <a:solidFill>
                  <a:schemeClr val="bg2">
                    <a:lumMod val="50000"/>
                  </a:schemeClr>
                </a:solidFill>
                <a:latin typeface="+mj-lt"/>
                <a:cs typeface="Arial"/>
              </a:rPr>
              <a:t>e</a:t>
            </a:r>
            <a:r>
              <a:rPr lang="en-US" sz="2000" dirty="0" smtClean="0">
                <a:solidFill>
                  <a:schemeClr val="bg2">
                    <a:lumMod val="50000"/>
                  </a:schemeClr>
                </a:solidFill>
                <a:latin typeface="+mj-lt"/>
                <a:cs typeface="Arial"/>
              </a:rPr>
              <a:t>s</a:t>
            </a:r>
            <a:r>
              <a:rPr lang="en-US" sz="2000" spc="-50" dirty="0" smtClean="0">
                <a:solidFill>
                  <a:schemeClr val="bg2">
                    <a:lumMod val="50000"/>
                  </a:schemeClr>
                </a:solidFill>
                <a:latin typeface="+mj-lt"/>
                <a:cs typeface="Arial"/>
              </a:rPr>
              <a:t> </a:t>
            </a:r>
            <a:r>
              <a:rPr lang="en-US" sz="2000" dirty="0">
                <a:solidFill>
                  <a:schemeClr val="bg2">
                    <a:lumMod val="50000"/>
                  </a:schemeClr>
                </a:solidFill>
                <a:latin typeface="+mj-lt"/>
                <a:cs typeface="Arial"/>
              </a:rPr>
              <a:t>poli</a:t>
            </a:r>
            <a:r>
              <a:rPr lang="en-US" sz="2000" spc="5" dirty="0">
                <a:solidFill>
                  <a:schemeClr val="bg2">
                    <a:lumMod val="50000"/>
                  </a:schemeClr>
                </a:solidFill>
                <a:latin typeface="+mj-lt"/>
                <a:cs typeface="Arial"/>
              </a:rPr>
              <a:t>c</a:t>
            </a:r>
            <a:r>
              <a:rPr lang="en-US" sz="2000" dirty="0">
                <a:solidFill>
                  <a:schemeClr val="bg2">
                    <a:lumMod val="50000"/>
                  </a:schemeClr>
                </a:solidFill>
                <a:latin typeface="+mj-lt"/>
                <a:cs typeface="Arial"/>
              </a:rPr>
              <a:t>ies</a:t>
            </a:r>
            <a:r>
              <a:rPr lang="en-US" sz="2000" spc="5" dirty="0">
                <a:solidFill>
                  <a:schemeClr val="bg2">
                    <a:lumMod val="50000"/>
                  </a:schemeClr>
                </a:solidFill>
                <a:latin typeface="+mj-lt"/>
                <a:cs typeface="Arial"/>
              </a:rPr>
              <a:t> </a:t>
            </a:r>
            <a:r>
              <a:rPr lang="en-US" sz="2000" dirty="0">
                <a:solidFill>
                  <a:schemeClr val="bg2">
                    <a:lumMod val="50000"/>
                  </a:schemeClr>
                </a:solidFill>
                <a:latin typeface="+mj-lt"/>
                <a:cs typeface="Arial"/>
              </a:rPr>
              <a:t>and</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pro</a:t>
            </a:r>
            <a:r>
              <a:rPr lang="en-US" sz="2000" spc="5" dirty="0">
                <a:solidFill>
                  <a:schemeClr val="bg2">
                    <a:lumMod val="50000"/>
                  </a:schemeClr>
                </a:solidFill>
                <a:latin typeface="+mj-lt"/>
                <a:cs typeface="Arial"/>
              </a:rPr>
              <a:t>c</a:t>
            </a:r>
            <a:r>
              <a:rPr lang="en-US" sz="2000" dirty="0">
                <a:solidFill>
                  <a:schemeClr val="bg2">
                    <a:lumMod val="50000"/>
                  </a:schemeClr>
                </a:solidFill>
                <a:latin typeface="+mj-lt"/>
                <a:cs typeface="Arial"/>
              </a:rPr>
              <a:t>edures</a:t>
            </a:r>
            <a:r>
              <a:rPr lang="en-US" sz="2000" spc="-50" dirty="0">
                <a:solidFill>
                  <a:schemeClr val="bg2">
                    <a:lumMod val="50000"/>
                  </a:schemeClr>
                </a:solidFill>
                <a:latin typeface="+mj-lt"/>
                <a:cs typeface="Arial"/>
              </a:rPr>
              <a:t> </a:t>
            </a:r>
            <a:r>
              <a:rPr lang="en-US" sz="2000" dirty="0">
                <a:solidFill>
                  <a:schemeClr val="bg2">
                    <a:lumMod val="50000"/>
                  </a:schemeClr>
                </a:solidFill>
                <a:latin typeface="+mj-lt"/>
                <a:cs typeface="Arial"/>
              </a:rPr>
              <a:t>for</a:t>
            </a:r>
            <a:r>
              <a:rPr lang="en-US" sz="2000" spc="-30" dirty="0">
                <a:solidFill>
                  <a:schemeClr val="bg2">
                    <a:lumMod val="50000"/>
                  </a:schemeClr>
                </a:solidFill>
                <a:latin typeface="+mj-lt"/>
                <a:cs typeface="Arial"/>
              </a:rPr>
              <a:t> </a:t>
            </a:r>
            <a:r>
              <a:rPr lang="en-US" sz="2000" dirty="0">
                <a:solidFill>
                  <a:schemeClr val="bg2">
                    <a:lumMod val="50000"/>
                  </a:schemeClr>
                </a:solidFill>
                <a:latin typeface="+mj-lt"/>
                <a:cs typeface="Arial"/>
              </a:rPr>
              <a:t>applying CA</a:t>
            </a:r>
            <a:r>
              <a:rPr lang="en-US" sz="2000" spc="-10" dirty="0">
                <a:solidFill>
                  <a:schemeClr val="bg2">
                    <a:lumMod val="50000"/>
                  </a:schemeClr>
                </a:solidFill>
                <a:latin typeface="+mj-lt"/>
                <a:cs typeface="Arial"/>
              </a:rPr>
              <a:t>S</a:t>
            </a:r>
            <a:r>
              <a:rPr lang="en-US" sz="2000" dirty="0">
                <a:solidFill>
                  <a:schemeClr val="bg2">
                    <a:lumMod val="50000"/>
                  </a:schemeClr>
                </a:solidFill>
                <a:latin typeface="+mj-lt"/>
                <a:cs typeface="Arial"/>
              </a:rPr>
              <a:t>B rules and</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regulations</a:t>
            </a:r>
            <a:r>
              <a:rPr lang="en-US" sz="2000" spc="-35" dirty="0">
                <a:solidFill>
                  <a:schemeClr val="bg2">
                    <a:lumMod val="50000"/>
                  </a:schemeClr>
                </a:solidFill>
                <a:latin typeface="+mj-lt"/>
                <a:cs typeface="Arial"/>
              </a:rPr>
              <a:t> </a:t>
            </a:r>
            <a:r>
              <a:rPr lang="en-US" sz="2000" dirty="0">
                <a:solidFill>
                  <a:schemeClr val="bg2">
                    <a:lumMod val="50000"/>
                  </a:schemeClr>
                </a:solidFill>
                <a:latin typeface="+mj-lt"/>
                <a:cs typeface="Arial"/>
              </a:rPr>
              <a:t>to</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neg</a:t>
            </a:r>
            <a:r>
              <a:rPr lang="en-US" sz="2000" spc="5" dirty="0">
                <a:solidFill>
                  <a:schemeClr val="bg2">
                    <a:lumMod val="50000"/>
                  </a:schemeClr>
                </a:solidFill>
                <a:latin typeface="+mj-lt"/>
                <a:cs typeface="Arial"/>
              </a:rPr>
              <a:t>o</a:t>
            </a:r>
            <a:r>
              <a:rPr lang="en-US" sz="2000" dirty="0">
                <a:solidFill>
                  <a:schemeClr val="bg2">
                    <a:lumMod val="50000"/>
                  </a:schemeClr>
                </a:solidFill>
                <a:latin typeface="+mj-lt"/>
                <a:cs typeface="Arial"/>
              </a:rPr>
              <a:t>tia</a:t>
            </a:r>
            <a:r>
              <a:rPr lang="en-US" sz="2000" spc="-10" dirty="0">
                <a:solidFill>
                  <a:schemeClr val="bg2">
                    <a:lumMod val="50000"/>
                  </a:schemeClr>
                </a:solidFill>
                <a:latin typeface="+mj-lt"/>
                <a:cs typeface="Arial"/>
              </a:rPr>
              <a:t>t</a:t>
            </a:r>
            <a:r>
              <a:rPr lang="en-US" sz="2000" dirty="0">
                <a:solidFill>
                  <a:schemeClr val="bg2">
                    <a:lumMod val="50000"/>
                  </a:schemeClr>
                </a:solidFill>
                <a:latin typeface="+mj-lt"/>
                <a:cs typeface="Arial"/>
              </a:rPr>
              <a:t>ed</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o</a:t>
            </a:r>
            <a:r>
              <a:rPr lang="en-US" sz="2000" dirty="0">
                <a:solidFill>
                  <a:schemeClr val="bg2">
                    <a:lumMod val="50000"/>
                  </a:schemeClr>
                </a:solidFill>
                <a:latin typeface="+mj-lt"/>
                <a:cs typeface="Arial"/>
              </a:rPr>
              <a:t>ntra</a:t>
            </a:r>
            <a:r>
              <a:rPr lang="en-US" sz="2000" spc="5" dirty="0">
                <a:solidFill>
                  <a:schemeClr val="bg2">
                    <a:lumMod val="50000"/>
                  </a:schemeClr>
                </a:solidFill>
                <a:latin typeface="+mj-lt"/>
                <a:cs typeface="Arial"/>
              </a:rPr>
              <a:t>c</a:t>
            </a:r>
            <a:r>
              <a:rPr lang="en-US" sz="2000" spc="-20" dirty="0">
                <a:solidFill>
                  <a:schemeClr val="bg2">
                    <a:lumMod val="50000"/>
                  </a:schemeClr>
                </a:solidFill>
                <a:latin typeface="+mj-lt"/>
                <a:cs typeface="Arial"/>
              </a:rPr>
              <a:t>t</a:t>
            </a:r>
            <a:r>
              <a:rPr lang="en-US" sz="2000" dirty="0">
                <a:solidFill>
                  <a:schemeClr val="bg2">
                    <a:lumMod val="50000"/>
                  </a:schemeClr>
                </a:solidFill>
                <a:latin typeface="+mj-lt"/>
                <a:cs typeface="Arial"/>
              </a:rPr>
              <a:t>s</a:t>
            </a:r>
            <a:r>
              <a:rPr lang="en-US" sz="2000" spc="-35" dirty="0">
                <a:solidFill>
                  <a:schemeClr val="bg2">
                    <a:lumMod val="50000"/>
                  </a:schemeClr>
                </a:solidFill>
                <a:latin typeface="+mj-lt"/>
                <a:cs typeface="Arial"/>
              </a:rPr>
              <a:t> </a:t>
            </a:r>
            <a:r>
              <a:rPr lang="en-US" sz="2000" dirty="0">
                <a:solidFill>
                  <a:schemeClr val="bg2">
                    <a:lumMod val="50000"/>
                  </a:schemeClr>
                </a:solidFill>
                <a:latin typeface="+mj-lt"/>
                <a:cs typeface="Arial"/>
              </a:rPr>
              <a:t>and</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s</a:t>
            </a:r>
            <a:r>
              <a:rPr lang="en-US" sz="2000" spc="5" dirty="0">
                <a:solidFill>
                  <a:schemeClr val="bg2">
                    <a:lumMod val="50000"/>
                  </a:schemeClr>
                </a:solidFill>
                <a:latin typeface="+mj-lt"/>
                <a:cs typeface="Arial"/>
              </a:rPr>
              <a:t>u</a:t>
            </a:r>
            <a:r>
              <a:rPr lang="en-US" sz="2000" dirty="0">
                <a:solidFill>
                  <a:schemeClr val="bg2">
                    <a:lumMod val="50000"/>
                  </a:schemeClr>
                </a:solidFill>
                <a:latin typeface="+mj-lt"/>
                <a:cs typeface="Arial"/>
              </a:rPr>
              <a:t>b</a:t>
            </a:r>
            <a:r>
              <a:rPr lang="en-US" sz="2000" spc="5" dirty="0">
                <a:solidFill>
                  <a:schemeClr val="bg2">
                    <a:lumMod val="50000"/>
                  </a:schemeClr>
                </a:solidFill>
                <a:latin typeface="+mj-lt"/>
                <a:cs typeface="Arial"/>
              </a:rPr>
              <a:t>c</a:t>
            </a:r>
            <a:r>
              <a:rPr lang="en-US" sz="2000" dirty="0">
                <a:solidFill>
                  <a:schemeClr val="bg2">
                    <a:lumMod val="50000"/>
                  </a:schemeClr>
                </a:solidFill>
                <a:latin typeface="+mj-lt"/>
                <a:cs typeface="Arial"/>
              </a:rPr>
              <a:t>ont</a:t>
            </a:r>
            <a:r>
              <a:rPr lang="en-US" sz="2000" spc="-10" dirty="0">
                <a:solidFill>
                  <a:schemeClr val="bg2">
                    <a:lumMod val="50000"/>
                  </a:schemeClr>
                </a:solidFill>
                <a:latin typeface="+mj-lt"/>
                <a:cs typeface="Arial"/>
              </a:rPr>
              <a:t>r</a:t>
            </a:r>
            <a:r>
              <a:rPr lang="en-US" sz="2000" dirty="0">
                <a:solidFill>
                  <a:schemeClr val="bg2">
                    <a:lumMod val="50000"/>
                  </a:schemeClr>
                </a:solidFill>
                <a:latin typeface="+mj-lt"/>
                <a:cs typeface="Arial"/>
              </a:rPr>
              <a:t>ac</a:t>
            </a:r>
            <a:r>
              <a:rPr lang="en-US" sz="2000" spc="-10" dirty="0">
                <a:solidFill>
                  <a:schemeClr val="bg2">
                    <a:lumMod val="50000"/>
                  </a:schemeClr>
                </a:solidFill>
                <a:latin typeface="+mj-lt"/>
                <a:cs typeface="Arial"/>
              </a:rPr>
              <a:t>t</a:t>
            </a:r>
            <a:r>
              <a:rPr lang="en-US" sz="2000" dirty="0">
                <a:solidFill>
                  <a:schemeClr val="bg2">
                    <a:lumMod val="50000"/>
                  </a:schemeClr>
                </a:solidFill>
                <a:latin typeface="+mj-lt"/>
                <a:cs typeface="Arial"/>
              </a:rPr>
              <a:t>s</a:t>
            </a:r>
          </a:p>
          <a:p>
            <a:pPr marL="756285" marR="837565" lvl="1" indent="-286385">
              <a:lnSpc>
                <a:spcPts val="2160"/>
              </a:lnSpc>
              <a:spcBef>
                <a:spcPts val="480"/>
              </a:spcBef>
              <a:buFont typeface="Arial"/>
              <a:buChar char="–"/>
              <a:tabLst>
                <a:tab pos="756920" algn="l"/>
              </a:tabLst>
            </a:pPr>
            <a:r>
              <a:rPr lang="en-US" sz="2000" dirty="0" smtClean="0">
                <a:solidFill>
                  <a:schemeClr val="bg2">
                    <a:lumMod val="50000"/>
                  </a:schemeClr>
                </a:solidFill>
                <a:latin typeface="+mj-lt"/>
                <a:cs typeface="Arial"/>
              </a:rPr>
              <a:t>Sealed </a:t>
            </a:r>
            <a:r>
              <a:rPr lang="en-US" sz="2000" dirty="0">
                <a:solidFill>
                  <a:schemeClr val="bg2">
                    <a:lumMod val="50000"/>
                  </a:schemeClr>
                </a:solidFill>
                <a:latin typeface="+mj-lt"/>
                <a:cs typeface="Arial"/>
              </a:rPr>
              <a:t>bid</a:t>
            </a:r>
            <a:r>
              <a:rPr lang="en-US" sz="2000" spc="-20" dirty="0">
                <a:solidFill>
                  <a:schemeClr val="bg2">
                    <a:lumMod val="50000"/>
                  </a:schemeClr>
                </a:solidFill>
                <a:latin typeface="+mj-lt"/>
                <a:cs typeface="Arial"/>
              </a:rPr>
              <a:t> </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o</a:t>
            </a:r>
            <a:r>
              <a:rPr lang="en-US" sz="2000" dirty="0">
                <a:solidFill>
                  <a:schemeClr val="bg2">
                    <a:lumMod val="50000"/>
                  </a:schemeClr>
                </a:solidFill>
                <a:latin typeface="+mj-lt"/>
                <a:cs typeface="Arial"/>
              </a:rPr>
              <a:t>ntra</a:t>
            </a:r>
            <a:r>
              <a:rPr lang="en-US" sz="2000" spc="5" dirty="0">
                <a:solidFill>
                  <a:schemeClr val="bg2">
                    <a:lumMod val="50000"/>
                  </a:schemeClr>
                </a:solidFill>
                <a:latin typeface="+mj-lt"/>
                <a:cs typeface="Arial"/>
              </a:rPr>
              <a:t>c</a:t>
            </a:r>
            <a:r>
              <a:rPr lang="en-US" sz="2000" dirty="0">
                <a:solidFill>
                  <a:schemeClr val="bg2">
                    <a:lumMod val="50000"/>
                  </a:schemeClr>
                </a:solidFill>
                <a:latin typeface="+mj-lt"/>
                <a:cs typeface="Arial"/>
              </a:rPr>
              <a:t>ts</a:t>
            </a:r>
            <a:r>
              <a:rPr lang="en-US" sz="2000" spc="-55" dirty="0">
                <a:solidFill>
                  <a:schemeClr val="bg2">
                    <a:lumMod val="50000"/>
                  </a:schemeClr>
                </a:solidFill>
                <a:latin typeface="+mj-lt"/>
                <a:cs typeface="Arial"/>
              </a:rPr>
              <a:t> </a:t>
            </a:r>
            <a:r>
              <a:rPr lang="en-US" sz="2000" dirty="0">
                <a:solidFill>
                  <a:schemeClr val="bg2">
                    <a:lumMod val="50000"/>
                  </a:schemeClr>
                </a:solidFill>
                <a:latin typeface="+mj-lt"/>
                <a:cs typeface="Arial"/>
              </a:rPr>
              <a:t>or</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o</a:t>
            </a:r>
            <a:r>
              <a:rPr lang="en-US" sz="2000" dirty="0">
                <a:solidFill>
                  <a:schemeClr val="bg2">
                    <a:lumMod val="50000"/>
                  </a:schemeClr>
                </a:solidFill>
                <a:latin typeface="+mj-lt"/>
                <a:cs typeface="Arial"/>
              </a:rPr>
              <a:t>ntra</a:t>
            </a:r>
            <a:r>
              <a:rPr lang="en-US" sz="2000" spc="5" dirty="0">
                <a:solidFill>
                  <a:schemeClr val="bg2">
                    <a:lumMod val="50000"/>
                  </a:schemeClr>
                </a:solidFill>
                <a:latin typeface="+mj-lt"/>
                <a:cs typeface="Arial"/>
              </a:rPr>
              <a:t>c</a:t>
            </a:r>
            <a:r>
              <a:rPr lang="en-US" sz="2000" dirty="0">
                <a:solidFill>
                  <a:schemeClr val="bg2">
                    <a:lumMod val="50000"/>
                  </a:schemeClr>
                </a:solidFill>
                <a:latin typeface="+mj-lt"/>
                <a:cs typeface="Arial"/>
              </a:rPr>
              <a:t>ts</a:t>
            </a:r>
            <a:r>
              <a:rPr lang="en-US" sz="2000" spc="-55" dirty="0">
                <a:solidFill>
                  <a:schemeClr val="bg2">
                    <a:lumMod val="50000"/>
                  </a:schemeClr>
                </a:solidFill>
                <a:latin typeface="+mj-lt"/>
                <a:cs typeface="Arial"/>
              </a:rPr>
              <a:t> </a:t>
            </a:r>
            <a:r>
              <a:rPr lang="en-US" sz="2000" dirty="0">
                <a:solidFill>
                  <a:schemeClr val="bg2">
                    <a:lumMod val="50000"/>
                  </a:schemeClr>
                </a:solidFill>
                <a:latin typeface="+mj-lt"/>
                <a:cs typeface="Arial"/>
              </a:rPr>
              <a:t>with small</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bu</a:t>
            </a:r>
            <a:r>
              <a:rPr lang="en-US" sz="2000" spc="5" dirty="0">
                <a:solidFill>
                  <a:schemeClr val="bg2">
                    <a:lumMod val="50000"/>
                  </a:schemeClr>
                </a:solidFill>
                <a:latin typeface="+mj-lt"/>
                <a:cs typeface="Arial"/>
              </a:rPr>
              <a:t>s</a:t>
            </a:r>
            <a:r>
              <a:rPr lang="en-US" sz="2000" dirty="0">
                <a:solidFill>
                  <a:schemeClr val="bg2">
                    <a:lumMod val="50000"/>
                  </a:schemeClr>
                </a:solidFill>
                <a:latin typeface="+mj-lt"/>
                <a:cs typeface="Arial"/>
              </a:rPr>
              <a:t>ine</a:t>
            </a:r>
            <a:r>
              <a:rPr lang="en-US" sz="2000" spc="5" dirty="0">
                <a:solidFill>
                  <a:schemeClr val="bg2">
                    <a:lumMod val="50000"/>
                  </a:schemeClr>
                </a:solidFill>
                <a:latin typeface="+mj-lt"/>
                <a:cs typeface="Arial"/>
              </a:rPr>
              <a:t>s</a:t>
            </a:r>
            <a:r>
              <a:rPr lang="en-US" sz="2000" dirty="0">
                <a:solidFill>
                  <a:schemeClr val="bg2">
                    <a:lumMod val="50000"/>
                  </a:schemeClr>
                </a:solidFill>
                <a:latin typeface="+mj-lt"/>
                <a:cs typeface="Arial"/>
              </a:rPr>
              <a:t>s c</a:t>
            </a:r>
            <a:r>
              <a:rPr lang="en-US" sz="2000" spc="5" dirty="0">
                <a:solidFill>
                  <a:schemeClr val="bg2">
                    <a:lumMod val="50000"/>
                  </a:schemeClr>
                </a:solidFill>
                <a:latin typeface="+mj-lt"/>
                <a:cs typeface="Arial"/>
              </a:rPr>
              <a:t>o</a:t>
            </a:r>
            <a:r>
              <a:rPr lang="en-US" sz="2000" dirty="0">
                <a:solidFill>
                  <a:schemeClr val="bg2">
                    <a:lumMod val="50000"/>
                  </a:schemeClr>
                </a:solidFill>
                <a:latin typeface="+mj-lt"/>
                <a:cs typeface="Arial"/>
              </a:rPr>
              <a:t>n</a:t>
            </a:r>
            <a:r>
              <a:rPr lang="en-US" sz="2000" spc="5" dirty="0">
                <a:solidFill>
                  <a:schemeClr val="bg2">
                    <a:lumMod val="50000"/>
                  </a:schemeClr>
                </a:solidFill>
                <a:latin typeface="+mj-lt"/>
                <a:cs typeface="Arial"/>
              </a:rPr>
              <a:t>c</a:t>
            </a:r>
            <a:r>
              <a:rPr lang="en-US" sz="2000" dirty="0">
                <a:solidFill>
                  <a:schemeClr val="bg2">
                    <a:lumMod val="50000"/>
                  </a:schemeClr>
                </a:solidFill>
                <a:latin typeface="+mj-lt"/>
                <a:cs typeface="Arial"/>
              </a:rPr>
              <a:t>erns</a:t>
            </a:r>
            <a:r>
              <a:rPr lang="en-US" sz="2000" spc="-45" dirty="0">
                <a:solidFill>
                  <a:schemeClr val="bg2">
                    <a:lumMod val="50000"/>
                  </a:schemeClr>
                </a:solidFill>
                <a:latin typeface="+mj-lt"/>
                <a:cs typeface="Arial"/>
              </a:rPr>
              <a:t> </a:t>
            </a:r>
            <a:r>
              <a:rPr lang="en-US" sz="2000" dirty="0">
                <a:solidFill>
                  <a:schemeClr val="bg2">
                    <a:lumMod val="50000"/>
                  </a:schemeClr>
                </a:solidFill>
                <a:latin typeface="+mj-lt"/>
                <a:cs typeface="Arial"/>
              </a:rPr>
              <a:t>are</a:t>
            </a:r>
            <a:r>
              <a:rPr lang="en-US" sz="2000" spc="-15" dirty="0">
                <a:solidFill>
                  <a:schemeClr val="bg2">
                    <a:lumMod val="50000"/>
                  </a:schemeClr>
                </a:solidFill>
                <a:latin typeface="+mj-lt"/>
                <a:cs typeface="Arial"/>
              </a:rPr>
              <a:t> </a:t>
            </a:r>
            <a:r>
              <a:rPr lang="en-US" sz="2000" b="1" i="1" dirty="0" smtClean="0">
                <a:solidFill>
                  <a:schemeClr val="bg2">
                    <a:lumMod val="50000"/>
                  </a:schemeClr>
                </a:solidFill>
                <a:latin typeface="+mj-lt"/>
                <a:cs typeface="Arial"/>
              </a:rPr>
              <a:t>exempt</a:t>
            </a:r>
            <a:endParaRPr sz="2000" dirty="0">
              <a:solidFill>
                <a:schemeClr val="bg2">
                  <a:lumMod val="50000"/>
                </a:schemeClr>
              </a:solidFill>
              <a:latin typeface="+mj-lt"/>
              <a:cs typeface="Times New Roman"/>
            </a:endParaRP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26</a:t>
            </a:fld>
            <a:endParaRPr lang="en-US" dirty="0"/>
          </a:p>
        </p:txBody>
      </p:sp>
    </p:spTree>
    <p:extLst>
      <p:ext uri="{BB962C8B-B14F-4D97-AF65-F5344CB8AC3E}">
        <p14:creationId xmlns:p14="http://schemas.microsoft.com/office/powerpoint/2010/main" val="2422631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891141"/>
          </a:xfrm>
          <a:prstGeom prst="rect">
            <a:avLst/>
          </a:prstGeom>
        </p:spPr>
        <p:txBody>
          <a:bodyPr vert="horz" wrap="square" lIns="0" tIns="0" rIns="0" bIns="0" rtlCol="0">
            <a:spAutoFit/>
          </a:bodyPr>
          <a:lstStyle/>
          <a:p>
            <a:pPr marL="12700">
              <a:lnSpc>
                <a:spcPct val="100000"/>
              </a:lnSpc>
            </a:pPr>
            <a:r>
              <a:rPr sz="2800" dirty="0">
                <a:solidFill>
                  <a:schemeClr val="bg2">
                    <a:lumMod val="50000"/>
                  </a:schemeClr>
                </a:solidFill>
                <a:latin typeface="+mj-lt"/>
                <a:cs typeface="+mj-cs"/>
              </a:rPr>
              <a:t>FAR Part 30: Cost Accounting</a:t>
            </a:r>
          </a:p>
          <a:p>
            <a:pPr marL="12700">
              <a:lnSpc>
                <a:spcPts val="3810"/>
              </a:lnSpc>
            </a:pPr>
            <a:r>
              <a:rPr sz="2800" dirty="0">
                <a:solidFill>
                  <a:schemeClr val="bg2">
                    <a:lumMod val="50000"/>
                  </a:schemeClr>
                </a:solidFill>
                <a:latin typeface="+mj-lt"/>
                <a:cs typeface="+mj-cs"/>
              </a:rPr>
              <a:t>Standards and Administration</a:t>
            </a:r>
          </a:p>
        </p:txBody>
      </p:sp>
      <p:sp>
        <p:nvSpPr>
          <p:cNvPr id="3" name="object 3"/>
          <p:cNvSpPr txBox="1"/>
          <p:nvPr/>
        </p:nvSpPr>
        <p:spPr>
          <a:xfrm>
            <a:off x="764540" y="1524000"/>
            <a:ext cx="7693660" cy="4203715"/>
          </a:xfrm>
          <a:prstGeom prst="rect">
            <a:avLst/>
          </a:prstGeom>
        </p:spPr>
        <p:txBody>
          <a:bodyPr vert="horz" wrap="square" lIns="0" tIns="0" rIns="0" bIns="0" rtlCol="0">
            <a:spAutoFit/>
          </a:bodyPr>
          <a:lstStyle/>
          <a:p>
            <a:pPr marL="355600" indent="-342900">
              <a:lnSpc>
                <a:spcPct val="100000"/>
              </a:lnSpc>
              <a:buFont typeface="Arial"/>
              <a:buChar char="•"/>
              <a:tabLst>
                <a:tab pos="356235" algn="l"/>
              </a:tabLst>
            </a:pPr>
            <a:r>
              <a:rPr sz="2000" dirty="0">
                <a:solidFill>
                  <a:schemeClr val="bg2">
                    <a:lumMod val="50000"/>
                  </a:schemeClr>
                </a:solidFill>
                <a:latin typeface="+mj-lt"/>
                <a:cs typeface="Arial"/>
              </a:rPr>
              <a:t>Res</a:t>
            </a:r>
            <a:r>
              <a:rPr sz="2000" spc="5" dirty="0">
                <a:solidFill>
                  <a:schemeClr val="bg2">
                    <a:lumMod val="50000"/>
                  </a:schemeClr>
                </a:solidFill>
                <a:latin typeface="+mj-lt"/>
                <a:cs typeface="Arial"/>
              </a:rPr>
              <a:t>p</a:t>
            </a:r>
            <a:r>
              <a:rPr sz="2000" dirty="0">
                <a:solidFill>
                  <a:schemeClr val="bg2">
                    <a:lumMod val="50000"/>
                  </a:schemeClr>
                </a:solidFill>
                <a:latin typeface="+mj-lt"/>
                <a:cs typeface="Arial"/>
              </a:rPr>
              <a:t>ons</a:t>
            </a:r>
            <a:r>
              <a:rPr sz="2000" spc="5" dirty="0">
                <a:solidFill>
                  <a:schemeClr val="bg2">
                    <a:lumMod val="50000"/>
                  </a:schemeClr>
                </a:solidFill>
                <a:latin typeface="+mj-lt"/>
                <a:cs typeface="Arial"/>
              </a:rPr>
              <a:t>i</a:t>
            </a:r>
            <a:r>
              <a:rPr sz="2000" dirty="0">
                <a:solidFill>
                  <a:schemeClr val="bg2">
                    <a:lumMod val="50000"/>
                  </a:schemeClr>
                </a:solidFill>
                <a:latin typeface="+mj-lt"/>
                <a:cs typeface="Arial"/>
              </a:rPr>
              <a:t>bi</a:t>
            </a:r>
            <a:r>
              <a:rPr sz="2000" spc="5" dirty="0">
                <a:solidFill>
                  <a:schemeClr val="bg2">
                    <a:lumMod val="50000"/>
                  </a:schemeClr>
                </a:solidFill>
                <a:latin typeface="+mj-lt"/>
                <a:cs typeface="Arial"/>
              </a:rPr>
              <a:t>l</a:t>
            </a:r>
            <a:r>
              <a:rPr sz="2000" dirty="0">
                <a:solidFill>
                  <a:schemeClr val="bg2">
                    <a:lumMod val="50000"/>
                  </a:schemeClr>
                </a:solidFill>
                <a:latin typeface="+mj-lt"/>
                <a:cs typeface="Arial"/>
              </a:rPr>
              <a:t>ity</a:t>
            </a:r>
          </a:p>
          <a:p>
            <a:pPr marL="756285" marR="99695" lvl="1" indent="-286385">
              <a:lnSpc>
                <a:spcPct val="90000"/>
              </a:lnSpc>
              <a:spcBef>
                <a:spcPts val="505"/>
              </a:spcBef>
              <a:buFont typeface="Arial"/>
              <a:buChar char="–"/>
              <a:tabLst>
                <a:tab pos="756920" algn="l"/>
              </a:tabLst>
            </a:pPr>
            <a:r>
              <a:rPr sz="2000" dirty="0">
                <a:solidFill>
                  <a:schemeClr val="bg2">
                    <a:lumMod val="50000"/>
                  </a:schemeClr>
                </a:solidFill>
                <a:latin typeface="+mj-lt"/>
                <a:cs typeface="Arial"/>
              </a:rPr>
              <a:t>Within</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30 days</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af</a:t>
            </a:r>
            <a:r>
              <a:rPr sz="2000" spc="-10" dirty="0">
                <a:solidFill>
                  <a:schemeClr val="bg2">
                    <a:lumMod val="50000"/>
                  </a:schemeClr>
                </a:solidFill>
                <a:latin typeface="+mj-lt"/>
                <a:cs typeface="Arial"/>
              </a:rPr>
              <a:t>t</a:t>
            </a:r>
            <a:r>
              <a:rPr sz="2000" dirty="0">
                <a:solidFill>
                  <a:schemeClr val="bg2">
                    <a:lumMod val="50000"/>
                  </a:schemeClr>
                </a:solidFill>
                <a:latin typeface="+mj-lt"/>
                <a:cs typeface="Arial"/>
              </a:rPr>
              <a:t>er</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award</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of</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a CA</a:t>
            </a:r>
            <a:r>
              <a:rPr sz="2000" spc="5" dirty="0">
                <a:solidFill>
                  <a:schemeClr val="bg2">
                    <a:lumMod val="50000"/>
                  </a:schemeClr>
                </a:solidFill>
                <a:latin typeface="+mj-lt"/>
                <a:cs typeface="Arial"/>
              </a:rPr>
              <a:t>S</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vered</a:t>
            </a:r>
            <a:r>
              <a:rPr sz="2000" spc="-40" dirty="0">
                <a:solidFill>
                  <a:schemeClr val="bg2">
                    <a:lumMod val="50000"/>
                  </a:schemeClr>
                </a:solidFill>
                <a:latin typeface="+mj-lt"/>
                <a:cs typeface="Arial"/>
              </a:rPr>
              <a:t> </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ntra</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t</a:t>
            </a:r>
            <a:r>
              <a:rPr sz="2000" spc="-45" dirty="0">
                <a:solidFill>
                  <a:schemeClr val="bg2">
                    <a:lumMod val="50000"/>
                  </a:schemeClr>
                </a:solidFill>
                <a:latin typeface="+mj-lt"/>
                <a:cs typeface="Arial"/>
              </a:rPr>
              <a:t> </a:t>
            </a:r>
            <a:r>
              <a:rPr sz="2000" dirty="0">
                <a:solidFill>
                  <a:schemeClr val="bg2">
                    <a:lumMod val="50000"/>
                  </a:schemeClr>
                </a:solidFill>
                <a:latin typeface="+mj-lt"/>
                <a:cs typeface="Arial"/>
              </a:rPr>
              <a:t>or s</a:t>
            </a:r>
            <a:r>
              <a:rPr sz="2000" spc="5" dirty="0">
                <a:solidFill>
                  <a:schemeClr val="bg2">
                    <a:lumMod val="50000"/>
                  </a:schemeClr>
                </a:solidFill>
                <a:latin typeface="+mj-lt"/>
                <a:cs typeface="Arial"/>
              </a:rPr>
              <a:t>u</a:t>
            </a:r>
            <a:r>
              <a:rPr sz="2000" dirty="0">
                <a:solidFill>
                  <a:schemeClr val="bg2">
                    <a:lumMod val="50000"/>
                  </a:schemeClr>
                </a:solidFill>
                <a:latin typeface="+mj-lt"/>
                <a:cs typeface="Arial"/>
              </a:rPr>
              <a:t>b</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ontr</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c</a:t>
            </a:r>
            <a:r>
              <a:rPr sz="2000" spc="-15" dirty="0">
                <a:solidFill>
                  <a:schemeClr val="bg2">
                    <a:lumMod val="50000"/>
                  </a:schemeClr>
                </a:solidFill>
                <a:latin typeface="+mj-lt"/>
                <a:cs typeface="Arial"/>
              </a:rPr>
              <a:t>t</a:t>
            </a:r>
            <a:r>
              <a:rPr sz="2000" dirty="0">
                <a:solidFill>
                  <a:schemeClr val="bg2">
                    <a:lumMod val="50000"/>
                  </a:schemeClr>
                </a:solidFill>
                <a:latin typeface="+mj-lt"/>
                <a:cs typeface="Arial"/>
              </a:rPr>
              <a:t>,</a:t>
            </a:r>
            <a:r>
              <a:rPr sz="2000" spc="-45" dirty="0">
                <a:solidFill>
                  <a:schemeClr val="bg2">
                    <a:lumMod val="50000"/>
                  </a:schemeClr>
                </a:solidFill>
                <a:latin typeface="+mj-lt"/>
                <a:cs typeface="Arial"/>
              </a:rPr>
              <a:t> </a:t>
            </a:r>
            <a:r>
              <a:rPr sz="2000" dirty="0">
                <a:solidFill>
                  <a:schemeClr val="bg2">
                    <a:lumMod val="50000"/>
                  </a:schemeClr>
                </a:solidFill>
                <a:latin typeface="+mj-lt"/>
                <a:cs typeface="Arial"/>
              </a:rPr>
              <a:t>the</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ntra</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ting</a:t>
            </a:r>
            <a:r>
              <a:rPr sz="2000" spc="-45" dirty="0">
                <a:solidFill>
                  <a:schemeClr val="bg2">
                    <a:lumMod val="50000"/>
                  </a:schemeClr>
                </a:solidFill>
                <a:latin typeface="+mj-lt"/>
                <a:cs typeface="Arial"/>
              </a:rPr>
              <a:t> </a:t>
            </a:r>
            <a:r>
              <a:rPr sz="2000" dirty="0">
                <a:solidFill>
                  <a:schemeClr val="bg2">
                    <a:lumMod val="50000"/>
                  </a:schemeClr>
                </a:solidFill>
                <a:latin typeface="+mj-lt"/>
                <a:cs typeface="Arial"/>
              </a:rPr>
              <a:t>of</a:t>
            </a:r>
            <a:r>
              <a:rPr sz="2000" spc="-10" dirty="0">
                <a:solidFill>
                  <a:schemeClr val="bg2">
                    <a:lumMod val="50000"/>
                  </a:schemeClr>
                </a:solidFill>
                <a:latin typeface="+mj-lt"/>
                <a:cs typeface="Arial"/>
              </a:rPr>
              <a:t>f</a:t>
            </a:r>
            <a:r>
              <a:rPr sz="2000" dirty="0">
                <a:solidFill>
                  <a:schemeClr val="bg2">
                    <a:lumMod val="50000"/>
                  </a:schemeClr>
                </a:solidFill>
                <a:latin typeface="+mj-lt"/>
                <a:cs typeface="Arial"/>
              </a:rPr>
              <a:t>icer,</a:t>
            </a:r>
            <a:r>
              <a:rPr sz="2000" spc="-45" dirty="0">
                <a:solidFill>
                  <a:schemeClr val="bg2">
                    <a:lumMod val="50000"/>
                  </a:schemeClr>
                </a:solidFill>
                <a:latin typeface="+mj-lt"/>
                <a:cs typeface="Arial"/>
              </a:rPr>
              <a:t> </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ntra</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to</a:t>
            </a:r>
            <a:r>
              <a:rPr sz="2000" spc="-10" dirty="0">
                <a:solidFill>
                  <a:schemeClr val="bg2">
                    <a:lumMod val="50000"/>
                  </a:schemeClr>
                </a:solidFill>
                <a:latin typeface="+mj-lt"/>
                <a:cs typeface="Arial"/>
              </a:rPr>
              <a:t>r</a:t>
            </a:r>
            <a:r>
              <a:rPr sz="2000" dirty="0">
                <a:solidFill>
                  <a:schemeClr val="bg2">
                    <a:lumMod val="50000"/>
                  </a:schemeClr>
                </a:solidFill>
                <a:latin typeface="+mj-lt"/>
                <a:cs typeface="Arial"/>
              </a:rPr>
              <a:t>,</a:t>
            </a:r>
            <a:r>
              <a:rPr sz="2000" spc="-45" dirty="0">
                <a:solidFill>
                  <a:schemeClr val="bg2">
                    <a:lumMod val="50000"/>
                  </a:schemeClr>
                </a:solidFill>
                <a:latin typeface="+mj-lt"/>
                <a:cs typeface="Arial"/>
              </a:rPr>
              <a:t> </a:t>
            </a:r>
            <a:r>
              <a:rPr sz="2000" dirty="0">
                <a:solidFill>
                  <a:schemeClr val="bg2">
                    <a:lumMod val="50000"/>
                  </a:schemeClr>
                </a:solidFill>
                <a:latin typeface="+mj-lt"/>
                <a:cs typeface="Arial"/>
              </a:rPr>
              <a:t>or s</a:t>
            </a:r>
            <a:r>
              <a:rPr sz="2000" spc="5" dirty="0">
                <a:solidFill>
                  <a:schemeClr val="bg2">
                    <a:lumMod val="50000"/>
                  </a:schemeClr>
                </a:solidFill>
                <a:latin typeface="+mj-lt"/>
                <a:cs typeface="Arial"/>
              </a:rPr>
              <a:t>u</a:t>
            </a:r>
            <a:r>
              <a:rPr sz="2000" dirty="0">
                <a:solidFill>
                  <a:schemeClr val="bg2">
                    <a:lumMod val="50000"/>
                  </a:schemeClr>
                </a:solidFill>
                <a:latin typeface="+mj-lt"/>
                <a:cs typeface="Arial"/>
              </a:rPr>
              <a:t>b</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ontr</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c</a:t>
            </a:r>
            <a:r>
              <a:rPr sz="2000" spc="-15" dirty="0">
                <a:solidFill>
                  <a:schemeClr val="bg2">
                    <a:lumMod val="50000"/>
                  </a:schemeClr>
                </a:solidFill>
                <a:latin typeface="+mj-lt"/>
                <a:cs typeface="Arial"/>
              </a:rPr>
              <a:t>t</a:t>
            </a:r>
            <a:r>
              <a:rPr sz="2000" dirty="0">
                <a:solidFill>
                  <a:schemeClr val="bg2">
                    <a:lumMod val="50000"/>
                  </a:schemeClr>
                </a:solidFill>
                <a:latin typeface="+mj-lt"/>
                <a:cs typeface="Arial"/>
              </a:rPr>
              <a:t>or</a:t>
            </a:r>
            <a:r>
              <a:rPr sz="2000" spc="-45" dirty="0">
                <a:solidFill>
                  <a:schemeClr val="bg2">
                    <a:lumMod val="50000"/>
                  </a:schemeClr>
                </a:solidFill>
                <a:latin typeface="+mj-lt"/>
                <a:cs typeface="Arial"/>
              </a:rPr>
              <a:t> </a:t>
            </a:r>
            <a:r>
              <a:rPr sz="2000" dirty="0">
                <a:solidFill>
                  <a:schemeClr val="bg2">
                    <a:lumMod val="50000"/>
                  </a:schemeClr>
                </a:solidFill>
                <a:latin typeface="+mj-lt"/>
                <a:cs typeface="Arial"/>
              </a:rPr>
              <a:t>making</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the</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award</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h</a:t>
            </a:r>
            <a:r>
              <a:rPr sz="2000" dirty="0">
                <a:solidFill>
                  <a:schemeClr val="bg2">
                    <a:lumMod val="50000"/>
                  </a:schemeClr>
                </a:solidFill>
                <a:latin typeface="+mj-lt"/>
                <a:cs typeface="Arial"/>
              </a:rPr>
              <a:t>all</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reque</a:t>
            </a:r>
            <a:r>
              <a:rPr sz="2000" spc="10" dirty="0">
                <a:solidFill>
                  <a:schemeClr val="bg2">
                    <a:lumMod val="50000"/>
                  </a:schemeClr>
                </a:solidFill>
                <a:latin typeface="+mj-lt"/>
                <a:cs typeface="Arial"/>
              </a:rPr>
              <a:t>s</a:t>
            </a:r>
            <a:r>
              <a:rPr sz="2000" dirty="0">
                <a:solidFill>
                  <a:schemeClr val="bg2">
                    <a:lumMod val="50000"/>
                  </a:schemeClr>
                </a:solidFill>
                <a:latin typeface="+mj-lt"/>
                <a:cs typeface="Arial"/>
              </a:rPr>
              <a:t>t</a:t>
            </a:r>
            <a:r>
              <a:rPr sz="2000" spc="-45" dirty="0">
                <a:solidFill>
                  <a:schemeClr val="bg2">
                    <a:lumMod val="50000"/>
                  </a:schemeClr>
                </a:solidFill>
                <a:latin typeface="+mj-lt"/>
                <a:cs typeface="Arial"/>
              </a:rPr>
              <a:t> </a:t>
            </a:r>
            <a:r>
              <a:rPr sz="2000" dirty="0">
                <a:solidFill>
                  <a:schemeClr val="bg2">
                    <a:lumMod val="50000"/>
                  </a:schemeClr>
                </a:solidFill>
                <a:latin typeface="+mj-lt"/>
                <a:cs typeface="Arial"/>
              </a:rPr>
              <a:t>the</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gni</a:t>
            </a:r>
            <a:r>
              <a:rPr sz="2000" spc="5" dirty="0">
                <a:solidFill>
                  <a:schemeClr val="bg2">
                    <a:lumMod val="50000"/>
                  </a:schemeClr>
                </a:solidFill>
                <a:latin typeface="+mj-lt"/>
                <a:cs typeface="Arial"/>
              </a:rPr>
              <a:t>z</a:t>
            </a:r>
            <a:r>
              <a:rPr sz="2000" dirty="0">
                <a:solidFill>
                  <a:schemeClr val="bg2">
                    <a:lumMod val="50000"/>
                  </a:schemeClr>
                </a:solidFill>
                <a:latin typeface="+mj-lt"/>
                <a:cs typeface="Arial"/>
              </a:rPr>
              <a:t>ant </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CO</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to</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perform</a:t>
            </a:r>
            <a:r>
              <a:rPr sz="2000" spc="-55" dirty="0">
                <a:solidFill>
                  <a:schemeClr val="bg2">
                    <a:lumMod val="50000"/>
                  </a:schemeClr>
                </a:solidFill>
                <a:latin typeface="+mj-lt"/>
                <a:cs typeface="Arial"/>
              </a:rPr>
              <a:t> </a:t>
            </a:r>
            <a:r>
              <a:rPr sz="2000" dirty="0">
                <a:solidFill>
                  <a:schemeClr val="bg2">
                    <a:lumMod val="50000"/>
                  </a:schemeClr>
                </a:solidFill>
                <a:latin typeface="+mj-lt"/>
                <a:cs typeface="Arial"/>
              </a:rPr>
              <a:t>administra</a:t>
            </a:r>
            <a:r>
              <a:rPr sz="2000" spc="-10" dirty="0">
                <a:solidFill>
                  <a:schemeClr val="bg2">
                    <a:lumMod val="50000"/>
                  </a:schemeClr>
                </a:solidFill>
                <a:latin typeface="+mj-lt"/>
                <a:cs typeface="Arial"/>
              </a:rPr>
              <a:t>t</a:t>
            </a:r>
            <a:r>
              <a:rPr sz="2000" dirty="0">
                <a:solidFill>
                  <a:schemeClr val="bg2">
                    <a:lumMod val="50000"/>
                  </a:schemeClr>
                </a:solidFill>
                <a:latin typeface="+mj-lt"/>
                <a:cs typeface="Arial"/>
              </a:rPr>
              <a:t>ion</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for</a:t>
            </a:r>
            <a:r>
              <a:rPr sz="2000" spc="-35" dirty="0">
                <a:solidFill>
                  <a:schemeClr val="bg2">
                    <a:lumMod val="50000"/>
                  </a:schemeClr>
                </a:solidFill>
                <a:latin typeface="+mj-lt"/>
                <a:cs typeface="Arial"/>
              </a:rPr>
              <a:t> </a:t>
            </a:r>
            <a:r>
              <a:rPr sz="2000" dirty="0">
                <a:solidFill>
                  <a:schemeClr val="bg2">
                    <a:lumMod val="50000"/>
                  </a:schemeClr>
                </a:solidFill>
                <a:latin typeface="+mj-lt"/>
                <a:cs typeface="Arial"/>
              </a:rPr>
              <a:t>CAS</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ma</a:t>
            </a:r>
            <a:r>
              <a:rPr sz="2000" spc="-10" dirty="0">
                <a:solidFill>
                  <a:schemeClr val="bg2">
                    <a:lumMod val="50000"/>
                  </a:schemeClr>
                </a:solidFill>
                <a:latin typeface="+mj-lt"/>
                <a:cs typeface="Arial"/>
              </a:rPr>
              <a:t>t</a:t>
            </a:r>
            <a:r>
              <a:rPr sz="2000" dirty="0">
                <a:solidFill>
                  <a:schemeClr val="bg2">
                    <a:lumMod val="50000"/>
                  </a:schemeClr>
                </a:solidFill>
                <a:latin typeface="+mj-lt"/>
                <a:cs typeface="Arial"/>
              </a:rPr>
              <a:t>ters</a:t>
            </a:r>
          </a:p>
          <a:p>
            <a:pPr marL="756285" marR="5080" lvl="1" indent="-286385">
              <a:lnSpc>
                <a:spcPts val="2160"/>
              </a:lnSpc>
              <a:spcBef>
                <a:spcPts val="509"/>
              </a:spcBef>
              <a:buFont typeface="Arial"/>
              <a:buChar char="–"/>
              <a:tabLst>
                <a:tab pos="756920" algn="l"/>
              </a:tabLst>
            </a:pPr>
            <a:r>
              <a:rPr sz="2000" dirty="0">
                <a:solidFill>
                  <a:schemeClr val="bg2">
                    <a:lumMod val="50000"/>
                  </a:schemeClr>
                </a:solidFill>
                <a:latin typeface="+mj-lt"/>
                <a:cs typeface="Arial"/>
              </a:rPr>
              <a:t>The</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ntra</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ting</a:t>
            </a:r>
            <a:r>
              <a:rPr sz="2000" spc="-45" dirty="0">
                <a:solidFill>
                  <a:schemeClr val="bg2">
                    <a:lumMod val="50000"/>
                  </a:schemeClr>
                </a:solidFill>
                <a:latin typeface="+mj-lt"/>
                <a:cs typeface="Arial"/>
              </a:rPr>
              <a:t> </a:t>
            </a:r>
            <a:r>
              <a:rPr sz="2000" dirty="0">
                <a:solidFill>
                  <a:schemeClr val="bg2">
                    <a:lumMod val="50000"/>
                  </a:schemeClr>
                </a:solidFill>
                <a:latin typeface="+mj-lt"/>
                <a:cs typeface="Arial"/>
              </a:rPr>
              <a:t>of</a:t>
            </a:r>
            <a:r>
              <a:rPr sz="2000" spc="-10" dirty="0">
                <a:solidFill>
                  <a:schemeClr val="bg2">
                    <a:lumMod val="50000"/>
                  </a:schemeClr>
                </a:solidFill>
                <a:latin typeface="+mj-lt"/>
                <a:cs typeface="Arial"/>
              </a:rPr>
              <a:t>f</a:t>
            </a:r>
            <a:r>
              <a:rPr sz="2000" dirty="0">
                <a:solidFill>
                  <a:schemeClr val="bg2">
                    <a:lumMod val="50000"/>
                  </a:schemeClr>
                </a:solidFill>
                <a:latin typeface="+mj-lt"/>
                <a:cs typeface="Arial"/>
              </a:rPr>
              <a:t>icer</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h</a:t>
            </a:r>
            <a:r>
              <a:rPr sz="2000" dirty="0">
                <a:solidFill>
                  <a:schemeClr val="bg2">
                    <a:lumMod val="50000"/>
                  </a:schemeClr>
                </a:solidFill>
                <a:latin typeface="+mj-lt"/>
                <a:cs typeface="Arial"/>
              </a:rPr>
              <a:t>all</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not</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award</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a CA</a:t>
            </a:r>
            <a:r>
              <a:rPr sz="2000" spc="10" dirty="0">
                <a:solidFill>
                  <a:schemeClr val="bg2">
                    <a:lumMod val="50000"/>
                  </a:schemeClr>
                </a:solidFill>
                <a:latin typeface="+mj-lt"/>
                <a:cs typeface="Arial"/>
              </a:rPr>
              <a:t>S</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vered 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ntra</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t</a:t>
            </a:r>
            <a:r>
              <a:rPr sz="2000" spc="-60" dirty="0">
                <a:solidFill>
                  <a:schemeClr val="bg2">
                    <a:lumMod val="50000"/>
                  </a:schemeClr>
                </a:solidFill>
                <a:latin typeface="+mj-lt"/>
                <a:cs typeface="Arial"/>
              </a:rPr>
              <a:t> </a:t>
            </a:r>
            <a:r>
              <a:rPr sz="2000" dirty="0">
                <a:solidFill>
                  <a:schemeClr val="bg2">
                    <a:lumMod val="50000"/>
                  </a:schemeClr>
                </a:solidFill>
                <a:latin typeface="+mj-lt"/>
                <a:cs typeface="Arial"/>
              </a:rPr>
              <a:t>until the</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ACO</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has</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made</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a writ</a:t>
            </a:r>
            <a:r>
              <a:rPr sz="2000" spc="-15" dirty="0">
                <a:solidFill>
                  <a:schemeClr val="bg2">
                    <a:lumMod val="50000"/>
                  </a:schemeClr>
                </a:solidFill>
                <a:latin typeface="+mj-lt"/>
                <a:cs typeface="Arial"/>
              </a:rPr>
              <a:t>t</a:t>
            </a:r>
            <a:r>
              <a:rPr sz="2000" dirty="0">
                <a:solidFill>
                  <a:schemeClr val="bg2">
                    <a:lumMod val="50000"/>
                  </a:schemeClr>
                </a:solidFill>
                <a:latin typeface="+mj-lt"/>
                <a:cs typeface="Arial"/>
              </a:rPr>
              <a:t>en</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determination</a:t>
            </a:r>
            <a:r>
              <a:rPr sz="2000" spc="-45" dirty="0">
                <a:solidFill>
                  <a:schemeClr val="bg2">
                    <a:lumMod val="50000"/>
                  </a:schemeClr>
                </a:solidFill>
                <a:latin typeface="+mj-lt"/>
                <a:cs typeface="Arial"/>
              </a:rPr>
              <a:t> </a:t>
            </a:r>
            <a:r>
              <a:rPr sz="2000" dirty="0">
                <a:solidFill>
                  <a:schemeClr val="bg2">
                    <a:lumMod val="50000"/>
                  </a:schemeClr>
                </a:solidFill>
                <a:latin typeface="+mj-lt"/>
                <a:cs typeface="Arial"/>
              </a:rPr>
              <a:t>that the</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requi</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ed</a:t>
            </a:r>
            <a:r>
              <a:rPr sz="2000" spc="-40" dirty="0">
                <a:solidFill>
                  <a:schemeClr val="bg2">
                    <a:lumMod val="50000"/>
                  </a:schemeClr>
                </a:solidFill>
                <a:latin typeface="+mj-lt"/>
                <a:cs typeface="Arial"/>
              </a:rPr>
              <a:t> </a:t>
            </a:r>
            <a:r>
              <a:rPr sz="2000" dirty="0">
                <a:solidFill>
                  <a:schemeClr val="bg2">
                    <a:lumMod val="50000"/>
                  </a:schemeClr>
                </a:solidFill>
                <a:latin typeface="+mj-lt"/>
                <a:cs typeface="Arial"/>
              </a:rPr>
              <a:t>Di</a:t>
            </a:r>
            <a:r>
              <a:rPr sz="2000" spc="5" dirty="0">
                <a:solidFill>
                  <a:schemeClr val="bg2">
                    <a:lumMod val="50000"/>
                  </a:schemeClr>
                </a:solidFill>
                <a:latin typeface="+mj-lt"/>
                <a:cs typeface="Arial"/>
              </a:rPr>
              <a:t>s</a:t>
            </a:r>
            <a:r>
              <a:rPr sz="2000" dirty="0">
                <a:solidFill>
                  <a:schemeClr val="bg2">
                    <a:lumMod val="50000"/>
                  </a:schemeClr>
                </a:solidFill>
                <a:latin typeface="+mj-lt"/>
                <a:cs typeface="Arial"/>
              </a:rPr>
              <a:t>clos</a:t>
            </a:r>
            <a:r>
              <a:rPr sz="2000" spc="5" dirty="0">
                <a:solidFill>
                  <a:schemeClr val="bg2">
                    <a:lumMod val="50000"/>
                  </a:schemeClr>
                </a:solidFill>
                <a:latin typeface="+mj-lt"/>
                <a:cs typeface="Arial"/>
              </a:rPr>
              <a:t>u</a:t>
            </a:r>
            <a:r>
              <a:rPr sz="2000" dirty="0">
                <a:solidFill>
                  <a:schemeClr val="bg2">
                    <a:lumMod val="50000"/>
                  </a:schemeClr>
                </a:solidFill>
                <a:latin typeface="+mj-lt"/>
                <a:cs typeface="Arial"/>
              </a:rPr>
              <a:t>re</a:t>
            </a:r>
            <a:r>
              <a:rPr sz="2000" spc="-40" dirty="0">
                <a:solidFill>
                  <a:schemeClr val="bg2">
                    <a:lumMod val="50000"/>
                  </a:schemeClr>
                </a:solidFill>
                <a:latin typeface="+mj-lt"/>
                <a:cs typeface="Arial"/>
              </a:rPr>
              <a:t> </a:t>
            </a:r>
            <a:r>
              <a:rPr sz="2000" dirty="0">
                <a:solidFill>
                  <a:schemeClr val="bg2">
                    <a:lumMod val="50000"/>
                  </a:schemeClr>
                </a:solidFill>
                <a:latin typeface="+mj-lt"/>
                <a:cs typeface="Arial"/>
              </a:rPr>
              <a:t>S</a:t>
            </a:r>
            <a:r>
              <a:rPr sz="2000" spc="-10" dirty="0">
                <a:solidFill>
                  <a:schemeClr val="bg2">
                    <a:lumMod val="50000"/>
                  </a:schemeClr>
                </a:solidFill>
                <a:latin typeface="+mj-lt"/>
                <a:cs typeface="Arial"/>
              </a:rPr>
              <a:t>t</a:t>
            </a:r>
            <a:r>
              <a:rPr sz="2000" dirty="0">
                <a:solidFill>
                  <a:schemeClr val="bg2">
                    <a:lumMod val="50000"/>
                  </a:schemeClr>
                </a:solidFill>
                <a:latin typeface="+mj-lt"/>
                <a:cs typeface="Arial"/>
              </a:rPr>
              <a:t>atement</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is</a:t>
            </a:r>
            <a:r>
              <a:rPr sz="2000" spc="-15" dirty="0">
                <a:solidFill>
                  <a:schemeClr val="bg2">
                    <a:lumMod val="50000"/>
                  </a:schemeClr>
                </a:solidFill>
                <a:latin typeface="+mj-lt"/>
                <a:cs typeface="Arial"/>
              </a:rPr>
              <a:t> </a:t>
            </a:r>
            <a:r>
              <a:rPr sz="2000" dirty="0" smtClean="0">
                <a:solidFill>
                  <a:schemeClr val="bg2">
                    <a:lumMod val="50000"/>
                  </a:schemeClr>
                </a:solidFill>
                <a:latin typeface="+mj-lt"/>
                <a:cs typeface="Arial"/>
              </a:rPr>
              <a:t>ade</a:t>
            </a:r>
            <a:r>
              <a:rPr sz="2000" spc="5" dirty="0" smtClean="0">
                <a:solidFill>
                  <a:schemeClr val="bg2">
                    <a:lumMod val="50000"/>
                  </a:schemeClr>
                </a:solidFill>
                <a:latin typeface="+mj-lt"/>
                <a:cs typeface="Arial"/>
              </a:rPr>
              <a:t>q</a:t>
            </a:r>
            <a:r>
              <a:rPr sz="2000" dirty="0" smtClean="0">
                <a:solidFill>
                  <a:schemeClr val="bg2">
                    <a:lumMod val="50000"/>
                  </a:schemeClr>
                </a:solidFill>
                <a:latin typeface="+mj-lt"/>
                <a:cs typeface="Arial"/>
              </a:rPr>
              <a:t>uate</a:t>
            </a:r>
            <a:endParaRPr lang="en-US" sz="2000" dirty="0" smtClean="0">
              <a:solidFill>
                <a:schemeClr val="bg2">
                  <a:lumMod val="50000"/>
                </a:schemeClr>
              </a:solidFill>
              <a:latin typeface="+mj-lt"/>
              <a:cs typeface="Arial"/>
            </a:endParaRPr>
          </a:p>
          <a:p>
            <a:pPr marL="469900" marR="5080" lvl="1">
              <a:lnSpc>
                <a:spcPts val="2160"/>
              </a:lnSpc>
              <a:spcBef>
                <a:spcPts val="509"/>
              </a:spcBef>
              <a:tabLst>
                <a:tab pos="756920" algn="l"/>
              </a:tabLst>
            </a:pPr>
            <a:endParaRPr lang="en-US" sz="2000" dirty="0" smtClean="0">
              <a:solidFill>
                <a:schemeClr val="bg2">
                  <a:lumMod val="50000"/>
                </a:schemeClr>
              </a:solidFill>
              <a:latin typeface="+mj-lt"/>
              <a:cs typeface="Arial"/>
            </a:endParaRPr>
          </a:p>
          <a:p>
            <a:pPr marL="355600" marR="422275" indent="-342900">
              <a:lnSpc>
                <a:spcPct val="80000"/>
              </a:lnSpc>
              <a:buFont typeface="Arial"/>
              <a:buChar char="•"/>
              <a:tabLst>
                <a:tab pos="356235" algn="l"/>
              </a:tabLst>
            </a:pPr>
            <a:r>
              <a:rPr lang="en-US" sz="2000" spc="-5" dirty="0">
                <a:solidFill>
                  <a:schemeClr val="bg2">
                    <a:lumMod val="50000"/>
                  </a:schemeClr>
                </a:solidFill>
                <a:latin typeface="+mj-lt"/>
                <a:cs typeface="Arial"/>
              </a:rPr>
              <a:t>A contractor may change it’s disclosed or established cost accounting practices unilaterally</a:t>
            </a:r>
          </a:p>
          <a:p>
            <a:pPr marL="756285" marR="5080" lvl="1" indent="-286385">
              <a:lnSpc>
                <a:spcPts val="2160"/>
              </a:lnSpc>
              <a:spcBef>
                <a:spcPts val="509"/>
              </a:spcBef>
              <a:buFont typeface="Arial"/>
              <a:buChar char="–"/>
              <a:tabLst>
                <a:tab pos="756920" algn="l"/>
              </a:tabLst>
            </a:pPr>
            <a:r>
              <a:rPr lang="en-US" sz="2000" dirty="0" smtClean="0">
                <a:solidFill>
                  <a:schemeClr val="bg2">
                    <a:lumMod val="50000"/>
                  </a:schemeClr>
                </a:solidFill>
                <a:latin typeface="+mj-lt"/>
                <a:cs typeface="Arial"/>
              </a:rPr>
              <a:t>The </a:t>
            </a:r>
            <a:r>
              <a:rPr lang="en-US" sz="2000" dirty="0">
                <a:solidFill>
                  <a:schemeClr val="bg2">
                    <a:lumMod val="50000"/>
                  </a:schemeClr>
                </a:solidFill>
                <a:latin typeface="+mj-lt"/>
                <a:cs typeface="Arial"/>
              </a:rPr>
              <a:t>Government will NOT pay any resulting aggregate increase to cost</a:t>
            </a:r>
          </a:p>
          <a:p>
            <a:pPr marL="756285" marR="5080" lvl="1" indent="-286385">
              <a:lnSpc>
                <a:spcPts val="2160"/>
              </a:lnSpc>
              <a:spcBef>
                <a:spcPts val="509"/>
              </a:spcBef>
              <a:buFont typeface="Arial"/>
              <a:buChar char="–"/>
              <a:tabLst>
                <a:tab pos="756920" algn="l"/>
              </a:tabLst>
            </a:pPr>
            <a:endParaRPr sz="2000" dirty="0">
              <a:latin typeface="+mj-lt"/>
              <a:cs typeface="Arial"/>
            </a:endParaRP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27</a:t>
            </a:fld>
            <a:endParaRPr lang="en-US" dirty="0"/>
          </a:p>
        </p:txBody>
      </p:sp>
    </p:spTree>
    <p:extLst>
      <p:ext uri="{BB962C8B-B14F-4D97-AF65-F5344CB8AC3E}">
        <p14:creationId xmlns:p14="http://schemas.microsoft.com/office/powerpoint/2010/main" val="1047899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861774"/>
          </a:xfrm>
          <a:prstGeom prst="rect">
            <a:avLst/>
          </a:prstGeom>
        </p:spPr>
        <p:txBody>
          <a:bodyPr vert="horz" wrap="square" lIns="0" tIns="0" rIns="0" bIns="0" rtlCol="0">
            <a:spAutoFit/>
          </a:bodyPr>
          <a:lstStyle/>
          <a:p>
            <a:pPr marL="12700">
              <a:lnSpc>
                <a:spcPct val="100000"/>
              </a:lnSpc>
            </a:pPr>
            <a:r>
              <a:rPr sz="2800" dirty="0">
                <a:solidFill>
                  <a:schemeClr val="bg2">
                    <a:lumMod val="50000"/>
                  </a:schemeClr>
                </a:solidFill>
                <a:latin typeface="+mj-lt"/>
                <a:cs typeface="+mj-cs"/>
              </a:rPr>
              <a:t>FAR Part 30: Cost Accounting</a:t>
            </a:r>
          </a:p>
          <a:p>
            <a:pPr marL="12700">
              <a:lnSpc>
                <a:spcPct val="100000"/>
              </a:lnSpc>
            </a:pPr>
            <a:r>
              <a:rPr sz="2800" dirty="0">
                <a:solidFill>
                  <a:schemeClr val="bg2">
                    <a:lumMod val="50000"/>
                  </a:schemeClr>
                </a:solidFill>
                <a:latin typeface="+mj-lt"/>
                <a:cs typeface="+mj-cs"/>
              </a:rPr>
              <a:t>Standards and Administration</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28</a:t>
            </a:fld>
            <a:endParaRPr dirty="0"/>
          </a:p>
        </p:txBody>
      </p:sp>
      <p:sp>
        <p:nvSpPr>
          <p:cNvPr id="3" name="object 3"/>
          <p:cNvSpPr txBox="1"/>
          <p:nvPr/>
        </p:nvSpPr>
        <p:spPr>
          <a:xfrm>
            <a:off x="764540" y="1686852"/>
            <a:ext cx="7607300" cy="3082895"/>
          </a:xfrm>
          <a:prstGeom prst="rect">
            <a:avLst/>
          </a:prstGeom>
        </p:spPr>
        <p:txBody>
          <a:bodyPr vert="horz" wrap="square" lIns="0" tIns="0" rIns="0" bIns="0" rtlCol="0">
            <a:spAutoFit/>
          </a:bodyPr>
          <a:lstStyle/>
          <a:p>
            <a:pPr marL="355600" marR="5080" indent="-342900">
              <a:lnSpc>
                <a:spcPct val="80000"/>
              </a:lnSpc>
              <a:buFont typeface="Arial"/>
              <a:buChar char="•"/>
              <a:tabLst>
                <a:tab pos="356235" algn="l"/>
              </a:tabLst>
            </a:pPr>
            <a:r>
              <a:rPr sz="2000" dirty="0">
                <a:solidFill>
                  <a:schemeClr val="bg2">
                    <a:lumMod val="50000"/>
                  </a:schemeClr>
                </a:solidFill>
                <a:latin typeface="+mj-lt"/>
                <a:cs typeface="Arial"/>
              </a:rPr>
              <a:t>T</a:t>
            </a:r>
            <a:r>
              <a:rPr sz="2000" spc="-10" dirty="0">
                <a:solidFill>
                  <a:schemeClr val="bg2">
                    <a:lumMod val="50000"/>
                  </a:schemeClr>
                </a:solidFill>
                <a:latin typeface="+mj-lt"/>
                <a:cs typeface="Arial"/>
              </a:rPr>
              <a:t>h</a:t>
            </a:r>
            <a:r>
              <a:rPr sz="2000" dirty="0">
                <a:solidFill>
                  <a:schemeClr val="bg2">
                    <a:lumMod val="50000"/>
                  </a:schemeClr>
                </a:solidFill>
                <a:latin typeface="+mj-lt"/>
                <a:cs typeface="Arial"/>
              </a:rPr>
              <a:t>e he</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d</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of</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the</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a</a:t>
            </a:r>
            <a:r>
              <a:rPr sz="2000" spc="-10" dirty="0">
                <a:solidFill>
                  <a:schemeClr val="bg2">
                    <a:lumMod val="50000"/>
                  </a:schemeClr>
                </a:solidFill>
                <a:latin typeface="+mj-lt"/>
                <a:cs typeface="Arial"/>
              </a:rPr>
              <a:t>g</a:t>
            </a:r>
            <a:r>
              <a:rPr sz="2000" dirty="0">
                <a:solidFill>
                  <a:schemeClr val="bg2">
                    <a:lumMod val="50000"/>
                  </a:schemeClr>
                </a:solidFill>
                <a:latin typeface="+mj-lt"/>
                <a:cs typeface="Arial"/>
              </a:rPr>
              <a:t>e</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cy</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may wa</a:t>
            </a:r>
            <a:r>
              <a:rPr sz="2000" spc="-15" dirty="0">
                <a:solidFill>
                  <a:schemeClr val="bg2">
                    <a:lumMod val="50000"/>
                  </a:schemeClr>
                </a:solidFill>
                <a:latin typeface="+mj-lt"/>
                <a:cs typeface="Arial"/>
              </a:rPr>
              <a:t>i</a:t>
            </a:r>
            <a:r>
              <a:rPr sz="2000" dirty="0">
                <a:solidFill>
                  <a:schemeClr val="bg2">
                    <a:lumMod val="50000"/>
                  </a:schemeClr>
                </a:solidFill>
                <a:latin typeface="+mj-lt"/>
                <a:cs typeface="Arial"/>
              </a:rPr>
              <a:t>ve</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the ap</a:t>
            </a:r>
            <a:r>
              <a:rPr sz="2000" spc="-10" dirty="0">
                <a:solidFill>
                  <a:schemeClr val="bg2">
                    <a:lumMod val="50000"/>
                  </a:schemeClr>
                </a:solidFill>
                <a:latin typeface="+mj-lt"/>
                <a:cs typeface="Arial"/>
              </a:rPr>
              <a:t>p</a:t>
            </a:r>
            <a:r>
              <a:rPr sz="2000" dirty="0">
                <a:solidFill>
                  <a:schemeClr val="bg2">
                    <a:lumMod val="50000"/>
                  </a:schemeClr>
                </a:solidFill>
                <a:latin typeface="+mj-lt"/>
                <a:cs typeface="Arial"/>
              </a:rPr>
              <a:t>l</a:t>
            </a:r>
            <a:r>
              <a:rPr sz="2000" spc="-10" dirty="0">
                <a:solidFill>
                  <a:schemeClr val="bg2">
                    <a:lumMod val="50000"/>
                  </a:schemeClr>
                </a:solidFill>
                <a:latin typeface="+mj-lt"/>
                <a:cs typeface="Arial"/>
              </a:rPr>
              <a:t>i</a:t>
            </a:r>
            <a:r>
              <a:rPr sz="2000" dirty="0">
                <a:solidFill>
                  <a:schemeClr val="bg2">
                    <a:lumMod val="50000"/>
                  </a:schemeClr>
                </a:solidFill>
                <a:latin typeface="+mj-lt"/>
                <a:cs typeface="Arial"/>
              </a:rPr>
              <a:t>ca</a:t>
            </a:r>
            <a:r>
              <a:rPr sz="2000" spc="-10" dirty="0">
                <a:solidFill>
                  <a:schemeClr val="bg2">
                    <a:lumMod val="50000"/>
                  </a:schemeClr>
                </a:solidFill>
                <a:latin typeface="+mj-lt"/>
                <a:cs typeface="Arial"/>
              </a:rPr>
              <a:t>b</a:t>
            </a:r>
            <a:r>
              <a:rPr sz="2000" dirty="0">
                <a:solidFill>
                  <a:schemeClr val="bg2">
                    <a:lumMod val="50000"/>
                  </a:schemeClr>
                </a:solidFill>
                <a:latin typeface="+mj-lt"/>
                <a:cs typeface="Arial"/>
              </a:rPr>
              <a:t>ility</a:t>
            </a:r>
            <a:r>
              <a:rPr sz="2000" spc="35" dirty="0">
                <a:solidFill>
                  <a:schemeClr val="bg2">
                    <a:lumMod val="50000"/>
                  </a:schemeClr>
                </a:solidFill>
                <a:latin typeface="+mj-lt"/>
                <a:cs typeface="Arial"/>
              </a:rPr>
              <a:t> </a:t>
            </a:r>
            <a:r>
              <a:rPr sz="2000" dirty="0">
                <a:solidFill>
                  <a:schemeClr val="bg2">
                    <a:lumMod val="50000"/>
                  </a:schemeClr>
                </a:solidFill>
                <a:latin typeface="+mj-lt"/>
                <a:cs typeface="Arial"/>
              </a:rPr>
              <a:t>of C</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for</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a particul</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r</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contract or su</a:t>
            </a:r>
            <a:r>
              <a:rPr sz="2000" spc="-10" dirty="0">
                <a:solidFill>
                  <a:schemeClr val="bg2">
                    <a:lumMod val="50000"/>
                  </a:schemeClr>
                </a:solidFill>
                <a:latin typeface="+mj-lt"/>
                <a:cs typeface="Arial"/>
              </a:rPr>
              <a:t>b</a:t>
            </a:r>
            <a:r>
              <a:rPr sz="2000" dirty="0">
                <a:solidFill>
                  <a:schemeClr val="bg2">
                    <a:lumMod val="50000"/>
                  </a:schemeClr>
                </a:solidFill>
                <a:latin typeface="+mj-lt"/>
                <a:cs typeface="Arial"/>
              </a:rPr>
              <a:t>contract</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w</a:t>
            </a:r>
            <a:r>
              <a:rPr sz="2000" spc="-10" dirty="0">
                <a:solidFill>
                  <a:schemeClr val="bg2">
                    <a:lumMod val="50000"/>
                  </a:schemeClr>
                </a:solidFill>
                <a:latin typeface="+mj-lt"/>
                <a:cs typeface="Arial"/>
              </a:rPr>
              <a:t>h</a:t>
            </a:r>
            <a:r>
              <a:rPr sz="2000" dirty="0">
                <a:solidFill>
                  <a:schemeClr val="bg2">
                    <a:lumMod val="50000"/>
                  </a:schemeClr>
                </a:solidFill>
                <a:latin typeface="+mj-lt"/>
                <a:cs typeface="Arial"/>
              </a:rPr>
              <a:t>en eith</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of the</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fol</a:t>
            </a:r>
            <a:r>
              <a:rPr sz="2000" spc="-10" dirty="0">
                <a:solidFill>
                  <a:schemeClr val="bg2">
                    <a:lumMod val="50000"/>
                  </a:schemeClr>
                </a:solidFill>
                <a:latin typeface="+mj-lt"/>
                <a:cs typeface="Arial"/>
              </a:rPr>
              <a:t>l</a:t>
            </a:r>
            <a:r>
              <a:rPr sz="2000" dirty="0">
                <a:solidFill>
                  <a:schemeClr val="bg2">
                    <a:lumMod val="50000"/>
                  </a:schemeClr>
                </a:solidFill>
                <a:latin typeface="+mj-lt"/>
                <a:cs typeface="Arial"/>
              </a:rPr>
              <a:t>ow</a:t>
            </a:r>
            <a:r>
              <a:rPr sz="2000" spc="-15" dirty="0">
                <a:solidFill>
                  <a:schemeClr val="bg2">
                    <a:lumMod val="50000"/>
                  </a:schemeClr>
                </a:solidFill>
                <a:latin typeface="+mj-lt"/>
                <a:cs typeface="Arial"/>
              </a:rPr>
              <a:t>i</a:t>
            </a:r>
            <a:r>
              <a:rPr sz="2000" dirty="0">
                <a:solidFill>
                  <a:schemeClr val="bg2">
                    <a:lumMod val="50000"/>
                  </a:schemeClr>
                </a:solidFill>
                <a:latin typeface="+mj-lt"/>
                <a:cs typeface="Arial"/>
              </a:rPr>
              <a:t>ng</a:t>
            </a:r>
            <a:r>
              <a:rPr sz="2000" spc="45" dirty="0">
                <a:solidFill>
                  <a:schemeClr val="bg2">
                    <a:lumMod val="50000"/>
                  </a:schemeClr>
                </a:solidFill>
                <a:latin typeface="+mj-lt"/>
                <a:cs typeface="Arial"/>
              </a:rPr>
              <a:t> </a:t>
            </a:r>
            <a:r>
              <a:rPr sz="2000" dirty="0">
                <a:solidFill>
                  <a:schemeClr val="bg2">
                    <a:lumMod val="50000"/>
                  </a:schemeClr>
                </a:solidFill>
                <a:latin typeface="+mj-lt"/>
                <a:cs typeface="Arial"/>
              </a:rPr>
              <a:t>situati</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ns</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e</a:t>
            </a:r>
            <a:r>
              <a:rPr sz="2000" spc="-15" dirty="0">
                <a:solidFill>
                  <a:schemeClr val="bg2">
                    <a:lumMod val="50000"/>
                  </a:schemeClr>
                </a:solidFill>
                <a:latin typeface="+mj-lt"/>
                <a:cs typeface="Arial"/>
              </a:rPr>
              <a:t>x</a:t>
            </a:r>
            <a:r>
              <a:rPr sz="2000" dirty="0">
                <a:solidFill>
                  <a:schemeClr val="bg2">
                    <a:lumMod val="50000"/>
                  </a:schemeClr>
                </a:solidFill>
                <a:latin typeface="+mj-lt"/>
                <a:cs typeface="Arial"/>
              </a:rPr>
              <a:t>ists:</a:t>
            </a:r>
          </a:p>
          <a:p>
            <a:pPr marL="756285" marR="269240" lvl="1" indent="-286385">
              <a:lnSpc>
                <a:spcPct val="80000"/>
              </a:lnSpc>
              <a:spcBef>
                <a:spcPts val="480"/>
              </a:spcBef>
              <a:buFont typeface="Arial"/>
              <a:buChar char="–"/>
              <a:tabLst>
                <a:tab pos="756920" algn="l"/>
              </a:tabLst>
            </a:pPr>
            <a:r>
              <a:rPr sz="2000" dirty="0">
                <a:solidFill>
                  <a:schemeClr val="bg2">
                    <a:lumMod val="50000"/>
                  </a:schemeClr>
                </a:solidFill>
                <a:latin typeface="+mj-lt"/>
                <a:cs typeface="Arial"/>
              </a:rPr>
              <a:t>the</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ntra</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t</a:t>
            </a:r>
            <a:r>
              <a:rPr sz="2000" spc="-45" dirty="0">
                <a:solidFill>
                  <a:schemeClr val="bg2">
                    <a:lumMod val="50000"/>
                  </a:schemeClr>
                </a:solidFill>
                <a:latin typeface="+mj-lt"/>
                <a:cs typeface="Arial"/>
              </a:rPr>
              <a:t> </a:t>
            </a:r>
            <a:r>
              <a:rPr sz="2000" dirty="0">
                <a:solidFill>
                  <a:schemeClr val="bg2">
                    <a:lumMod val="50000"/>
                  </a:schemeClr>
                </a:solidFill>
                <a:latin typeface="+mj-lt"/>
                <a:cs typeface="Arial"/>
              </a:rPr>
              <a:t>or</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u</a:t>
            </a:r>
            <a:r>
              <a:rPr sz="2000" dirty="0">
                <a:solidFill>
                  <a:schemeClr val="bg2">
                    <a:lumMod val="50000"/>
                  </a:schemeClr>
                </a:solidFill>
                <a:latin typeface="+mj-lt"/>
                <a:cs typeface="Arial"/>
              </a:rPr>
              <a:t>b</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ontract</a:t>
            </a:r>
            <a:r>
              <a:rPr sz="2000" spc="-50" dirty="0">
                <a:solidFill>
                  <a:schemeClr val="bg2">
                    <a:lumMod val="50000"/>
                  </a:schemeClr>
                </a:solidFill>
                <a:latin typeface="+mj-lt"/>
                <a:cs typeface="Arial"/>
              </a:rPr>
              <a:t> </a:t>
            </a:r>
            <a:r>
              <a:rPr sz="2000" dirty="0">
                <a:solidFill>
                  <a:schemeClr val="bg2">
                    <a:lumMod val="50000"/>
                  </a:schemeClr>
                </a:solidFill>
                <a:latin typeface="+mj-lt"/>
                <a:cs typeface="Arial"/>
              </a:rPr>
              <a:t>value</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is less</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than</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$15,000,000, the</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segment</a:t>
            </a:r>
            <a:r>
              <a:rPr sz="2000" spc="-45" dirty="0">
                <a:solidFill>
                  <a:schemeClr val="bg2">
                    <a:lumMod val="50000"/>
                  </a:schemeClr>
                </a:solidFill>
                <a:latin typeface="+mj-lt"/>
                <a:cs typeface="Arial"/>
              </a:rPr>
              <a:t> </a:t>
            </a:r>
            <a:r>
              <a:rPr sz="2000" dirty="0">
                <a:solidFill>
                  <a:schemeClr val="bg2">
                    <a:lumMod val="50000"/>
                  </a:schemeClr>
                </a:solidFill>
                <a:latin typeface="+mj-lt"/>
                <a:cs typeface="Arial"/>
              </a:rPr>
              <a:t>of</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the</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contra</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t</a:t>
            </a:r>
            <a:r>
              <a:rPr sz="2000" spc="-20" dirty="0">
                <a:solidFill>
                  <a:schemeClr val="bg2">
                    <a:lumMod val="50000"/>
                  </a:schemeClr>
                </a:solidFill>
                <a:latin typeface="+mj-lt"/>
                <a:cs typeface="Arial"/>
              </a:rPr>
              <a:t>o</a:t>
            </a:r>
            <a:r>
              <a:rPr sz="2000" dirty="0">
                <a:solidFill>
                  <a:schemeClr val="bg2">
                    <a:lumMod val="50000"/>
                  </a:schemeClr>
                </a:solidFill>
                <a:latin typeface="+mj-lt"/>
                <a:cs typeface="Arial"/>
              </a:rPr>
              <a:t>r</a:t>
            </a:r>
            <a:r>
              <a:rPr sz="2000" spc="-50" dirty="0">
                <a:solidFill>
                  <a:schemeClr val="bg2">
                    <a:lumMod val="50000"/>
                  </a:schemeClr>
                </a:solidFill>
                <a:latin typeface="+mj-lt"/>
                <a:cs typeface="Arial"/>
              </a:rPr>
              <a:t> </a:t>
            </a:r>
            <a:r>
              <a:rPr sz="2000" dirty="0">
                <a:solidFill>
                  <a:schemeClr val="bg2">
                    <a:lumMod val="50000"/>
                  </a:schemeClr>
                </a:solidFill>
                <a:latin typeface="+mj-lt"/>
                <a:cs typeface="Arial"/>
              </a:rPr>
              <a:t>or</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sub</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ontr</a:t>
            </a:r>
            <a:r>
              <a:rPr sz="2000" spc="-15" dirty="0">
                <a:solidFill>
                  <a:schemeClr val="bg2">
                    <a:lumMod val="50000"/>
                  </a:schemeClr>
                </a:solidFill>
                <a:latin typeface="+mj-lt"/>
                <a:cs typeface="Arial"/>
              </a:rPr>
              <a:t>a</a:t>
            </a:r>
            <a:r>
              <a:rPr sz="2000" dirty="0">
                <a:solidFill>
                  <a:schemeClr val="bg2">
                    <a:lumMod val="50000"/>
                  </a:schemeClr>
                </a:solidFill>
                <a:latin typeface="+mj-lt"/>
                <a:cs typeface="Arial"/>
              </a:rPr>
              <a:t>ct</a:t>
            </a:r>
            <a:r>
              <a:rPr sz="2000" spc="-15" dirty="0">
                <a:solidFill>
                  <a:schemeClr val="bg2">
                    <a:lumMod val="50000"/>
                  </a:schemeClr>
                </a:solidFill>
                <a:latin typeface="+mj-lt"/>
                <a:cs typeface="Arial"/>
              </a:rPr>
              <a:t>o</a:t>
            </a:r>
            <a:r>
              <a:rPr sz="2000" dirty="0">
                <a:solidFill>
                  <a:schemeClr val="bg2">
                    <a:lumMod val="50000"/>
                  </a:schemeClr>
                </a:solidFill>
                <a:latin typeface="+mj-lt"/>
                <a:cs typeface="Arial"/>
              </a:rPr>
              <a:t>r</a:t>
            </a:r>
            <a:r>
              <a:rPr sz="2000" spc="-50" dirty="0">
                <a:solidFill>
                  <a:schemeClr val="bg2">
                    <a:lumMod val="50000"/>
                  </a:schemeClr>
                </a:solidFill>
                <a:latin typeface="+mj-lt"/>
                <a:cs typeface="Arial"/>
              </a:rPr>
              <a:t> </a:t>
            </a:r>
            <a:r>
              <a:rPr sz="2000" dirty="0">
                <a:solidFill>
                  <a:schemeClr val="bg2">
                    <a:lumMod val="50000"/>
                  </a:schemeClr>
                </a:solidFill>
                <a:latin typeface="+mj-lt"/>
                <a:cs typeface="Arial"/>
              </a:rPr>
              <a:t>that</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will pe</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form</a:t>
            </a:r>
            <a:r>
              <a:rPr sz="2000" spc="-45" dirty="0">
                <a:solidFill>
                  <a:schemeClr val="bg2">
                    <a:lumMod val="50000"/>
                  </a:schemeClr>
                </a:solidFill>
                <a:latin typeface="+mj-lt"/>
                <a:cs typeface="Arial"/>
              </a:rPr>
              <a:t> </a:t>
            </a:r>
            <a:r>
              <a:rPr sz="2000" dirty="0">
                <a:solidFill>
                  <a:schemeClr val="bg2">
                    <a:lumMod val="50000"/>
                  </a:schemeClr>
                </a:solidFill>
                <a:latin typeface="+mj-lt"/>
                <a:cs typeface="Arial"/>
              </a:rPr>
              <a:t>the</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ntra</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t</a:t>
            </a:r>
            <a:r>
              <a:rPr sz="2000" spc="-60" dirty="0">
                <a:solidFill>
                  <a:schemeClr val="bg2">
                    <a:lumMod val="50000"/>
                  </a:schemeClr>
                </a:solidFill>
                <a:latin typeface="+mj-lt"/>
                <a:cs typeface="Arial"/>
              </a:rPr>
              <a:t> </a:t>
            </a:r>
            <a:r>
              <a:rPr sz="2000" dirty="0">
                <a:solidFill>
                  <a:schemeClr val="bg2">
                    <a:lumMod val="50000"/>
                  </a:schemeClr>
                </a:solidFill>
                <a:latin typeface="+mj-lt"/>
                <a:cs typeface="Arial"/>
              </a:rPr>
              <a:t>or</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u</a:t>
            </a:r>
            <a:r>
              <a:rPr sz="2000" dirty="0">
                <a:solidFill>
                  <a:schemeClr val="bg2">
                    <a:lumMod val="50000"/>
                  </a:schemeClr>
                </a:solidFill>
                <a:latin typeface="+mj-lt"/>
                <a:cs typeface="Arial"/>
              </a:rPr>
              <a:t>b</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ontr</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ct</a:t>
            </a:r>
            <a:r>
              <a:rPr sz="2000" spc="-55" dirty="0">
                <a:solidFill>
                  <a:schemeClr val="bg2">
                    <a:lumMod val="50000"/>
                  </a:schemeClr>
                </a:solidFill>
                <a:latin typeface="+mj-lt"/>
                <a:cs typeface="Arial"/>
              </a:rPr>
              <a:t> </a:t>
            </a:r>
            <a:r>
              <a:rPr sz="2000" dirty="0">
                <a:solidFill>
                  <a:schemeClr val="bg2">
                    <a:lumMod val="50000"/>
                  </a:schemeClr>
                </a:solidFill>
                <a:latin typeface="+mj-lt"/>
                <a:cs typeface="Arial"/>
              </a:rPr>
              <a:t>is primarily</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eng</a:t>
            </a:r>
            <a:r>
              <a:rPr sz="2000" spc="5" dirty="0">
                <a:solidFill>
                  <a:schemeClr val="bg2">
                    <a:lumMod val="50000"/>
                  </a:schemeClr>
                </a:solidFill>
                <a:latin typeface="+mj-lt"/>
                <a:cs typeface="Arial"/>
              </a:rPr>
              <a:t>a</a:t>
            </a:r>
            <a:r>
              <a:rPr sz="2000" dirty="0">
                <a:solidFill>
                  <a:schemeClr val="bg2">
                    <a:lumMod val="50000"/>
                  </a:schemeClr>
                </a:solidFill>
                <a:latin typeface="+mj-lt"/>
                <a:cs typeface="Arial"/>
              </a:rPr>
              <a:t>ged</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in the</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a</a:t>
            </a:r>
            <a:r>
              <a:rPr sz="2000" dirty="0">
                <a:solidFill>
                  <a:schemeClr val="bg2">
                    <a:lumMod val="50000"/>
                  </a:schemeClr>
                </a:solidFill>
                <a:latin typeface="+mj-lt"/>
                <a:cs typeface="Arial"/>
              </a:rPr>
              <a:t>le</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of</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mmercial</a:t>
            </a:r>
            <a:r>
              <a:rPr sz="2000" spc="-45" dirty="0">
                <a:solidFill>
                  <a:schemeClr val="bg2">
                    <a:lumMod val="50000"/>
                  </a:schemeClr>
                </a:solidFill>
                <a:latin typeface="+mj-lt"/>
                <a:cs typeface="Arial"/>
              </a:rPr>
              <a:t> </a:t>
            </a:r>
            <a:r>
              <a:rPr sz="2000" dirty="0">
                <a:solidFill>
                  <a:schemeClr val="bg2">
                    <a:lumMod val="50000"/>
                  </a:schemeClr>
                </a:solidFill>
                <a:latin typeface="+mj-lt"/>
                <a:cs typeface="Arial"/>
              </a:rPr>
              <a:t>items</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and</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has</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not</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ntra</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ts</a:t>
            </a:r>
            <a:r>
              <a:rPr sz="2000" spc="-55" dirty="0">
                <a:solidFill>
                  <a:schemeClr val="bg2">
                    <a:lumMod val="50000"/>
                  </a:schemeClr>
                </a:solidFill>
                <a:latin typeface="+mj-lt"/>
                <a:cs typeface="Arial"/>
              </a:rPr>
              <a:t> </a:t>
            </a:r>
            <a:r>
              <a:rPr sz="2000" dirty="0">
                <a:solidFill>
                  <a:schemeClr val="bg2">
                    <a:lumMod val="50000"/>
                  </a:schemeClr>
                </a:solidFill>
                <a:latin typeface="+mj-lt"/>
                <a:cs typeface="Arial"/>
              </a:rPr>
              <a:t>or s</a:t>
            </a:r>
            <a:r>
              <a:rPr sz="2000" spc="5" dirty="0">
                <a:solidFill>
                  <a:schemeClr val="bg2">
                    <a:lumMod val="50000"/>
                  </a:schemeClr>
                </a:solidFill>
                <a:latin typeface="+mj-lt"/>
                <a:cs typeface="Arial"/>
              </a:rPr>
              <a:t>u</a:t>
            </a:r>
            <a:r>
              <a:rPr sz="2000" dirty="0">
                <a:solidFill>
                  <a:schemeClr val="bg2">
                    <a:lumMod val="50000"/>
                  </a:schemeClr>
                </a:solidFill>
                <a:latin typeface="+mj-lt"/>
                <a:cs typeface="Arial"/>
              </a:rPr>
              <a:t>b</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ontr</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c</a:t>
            </a:r>
            <a:r>
              <a:rPr sz="2000" spc="-15" dirty="0">
                <a:solidFill>
                  <a:schemeClr val="bg2">
                    <a:lumMod val="50000"/>
                  </a:schemeClr>
                </a:solidFill>
                <a:latin typeface="+mj-lt"/>
                <a:cs typeface="Arial"/>
              </a:rPr>
              <a:t>t</a:t>
            </a:r>
            <a:r>
              <a:rPr sz="2000" dirty="0">
                <a:solidFill>
                  <a:schemeClr val="bg2">
                    <a:lumMod val="50000"/>
                  </a:schemeClr>
                </a:solidFill>
                <a:latin typeface="+mj-lt"/>
                <a:cs typeface="Arial"/>
              </a:rPr>
              <a:t>s</a:t>
            </a:r>
            <a:r>
              <a:rPr sz="2000" spc="-35" dirty="0">
                <a:solidFill>
                  <a:schemeClr val="bg2">
                    <a:lumMod val="50000"/>
                  </a:schemeClr>
                </a:solidFill>
                <a:latin typeface="+mj-lt"/>
                <a:cs typeface="Arial"/>
              </a:rPr>
              <a:t> </a:t>
            </a:r>
            <a:r>
              <a:rPr sz="2000" dirty="0">
                <a:solidFill>
                  <a:schemeClr val="bg2">
                    <a:lumMod val="50000"/>
                  </a:schemeClr>
                </a:solidFill>
                <a:latin typeface="+mj-lt"/>
                <a:cs typeface="Arial"/>
              </a:rPr>
              <a:t>that</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are</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u</a:t>
            </a:r>
            <a:r>
              <a:rPr sz="2000" dirty="0">
                <a:solidFill>
                  <a:schemeClr val="bg2">
                    <a:lumMod val="50000"/>
                  </a:schemeClr>
                </a:solidFill>
                <a:latin typeface="+mj-lt"/>
                <a:cs typeface="Arial"/>
              </a:rPr>
              <a:t>bje</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t</a:t>
            </a:r>
            <a:r>
              <a:rPr sz="2000" spc="-35" dirty="0">
                <a:solidFill>
                  <a:schemeClr val="bg2">
                    <a:lumMod val="50000"/>
                  </a:schemeClr>
                </a:solidFill>
                <a:latin typeface="+mj-lt"/>
                <a:cs typeface="Arial"/>
              </a:rPr>
              <a:t> </a:t>
            </a:r>
            <a:r>
              <a:rPr sz="2000" dirty="0">
                <a:solidFill>
                  <a:schemeClr val="bg2">
                    <a:lumMod val="50000"/>
                  </a:schemeClr>
                </a:solidFill>
                <a:latin typeface="+mj-lt"/>
                <a:cs typeface="Arial"/>
              </a:rPr>
              <a:t>to</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CAS.</a:t>
            </a:r>
          </a:p>
          <a:p>
            <a:pPr marL="756285" marR="99695" lvl="1" indent="-286385">
              <a:lnSpc>
                <a:spcPct val="80000"/>
              </a:lnSpc>
              <a:spcBef>
                <a:spcPts val="480"/>
              </a:spcBef>
              <a:buFont typeface="Arial"/>
              <a:buChar char="–"/>
              <a:tabLst>
                <a:tab pos="756920" algn="l"/>
              </a:tabLst>
            </a:pPr>
            <a:r>
              <a:rPr sz="2000" dirty="0">
                <a:solidFill>
                  <a:schemeClr val="bg2">
                    <a:lumMod val="50000"/>
                  </a:schemeClr>
                </a:solidFill>
                <a:latin typeface="+mj-lt"/>
                <a:cs typeface="Arial"/>
              </a:rPr>
              <a:t>exceptional</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ci</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u</a:t>
            </a:r>
            <a:r>
              <a:rPr sz="2000" dirty="0">
                <a:solidFill>
                  <a:schemeClr val="bg2">
                    <a:lumMod val="50000"/>
                  </a:schemeClr>
                </a:solidFill>
                <a:latin typeface="+mj-lt"/>
                <a:cs typeface="Arial"/>
              </a:rPr>
              <a:t>ms</a:t>
            </a:r>
            <a:r>
              <a:rPr sz="2000" spc="-15" dirty="0">
                <a:solidFill>
                  <a:schemeClr val="bg2">
                    <a:lumMod val="50000"/>
                  </a:schemeClr>
                </a:solidFill>
                <a:latin typeface="+mj-lt"/>
                <a:cs typeface="Arial"/>
              </a:rPr>
              <a:t>t</a:t>
            </a:r>
            <a:r>
              <a:rPr sz="2000" dirty="0">
                <a:solidFill>
                  <a:schemeClr val="bg2">
                    <a:lumMod val="50000"/>
                  </a:schemeClr>
                </a:solidFill>
                <a:latin typeface="+mj-lt"/>
                <a:cs typeface="Arial"/>
              </a:rPr>
              <a:t>ances</a:t>
            </a:r>
            <a:r>
              <a:rPr sz="2000" spc="-50" dirty="0">
                <a:solidFill>
                  <a:schemeClr val="bg2">
                    <a:lumMod val="50000"/>
                  </a:schemeClr>
                </a:solidFill>
                <a:latin typeface="+mj-lt"/>
                <a:cs typeface="Arial"/>
              </a:rPr>
              <a:t> </a:t>
            </a:r>
            <a:r>
              <a:rPr sz="2000" dirty="0">
                <a:solidFill>
                  <a:schemeClr val="bg2">
                    <a:lumMod val="50000"/>
                  </a:schemeClr>
                </a:solidFill>
                <a:latin typeface="+mj-lt"/>
                <a:cs typeface="Arial"/>
              </a:rPr>
              <a:t>exist</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whereby</a:t>
            </a:r>
            <a:r>
              <a:rPr sz="2000" spc="-35" dirty="0">
                <a:solidFill>
                  <a:schemeClr val="bg2">
                    <a:lumMod val="50000"/>
                  </a:schemeClr>
                </a:solidFill>
                <a:latin typeface="+mj-lt"/>
                <a:cs typeface="Arial"/>
              </a:rPr>
              <a:t> </a:t>
            </a:r>
            <a:r>
              <a:rPr sz="2000" dirty="0">
                <a:solidFill>
                  <a:schemeClr val="bg2">
                    <a:lumMod val="50000"/>
                  </a:schemeClr>
                </a:solidFill>
                <a:latin typeface="+mj-lt"/>
                <a:cs typeface="Arial"/>
              </a:rPr>
              <a:t>a</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wai</a:t>
            </a:r>
            <a:r>
              <a:rPr sz="2000" spc="-10" dirty="0">
                <a:solidFill>
                  <a:schemeClr val="bg2">
                    <a:lumMod val="50000"/>
                  </a:schemeClr>
                </a:solidFill>
                <a:latin typeface="+mj-lt"/>
                <a:cs typeface="Arial"/>
              </a:rPr>
              <a:t>v</a:t>
            </a:r>
            <a:r>
              <a:rPr sz="2000" dirty="0">
                <a:solidFill>
                  <a:schemeClr val="bg2">
                    <a:lumMod val="50000"/>
                  </a:schemeClr>
                </a:solidFill>
                <a:latin typeface="+mj-lt"/>
                <a:cs typeface="Arial"/>
              </a:rPr>
              <a:t>er</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of</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CAS</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is neces</a:t>
            </a:r>
            <a:r>
              <a:rPr sz="2000" spc="5" dirty="0">
                <a:solidFill>
                  <a:schemeClr val="bg2">
                    <a:lumMod val="50000"/>
                  </a:schemeClr>
                </a:solidFill>
                <a:latin typeface="+mj-lt"/>
                <a:cs typeface="Arial"/>
              </a:rPr>
              <a:t>s</a:t>
            </a:r>
            <a:r>
              <a:rPr sz="2000" dirty="0">
                <a:solidFill>
                  <a:schemeClr val="bg2">
                    <a:lumMod val="50000"/>
                  </a:schemeClr>
                </a:solidFill>
                <a:latin typeface="+mj-lt"/>
                <a:cs typeface="Arial"/>
              </a:rPr>
              <a:t>a</a:t>
            </a:r>
            <a:r>
              <a:rPr sz="2000" spc="-10" dirty="0">
                <a:solidFill>
                  <a:schemeClr val="bg2">
                    <a:lumMod val="50000"/>
                  </a:schemeClr>
                </a:solidFill>
                <a:latin typeface="+mj-lt"/>
                <a:cs typeface="Arial"/>
              </a:rPr>
              <a:t>r</a:t>
            </a:r>
            <a:r>
              <a:rPr sz="2000" dirty="0">
                <a:solidFill>
                  <a:schemeClr val="bg2">
                    <a:lumMod val="50000"/>
                  </a:schemeClr>
                </a:solidFill>
                <a:latin typeface="+mj-lt"/>
                <a:cs typeface="Arial"/>
              </a:rPr>
              <a:t>y</a:t>
            </a:r>
            <a:r>
              <a:rPr sz="2000" spc="-50" dirty="0">
                <a:solidFill>
                  <a:schemeClr val="bg2">
                    <a:lumMod val="50000"/>
                  </a:schemeClr>
                </a:solidFill>
                <a:latin typeface="+mj-lt"/>
                <a:cs typeface="Arial"/>
              </a:rPr>
              <a:t> </a:t>
            </a:r>
            <a:r>
              <a:rPr sz="2000" dirty="0">
                <a:solidFill>
                  <a:schemeClr val="bg2">
                    <a:lumMod val="50000"/>
                  </a:schemeClr>
                </a:solidFill>
                <a:latin typeface="+mj-lt"/>
                <a:cs typeface="Arial"/>
              </a:rPr>
              <a:t>to</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meet</a:t>
            </a:r>
            <a:r>
              <a:rPr sz="2000" spc="-40" dirty="0">
                <a:solidFill>
                  <a:schemeClr val="bg2">
                    <a:lumMod val="50000"/>
                  </a:schemeClr>
                </a:solidFill>
                <a:latin typeface="+mj-lt"/>
                <a:cs typeface="Arial"/>
              </a:rPr>
              <a:t> </a:t>
            </a:r>
            <a:r>
              <a:rPr sz="2000" dirty="0">
                <a:solidFill>
                  <a:schemeClr val="bg2">
                    <a:lumMod val="50000"/>
                  </a:schemeClr>
                </a:solidFill>
                <a:latin typeface="+mj-lt"/>
                <a:cs typeface="Arial"/>
              </a:rPr>
              <a:t>the</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needs</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of</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the</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agenc</a:t>
            </a:r>
            <a:r>
              <a:rPr sz="2000" spc="-10" dirty="0">
                <a:solidFill>
                  <a:schemeClr val="bg2">
                    <a:lumMod val="50000"/>
                  </a:schemeClr>
                </a:solidFill>
                <a:latin typeface="+mj-lt"/>
                <a:cs typeface="Arial"/>
              </a:rPr>
              <a:t>y</a:t>
            </a:r>
            <a:r>
              <a:rPr sz="2000" dirty="0">
                <a:solidFill>
                  <a:schemeClr val="bg2">
                    <a:lumMod val="50000"/>
                  </a:schemeClr>
                </a:solidFill>
                <a:latin typeface="+mj-lt"/>
                <a:cs typeface="Arial"/>
              </a:rPr>
              <a:t>.</a:t>
            </a:r>
            <a:r>
              <a:rPr sz="2000" spc="-35" dirty="0">
                <a:solidFill>
                  <a:schemeClr val="bg2">
                    <a:lumMod val="50000"/>
                  </a:schemeClr>
                </a:solidFill>
                <a:latin typeface="+mj-lt"/>
                <a:cs typeface="Arial"/>
              </a:rPr>
              <a:t> </a:t>
            </a:r>
            <a:r>
              <a:rPr sz="2000" spc="-10" dirty="0">
                <a:solidFill>
                  <a:schemeClr val="bg2">
                    <a:lumMod val="50000"/>
                  </a:schemeClr>
                </a:solidFill>
                <a:latin typeface="+mj-lt"/>
                <a:cs typeface="Arial"/>
              </a:rPr>
              <a:t>Ex</a:t>
            </a:r>
            <a:r>
              <a:rPr sz="2000" dirty="0">
                <a:solidFill>
                  <a:schemeClr val="bg2">
                    <a:lumMod val="50000"/>
                  </a:schemeClr>
                </a:solidFill>
                <a:latin typeface="+mj-lt"/>
                <a:cs typeface="Arial"/>
              </a:rPr>
              <a:t>ceptional ci</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u</a:t>
            </a:r>
            <a:r>
              <a:rPr sz="2000" dirty="0">
                <a:solidFill>
                  <a:schemeClr val="bg2">
                    <a:lumMod val="50000"/>
                  </a:schemeClr>
                </a:solidFill>
                <a:latin typeface="+mj-lt"/>
                <a:cs typeface="Arial"/>
              </a:rPr>
              <a:t>mst</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c</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s</a:t>
            </a:r>
            <a:r>
              <a:rPr sz="2000" spc="-50" dirty="0">
                <a:solidFill>
                  <a:schemeClr val="bg2">
                    <a:lumMod val="50000"/>
                  </a:schemeClr>
                </a:solidFill>
                <a:latin typeface="+mj-lt"/>
                <a:cs typeface="Arial"/>
              </a:rPr>
              <a:t> </a:t>
            </a:r>
            <a:r>
              <a:rPr sz="2000" dirty="0">
                <a:solidFill>
                  <a:schemeClr val="bg2">
                    <a:lumMod val="50000"/>
                  </a:schemeClr>
                </a:solidFill>
                <a:latin typeface="+mj-lt"/>
                <a:cs typeface="Arial"/>
              </a:rPr>
              <a:t>exist</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only</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when</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the</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ben</a:t>
            </a:r>
            <a:r>
              <a:rPr sz="2000" spc="5" dirty="0">
                <a:solidFill>
                  <a:schemeClr val="bg2">
                    <a:lumMod val="50000"/>
                  </a:schemeClr>
                </a:solidFill>
                <a:latin typeface="+mj-lt"/>
                <a:cs typeface="Arial"/>
              </a:rPr>
              <a:t>e</a:t>
            </a:r>
            <a:r>
              <a:rPr sz="2000" dirty="0">
                <a:solidFill>
                  <a:schemeClr val="bg2">
                    <a:lumMod val="50000"/>
                  </a:schemeClr>
                </a:solidFill>
                <a:latin typeface="+mj-lt"/>
                <a:cs typeface="Arial"/>
              </a:rPr>
              <a:t>fi</a:t>
            </a:r>
            <a:r>
              <a:rPr sz="2000" spc="-15" dirty="0">
                <a:solidFill>
                  <a:schemeClr val="bg2">
                    <a:lumMod val="50000"/>
                  </a:schemeClr>
                </a:solidFill>
                <a:latin typeface="+mj-lt"/>
                <a:cs typeface="Arial"/>
              </a:rPr>
              <a:t>t</a:t>
            </a:r>
            <a:r>
              <a:rPr sz="2000" dirty="0">
                <a:solidFill>
                  <a:schemeClr val="bg2">
                    <a:lumMod val="50000"/>
                  </a:schemeClr>
                </a:solidFill>
                <a:latin typeface="+mj-lt"/>
                <a:cs typeface="Arial"/>
              </a:rPr>
              <a:t>s</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to</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be deri</a:t>
            </a:r>
            <a:r>
              <a:rPr sz="2000" spc="-10" dirty="0">
                <a:solidFill>
                  <a:schemeClr val="bg2">
                    <a:lumMod val="50000"/>
                  </a:schemeClr>
                </a:solidFill>
                <a:latin typeface="+mj-lt"/>
                <a:cs typeface="Arial"/>
              </a:rPr>
              <a:t>v</a:t>
            </a:r>
            <a:r>
              <a:rPr sz="2000" dirty="0">
                <a:solidFill>
                  <a:schemeClr val="bg2">
                    <a:lumMod val="50000"/>
                  </a:schemeClr>
                </a:solidFill>
                <a:latin typeface="+mj-lt"/>
                <a:cs typeface="Arial"/>
              </a:rPr>
              <a:t>ed from</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wai</a:t>
            </a:r>
            <a:r>
              <a:rPr sz="2000" spc="-10" dirty="0">
                <a:solidFill>
                  <a:schemeClr val="bg2">
                    <a:lumMod val="50000"/>
                  </a:schemeClr>
                </a:solidFill>
                <a:latin typeface="+mj-lt"/>
                <a:cs typeface="Arial"/>
              </a:rPr>
              <a:t>v</a:t>
            </a:r>
            <a:r>
              <a:rPr sz="2000" dirty="0">
                <a:solidFill>
                  <a:schemeClr val="bg2">
                    <a:lumMod val="50000"/>
                  </a:schemeClr>
                </a:solidFill>
                <a:latin typeface="+mj-lt"/>
                <a:cs typeface="Arial"/>
              </a:rPr>
              <a:t>ing </a:t>
            </a:r>
            <a:r>
              <a:rPr sz="2000" spc="-10" dirty="0">
                <a:solidFill>
                  <a:schemeClr val="bg2">
                    <a:lumMod val="50000"/>
                  </a:schemeClr>
                </a:solidFill>
                <a:latin typeface="+mj-lt"/>
                <a:cs typeface="Arial"/>
              </a:rPr>
              <a:t>t</a:t>
            </a:r>
            <a:r>
              <a:rPr sz="2000" dirty="0">
                <a:solidFill>
                  <a:schemeClr val="bg2">
                    <a:lumMod val="50000"/>
                  </a:schemeClr>
                </a:solidFill>
                <a:latin typeface="+mj-lt"/>
                <a:cs typeface="Arial"/>
              </a:rPr>
              <a:t>he</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CAS outweigh</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the</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ri</a:t>
            </a:r>
            <a:r>
              <a:rPr sz="2000" spc="5" dirty="0">
                <a:solidFill>
                  <a:schemeClr val="bg2">
                    <a:lumMod val="50000"/>
                  </a:schemeClr>
                </a:solidFill>
                <a:latin typeface="+mj-lt"/>
                <a:cs typeface="Arial"/>
              </a:rPr>
              <a:t>s</a:t>
            </a:r>
            <a:r>
              <a:rPr sz="2000" dirty="0">
                <a:solidFill>
                  <a:schemeClr val="bg2">
                    <a:lumMod val="50000"/>
                  </a:schemeClr>
                </a:solidFill>
                <a:latin typeface="+mj-lt"/>
                <a:cs typeface="Arial"/>
              </a:rPr>
              <a:t>k</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s</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ciated</a:t>
            </a:r>
            <a:r>
              <a:rPr sz="2000" spc="-55" dirty="0">
                <a:solidFill>
                  <a:schemeClr val="bg2">
                    <a:lumMod val="50000"/>
                  </a:schemeClr>
                </a:solidFill>
                <a:latin typeface="+mj-lt"/>
                <a:cs typeface="Arial"/>
              </a:rPr>
              <a:t> </a:t>
            </a:r>
            <a:r>
              <a:rPr sz="2000" dirty="0">
                <a:solidFill>
                  <a:schemeClr val="bg2">
                    <a:lumMod val="50000"/>
                  </a:schemeClr>
                </a:solidFill>
                <a:latin typeface="+mj-lt"/>
                <a:cs typeface="Arial"/>
              </a:rPr>
              <a:t>with </a:t>
            </a:r>
            <a:r>
              <a:rPr sz="2000" spc="-10" dirty="0">
                <a:solidFill>
                  <a:schemeClr val="bg2">
                    <a:lumMod val="50000"/>
                  </a:schemeClr>
                </a:solidFill>
                <a:latin typeface="+mj-lt"/>
                <a:cs typeface="Arial"/>
              </a:rPr>
              <a:t>t</a:t>
            </a:r>
            <a:r>
              <a:rPr sz="2000" dirty="0">
                <a:solidFill>
                  <a:schemeClr val="bg2">
                    <a:lumMod val="50000"/>
                  </a:schemeClr>
                </a:solidFill>
                <a:latin typeface="+mj-lt"/>
                <a:cs typeface="Arial"/>
              </a:rPr>
              <a:t>he wai</a:t>
            </a:r>
            <a:r>
              <a:rPr sz="2000" spc="-10" dirty="0">
                <a:solidFill>
                  <a:schemeClr val="bg2">
                    <a:lumMod val="50000"/>
                  </a:schemeClr>
                </a:solidFill>
                <a:latin typeface="+mj-lt"/>
                <a:cs typeface="Arial"/>
              </a:rPr>
              <a:t>v</a:t>
            </a:r>
            <a:r>
              <a:rPr sz="2000" dirty="0">
                <a:solidFill>
                  <a:schemeClr val="bg2">
                    <a:lumMod val="50000"/>
                  </a:schemeClr>
                </a:solidFill>
                <a:latin typeface="+mj-lt"/>
                <a:cs typeface="Arial"/>
              </a:rPr>
              <a:t>er</a:t>
            </a:r>
            <a:r>
              <a:rPr sz="2000" dirty="0" smtClean="0">
                <a:solidFill>
                  <a:schemeClr val="bg2">
                    <a:lumMod val="50000"/>
                  </a:schemeClr>
                </a:solidFill>
                <a:latin typeface="+mj-lt"/>
                <a:cs typeface="Arial"/>
              </a:rPr>
              <a:t>.</a:t>
            </a:r>
            <a:endParaRPr sz="2000" dirty="0">
              <a:solidFill>
                <a:schemeClr val="bg2">
                  <a:lumMod val="50000"/>
                </a:schemeClr>
              </a:solidFill>
              <a:latin typeface="+mj-lt"/>
              <a:cs typeface="Arial"/>
            </a:endParaRPr>
          </a:p>
        </p:txBody>
      </p:sp>
    </p:spTree>
    <p:extLst>
      <p:ext uri="{BB962C8B-B14F-4D97-AF65-F5344CB8AC3E}">
        <p14:creationId xmlns:p14="http://schemas.microsoft.com/office/powerpoint/2010/main" val="5534933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ct val="100000"/>
              </a:lnSpc>
            </a:pPr>
            <a:r>
              <a:rPr lang="en-US" sz="3600" dirty="0">
                <a:solidFill>
                  <a:schemeClr val="bg2">
                    <a:lumMod val="50000"/>
                  </a:schemeClr>
                </a:solidFill>
              </a:rPr>
              <a:t>Contract Changes and</a:t>
            </a:r>
            <a:br>
              <a:rPr lang="en-US" sz="3600" dirty="0">
                <a:solidFill>
                  <a:schemeClr val="bg2">
                    <a:lumMod val="50000"/>
                  </a:schemeClr>
                </a:solidFill>
              </a:rPr>
            </a:br>
            <a:r>
              <a:rPr lang="en-US" sz="3600" dirty="0">
                <a:solidFill>
                  <a:schemeClr val="bg2">
                    <a:lumMod val="50000"/>
                  </a:schemeClr>
                </a:solidFill>
              </a:rPr>
              <a:t>Modifications</a:t>
            </a:r>
          </a:p>
        </p:txBody>
      </p:sp>
      <p:sp>
        <p:nvSpPr>
          <p:cNvPr id="2" name="Slide Number Placeholder 1"/>
          <p:cNvSpPr>
            <a:spLocks noGrp="1"/>
          </p:cNvSpPr>
          <p:nvPr>
            <p:ph type="sldNum" sz="quarter" idx="7"/>
          </p:nvPr>
        </p:nvSpPr>
        <p:spPr/>
        <p:txBody>
          <a:bodyPr/>
          <a:lstStyle/>
          <a:p>
            <a:fld id="{B6F15528-21DE-4FAA-801E-634DDDAF4B2B}" type="slidenum">
              <a:rPr lang="en-US" sz="800" b="1" smtClean="0">
                <a:solidFill>
                  <a:schemeClr val="tx1"/>
                </a:solidFill>
                <a:latin typeface="Arial Black" panose="020B0A04020102020204" pitchFamily="34" charset="0"/>
              </a:rPr>
              <a:t>29</a:t>
            </a:fld>
            <a:endParaRPr lang="en-US" sz="8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999571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2700">
              <a:lnSpc>
                <a:spcPts val="3704"/>
              </a:lnSpc>
            </a:pPr>
            <a:r>
              <a:rPr lang="en-US" sz="3600" dirty="0">
                <a:solidFill>
                  <a:schemeClr val="bg2">
                    <a:lumMod val="50000"/>
                  </a:schemeClr>
                </a:solidFill>
              </a:rPr>
              <a:t>FAR Part 16 – Contract Types</a:t>
            </a:r>
            <a:br>
              <a:rPr lang="en-US" sz="3600" dirty="0">
                <a:solidFill>
                  <a:schemeClr val="bg2">
                    <a:lumMod val="50000"/>
                  </a:schemeClr>
                </a:solidFill>
              </a:rPr>
            </a:br>
            <a:r>
              <a:rPr lang="en-US" sz="3600" dirty="0">
                <a:solidFill>
                  <a:schemeClr val="bg2">
                    <a:lumMod val="50000"/>
                  </a:schemeClr>
                </a:solidFill>
              </a:rPr>
              <a:t>Range of Contract Types and Risk</a:t>
            </a:r>
            <a:endParaRPr lang="en-US" dirty="0"/>
          </a:p>
        </p:txBody>
      </p:sp>
      <p:sp>
        <p:nvSpPr>
          <p:cNvPr id="4" name="Date Placeholder 3"/>
          <p:cNvSpPr>
            <a:spLocks noGrp="1"/>
          </p:cNvSpPr>
          <p:nvPr>
            <p:ph type="dt" sz="half" idx="6"/>
          </p:nvPr>
        </p:nvSpPr>
        <p:spPr/>
        <p:txBody>
          <a:bodyPr/>
          <a:lstStyle/>
          <a:p>
            <a:fld id="{BEF2E4D3-0326-4054-9BB0-9710F58AC11D}" type="datetime1">
              <a:rPr lang="en-US" smtClean="0"/>
              <a:t>11/13/2015</a:t>
            </a:fld>
            <a:endParaRPr lang="en-US"/>
          </a:p>
        </p:txBody>
      </p:sp>
      <p:sp>
        <p:nvSpPr>
          <p:cNvPr id="5" name="Slide Number Placeholder 4"/>
          <p:cNvSpPr>
            <a:spLocks noGrp="1"/>
          </p:cNvSpPr>
          <p:nvPr>
            <p:ph type="sldNum" sz="quarter" idx="7"/>
          </p:nvPr>
        </p:nvSpPr>
        <p:spPr/>
        <p:txBody>
          <a:bodyPr/>
          <a:lstStyle/>
          <a:p>
            <a:pPr marL="25400">
              <a:lnSpc>
                <a:spcPct val="100000"/>
              </a:lnSpc>
            </a:pPr>
            <a:fld id="{81D60167-4931-47E6-BA6A-407CBD079E47}" type="slidenum">
              <a:rPr lang="en-US" smtClean="0"/>
              <a:t>3</a:t>
            </a:fld>
            <a:endParaRPr lang="en-US" dirty="0"/>
          </a:p>
        </p:txBody>
      </p:sp>
      <p:pic>
        <p:nvPicPr>
          <p:cNvPr id="1026" name="Picture 2" descr="Fixed Price VS. Time and Material vs. Cost Reimbursement" title="FAR Part 16 – Contract Types--Range of Contract Types and R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676400"/>
            <a:ext cx="774382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165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923330"/>
          </a:xfrm>
          <a:prstGeom prst="rect">
            <a:avLst/>
          </a:prstGeom>
        </p:spPr>
        <p:txBody>
          <a:bodyPr vert="horz" wrap="square" lIns="0" tIns="0" rIns="0" bIns="0" rtlCol="0">
            <a:spAutoFit/>
          </a:bodyPr>
          <a:lstStyle/>
          <a:p>
            <a:pPr marL="12700"/>
            <a:r>
              <a:rPr lang="en-US" sz="3200" dirty="0" smtClean="0">
                <a:latin typeface="+mj-lt"/>
              </a:rPr>
              <a:t/>
            </a:r>
            <a:br>
              <a:rPr lang="en-US" sz="3200" dirty="0" smtClean="0">
                <a:latin typeface="+mj-lt"/>
              </a:rPr>
            </a:br>
            <a:r>
              <a:rPr lang="en-US" sz="2800" dirty="0">
                <a:solidFill>
                  <a:schemeClr val="bg2">
                    <a:lumMod val="50000"/>
                  </a:schemeClr>
                </a:solidFill>
                <a:latin typeface="+mj-lt"/>
                <a:cs typeface="+mj-cs"/>
              </a:rPr>
              <a:t>42.302 Contract administration functions</a:t>
            </a:r>
            <a:endParaRPr sz="2800" dirty="0">
              <a:solidFill>
                <a:schemeClr val="bg2">
                  <a:lumMod val="50000"/>
                </a:schemeClr>
              </a:solidFill>
              <a:latin typeface="+mj-lt"/>
              <a:cs typeface="+mj-cs"/>
            </a:endParaRPr>
          </a:p>
        </p:txBody>
      </p:sp>
      <p:sp>
        <p:nvSpPr>
          <p:cNvPr id="3" name="object 3"/>
          <p:cNvSpPr txBox="1"/>
          <p:nvPr/>
        </p:nvSpPr>
        <p:spPr>
          <a:xfrm>
            <a:off x="457200" y="1295400"/>
            <a:ext cx="8153400" cy="5539978"/>
          </a:xfrm>
          <a:prstGeom prst="rect">
            <a:avLst/>
          </a:prstGeom>
        </p:spPr>
        <p:txBody>
          <a:bodyPr vert="horz" wrap="square" lIns="0" tIns="0" rIns="0" bIns="0" rtlCol="0">
            <a:spAutoFit/>
          </a:bodyPr>
          <a:lstStyle/>
          <a:p>
            <a:r>
              <a:rPr lang="en-US" dirty="0" smtClean="0">
                <a:solidFill>
                  <a:schemeClr val="bg2">
                    <a:lumMod val="50000"/>
                  </a:schemeClr>
                </a:solidFill>
                <a:latin typeface="+mj-lt"/>
              </a:rPr>
              <a:t>CMS/COs perform most of the 71 functions plus those under FAR 42.302 (b) </a:t>
            </a:r>
            <a:r>
              <a:rPr lang="en-US" dirty="0">
                <a:solidFill>
                  <a:schemeClr val="bg2">
                    <a:lumMod val="50000"/>
                  </a:schemeClr>
                </a:solidFill>
                <a:latin typeface="+mj-lt"/>
              </a:rPr>
              <a:t>as follows: </a:t>
            </a:r>
            <a:endParaRPr lang="en-US" dirty="0" smtClean="0">
              <a:solidFill>
                <a:schemeClr val="bg2">
                  <a:lumMod val="50000"/>
                </a:schemeClr>
              </a:solidFill>
              <a:latin typeface="+mj-lt"/>
            </a:endParaRPr>
          </a:p>
          <a:p>
            <a:pPr marL="742950" lvl="1" indent="-285750">
              <a:buFont typeface="Arial" panose="020B0604020202020204" pitchFamily="34" charset="0"/>
              <a:buChar char="•"/>
            </a:pPr>
            <a:r>
              <a:rPr lang="en-US" dirty="0" smtClean="0">
                <a:solidFill>
                  <a:schemeClr val="bg2">
                    <a:lumMod val="50000"/>
                  </a:schemeClr>
                </a:solidFill>
                <a:latin typeface="+mj-lt"/>
              </a:rPr>
              <a:t>Negotiate </a:t>
            </a:r>
            <a:r>
              <a:rPr lang="en-US" dirty="0">
                <a:solidFill>
                  <a:schemeClr val="bg2">
                    <a:lumMod val="50000"/>
                  </a:schemeClr>
                </a:solidFill>
                <a:latin typeface="+mj-lt"/>
              </a:rPr>
              <a:t>or negotiate and execute supplemental agreements incorporating contractor proposals resulting from change orders issued under the Changes clause. Before completing negotiations, coordinate any delivery schedule change with the contracting office.</a:t>
            </a:r>
          </a:p>
          <a:p>
            <a:pPr marL="742950" lvl="1" indent="-285750">
              <a:buFont typeface="Arial" panose="020B0604020202020204" pitchFamily="34" charset="0"/>
              <a:buChar char="•"/>
            </a:pPr>
            <a:r>
              <a:rPr lang="en-US" dirty="0">
                <a:solidFill>
                  <a:schemeClr val="bg2">
                    <a:lumMod val="50000"/>
                  </a:schemeClr>
                </a:solidFill>
                <a:latin typeface="+mj-lt"/>
              </a:rPr>
              <a:t>Negotiate prices and execute priced exhibits for unpriced orders issued by the contracting officer under basic ordering agreements.</a:t>
            </a:r>
          </a:p>
          <a:p>
            <a:pPr marL="742950" lvl="1" indent="-285750">
              <a:buFont typeface="Arial" panose="020B0604020202020204" pitchFamily="34" charset="0"/>
              <a:buChar char="•"/>
            </a:pPr>
            <a:r>
              <a:rPr lang="en-US" dirty="0">
                <a:solidFill>
                  <a:schemeClr val="bg2">
                    <a:lumMod val="50000"/>
                  </a:schemeClr>
                </a:solidFill>
                <a:latin typeface="+mj-lt"/>
              </a:rPr>
              <a:t>Negotiate or negotiate and execute supplemental agreements changing contract delivery schedules.</a:t>
            </a:r>
          </a:p>
          <a:p>
            <a:pPr marL="742950" lvl="1" indent="-285750">
              <a:buFont typeface="Arial" panose="020B0604020202020204" pitchFamily="34" charset="0"/>
              <a:buChar char="•"/>
            </a:pPr>
            <a:r>
              <a:rPr lang="en-US" dirty="0" smtClean="0">
                <a:solidFill>
                  <a:schemeClr val="bg2">
                    <a:lumMod val="50000"/>
                  </a:schemeClr>
                </a:solidFill>
                <a:latin typeface="+mj-lt"/>
              </a:rPr>
              <a:t>Negotiate </a:t>
            </a:r>
            <a:r>
              <a:rPr lang="en-US" dirty="0">
                <a:solidFill>
                  <a:schemeClr val="bg2">
                    <a:lumMod val="50000"/>
                  </a:schemeClr>
                </a:solidFill>
                <a:latin typeface="+mj-lt"/>
              </a:rPr>
              <a:t>or negotiate and execute supplemental agreements providing for the de-obligation of unexpended dollar balances considered excess to known contract requirements.</a:t>
            </a:r>
          </a:p>
          <a:p>
            <a:pPr marL="742950" lvl="1" indent="-285750">
              <a:buFont typeface="Arial" panose="020B0604020202020204" pitchFamily="34" charset="0"/>
              <a:buChar char="•"/>
            </a:pPr>
            <a:r>
              <a:rPr lang="en-US" dirty="0" smtClean="0">
                <a:solidFill>
                  <a:schemeClr val="bg2">
                    <a:lumMod val="50000"/>
                  </a:schemeClr>
                </a:solidFill>
                <a:latin typeface="+mj-lt"/>
              </a:rPr>
              <a:t>Issue </a:t>
            </a:r>
            <a:r>
              <a:rPr lang="en-US" dirty="0">
                <a:solidFill>
                  <a:schemeClr val="bg2">
                    <a:lumMod val="50000"/>
                  </a:schemeClr>
                </a:solidFill>
                <a:latin typeface="+mj-lt"/>
              </a:rPr>
              <a:t>amended shipping instructions and, when necessary, negotiate and execute supplemental agreements incorporating contractor proposals resulting from these instructions</a:t>
            </a:r>
            <a:r>
              <a:rPr lang="en-US" dirty="0" smtClean="0">
                <a:solidFill>
                  <a:schemeClr val="bg2">
                    <a:lumMod val="50000"/>
                  </a:schemeClr>
                </a:solidFill>
                <a:latin typeface="+mj-lt"/>
              </a:rPr>
              <a:t>.</a:t>
            </a:r>
            <a:r>
              <a:rPr lang="en-US" dirty="0">
                <a:solidFill>
                  <a:schemeClr val="bg2">
                    <a:lumMod val="50000"/>
                  </a:schemeClr>
                </a:solidFill>
              </a:rPr>
              <a:t> </a:t>
            </a:r>
            <a:endParaRPr lang="en-US" dirty="0" smtClean="0">
              <a:solidFill>
                <a:schemeClr val="bg2">
                  <a:lumMod val="50000"/>
                </a:schemeClr>
              </a:solidFill>
            </a:endParaRPr>
          </a:p>
          <a:p>
            <a:pPr marL="742950" lvl="1" indent="-285750">
              <a:buFont typeface="Arial" panose="020B0604020202020204" pitchFamily="34" charset="0"/>
              <a:buChar char="•"/>
            </a:pPr>
            <a:r>
              <a:rPr lang="en-US" dirty="0">
                <a:solidFill>
                  <a:schemeClr val="bg2">
                    <a:lumMod val="50000"/>
                  </a:schemeClr>
                </a:solidFill>
                <a:latin typeface="+mj-lt"/>
              </a:rPr>
              <a:t>Negotiate changes to interim billing prices</a:t>
            </a:r>
            <a:r>
              <a:rPr lang="en-US" dirty="0" smtClean="0">
                <a:solidFill>
                  <a:schemeClr val="bg2">
                    <a:lumMod val="50000"/>
                  </a:schemeClr>
                </a:solidFill>
                <a:latin typeface="+mj-lt"/>
              </a:rPr>
              <a:t>.</a:t>
            </a:r>
          </a:p>
          <a:p>
            <a:pPr marL="742950" lvl="1" indent="-285750">
              <a:buFont typeface="Arial" panose="020B0604020202020204" pitchFamily="34" charset="0"/>
              <a:buChar char="•"/>
            </a:pPr>
            <a:r>
              <a:rPr lang="en-US" dirty="0">
                <a:solidFill>
                  <a:schemeClr val="bg2">
                    <a:lumMod val="50000"/>
                  </a:schemeClr>
                </a:solidFill>
                <a:latin typeface="+mj-lt"/>
              </a:rPr>
              <a:t>Negotiate and </a:t>
            </a:r>
            <a:r>
              <a:rPr lang="en-US" dirty="0" err="1">
                <a:solidFill>
                  <a:schemeClr val="bg2">
                    <a:lumMod val="50000"/>
                  </a:schemeClr>
                </a:solidFill>
                <a:latin typeface="+mj-lt"/>
              </a:rPr>
              <a:t>definitize</a:t>
            </a:r>
            <a:r>
              <a:rPr lang="en-US" dirty="0">
                <a:solidFill>
                  <a:schemeClr val="bg2">
                    <a:lumMod val="50000"/>
                  </a:schemeClr>
                </a:solidFill>
                <a:latin typeface="+mj-lt"/>
              </a:rPr>
              <a:t> adjustments to contract prices resulting from exercise of an economic price adjustment clause (see </a:t>
            </a:r>
            <a:r>
              <a:rPr lang="en-US" dirty="0">
                <a:solidFill>
                  <a:schemeClr val="bg2">
                    <a:lumMod val="50000"/>
                  </a:schemeClr>
                </a:solidFill>
                <a:latin typeface="+mj-lt"/>
                <a:hlinkClick r:id="rId2"/>
              </a:rPr>
              <a:t>Subpart 16.2</a:t>
            </a:r>
            <a:r>
              <a:rPr lang="en-US" dirty="0">
                <a:solidFill>
                  <a:schemeClr val="bg2">
                    <a:lumMod val="50000"/>
                  </a:schemeClr>
                </a:solidFill>
                <a:latin typeface="+mj-lt"/>
              </a:rPr>
              <a:t>). </a:t>
            </a:r>
          </a:p>
          <a:p>
            <a:pPr marL="742950" lvl="1" indent="-285750">
              <a:buFont typeface="Arial" panose="020B0604020202020204" pitchFamily="34" charset="0"/>
              <a:buChar char="•"/>
            </a:pPr>
            <a:endParaRPr lang="en-US" dirty="0">
              <a:latin typeface="+mj-lt"/>
            </a:endParaRPr>
          </a:p>
          <a:p>
            <a:pPr marL="742950" lvl="1" indent="-285750">
              <a:buFont typeface="Arial" panose="020B0604020202020204" pitchFamily="34" charset="0"/>
              <a:buChar char="•"/>
            </a:pPr>
            <a:endParaRPr lang="en-US" dirty="0">
              <a:latin typeface="+mj-lt"/>
            </a:endParaRP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30</a:t>
            </a:fld>
            <a:endParaRPr lang="en-US" dirty="0"/>
          </a:p>
        </p:txBody>
      </p:sp>
    </p:spTree>
    <p:extLst>
      <p:ext uri="{BB962C8B-B14F-4D97-AF65-F5344CB8AC3E}">
        <p14:creationId xmlns:p14="http://schemas.microsoft.com/office/powerpoint/2010/main" val="41123977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923330"/>
          </a:xfrm>
          <a:prstGeom prst="rect">
            <a:avLst/>
          </a:prstGeom>
        </p:spPr>
        <p:txBody>
          <a:bodyPr vert="horz" wrap="square" lIns="0" tIns="0" rIns="0" bIns="0" rtlCol="0">
            <a:spAutoFit/>
          </a:bodyPr>
          <a:lstStyle/>
          <a:p>
            <a:pPr marL="12700">
              <a:lnSpc>
                <a:spcPct val="100000"/>
              </a:lnSpc>
            </a:pPr>
            <a:r>
              <a:rPr lang="en-US" sz="3200" dirty="0" smtClean="0">
                <a:latin typeface="+mj-lt"/>
              </a:rPr>
              <a:t/>
            </a:r>
            <a:br>
              <a:rPr lang="en-US" sz="3200" dirty="0" smtClean="0">
                <a:latin typeface="+mj-lt"/>
              </a:rPr>
            </a:br>
            <a:r>
              <a:rPr lang="en-US" sz="2800" dirty="0">
                <a:solidFill>
                  <a:schemeClr val="bg2">
                    <a:lumMod val="50000"/>
                  </a:schemeClr>
                </a:solidFill>
                <a:latin typeface="+mj-lt"/>
                <a:cs typeface="+mj-cs"/>
              </a:rPr>
              <a:t>42.302 Contract Administration functions</a:t>
            </a:r>
            <a:endParaRPr sz="2800" dirty="0">
              <a:solidFill>
                <a:schemeClr val="bg2">
                  <a:lumMod val="50000"/>
                </a:schemeClr>
              </a:solidFill>
              <a:latin typeface="+mj-lt"/>
              <a:cs typeface="+mj-cs"/>
            </a:endParaRPr>
          </a:p>
        </p:txBody>
      </p:sp>
      <p:sp>
        <p:nvSpPr>
          <p:cNvPr id="3" name="object 3"/>
          <p:cNvSpPr txBox="1"/>
          <p:nvPr/>
        </p:nvSpPr>
        <p:spPr>
          <a:xfrm>
            <a:off x="457200" y="1295400"/>
            <a:ext cx="8153400" cy="4985980"/>
          </a:xfrm>
          <a:prstGeom prst="rect">
            <a:avLst/>
          </a:prstGeom>
        </p:spPr>
        <p:txBody>
          <a:bodyPr vert="horz" wrap="square" lIns="0" tIns="0" rIns="0" bIns="0" rtlCol="0">
            <a:spAutoFit/>
          </a:bodyPr>
          <a:lstStyle/>
          <a:p>
            <a:pPr marL="742950" lvl="1" indent="-285750">
              <a:buFont typeface="Arial" panose="020B0604020202020204" pitchFamily="34" charset="0"/>
              <a:buChar char="•"/>
            </a:pPr>
            <a:r>
              <a:rPr lang="en-US" dirty="0" smtClean="0">
                <a:solidFill>
                  <a:schemeClr val="bg2">
                    <a:lumMod val="50000"/>
                  </a:schemeClr>
                </a:solidFill>
                <a:latin typeface="+mj-lt"/>
              </a:rPr>
              <a:t>Issue </a:t>
            </a:r>
            <a:r>
              <a:rPr lang="en-US" dirty="0">
                <a:solidFill>
                  <a:schemeClr val="bg2">
                    <a:lumMod val="50000"/>
                  </a:schemeClr>
                </a:solidFill>
                <a:latin typeface="+mj-lt"/>
              </a:rPr>
              <a:t>change orders and negotiate and execute resulting supplemental agreements under contracts for ship construction, conversion, and repair.</a:t>
            </a:r>
          </a:p>
          <a:p>
            <a:pPr marL="742950" lvl="1" indent="-285750">
              <a:buFont typeface="Arial" panose="020B0604020202020204" pitchFamily="34" charset="0"/>
              <a:buChar char="•"/>
            </a:pPr>
            <a:r>
              <a:rPr lang="en-US" dirty="0">
                <a:solidFill>
                  <a:schemeClr val="bg2">
                    <a:lumMod val="50000"/>
                  </a:schemeClr>
                </a:solidFill>
                <a:latin typeface="+mj-lt"/>
              </a:rPr>
              <a:t>Execute supplemental agreements on firm-fixed-price supply contracts to reduce required contract line item quantities and de-obligate excess funds when notified by the contractor of an inconsequential delivery shortage, and it is determined that such action is in the best interests of the Government, notwithstanding the default provisions of the contract. Such action will be taken only upon the written request of the contractor and, in no event, shall the total downward contract price adjustment resulting from an inconsequential delivery shortage exceed $250.00 or 5 percent of the contract price, whichever is less.</a:t>
            </a:r>
          </a:p>
          <a:p>
            <a:pPr marL="742950" lvl="1" indent="-285750">
              <a:buFont typeface="Arial" panose="020B0604020202020204" pitchFamily="34" charset="0"/>
              <a:buChar char="•"/>
            </a:pPr>
            <a:r>
              <a:rPr lang="en-US" dirty="0">
                <a:solidFill>
                  <a:schemeClr val="bg2">
                    <a:lumMod val="50000"/>
                  </a:schemeClr>
                </a:solidFill>
                <a:latin typeface="+mj-lt"/>
              </a:rPr>
              <a:t>Execute supplemental agreements to permit a change in place of inspection at origin specified in firm-fixed-price supply contracts awarded to </a:t>
            </a:r>
            <a:r>
              <a:rPr lang="en-US" dirty="0" err="1">
                <a:solidFill>
                  <a:schemeClr val="bg2">
                    <a:lumMod val="50000"/>
                  </a:schemeClr>
                </a:solidFill>
                <a:latin typeface="+mj-lt"/>
              </a:rPr>
              <a:t>nonmanufacturers</a:t>
            </a:r>
            <a:r>
              <a:rPr lang="en-US" dirty="0">
                <a:solidFill>
                  <a:schemeClr val="bg2">
                    <a:lumMod val="50000"/>
                  </a:schemeClr>
                </a:solidFill>
                <a:latin typeface="+mj-lt"/>
              </a:rPr>
              <a:t>, as deemed necessary to protect the Government’s interests.</a:t>
            </a:r>
          </a:p>
          <a:p>
            <a:pPr marL="742950" lvl="1" indent="-285750">
              <a:buFont typeface="Arial" panose="020B0604020202020204" pitchFamily="34" charset="0"/>
              <a:buChar char="•"/>
            </a:pPr>
            <a:r>
              <a:rPr lang="en-US" dirty="0">
                <a:solidFill>
                  <a:schemeClr val="bg2">
                    <a:lumMod val="50000"/>
                  </a:schemeClr>
                </a:solidFill>
                <a:latin typeface="+mj-lt"/>
              </a:rPr>
              <a:t>Prepare evaluations of contractor performance in accordance with </a:t>
            </a:r>
            <a:r>
              <a:rPr lang="en-US" dirty="0">
                <a:solidFill>
                  <a:schemeClr val="bg2">
                    <a:lumMod val="50000"/>
                  </a:schemeClr>
                </a:solidFill>
                <a:latin typeface="+mj-lt"/>
                <a:hlinkClick r:id="rId2"/>
              </a:rPr>
              <a:t>Subpart 42.15</a:t>
            </a:r>
            <a:r>
              <a:rPr lang="en-US" dirty="0">
                <a:solidFill>
                  <a:schemeClr val="bg2">
                    <a:lumMod val="50000"/>
                  </a:schemeClr>
                </a:solidFill>
                <a:latin typeface="+mj-lt"/>
              </a:rPr>
              <a:t>. </a:t>
            </a:r>
          </a:p>
          <a:p>
            <a:endParaRPr lang="en-US" dirty="0">
              <a:latin typeface="+mj-lt"/>
            </a:endParaRP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31</a:t>
            </a:fld>
            <a:endParaRPr lang="en-US" dirty="0"/>
          </a:p>
        </p:txBody>
      </p:sp>
    </p:spTree>
    <p:extLst>
      <p:ext uri="{BB962C8B-B14F-4D97-AF65-F5344CB8AC3E}">
        <p14:creationId xmlns:p14="http://schemas.microsoft.com/office/powerpoint/2010/main" val="23057570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1108244"/>
          </a:xfrm>
          <a:prstGeom prst="rect">
            <a:avLst/>
          </a:prstGeom>
        </p:spPr>
        <p:txBody>
          <a:bodyPr vert="horz" wrap="square" lIns="0" tIns="244086" rIns="0" bIns="0" rtlCol="0">
            <a:spAutoFit/>
          </a:bodyPr>
          <a:lstStyle/>
          <a:p>
            <a:pPr marL="12700"/>
            <a:r>
              <a:rPr sz="2800" dirty="0">
                <a:solidFill>
                  <a:schemeClr val="bg2">
                    <a:lumMod val="50000"/>
                  </a:schemeClr>
                </a:solidFill>
                <a:latin typeface="+mj-lt"/>
                <a:cs typeface="+mj-cs"/>
              </a:rPr>
              <a:t>FAR Part 43</a:t>
            </a:r>
            <a:r>
              <a:rPr lang="en-US" sz="2800" dirty="0">
                <a:solidFill>
                  <a:schemeClr val="bg2">
                    <a:lumMod val="50000"/>
                  </a:schemeClr>
                </a:solidFill>
                <a:latin typeface="+mj-lt"/>
                <a:cs typeface="+mj-cs"/>
              </a:rPr>
              <a:t>.1; 43.2; 43.103</a:t>
            </a:r>
            <a:br>
              <a:rPr lang="en-US" sz="2800" dirty="0">
                <a:solidFill>
                  <a:schemeClr val="bg2">
                    <a:lumMod val="50000"/>
                  </a:schemeClr>
                </a:solidFill>
                <a:latin typeface="+mj-lt"/>
                <a:cs typeface="+mj-cs"/>
              </a:rPr>
            </a:br>
            <a:r>
              <a:rPr sz="2800" dirty="0">
                <a:solidFill>
                  <a:schemeClr val="bg2">
                    <a:lumMod val="50000"/>
                  </a:schemeClr>
                </a:solidFill>
                <a:latin typeface="+mj-lt"/>
                <a:cs typeface="+mj-cs"/>
              </a:rPr>
              <a:t> Contract Modifications</a:t>
            </a:r>
          </a:p>
        </p:txBody>
      </p:sp>
      <p:sp>
        <p:nvSpPr>
          <p:cNvPr id="3" name="object 3"/>
          <p:cNvSpPr txBox="1"/>
          <p:nvPr/>
        </p:nvSpPr>
        <p:spPr>
          <a:xfrm>
            <a:off x="381000" y="1981200"/>
            <a:ext cx="8534400" cy="4421723"/>
          </a:xfrm>
          <a:prstGeom prst="rect">
            <a:avLst/>
          </a:prstGeom>
        </p:spPr>
        <p:txBody>
          <a:bodyPr vert="horz" wrap="square" lIns="0" tIns="0" rIns="0" bIns="0" rtlCol="0">
            <a:spAutoFit/>
          </a:bodyPr>
          <a:lstStyle/>
          <a:p>
            <a:pPr marL="355600" marR="179705" indent="-342900" algn="just">
              <a:lnSpc>
                <a:spcPct val="100000"/>
              </a:lnSpc>
              <a:buFont typeface="Arial"/>
              <a:buChar char="•"/>
              <a:tabLst>
                <a:tab pos="356235" algn="l"/>
              </a:tabLst>
            </a:pPr>
            <a:r>
              <a:rPr sz="2000" spc="-5" dirty="0">
                <a:solidFill>
                  <a:schemeClr val="bg2">
                    <a:lumMod val="50000"/>
                  </a:schemeClr>
                </a:solidFill>
                <a:latin typeface="+mj-lt"/>
                <a:cs typeface="Arial"/>
              </a:rPr>
              <a:t>Only</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nt</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a</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ti</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g offi</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ers a</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ti</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g within</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the s</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p</a:t>
            </a:r>
            <a:r>
              <a:rPr sz="2000" spc="-5" dirty="0">
                <a:solidFill>
                  <a:schemeClr val="bg2">
                    <a:lumMod val="50000"/>
                  </a:schemeClr>
                </a:solidFill>
                <a:latin typeface="+mj-lt"/>
                <a:cs typeface="Arial"/>
              </a:rPr>
              <a:t>e </a:t>
            </a:r>
            <a:r>
              <a:rPr sz="2000" spc="0" dirty="0">
                <a:solidFill>
                  <a:schemeClr val="bg2">
                    <a:lumMod val="50000"/>
                  </a:schemeClr>
                </a:solidFill>
                <a:latin typeface="+mj-lt"/>
                <a:cs typeface="Arial"/>
              </a:rPr>
              <a:t>o</a:t>
            </a:r>
            <a:r>
              <a:rPr sz="2000" spc="-5" dirty="0">
                <a:solidFill>
                  <a:schemeClr val="bg2">
                    <a:lumMod val="50000"/>
                  </a:schemeClr>
                </a:solidFill>
                <a:latin typeface="+mj-lt"/>
                <a:cs typeface="Arial"/>
              </a:rPr>
              <a:t>f the</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r </a:t>
            </a:r>
            <a:r>
              <a:rPr sz="2000" spc="0" dirty="0">
                <a:solidFill>
                  <a:schemeClr val="bg2">
                    <a:lumMod val="50000"/>
                  </a:schemeClr>
                </a:solidFill>
                <a:latin typeface="+mj-lt"/>
                <a:cs typeface="Arial"/>
              </a:rPr>
              <a:t>a</a:t>
            </a:r>
            <a:r>
              <a:rPr sz="2000" spc="-5" dirty="0">
                <a:solidFill>
                  <a:schemeClr val="bg2">
                    <a:lumMod val="50000"/>
                  </a:schemeClr>
                </a:solidFill>
                <a:latin typeface="+mj-lt"/>
                <a:cs typeface="Arial"/>
              </a:rPr>
              <a:t>ut</a:t>
            </a:r>
            <a:r>
              <a:rPr sz="2000" spc="0" dirty="0">
                <a:solidFill>
                  <a:schemeClr val="bg2">
                    <a:lumMod val="50000"/>
                  </a:schemeClr>
                </a:solidFill>
                <a:latin typeface="+mj-lt"/>
                <a:cs typeface="Arial"/>
              </a:rPr>
              <a:t>h</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ity a</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e </a:t>
            </a:r>
            <a:r>
              <a:rPr sz="2000" spc="0" dirty="0">
                <a:solidFill>
                  <a:schemeClr val="bg2">
                    <a:lumMod val="50000"/>
                  </a:schemeClr>
                </a:solidFill>
                <a:latin typeface="+mj-lt"/>
                <a:cs typeface="Arial"/>
              </a:rPr>
              <a:t>e</a:t>
            </a:r>
            <a:r>
              <a:rPr sz="2000" spc="-5" dirty="0">
                <a:solidFill>
                  <a:schemeClr val="bg2">
                    <a:lumMod val="50000"/>
                  </a:schemeClr>
                </a:solidFill>
                <a:latin typeface="+mj-lt"/>
                <a:cs typeface="Arial"/>
              </a:rPr>
              <a:t>mp</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we</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ed</a:t>
            </a:r>
            <a:r>
              <a:rPr sz="2000" spc="40" dirty="0">
                <a:solidFill>
                  <a:schemeClr val="bg2">
                    <a:lumMod val="50000"/>
                  </a:schemeClr>
                </a:solidFill>
                <a:latin typeface="+mj-lt"/>
                <a:cs typeface="Arial"/>
              </a:rPr>
              <a:t> </a:t>
            </a:r>
            <a:r>
              <a:rPr sz="2000" spc="-5" dirty="0">
                <a:solidFill>
                  <a:schemeClr val="bg2">
                    <a:lumMod val="50000"/>
                  </a:schemeClr>
                </a:solidFill>
                <a:latin typeface="+mj-lt"/>
                <a:cs typeface="Arial"/>
              </a:rPr>
              <a:t>to e</a:t>
            </a:r>
            <a:r>
              <a:rPr sz="2000" dirty="0">
                <a:solidFill>
                  <a:schemeClr val="bg2">
                    <a:lumMod val="50000"/>
                  </a:schemeClr>
                </a:solidFill>
                <a:latin typeface="+mj-lt"/>
                <a:cs typeface="Arial"/>
              </a:rPr>
              <a:t>x</a:t>
            </a:r>
            <a:r>
              <a:rPr sz="2000" spc="-5" dirty="0">
                <a:solidFill>
                  <a:schemeClr val="bg2">
                    <a:lumMod val="50000"/>
                  </a:schemeClr>
                </a:solidFill>
                <a:latin typeface="+mj-lt"/>
                <a:cs typeface="Arial"/>
              </a:rPr>
              <a:t>e</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ute</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nt</a:t>
            </a:r>
            <a:r>
              <a:rPr sz="2000" spc="0" dirty="0">
                <a:solidFill>
                  <a:schemeClr val="bg2">
                    <a:lumMod val="50000"/>
                  </a:schemeClr>
                </a:solidFill>
                <a:latin typeface="+mj-lt"/>
                <a:cs typeface="Arial"/>
              </a:rPr>
              <a:t>r</a:t>
            </a:r>
            <a:r>
              <a:rPr sz="2000" spc="-5" dirty="0">
                <a:solidFill>
                  <a:schemeClr val="bg2">
                    <a:lumMod val="50000"/>
                  </a:schemeClr>
                </a:solidFill>
                <a:latin typeface="+mj-lt"/>
                <a:cs typeface="Arial"/>
              </a:rPr>
              <a:t>a</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t mod</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fi</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at</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s.</a:t>
            </a:r>
            <a:endParaRPr sz="2000" dirty="0">
              <a:solidFill>
                <a:schemeClr val="bg2">
                  <a:lumMod val="50000"/>
                </a:schemeClr>
              </a:solidFill>
              <a:latin typeface="+mj-lt"/>
              <a:cs typeface="Arial"/>
            </a:endParaRPr>
          </a:p>
          <a:p>
            <a:pPr marL="355600" indent="-342900">
              <a:lnSpc>
                <a:spcPct val="100000"/>
              </a:lnSpc>
              <a:spcBef>
                <a:spcPts val="670"/>
              </a:spcBef>
              <a:buFont typeface="Arial"/>
              <a:buChar char="•"/>
              <a:tabLst>
                <a:tab pos="356235" algn="l"/>
                <a:tab pos="1937385" algn="l"/>
              </a:tabLst>
            </a:pPr>
            <a:r>
              <a:rPr sz="2000" spc="-5" dirty="0" smtClean="0">
                <a:solidFill>
                  <a:schemeClr val="bg2">
                    <a:lumMod val="50000"/>
                  </a:schemeClr>
                </a:solidFill>
                <a:latin typeface="+mj-lt"/>
                <a:cs typeface="Arial"/>
              </a:rPr>
              <a:t>Bilat</a:t>
            </a:r>
            <a:r>
              <a:rPr sz="2000" dirty="0" smtClean="0">
                <a:solidFill>
                  <a:schemeClr val="bg2">
                    <a:lumMod val="50000"/>
                  </a:schemeClr>
                </a:solidFill>
                <a:latin typeface="+mj-lt"/>
                <a:cs typeface="Arial"/>
              </a:rPr>
              <a:t>e</a:t>
            </a:r>
            <a:r>
              <a:rPr sz="2000" spc="-5" dirty="0" smtClean="0">
                <a:solidFill>
                  <a:schemeClr val="bg2">
                    <a:lumMod val="50000"/>
                  </a:schemeClr>
                </a:solidFill>
                <a:latin typeface="+mj-lt"/>
                <a:cs typeface="Arial"/>
              </a:rPr>
              <a:t>ra</a:t>
            </a:r>
            <a:r>
              <a:rPr sz="2000" dirty="0" smtClean="0">
                <a:solidFill>
                  <a:schemeClr val="bg2">
                    <a:lumMod val="50000"/>
                  </a:schemeClr>
                </a:solidFill>
                <a:latin typeface="+mj-lt"/>
                <a:cs typeface="Arial"/>
              </a:rPr>
              <a:t>l</a:t>
            </a:r>
            <a:r>
              <a:rPr sz="2000" spc="-5" dirty="0" smtClean="0">
                <a:solidFill>
                  <a:schemeClr val="bg2">
                    <a:lumMod val="50000"/>
                  </a:schemeClr>
                </a:solidFill>
                <a:latin typeface="+mj-lt"/>
                <a:cs typeface="Arial"/>
              </a:rPr>
              <a:t>:</a:t>
            </a:r>
            <a:r>
              <a:rPr lang="en-US" sz="2000" spc="-5" dirty="0" smtClean="0">
                <a:solidFill>
                  <a:schemeClr val="bg2">
                    <a:lumMod val="50000"/>
                  </a:schemeClr>
                </a:solidFill>
                <a:latin typeface="+mj-lt"/>
                <a:cs typeface="Arial"/>
              </a:rPr>
              <a:t> </a:t>
            </a:r>
            <a:r>
              <a:rPr sz="2000" spc="-5" dirty="0" smtClean="0">
                <a:solidFill>
                  <a:schemeClr val="bg2">
                    <a:lumMod val="50000"/>
                  </a:schemeClr>
                </a:solidFill>
                <a:latin typeface="+mj-lt"/>
                <a:cs typeface="Arial"/>
              </a:rPr>
              <a:t>M</a:t>
            </a:r>
            <a:r>
              <a:rPr sz="2000" dirty="0" smtClean="0">
                <a:solidFill>
                  <a:schemeClr val="bg2">
                    <a:lumMod val="50000"/>
                  </a:schemeClr>
                </a:solidFill>
                <a:latin typeface="+mj-lt"/>
                <a:cs typeface="Arial"/>
              </a:rPr>
              <a:t>u</a:t>
            </a:r>
            <a:r>
              <a:rPr sz="2000" spc="-5" dirty="0" smtClean="0">
                <a:solidFill>
                  <a:schemeClr val="bg2">
                    <a:lumMod val="50000"/>
                  </a:schemeClr>
                </a:solidFill>
                <a:latin typeface="+mj-lt"/>
                <a:cs typeface="Arial"/>
              </a:rPr>
              <a:t>st </a:t>
            </a:r>
            <a:r>
              <a:rPr sz="2000" spc="-5" dirty="0">
                <a:solidFill>
                  <a:schemeClr val="bg2">
                    <a:lumMod val="50000"/>
                  </a:schemeClr>
                </a:solidFill>
                <a:latin typeface="+mj-lt"/>
                <a:cs typeface="Arial"/>
              </a:rPr>
              <a:t>be </a:t>
            </a:r>
            <a:r>
              <a:rPr sz="2000" dirty="0">
                <a:solidFill>
                  <a:schemeClr val="bg2">
                    <a:lumMod val="50000"/>
                  </a:schemeClr>
                </a:solidFill>
                <a:latin typeface="+mj-lt"/>
                <a:cs typeface="Arial"/>
              </a:rPr>
              <a:t>u</a:t>
            </a:r>
            <a:r>
              <a:rPr sz="2000" spc="-5" dirty="0">
                <a:solidFill>
                  <a:schemeClr val="bg2">
                    <a:lumMod val="50000"/>
                  </a:schemeClr>
                </a:solidFill>
                <a:latin typeface="+mj-lt"/>
                <a:cs typeface="Arial"/>
              </a:rPr>
              <a:t>s</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d wh</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n</a:t>
            </a:r>
            <a:r>
              <a:rPr sz="2000" spc="10" dirty="0">
                <a:solidFill>
                  <a:schemeClr val="bg2">
                    <a:lumMod val="50000"/>
                  </a:schemeClr>
                </a:solidFill>
                <a:latin typeface="+mj-lt"/>
                <a:cs typeface="Arial"/>
              </a:rPr>
              <a:t> </a:t>
            </a:r>
            <a:r>
              <a:rPr sz="2000" spc="-5" dirty="0" err="1">
                <a:solidFill>
                  <a:schemeClr val="bg2">
                    <a:lumMod val="50000"/>
                  </a:schemeClr>
                </a:solidFill>
                <a:latin typeface="+mj-lt"/>
                <a:cs typeface="Arial"/>
              </a:rPr>
              <a:t>de</a:t>
            </a:r>
            <a:r>
              <a:rPr sz="2000" dirty="0" err="1">
                <a:solidFill>
                  <a:schemeClr val="bg2">
                    <a:lumMod val="50000"/>
                  </a:schemeClr>
                </a:solidFill>
                <a:latin typeface="+mj-lt"/>
                <a:cs typeface="Arial"/>
              </a:rPr>
              <a:t>f</a:t>
            </a:r>
            <a:r>
              <a:rPr sz="2000" spc="-5" dirty="0" err="1">
                <a:solidFill>
                  <a:schemeClr val="bg2">
                    <a:lumMod val="50000"/>
                  </a:schemeClr>
                </a:solidFill>
                <a:latin typeface="+mj-lt"/>
                <a:cs typeface="Arial"/>
              </a:rPr>
              <a:t>in</a:t>
            </a:r>
            <a:r>
              <a:rPr sz="2000" dirty="0" err="1">
                <a:solidFill>
                  <a:schemeClr val="bg2">
                    <a:lumMod val="50000"/>
                  </a:schemeClr>
                </a:solidFill>
                <a:latin typeface="+mj-lt"/>
                <a:cs typeface="Arial"/>
              </a:rPr>
              <a:t>i</a:t>
            </a:r>
            <a:r>
              <a:rPr sz="2000" spc="-5" dirty="0" err="1">
                <a:solidFill>
                  <a:schemeClr val="bg2">
                    <a:lumMod val="50000"/>
                  </a:schemeClr>
                </a:solidFill>
                <a:latin typeface="+mj-lt"/>
                <a:cs typeface="Arial"/>
              </a:rPr>
              <a:t>ti</a:t>
            </a:r>
            <a:r>
              <a:rPr sz="2000" dirty="0" err="1">
                <a:solidFill>
                  <a:schemeClr val="bg2">
                    <a:lumMod val="50000"/>
                  </a:schemeClr>
                </a:solidFill>
                <a:latin typeface="+mj-lt"/>
                <a:cs typeface="Arial"/>
              </a:rPr>
              <a:t>z</a:t>
            </a:r>
            <a:r>
              <a:rPr sz="2000" spc="-5" dirty="0" err="1">
                <a:solidFill>
                  <a:schemeClr val="bg2">
                    <a:lumMod val="50000"/>
                  </a:schemeClr>
                </a:solidFill>
                <a:latin typeface="+mj-lt"/>
                <a:cs typeface="Arial"/>
              </a:rPr>
              <a:t>ing</a:t>
            </a:r>
            <a:r>
              <a:rPr sz="2000" spc="5" dirty="0">
                <a:solidFill>
                  <a:schemeClr val="bg2">
                    <a:lumMod val="50000"/>
                  </a:schemeClr>
                </a:solidFill>
                <a:latin typeface="+mj-lt"/>
                <a:cs typeface="Arial"/>
              </a:rPr>
              <a:t> </a:t>
            </a:r>
            <a:r>
              <a:rPr sz="2000" spc="-5" dirty="0" smtClean="0">
                <a:solidFill>
                  <a:schemeClr val="bg2">
                    <a:lumMod val="50000"/>
                  </a:schemeClr>
                </a:solidFill>
                <a:latin typeface="+mj-lt"/>
                <a:cs typeface="Arial"/>
              </a:rPr>
              <a:t>a</a:t>
            </a:r>
            <a:r>
              <a:rPr lang="en-US" sz="2000" spc="-5" dirty="0" smtClean="0">
                <a:solidFill>
                  <a:schemeClr val="bg2">
                    <a:lumMod val="50000"/>
                  </a:schemeClr>
                </a:solidFill>
                <a:latin typeface="+mj-lt"/>
                <a:cs typeface="Arial"/>
              </a:rPr>
              <a:t> </a:t>
            </a:r>
            <a:r>
              <a:rPr sz="2000" spc="-5" dirty="0" smtClean="0">
                <a:solidFill>
                  <a:schemeClr val="bg2">
                    <a:lumMod val="50000"/>
                  </a:schemeClr>
                </a:solidFill>
                <a:latin typeface="+mj-lt"/>
                <a:cs typeface="Arial"/>
              </a:rPr>
              <a:t>l</a:t>
            </a:r>
            <a:r>
              <a:rPr sz="2000" dirty="0" smtClean="0">
                <a:solidFill>
                  <a:schemeClr val="bg2">
                    <a:lumMod val="50000"/>
                  </a:schemeClr>
                </a:solidFill>
                <a:latin typeface="+mj-lt"/>
                <a:cs typeface="Arial"/>
              </a:rPr>
              <a:t>e</a:t>
            </a:r>
            <a:r>
              <a:rPr sz="2000" spc="-5" dirty="0" smtClean="0">
                <a:solidFill>
                  <a:schemeClr val="bg2">
                    <a:lumMod val="50000"/>
                  </a:schemeClr>
                </a:solidFill>
                <a:latin typeface="+mj-lt"/>
                <a:cs typeface="Arial"/>
              </a:rPr>
              <a:t>tt</a:t>
            </a:r>
            <a:r>
              <a:rPr sz="2000" dirty="0" smtClean="0">
                <a:solidFill>
                  <a:schemeClr val="bg2">
                    <a:lumMod val="50000"/>
                  </a:schemeClr>
                </a:solidFill>
                <a:latin typeface="+mj-lt"/>
                <a:cs typeface="Arial"/>
              </a:rPr>
              <a:t>e</a:t>
            </a:r>
            <a:r>
              <a:rPr sz="2000" spc="-5" dirty="0" smtClean="0">
                <a:solidFill>
                  <a:schemeClr val="bg2">
                    <a:lumMod val="50000"/>
                  </a:schemeClr>
                </a:solidFill>
                <a:latin typeface="+mj-lt"/>
                <a:cs typeface="Arial"/>
              </a:rPr>
              <a:t>r co</a:t>
            </a:r>
            <a:r>
              <a:rPr sz="2000" dirty="0" smtClean="0">
                <a:solidFill>
                  <a:schemeClr val="bg2">
                    <a:lumMod val="50000"/>
                  </a:schemeClr>
                </a:solidFill>
                <a:latin typeface="+mj-lt"/>
                <a:cs typeface="Arial"/>
              </a:rPr>
              <a:t>n</a:t>
            </a:r>
            <a:r>
              <a:rPr sz="2000" spc="-5" dirty="0" smtClean="0">
                <a:solidFill>
                  <a:schemeClr val="bg2">
                    <a:lumMod val="50000"/>
                  </a:schemeClr>
                </a:solidFill>
                <a:latin typeface="+mj-lt"/>
                <a:cs typeface="Arial"/>
              </a:rPr>
              <a:t>tr</a:t>
            </a:r>
            <a:r>
              <a:rPr sz="2000" spc="0" dirty="0" smtClean="0">
                <a:solidFill>
                  <a:schemeClr val="bg2">
                    <a:lumMod val="50000"/>
                  </a:schemeClr>
                </a:solidFill>
                <a:latin typeface="+mj-lt"/>
                <a:cs typeface="Arial"/>
              </a:rPr>
              <a:t>a</a:t>
            </a:r>
            <a:r>
              <a:rPr sz="2000" spc="-5" dirty="0" smtClean="0">
                <a:solidFill>
                  <a:schemeClr val="bg2">
                    <a:lumMod val="50000"/>
                  </a:schemeClr>
                </a:solidFill>
                <a:latin typeface="+mj-lt"/>
                <a:cs typeface="Arial"/>
              </a:rPr>
              <a:t>ct</a:t>
            </a:r>
            <a:r>
              <a:rPr lang="en-US" sz="2000" spc="-5" dirty="0" smtClean="0">
                <a:solidFill>
                  <a:schemeClr val="bg2">
                    <a:lumMod val="50000"/>
                  </a:schemeClr>
                </a:solidFill>
                <a:latin typeface="+mj-lt"/>
                <a:cs typeface="Arial"/>
              </a:rPr>
              <a:t> (includes FAR 8 and FAR 12 change orders)</a:t>
            </a:r>
          </a:p>
          <a:p>
            <a:pPr marL="355600" indent="-342900">
              <a:spcBef>
                <a:spcPts val="670"/>
              </a:spcBef>
              <a:buFont typeface="Arial"/>
              <a:buChar char="•"/>
              <a:tabLst>
                <a:tab pos="356235" algn="l"/>
                <a:tab pos="1937385" algn="l"/>
              </a:tabLst>
            </a:pPr>
            <a:r>
              <a:rPr lang="en-US" sz="2000" spc="-5" dirty="0" smtClean="0">
                <a:solidFill>
                  <a:schemeClr val="bg2">
                    <a:lumMod val="50000"/>
                  </a:schemeClr>
                </a:solidFill>
                <a:latin typeface="+mj-lt"/>
                <a:cs typeface="Arial"/>
              </a:rPr>
              <a:t>Unilat</a:t>
            </a:r>
            <a:r>
              <a:rPr lang="en-US" sz="2000" dirty="0" smtClean="0">
                <a:solidFill>
                  <a:schemeClr val="bg2">
                    <a:lumMod val="50000"/>
                  </a:schemeClr>
                </a:solidFill>
                <a:latin typeface="+mj-lt"/>
                <a:cs typeface="Arial"/>
              </a:rPr>
              <a:t>e</a:t>
            </a:r>
            <a:r>
              <a:rPr lang="en-US" sz="2000" spc="-5" dirty="0" smtClean="0">
                <a:solidFill>
                  <a:schemeClr val="bg2">
                    <a:lumMod val="50000"/>
                  </a:schemeClr>
                </a:solidFill>
                <a:latin typeface="+mj-lt"/>
                <a:cs typeface="Arial"/>
              </a:rPr>
              <a:t>ra</a:t>
            </a:r>
            <a:r>
              <a:rPr lang="en-US" sz="2000" dirty="0" smtClean="0">
                <a:solidFill>
                  <a:schemeClr val="bg2">
                    <a:lumMod val="50000"/>
                  </a:schemeClr>
                </a:solidFill>
                <a:latin typeface="+mj-lt"/>
                <a:cs typeface="Arial"/>
              </a:rPr>
              <a:t>l</a:t>
            </a:r>
            <a:r>
              <a:rPr lang="en-US" sz="2000" spc="-5" dirty="0">
                <a:solidFill>
                  <a:schemeClr val="bg2">
                    <a:lumMod val="50000"/>
                  </a:schemeClr>
                </a:solidFill>
                <a:latin typeface="+mj-lt"/>
                <a:cs typeface="Arial"/>
              </a:rPr>
              <a:t>:</a:t>
            </a:r>
            <a:r>
              <a:rPr lang="en-US" sz="2000" dirty="0">
                <a:solidFill>
                  <a:schemeClr val="bg2">
                    <a:lumMod val="50000"/>
                  </a:schemeClr>
                </a:solidFill>
                <a:latin typeface="+mj-lt"/>
                <a:cs typeface="Arial"/>
              </a:rPr>
              <a:t>	</a:t>
            </a:r>
            <a:endParaRPr lang="en-US" sz="2000" dirty="0" smtClean="0">
              <a:solidFill>
                <a:schemeClr val="bg2">
                  <a:lumMod val="50000"/>
                </a:schemeClr>
              </a:solidFill>
              <a:latin typeface="+mj-lt"/>
              <a:cs typeface="Arial"/>
            </a:endParaRPr>
          </a:p>
          <a:p>
            <a:pPr marL="812800" marR="127635" lvl="1" indent="-342900">
              <a:buFont typeface="Arial"/>
              <a:buChar char="•"/>
              <a:tabLst>
                <a:tab pos="356235" algn="l"/>
              </a:tabLst>
            </a:pPr>
            <a:r>
              <a:rPr lang="en-US" sz="2000" dirty="0" smtClean="0">
                <a:solidFill>
                  <a:schemeClr val="bg2">
                    <a:lumMod val="50000"/>
                  </a:schemeClr>
                </a:solidFill>
                <a:latin typeface="+mj-lt"/>
              </a:rPr>
              <a:t>Change</a:t>
            </a:r>
            <a:r>
              <a:rPr lang="en-US" sz="2000" spc="-30" dirty="0" smtClean="0">
                <a:solidFill>
                  <a:schemeClr val="bg2">
                    <a:lumMod val="50000"/>
                  </a:schemeClr>
                </a:solidFill>
                <a:latin typeface="+mj-lt"/>
              </a:rPr>
              <a:t> </a:t>
            </a:r>
            <a:r>
              <a:rPr lang="en-US" sz="2000" dirty="0" smtClean="0">
                <a:solidFill>
                  <a:schemeClr val="bg2">
                    <a:lumMod val="50000"/>
                  </a:schemeClr>
                </a:solidFill>
                <a:latin typeface="+mj-lt"/>
              </a:rPr>
              <a:t>Orders - c</a:t>
            </a:r>
            <a:r>
              <a:rPr lang="en-US" sz="2000" spc="-5" dirty="0" smtClean="0">
                <a:solidFill>
                  <a:schemeClr val="bg2">
                    <a:lumMod val="50000"/>
                  </a:schemeClr>
                </a:solidFill>
                <a:latin typeface="+mj-lt"/>
                <a:cs typeface="Arial"/>
              </a:rPr>
              <a:t>ha</a:t>
            </a:r>
            <a:r>
              <a:rPr lang="en-US" sz="2000" dirty="0" smtClean="0">
                <a:solidFill>
                  <a:schemeClr val="bg2">
                    <a:lumMod val="50000"/>
                  </a:schemeClr>
                </a:solidFill>
                <a:latin typeface="+mj-lt"/>
                <a:cs typeface="Arial"/>
              </a:rPr>
              <a:t>n</a:t>
            </a:r>
            <a:r>
              <a:rPr lang="en-US" sz="2000" spc="-5" dirty="0" smtClean="0">
                <a:solidFill>
                  <a:schemeClr val="bg2">
                    <a:lumMod val="50000"/>
                  </a:schemeClr>
                </a:solidFill>
                <a:latin typeface="+mj-lt"/>
                <a:cs typeface="Arial"/>
              </a:rPr>
              <a:t>ges</a:t>
            </a:r>
            <a:r>
              <a:rPr lang="en-US" sz="2000" spc="20" dirty="0" smtClean="0">
                <a:solidFill>
                  <a:schemeClr val="bg2">
                    <a:lumMod val="50000"/>
                  </a:schemeClr>
                </a:solidFill>
                <a:latin typeface="+mj-lt"/>
                <a:cs typeface="Arial"/>
              </a:rPr>
              <a:t> c</a:t>
            </a:r>
            <a:r>
              <a:rPr lang="en-US" sz="2000" spc="-5" dirty="0" smtClean="0">
                <a:solidFill>
                  <a:schemeClr val="bg2">
                    <a:lumMod val="50000"/>
                  </a:schemeClr>
                </a:solidFill>
                <a:latin typeface="+mj-lt"/>
                <a:cs typeface="Arial"/>
              </a:rPr>
              <a:t>la</a:t>
            </a:r>
            <a:r>
              <a:rPr lang="en-US" sz="2000" dirty="0" smtClean="0">
                <a:solidFill>
                  <a:schemeClr val="bg2">
                    <a:lumMod val="50000"/>
                  </a:schemeClr>
                </a:solidFill>
                <a:latin typeface="+mj-lt"/>
                <a:cs typeface="Arial"/>
              </a:rPr>
              <a:t>u</a:t>
            </a:r>
            <a:r>
              <a:rPr lang="en-US" sz="2000" spc="-5" dirty="0" smtClean="0">
                <a:solidFill>
                  <a:schemeClr val="bg2">
                    <a:lumMod val="50000"/>
                  </a:schemeClr>
                </a:solidFill>
                <a:latin typeface="+mj-lt"/>
                <a:cs typeface="Arial"/>
              </a:rPr>
              <a:t>se</a:t>
            </a:r>
            <a:r>
              <a:rPr lang="en-US" sz="2000" spc="15" dirty="0" smtClean="0">
                <a:solidFill>
                  <a:schemeClr val="bg2">
                    <a:lumMod val="50000"/>
                  </a:schemeClr>
                </a:solidFill>
                <a:latin typeface="+mj-lt"/>
                <a:cs typeface="Arial"/>
              </a:rPr>
              <a:t> </a:t>
            </a:r>
            <a:r>
              <a:rPr lang="en-US" sz="2000" spc="-5" dirty="0">
                <a:solidFill>
                  <a:schemeClr val="bg2">
                    <a:lumMod val="50000"/>
                  </a:schemeClr>
                </a:solidFill>
                <a:latin typeface="+mj-lt"/>
                <a:cs typeface="Arial"/>
              </a:rPr>
              <a:t>in</a:t>
            </a:r>
            <a:r>
              <a:rPr lang="en-US" sz="2000" spc="5" dirty="0">
                <a:solidFill>
                  <a:schemeClr val="bg2">
                    <a:lumMod val="50000"/>
                  </a:schemeClr>
                </a:solidFill>
                <a:latin typeface="+mj-lt"/>
                <a:cs typeface="Arial"/>
              </a:rPr>
              <a:t> </a:t>
            </a:r>
            <a:r>
              <a:rPr lang="en-US" sz="2000" spc="-5" dirty="0">
                <a:solidFill>
                  <a:schemeClr val="bg2">
                    <a:lumMod val="50000"/>
                  </a:schemeClr>
                </a:solidFill>
                <a:latin typeface="+mj-lt"/>
                <a:cs typeface="Arial"/>
              </a:rPr>
              <a:t>c</a:t>
            </a:r>
            <a:r>
              <a:rPr lang="en-US" sz="2000" dirty="0">
                <a:solidFill>
                  <a:schemeClr val="bg2">
                    <a:lumMod val="50000"/>
                  </a:schemeClr>
                </a:solidFill>
                <a:latin typeface="+mj-lt"/>
                <a:cs typeface="Arial"/>
              </a:rPr>
              <a:t>o</a:t>
            </a:r>
            <a:r>
              <a:rPr lang="en-US" sz="2000" spc="-5" dirty="0">
                <a:solidFill>
                  <a:schemeClr val="bg2">
                    <a:lumMod val="50000"/>
                  </a:schemeClr>
                </a:solidFill>
                <a:latin typeface="+mj-lt"/>
                <a:cs typeface="Arial"/>
              </a:rPr>
              <a:t>nt</a:t>
            </a:r>
            <a:r>
              <a:rPr lang="en-US" sz="2000" dirty="0">
                <a:solidFill>
                  <a:schemeClr val="bg2">
                    <a:lumMod val="50000"/>
                  </a:schemeClr>
                </a:solidFill>
                <a:latin typeface="+mj-lt"/>
                <a:cs typeface="Arial"/>
              </a:rPr>
              <a:t>r</a:t>
            </a:r>
            <a:r>
              <a:rPr lang="en-US" sz="2000" spc="-5" dirty="0">
                <a:solidFill>
                  <a:schemeClr val="bg2">
                    <a:lumMod val="50000"/>
                  </a:schemeClr>
                </a:solidFill>
                <a:latin typeface="+mj-lt"/>
                <a:cs typeface="Arial"/>
              </a:rPr>
              <a:t>a</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t</a:t>
            </a:r>
            <a:r>
              <a:rPr lang="en-US" sz="2000" spc="-20" dirty="0">
                <a:solidFill>
                  <a:schemeClr val="bg2">
                    <a:lumMod val="50000"/>
                  </a:schemeClr>
                </a:solidFill>
                <a:latin typeface="+mj-lt"/>
                <a:cs typeface="Arial"/>
              </a:rPr>
              <a:t> </a:t>
            </a:r>
            <a:r>
              <a:rPr lang="en-US" sz="2000" spc="-5" dirty="0">
                <a:solidFill>
                  <a:schemeClr val="bg2">
                    <a:lumMod val="50000"/>
                  </a:schemeClr>
                </a:solidFill>
                <a:latin typeface="+mj-lt"/>
                <a:cs typeface="Arial"/>
              </a:rPr>
              <a:t>pe</a:t>
            </a:r>
            <a:r>
              <a:rPr lang="en-US" sz="2000" dirty="0">
                <a:solidFill>
                  <a:schemeClr val="bg2">
                    <a:lumMod val="50000"/>
                  </a:schemeClr>
                </a:solidFill>
                <a:latin typeface="+mj-lt"/>
                <a:cs typeface="Arial"/>
              </a:rPr>
              <a:t>r</a:t>
            </a:r>
            <a:r>
              <a:rPr lang="en-US" sz="2000" spc="-5" dirty="0">
                <a:solidFill>
                  <a:schemeClr val="bg2">
                    <a:lumMod val="50000"/>
                  </a:schemeClr>
                </a:solidFill>
                <a:latin typeface="+mj-lt"/>
                <a:cs typeface="Arial"/>
              </a:rPr>
              <a:t>mits</a:t>
            </a:r>
            <a:r>
              <a:rPr lang="en-US" sz="2000" spc="15" dirty="0">
                <a:solidFill>
                  <a:schemeClr val="bg2">
                    <a:lumMod val="50000"/>
                  </a:schemeClr>
                </a:solidFill>
                <a:latin typeface="+mj-lt"/>
                <a:cs typeface="Arial"/>
              </a:rPr>
              <a:t> </a:t>
            </a:r>
            <a:r>
              <a:rPr lang="en-US" sz="2000" spc="-5" dirty="0">
                <a:solidFill>
                  <a:schemeClr val="bg2">
                    <a:lumMod val="50000"/>
                  </a:schemeClr>
                </a:solidFill>
                <a:latin typeface="+mj-lt"/>
                <a:cs typeface="Arial"/>
              </a:rPr>
              <a:t>the CO to ma</a:t>
            </a:r>
            <a:r>
              <a:rPr lang="en-US" sz="2000" dirty="0">
                <a:solidFill>
                  <a:schemeClr val="bg2">
                    <a:lumMod val="50000"/>
                  </a:schemeClr>
                </a:solidFill>
                <a:latin typeface="+mj-lt"/>
                <a:cs typeface="Arial"/>
              </a:rPr>
              <a:t>k</a:t>
            </a:r>
            <a:r>
              <a:rPr lang="en-US" sz="2000" spc="-5" dirty="0">
                <a:solidFill>
                  <a:schemeClr val="bg2">
                    <a:lumMod val="50000"/>
                  </a:schemeClr>
                </a:solidFill>
                <a:latin typeface="+mj-lt"/>
                <a:cs typeface="Arial"/>
              </a:rPr>
              <a:t>e</a:t>
            </a:r>
            <a:r>
              <a:rPr lang="en-US" sz="2000" spc="15" dirty="0">
                <a:solidFill>
                  <a:schemeClr val="bg2">
                    <a:lumMod val="50000"/>
                  </a:schemeClr>
                </a:solidFill>
                <a:latin typeface="+mj-lt"/>
                <a:cs typeface="Arial"/>
              </a:rPr>
              <a:t> </a:t>
            </a:r>
            <a:r>
              <a:rPr lang="en-US" sz="2000" spc="-5" dirty="0">
                <a:solidFill>
                  <a:schemeClr val="bg2">
                    <a:lumMod val="50000"/>
                  </a:schemeClr>
                </a:solidFill>
                <a:latin typeface="+mj-lt"/>
                <a:cs typeface="Arial"/>
              </a:rPr>
              <a:t>u</a:t>
            </a:r>
            <a:r>
              <a:rPr lang="en-US" sz="2000" dirty="0">
                <a:solidFill>
                  <a:schemeClr val="bg2">
                    <a:lumMod val="50000"/>
                  </a:schemeClr>
                </a:solidFill>
                <a:latin typeface="+mj-lt"/>
                <a:cs typeface="Arial"/>
              </a:rPr>
              <a:t>n</a:t>
            </a:r>
            <a:r>
              <a:rPr lang="en-US" sz="2000" spc="-5" dirty="0">
                <a:solidFill>
                  <a:schemeClr val="bg2">
                    <a:lumMod val="50000"/>
                  </a:schemeClr>
                </a:solidFill>
                <a:latin typeface="+mj-lt"/>
                <a:cs typeface="Arial"/>
              </a:rPr>
              <a:t>il</a:t>
            </a:r>
            <a:r>
              <a:rPr lang="en-US" sz="2000" dirty="0">
                <a:solidFill>
                  <a:schemeClr val="bg2">
                    <a:lumMod val="50000"/>
                  </a:schemeClr>
                </a:solidFill>
                <a:latin typeface="+mj-lt"/>
                <a:cs typeface="Arial"/>
              </a:rPr>
              <a:t>a</a:t>
            </a:r>
            <a:r>
              <a:rPr lang="en-US" sz="2000" spc="-5" dirty="0">
                <a:solidFill>
                  <a:schemeClr val="bg2">
                    <a:lumMod val="50000"/>
                  </a:schemeClr>
                </a:solidFill>
                <a:latin typeface="+mj-lt"/>
                <a:cs typeface="Arial"/>
              </a:rPr>
              <a:t>te</a:t>
            </a:r>
            <a:r>
              <a:rPr lang="en-US" sz="2000" dirty="0">
                <a:solidFill>
                  <a:schemeClr val="bg2">
                    <a:lumMod val="50000"/>
                  </a:schemeClr>
                </a:solidFill>
                <a:latin typeface="+mj-lt"/>
                <a:cs typeface="Arial"/>
              </a:rPr>
              <a:t>r</a:t>
            </a:r>
            <a:r>
              <a:rPr lang="en-US" sz="2000" spc="-5" dirty="0">
                <a:solidFill>
                  <a:schemeClr val="bg2">
                    <a:lumMod val="50000"/>
                  </a:schemeClr>
                </a:solidFill>
                <a:latin typeface="+mj-lt"/>
                <a:cs typeface="Arial"/>
              </a:rPr>
              <a:t>al</a:t>
            </a:r>
            <a:r>
              <a:rPr lang="en-US" sz="2000" dirty="0">
                <a:solidFill>
                  <a:schemeClr val="bg2">
                    <a:lumMod val="50000"/>
                  </a:schemeClr>
                </a:solidFill>
                <a:latin typeface="+mj-lt"/>
                <a:cs typeface="Arial"/>
              </a:rPr>
              <a:t> c</a:t>
            </a:r>
            <a:r>
              <a:rPr lang="en-US" sz="2000" spc="-5" dirty="0">
                <a:solidFill>
                  <a:schemeClr val="bg2">
                    <a:lumMod val="50000"/>
                  </a:schemeClr>
                </a:solidFill>
                <a:latin typeface="+mj-lt"/>
                <a:cs typeface="Arial"/>
              </a:rPr>
              <a:t>h</a:t>
            </a:r>
            <a:r>
              <a:rPr lang="en-US" sz="2000" dirty="0">
                <a:solidFill>
                  <a:schemeClr val="bg2">
                    <a:lumMod val="50000"/>
                  </a:schemeClr>
                </a:solidFill>
                <a:latin typeface="+mj-lt"/>
                <a:cs typeface="Arial"/>
              </a:rPr>
              <a:t>a</a:t>
            </a:r>
            <a:r>
              <a:rPr lang="en-US" sz="2000" spc="-5" dirty="0">
                <a:solidFill>
                  <a:schemeClr val="bg2">
                    <a:lumMod val="50000"/>
                  </a:schemeClr>
                </a:solidFill>
                <a:latin typeface="+mj-lt"/>
                <a:cs typeface="Arial"/>
              </a:rPr>
              <a:t>n</a:t>
            </a:r>
            <a:r>
              <a:rPr lang="en-US" sz="2000" dirty="0">
                <a:solidFill>
                  <a:schemeClr val="bg2">
                    <a:lumMod val="50000"/>
                  </a:schemeClr>
                </a:solidFill>
                <a:latin typeface="+mj-lt"/>
                <a:cs typeface="Arial"/>
              </a:rPr>
              <a:t>g</a:t>
            </a:r>
            <a:r>
              <a:rPr lang="en-US" sz="2000" spc="-5" dirty="0">
                <a:solidFill>
                  <a:schemeClr val="bg2">
                    <a:lumMod val="50000"/>
                  </a:schemeClr>
                </a:solidFill>
                <a:latin typeface="+mj-lt"/>
                <a:cs typeface="Arial"/>
              </a:rPr>
              <a:t>es</a:t>
            </a:r>
            <a:r>
              <a:rPr lang="en-US" sz="2000" spc="5" dirty="0">
                <a:solidFill>
                  <a:schemeClr val="bg2">
                    <a:lumMod val="50000"/>
                  </a:schemeClr>
                </a:solidFill>
                <a:latin typeface="+mj-lt"/>
                <a:cs typeface="Arial"/>
              </a:rPr>
              <a:t> </a:t>
            </a:r>
            <a:r>
              <a:rPr lang="en-US" sz="2000" spc="-5" dirty="0">
                <a:solidFill>
                  <a:schemeClr val="bg2">
                    <a:lumMod val="50000"/>
                  </a:schemeClr>
                </a:solidFill>
                <a:latin typeface="+mj-lt"/>
                <a:cs typeface="Arial"/>
              </a:rPr>
              <a:t>in</a:t>
            </a:r>
            <a:r>
              <a:rPr lang="en-US" sz="2000" spc="5" dirty="0">
                <a:solidFill>
                  <a:schemeClr val="bg2">
                    <a:lumMod val="50000"/>
                  </a:schemeClr>
                </a:solidFill>
                <a:latin typeface="+mj-lt"/>
                <a:cs typeface="Arial"/>
              </a:rPr>
              <a:t> </a:t>
            </a:r>
            <a:r>
              <a:rPr lang="en-US" sz="2000" spc="-5" dirty="0">
                <a:solidFill>
                  <a:schemeClr val="bg2">
                    <a:lumMod val="50000"/>
                  </a:schemeClr>
                </a:solidFill>
                <a:latin typeface="+mj-lt"/>
                <a:cs typeface="Arial"/>
              </a:rPr>
              <a:t>d</a:t>
            </a:r>
            <a:r>
              <a:rPr lang="en-US" sz="2000" dirty="0">
                <a:solidFill>
                  <a:schemeClr val="bg2">
                    <a:lumMod val="50000"/>
                  </a:schemeClr>
                </a:solidFill>
                <a:latin typeface="+mj-lt"/>
                <a:cs typeface="Arial"/>
              </a:rPr>
              <a:t>e</a:t>
            </a:r>
            <a:r>
              <a:rPr lang="en-US" sz="2000" spc="-5" dirty="0">
                <a:solidFill>
                  <a:schemeClr val="bg2">
                    <a:lumMod val="50000"/>
                  </a:schemeClr>
                </a:solidFill>
                <a:latin typeface="+mj-lt"/>
                <a:cs typeface="Arial"/>
              </a:rPr>
              <a:t>s</a:t>
            </a:r>
            <a:r>
              <a:rPr lang="en-US" sz="2000" dirty="0">
                <a:solidFill>
                  <a:schemeClr val="bg2">
                    <a:lumMod val="50000"/>
                  </a:schemeClr>
                </a:solidFill>
                <a:latin typeface="+mj-lt"/>
                <a:cs typeface="Arial"/>
              </a:rPr>
              <a:t>i</a:t>
            </a:r>
            <a:r>
              <a:rPr lang="en-US" sz="2000" spc="-5" dirty="0">
                <a:solidFill>
                  <a:schemeClr val="bg2">
                    <a:lumMod val="50000"/>
                  </a:schemeClr>
                </a:solidFill>
                <a:latin typeface="+mj-lt"/>
                <a:cs typeface="Arial"/>
              </a:rPr>
              <a:t>g</a:t>
            </a:r>
            <a:r>
              <a:rPr lang="en-US" sz="2000" dirty="0">
                <a:solidFill>
                  <a:schemeClr val="bg2">
                    <a:lumMod val="50000"/>
                  </a:schemeClr>
                </a:solidFill>
                <a:latin typeface="+mj-lt"/>
                <a:cs typeface="Arial"/>
              </a:rPr>
              <a:t>n</a:t>
            </a:r>
            <a:r>
              <a:rPr lang="en-US" sz="2000" spc="-5" dirty="0">
                <a:solidFill>
                  <a:schemeClr val="bg2">
                    <a:lumMod val="50000"/>
                  </a:schemeClr>
                </a:solidFill>
                <a:latin typeface="+mj-lt"/>
                <a:cs typeface="Arial"/>
              </a:rPr>
              <a:t>at</a:t>
            </a:r>
            <a:r>
              <a:rPr lang="en-US" sz="2000" dirty="0">
                <a:solidFill>
                  <a:schemeClr val="bg2">
                    <a:lumMod val="50000"/>
                  </a:schemeClr>
                </a:solidFill>
                <a:latin typeface="+mj-lt"/>
                <a:cs typeface="Arial"/>
              </a:rPr>
              <a:t>e</a:t>
            </a:r>
            <a:r>
              <a:rPr lang="en-US" sz="2000" spc="-5" dirty="0">
                <a:solidFill>
                  <a:schemeClr val="bg2">
                    <a:lumMod val="50000"/>
                  </a:schemeClr>
                </a:solidFill>
                <a:latin typeface="+mj-lt"/>
                <a:cs typeface="Arial"/>
              </a:rPr>
              <a:t>d a</a:t>
            </a:r>
            <a:r>
              <a:rPr lang="en-US" sz="2000" dirty="0">
                <a:solidFill>
                  <a:schemeClr val="bg2">
                    <a:lumMod val="50000"/>
                  </a:schemeClr>
                </a:solidFill>
                <a:latin typeface="+mj-lt"/>
                <a:cs typeface="Arial"/>
              </a:rPr>
              <a:t>r</a:t>
            </a:r>
            <a:r>
              <a:rPr lang="en-US" sz="2000" spc="-5" dirty="0">
                <a:solidFill>
                  <a:schemeClr val="bg2">
                    <a:lumMod val="50000"/>
                  </a:schemeClr>
                </a:solidFill>
                <a:latin typeface="+mj-lt"/>
                <a:cs typeface="Arial"/>
              </a:rPr>
              <a:t>e</a:t>
            </a:r>
            <a:r>
              <a:rPr lang="en-US" sz="2000" dirty="0">
                <a:solidFill>
                  <a:schemeClr val="bg2">
                    <a:lumMod val="50000"/>
                  </a:schemeClr>
                </a:solidFill>
                <a:latin typeface="+mj-lt"/>
                <a:cs typeface="Arial"/>
              </a:rPr>
              <a:t>a</a:t>
            </a:r>
            <a:r>
              <a:rPr lang="en-US" sz="2000" spc="-5" dirty="0">
                <a:solidFill>
                  <a:schemeClr val="bg2">
                    <a:lumMod val="50000"/>
                  </a:schemeClr>
                </a:solidFill>
                <a:latin typeface="+mj-lt"/>
                <a:cs typeface="Arial"/>
              </a:rPr>
              <a:t>s</a:t>
            </a:r>
            <a:r>
              <a:rPr lang="en-US" sz="2000" dirty="0">
                <a:solidFill>
                  <a:schemeClr val="bg2">
                    <a:lumMod val="50000"/>
                  </a:schemeClr>
                </a:solidFill>
                <a:latin typeface="+mj-lt"/>
                <a:cs typeface="Arial"/>
              </a:rPr>
              <a:t> </a:t>
            </a:r>
            <a:r>
              <a:rPr lang="en-US" sz="2000" spc="-5" dirty="0">
                <a:solidFill>
                  <a:schemeClr val="bg2">
                    <a:lumMod val="50000"/>
                  </a:schemeClr>
                </a:solidFill>
                <a:latin typeface="+mj-lt"/>
                <a:cs typeface="Arial"/>
              </a:rPr>
              <a:t>wit</a:t>
            </a:r>
            <a:r>
              <a:rPr lang="en-US" sz="2000" dirty="0">
                <a:solidFill>
                  <a:schemeClr val="bg2">
                    <a:lumMod val="50000"/>
                  </a:schemeClr>
                </a:solidFill>
                <a:latin typeface="+mj-lt"/>
                <a:cs typeface="Arial"/>
              </a:rPr>
              <a:t>h</a:t>
            </a:r>
            <a:r>
              <a:rPr lang="en-US" sz="2000" spc="-5" dirty="0">
                <a:solidFill>
                  <a:schemeClr val="bg2">
                    <a:lumMod val="50000"/>
                  </a:schemeClr>
                </a:solidFill>
                <a:latin typeface="+mj-lt"/>
                <a:cs typeface="Arial"/>
              </a:rPr>
              <a:t>in</a:t>
            </a:r>
            <a:r>
              <a:rPr lang="en-US" sz="2000" spc="15" dirty="0">
                <a:solidFill>
                  <a:schemeClr val="bg2">
                    <a:lumMod val="50000"/>
                  </a:schemeClr>
                </a:solidFill>
                <a:latin typeface="+mj-lt"/>
                <a:cs typeface="Arial"/>
              </a:rPr>
              <a:t> </a:t>
            </a:r>
            <a:r>
              <a:rPr lang="en-US" sz="2000" spc="-5" dirty="0">
                <a:solidFill>
                  <a:schemeClr val="bg2">
                    <a:lumMod val="50000"/>
                  </a:schemeClr>
                </a:solidFill>
                <a:latin typeface="+mj-lt"/>
                <a:cs typeface="Arial"/>
              </a:rPr>
              <a:t>the</a:t>
            </a:r>
            <a:r>
              <a:rPr lang="en-US" sz="2000" dirty="0">
                <a:solidFill>
                  <a:schemeClr val="bg2">
                    <a:lumMod val="50000"/>
                  </a:schemeClr>
                </a:solidFill>
                <a:latin typeface="+mj-lt"/>
                <a:cs typeface="Arial"/>
              </a:rPr>
              <a:t> </a:t>
            </a:r>
            <a:r>
              <a:rPr lang="en-US" sz="2000" spc="-5" dirty="0">
                <a:solidFill>
                  <a:schemeClr val="bg2">
                    <a:lumMod val="50000"/>
                  </a:schemeClr>
                </a:solidFill>
                <a:latin typeface="+mj-lt"/>
                <a:cs typeface="Arial"/>
              </a:rPr>
              <a:t>c</a:t>
            </a:r>
            <a:r>
              <a:rPr lang="en-US" sz="2000" dirty="0">
                <a:solidFill>
                  <a:schemeClr val="bg2">
                    <a:lumMod val="50000"/>
                  </a:schemeClr>
                </a:solidFill>
                <a:latin typeface="+mj-lt"/>
                <a:cs typeface="Arial"/>
              </a:rPr>
              <a:t>o</a:t>
            </a:r>
            <a:r>
              <a:rPr lang="en-US" sz="2000" spc="-5" dirty="0">
                <a:solidFill>
                  <a:schemeClr val="bg2">
                    <a:lumMod val="50000"/>
                  </a:schemeClr>
                </a:solidFill>
                <a:latin typeface="+mj-lt"/>
                <a:cs typeface="Arial"/>
              </a:rPr>
              <a:t>nt</a:t>
            </a:r>
            <a:r>
              <a:rPr lang="en-US" sz="2000" dirty="0">
                <a:solidFill>
                  <a:schemeClr val="bg2">
                    <a:lumMod val="50000"/>
                  </a:schemeClr>
                </a:solidFill>
                <a:latin typeface="+mj-lt"/>
                <a:cs typeface="Arial"/>
              </a:rPr>
              <a:t>r</a:t>
            </a:r>
            <a:r>
              <a:rPr lang="en-US" sz="2000" spc="-5" dirty="0">
                <a:solidFill>
                  <a:schemeClr val="bg2">
                    <a:lumMod val="50000"/>
                  </a:schemeClr>
                </a:solidFill>
                <a:latin typeface="+mj-lt"/>
                <a:cs typeface="Arial"/>
              </a:rPr>
              <a:t>a</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t </a:t>
            </a:r>
            <a:r>
              <a:rPr lang="en-US" sz="2000" spc="-5" dirty="0" smtClean="0">
                <a:solidFill>
                  <a:schemeClr val="bg2">
                    <a:lumMod val="50000"/>
                  </a:schemeClr>
                </a:solidFill>
                <a:latin typeface="+mj-lt"/>
                <a:cs typeface="Arial"/>
              </a:rPr>
              <a:t>sc</a:t>
            </a:r>
            <a:r>
              <a:rPr lang="en-US" sz="2000" dirty="0" smtClean="0">
                <a:solidFill>
                  <a:schemeClr val="bg2">
                    <a:lumMod val="50000"/>
                  </a:schemeClr>
                </a:solidFill>
                <a:latin typeface="+mj-lt"/>
                <a:cs typeface="Arial"/>
              </a:rPr>
              <a:t>o</a:t>
            </a:r>
            <a:r>
              <a:rPr lang="en-US" sz="2000" spc="-5" dirty="0" smtClean="0">
                <a:solidFill>
                  <a:schemeClr val="bg2">
                    <a:lumMod val="50000"/>
                  </a:schemeClr>
                </a:solidFill>
                <a:latin typeface="+mj-lt"/>
                <a:cs typeface="Arial"/>
              </a:rPr>
              <a:t>pe ; Upon</a:t>
            </a:r>
            <a:r>
              <a:rPr lang="en-US" sz="2000" spc="15" dirty="0" smtClean="0">
                <a:solidFill>
                  <a:schemeClr val="bg2">
                    <a:lumMod val="50000"/>
                  </a:schemeClr>
                </a:solidFill>
                <a:latin typeface="+mj-lt"/>
                <a:cs typeface="Arial"/>
              </a:rPr>
              <a:t> </a:t>
            </a:r>
            <a:r>
              <a:rPr lang="en-US" sz="2000" spc="-5" dirty="0">
                <a:solidFill>
                  <a:schemeClr val="bg2">
                    <a:lumMod val="50000"/>
                  </a:schemeClr>
                </a:solidFill>
                <a:latin typeface="+mj-lt"/>
                <a:cs typeface="Arial"/>
              </a:rPr>
              <a:t>re</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ei</a:t>
            </a:r>
            <a:r>
              <a:rPr lang="en-US" sz="2000" dirty="0">
                <a:solidFill>
                  <a:schemeClr val="bg2">
                    <a:lumMod val="50000"/>
                  </a:schemeClr>
                </a:solidFill>
                <a:latin typeface="+mj-lt"/>
                <a:cs typeface="Arial"/>
              </a:rPr>
              <a:t>p</a:t>
            </a:r>
            <a:r>
              <a:rPr lang="en-US" sz="2000" spc="-5" dirty="0">
                <a:solidFill>
                  <a:schemeClr val="bg2">
                    <a:lumMod val="50000"/>
                  </a:schemeClr>
                </a:solidFill>
                <a:latin typeface="+mj-lt"/>
                <a:cs typeface="Arial"/>
              </a:rPr>
              <a:t>t of the</a:t>
            </a:r>
            <a:r>
              <a:rPr lang="en-US" sz="2000" spc="5" dirty="0">
                <a:solidFill>
                  <a:schemeClr val="bg2">
                    <a:lumMod val="50000"/>
                  </a:schemeClr>
                </a:solidFill>
                <a:latin typeface="+mj-lt"/>
                <a:cs typeface="Arial"/>
              </a:rPr>
              <a:t> </a:t>
            </a:r>
            <a:r>
              <a:rPr lang="en-US" sz="2000" spc="-5" dirty="0">
                <a:solidFill>
                  <a:schemeClr val="bg2">
                    <a:lumMod val="50000"/>
                  </a:schemeClr>
                </a:solidFill>
                <a:latin typeface="+mj-lt"/>
                <a:cs typeface="Arial"/>
              </a:rPr>
              <a:t>c</a:t>
            </a:r>
            <a:r>
              <a:rPr lang="en-US" sz="2000" dirty="0">
                <a:solidFill>
                  <a:schemeClr val="bg2">
                    <a:lumMod val="50000"/>
                  </a:schemeClr>
                </a:solidFill>
                <a:latin typeface="+mj-lt"/>
                <a:cs typeface="Arial"/>
              </a:rPr>
              <a:t>h</a:t>
            </a:r>
            <a:r>
              <a:rPr lang="en-US" sz="2000" spc="-5" dirty="0">
                <a:solidFill>
                  <a:schemeClr val="bg2">
                    <a:lumMod val="50000"/>
                  </a:schemeClr>
                </a:solidFill>
                <a:latin typeface="+mj-lt"/>
                <a:cs typeface="Arial"/>
              </a:rPr>
              <a:t>an</a:t>
            </a:r>
            <a:r>
              <a:rPr lang="en-US" sz="2000" dirty="0">
                <a:solidFill>
                  <a:schemeClr val="bg2">
                    <a:lumMod val="50000"/>
                  </a:schemeClr>
                </a:solidFill>
                <a:latin typeface="+mj-lt"/>
                <a:cs typeface="Arial"/>
              </a:rPr>
              <a:t>g</a:t>
            </a:r>
            <a:r>
              <a:rPr lang="en-US" sz="2000" spc="-5" dirty="0">
                <a:solidFill>
                  <a:schemeClr val="bg2">
                    <a:lumMod val="50000"/>
                  </a:schemeClr>
                </a:solidFill>
                <a:latin typeface="+mj-lt"/>
                <a:cs typeface="Arial"/>
              </a:rPr>
              <a:t>e </a:t>
            </a:r>
            <a:r>
              <a:rPr lang="en-US" sz="2000" dirty="0">
                <a:solidFill>
                  <a:schemeClr val="bg2">
                    <a:lumMod val="50000"/>
                  </a:schemeClr>
                </a:solidFill>
                <a:latin typeface="+mj-lt"/>
                <a:cs typeface="Arial"/>
              </a:rPr>
              <a:t>o</a:t>
            </a:r>
            <a:r>
              <a:rPr lang="en-US" sz="2000" spc="-5" dirty="0">
                <a:solidFill>
                  <a:schemeClr val="bg2">
                    <a:lumMod val="50000"/>
                  </a:schemeClr>
                </a:solidFill>
                <a:latin typeface="+mj-lt"/>
                <a:cs typeface="Arial"/>
              </a:rPr>
              <a:t>rd</a:t>
            </a:r>
            <a:r>
              <a:rPr lang="en-US" sz="2000" dirty="0">
                <a:solidFill>
                  <a:schemeClr val="bg2">
                    <a:lumMod val="50000"/>
                  </a:schemeClr>
                </a:solidFill>
                <a:latin typeface="+mj-lt"/>
                <a:cs typeface="Arial"/>
              </a:rPr>
              <a:t>e</a:t>
            </a:r>
            <a:r>
              <a:rPr lang="en-US" sz="2000" spc="-5" dirty="0">
                <a:solidFill>
                  <a:schemeClr val="bg2">
                    <a:lumMod val="50000"/>
                  </a:schemeClr>
                </a:solidFill>
                <a:latin typeface="+mj-lt"/>
                <a:cs typeface="Arial"/>
              </a:rPr>
              <a:t>r, </a:t>
            </a:r>
            <a:r>
              <a:rPr lang="en-US" sz="2000" dirty="0" smtClean="0">
                <a:solidFill>
                  <a:schemeClr val="bg2">
                    <a:lumMod val="50000"/>
                  </a:schemeClr>
                </a:solidFill>
                <a:latin typeface="+mj-lt"/>
                <a:cs typeface="Arial"/>
              </a:rPr>
              <a:t>c</a:t>
            </a:r>
            <a:r>
              <a:rPr lang="en-US" sz="2000" spc="-5" dirty="0" smtClean="0">
                <a:solidFill>
                  <a:schemeClr val="bg2">
                    <a:lumMod val="50000"/>
                  </a:schemeClr>
                </a:solidFill>
                <a:latin typeface="+mj-lt"/>
                <a:cs typeface="Arial"/>
              </a:rPr>
              <a:t>on</a:t>
            </a:r>
            <a:r>
              <a:rPr lang="en-US" sz="2000" dirty="0" smtClean="0">
                <a:solidFill>
                  <a:schemeClr val="bg2">
                    <a:lumMod val="50000"/>
                  </a:schemeClr>
                </a:solidFill>
                <a:latin typeface="+mj-lt"/>
                <a:cs typeface="Arial"/>
              </a:rPr>
              <a:t>t</a:t>
            </a:r>
            <a:r>
              <a:rPr lang="en-US" sz="2000" spc="-5" dirty="0" smtClean="0">
                <a:solidFill>
                  <a:schemeClr val="bg2">
                    <a:lumMod val="50000"/>
                  </a:schemeClr>
                </a:solidFill>
                <a:latin typeface="+mj-lt"/>
                <a:cs typeface="Arial"/>
              </a:rPr>
              <a:t>ra</a:t>
            </a:r>
            <a:r>
              <a:rPr lang="en-US" sz="2000" dirty="0" smtClean="0">
                <a:solidFill>
                  <a:schemeClr val="bg2">
                    <a:lumMod val="50000"/>
                  </a:schemeClr>
                </a:solidFill>
                <a:latin typeface="+mj-lt"/>
                <a:cs typeface="Arial"/>
              </a:rPr>
              <a:t>c</a:t>
            </a:r>
            <a:r>
              <a:rPr lang="en-US" sz="2000" spc="-5" dirty="0" smtClean="0">
                <a:solidFill>
                  <a:schemeClr val="bg2">
                    <a:lumMod val="50000"/>
                  </a:schemeClr>
                </a:solidFill>
                <a:latin typeface="+mj-lt"/>
                <a:cs typeface="Arial"/>
              </a:rPr>
              <a:t>tor mu</a:t>
            </a:r>
            <a:r>
              <a:rPr lang="en-US" sz="2000" dirty="0" smtClean="0">
                <a:solidFill>
                  <a:schemeClr val="bg2">
                    <a:lumMod val="50000"/>
                  </a:schemeClr>
                </a:solidFill>
                <a:latin typeface="+mj-lt"/>
                <a:cs typeface="Arial"/>
              </a:rPr>
              <a:t>s</a:t>
            </a:r>
            <a:r>
              <a:rPr lang="en-US" sz="2000" spc="-5" dirty="0" smtClean="0">
                <a:solidFill>
                  <a:schemeClr val="bg2">
                    <a:lumMod val="50000"/>
                  </a:schemeClr>
                </a:solidFill>
                <a:latin typeface="+mj-lt"/>
                <a:cs typeface="Arial"/>
              </a:rPr>
              <a:t>t </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om</a:t>
            </a:r>
            <a:r>
              <a:rPr lang="en-US" sz="2000" dirty="0">
                <a:solidFill>
                  <a:schemeClr val="bg2">
                    <a:lumMod val="50000"/>
                  </a:schemeClr>
                </a:solidFill>
                <a:latin typeface="+mj-lt"/>
                <a:cs typeface="Arial"/>
              </a:rPr>
              <a:t>p</a:t>
            </a:r>
            <a:r>
              <a:rPr lang="en-US" sz="2000" spc="-5" dirty="0">
                <a:solidFill>
                  <a:schemeClr val="bg2">
                    <a:lumMod val="50000"/>
                  </a:schemeClr>
                </a:solidFill>
                <a:latin typeface="+mj-lt"/>
                <a:cs typeface="Arial"/>
              </a:rPr>
              <a:t>ly</a:t>
            </a:r>
            <a:r>
              <a:rPr lang="en-US" sz="2000" dirty="0">
                <a:solidFill>
                  <a:schemeClr val="bg2">
                    <a:lumMod val="50000"/>
                  </a:schemeClr>
                </a:solidFill>
                <a:latin typeface="+mj-lt"/>
                <a:cs typeface="Arial"/>
              </a:rPr>
              <a:t> </a:t>
            </a:r>
            <a:r>
              <a:rPr lang="en-US" sz="2000" spc="-5" dirty="0">
                <a:solidFill>
                  <a:schemeClr val="bg2">
                    <a:lumMod val="50000"/>
                  </a:schemeClr>
                </a:solidFill>
                <a:latin typeface="+mj-lt"/>
                <a:cs typeface="Arial"/>
              </a:rPr>
              <a:t>wi</a:t>
            </a:r>
            <a:r>
              <a:rPr lang="en-US" sz="2000" dirty="0">
                <a:solidFill>
                  <a:schemeClr val="bg2">
                    <a:lumMod val="50000"/>
                  </a:schemeClr>
                </a:solidFill>
                <a:latin typeface="+mj-lt"/>
                <a:cs typeface="Arial"/>
              </a:rPr>
              <a:t>t</a:t>
            </a:r>
            <a:r>
              <a:rPr lang="en-US" sz="2000" spc="-5" dirty="0">
                <a:solidFill>
                  <a:schemeClr val="bg2">
                    <a:lumMod val="50000"/>
                  </a:schemeClr>
                </a:solidFill>
                <a:latin typeface="+mj-lt"/>
                <a:cs typeface="Arial"/>
              </a:rPr>
              <a:t>h </a:t>
            </a:r>
            <a:r>
              <a:rPr lang="en-US" sz="2000" dirty="0">
                <a:solidFill>
                  <a:schemeClr val="bg2">
                    <a:lumMod val="50000"/>
                  </a:schemeClr>
                </a:solidFill>
                <a:latin typeface="+mj-lt"/>
                <a:cs typeface="Arial"/>
              </a:rPr>
              <a:t>t</a:t>
            </a:r>
            <a:r>
              <a:rPr lang="en-US" sz="2000" spc="-5" dirty="0">
                <a:solidFill>
                  <a:schemeClr val="bg2">
                    <a:lumMod val="50000"/>
                  </a:schemeClr>
                </a:solidFill>
                <a:latin typeface="+mj-lt"/>
                <a:cs typeface="Arial"/>
              </a:rPr>
              <a:t>he</a:t>
            </a:r>
            <a:r>
              <a:rPr lang="en-US" sz="2000" spc="5" dirty="0">
                <a:solidFill>
                  <a:schemeClr val="bg2">
                    <a:lumMod val="50000"/>
                  </a:schemeClr>
                </a:solidFill>
                <a:latin typeface="+mj-lt"/>
                <a:cs typeface="Arial"/>
              </a:rPr>
              <a:t> </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h</a:t>
            </a:r>
            <a:r>
              <a:rPr lang="en-US" sz="2000" dirty="0">
                <a:solidFill>
                  <a:schemeClr val="bg2">
                    <a:lumMod val="50000"/>
                  </a:schemeClr>
                </a:solidFill>
                <a:latin typeface="+mj-lt"/>
                <a:cs typeface="Arial"/>
              </a:rPr>
              <a:t>a</a:t>
            </a:r>
            <a:r>
              <a:rPr lang="en-US" sz="2000" spc="-5" dirty="0">
                <a:solidFill>
                  <a:schemeClr val="bg2">
                    <a:lumMod val="50000"/>
                  </a:schemeClr>
                </a:solidFill>
                <a:latin typeface="+mj-lt"/>
                <a:cs typeface="Arial"/>
              </a:rPr>
              <a:t>n</a:t>
            </a:r>
            <a:r>
              <a:rPr lang="en-US" sz="2000" dirty="0">
                <a:solidFill>
                  <a:schemeClr val="bg2">
                    <a:lumMod val="50000"/>
                  </a:schemeClr>
                </a:solidFill>
                <a:latin typeface="+mj-lt"/>
                <a:cs typeface="Arial"/>
              </a:rPr>
              <a:t>g</a:t>
            </a:r>
            <a:r>
              <a:rPr lang="en-US" sz="2000" spc="-5" dirty="0">
                <a:solidFill>
                  <a:schemeClr val="bg2">
                    <a:lumMod val="50000"/>
                  </a:schemeClr>
                </a:solidFill>
                <a:latin typeface="+mj-lt"/>
                <a:cs typeface="Arial"/>
              </a:rPr>
              <a:t>e</a:t>
            </a:r>
            <a:r>
              <a:rPr lang="en-US" sz="2000" spc="-5" dirty="0" smtClean="0">
                <a:solidFill>
                  <a:schemeClr val="bg2">
                    <a:lumMod val="50000"/>
                  </a:schemeClr>
                </a:solidFill>
                <a:latin typeface="+mj-lt"/>
                <a:cs typeface="Arial"/>
              </a:rPr>
              <a:t>. Ne</a:t>
            </a:r>
            <a:r>
              <a:rPr lang="en-US" sz="2000" dirty="0" smtClean="0">
                <a:solidFill>
                  <a:schemeClr val="bg2">
                    <a:lumMod val="50000"/>
                  </a:schemeClr>
                </a:solidFill>
                <a:latin typeface="+mj-lt"/>
                <a:cs typeface="Arial"/>
              </a:rPr>
              <a:t>g</a:t>
            </a:r>
            <a:r>
              <a:rPr lang="en-US" sz="2000" spc="-5" dirty="0" smtClean="0">
                <a:solidFill>
                  <a:schemeClr val="bg2">
                    <a:lumMod val="50000"/>
                  </a:schemeClr>
                </a:solidFill>
                <a:latin typeface="+mj-lt"/>
                <a:cs typeface="Arial"/>
              </a:rPr>
              <a:t>ot</a:t>
            </a:r>
            <a:r>
              <a:rPr lang="en-US" sz="2000" dirty="0" smtClean="0">
                <a:solidFill>
                  <a:schemeClr val="bg2">
                    <a:lumMod val="50000"/>
                  </a:schemeClr>
                </a:solidFill>
                <a:latin typeface="+mj-lt"/>
                <a:cs typeface="Arial"/>
              </a:rPr>
              <a:t>i</a:t>
            </a:r>
            <a:r>
              <a:rPr lang="en-US" sz="2000" spc="-5" dirty="0" smtClean="0">
                <a:solidFill>
                  <a:schemeClr val="bg2">
                    <a:lumMod val="50000"/>
                  </a:schemeClr>
                </a:solidFill>
                <a:latin typeface="+mj-lt"/>
                <a:cs typeface="Arial"/>
              </a:rPr>
              <a:t>at</a:t>
            </a:r>
            <a:r>
              <a:rPr lang="en-US" sz="2000" dirty="0" smtClean="0">
                <a:solidFill>
                  <a:schemeClr val="bg2">
                    <a:lumMod val="50000"/>
                  </a:schemeClr>
                </a:solidFill>
                <a:latin typeface="+mj-lt"/>
                <a:cs typeface="Arial"/>
              </a:rPr>
              <a:t>i</a:t>
            </a:r>
            <a:r>
              <a:rPr lang="en-US" sz="2000" spc="-5" dirty="0" smtClean="0">
                <a:solidFill>
                  <a:schemeClr val="bg2">
                    <a:lumMod val="50000"/>
                  </a:schemeClr>
                </a:solidFill>
                <a:latin typeface="+mj-lt"/>
                <a:cs typeface="Arial"/>
              </a:rPr>
              <a:t>on</a:t>
            </a:r>
            <a:r>
              <a:rPr lang="en-US" sz="2000" spc="15" dirty="0" smtClean="0">
                <a:solidFill>
                  <a:schemeClr val="bg2">
                    <a:lumMod val="50000"/>
                  </a:schemeClr>
                </a:solidFill>
                <a:latin typeface="+mj-lt"/>
                <a:cs typeface="Arial"/>
              </a:rPr>
              <a:t> </a:t>
            </a:r>
            <a:r>
              <a:rPr lang="en-US" sz="2000" spc="-5" dirty="0">
                <a:solidFill>
                  <a:schemeClr val="bg2">
                    <a:lumMod val="50000"/>
                  </a:schemeClr>
                </a:solidFill>
                <a:latin typeface="+mj-lt"/>
                <a:cs typeface="Arial"/>
              </a:rPr>
              <a:t>of e</a:t>
            </a:r>
            <a:r>
              <a:rPr lang="en-US" sz="2000" dirty="0">
                <a:solidFill>
                  <a:schemeClr val="bg2">
                    <a:lumMod val="50000"/>
                  </a:schemeClr>
                </a:solidFill>
                <a:latin typeface="+mj-lt"/>
                <a:cs typeface="Arial"/>
              </a:rPr>
              <a:t>q</a:t>
            </a:r>
            <a:r>
              <a:rPr lang="en-US" sz="2000" spc="-5" dirty="0">
                <a:solidFill>
                  <a:schemeClr val="bg2">
                    <a:lumMod val="50000"/>
                  </a:schemeClr>
                </a:solidFill>
                <a:latin typeface="+mj-lt"/>
                <a:cs typeface="Arial"/>
              </a:rPr>
              <a:t>u</a:t>
            </a:r>
            <a:r>
              <a:rPr lang="en-US" sz="2000" dirty="0">
                <a:solidFill>
                  <a:schemeClr val="bg2">
                    <a:lumMod val="50000"/>
                  </a:schemeClr>
                </a:solidFill>
                <a:latin typeface="+mj-lt"/>
                <a:cs typeface="Arial"/>
              </a:rPr>
              <a:t>i</a:t>
            </a:r>
            <a:r>
              <a:rPr lang="en-US" sz="2000" spc="-5" dirty="0">
                <a:solidFill>
                  <a:schemeClr val="bg2">
                    <a:lumMod val="50000"/>
                  </a:schemeClr>
                </a:solidFill>
                <a:latin typeface="+mj-lt"/>
                <a:cs typeface="Arial"/>
              </a:rPr>
              <a:t>ta</a:t>
            </a:r>
            <a:r>
              <a:rPr lang="en-US" sz="2000" dirty="0">
                <a:solidFill>
                  <a:schemeClr val="bg2">
                    <a:lumMod val="50000"/>
                  </a:schemeClr>
                </a:solidFill>
                <a:latin typeface="+mj-lt"/>
                <a:cs typeface="Arial"/>
              </a:rPr>
              <a:t>b</a:t>
            </a:r>
            <a:r>
              <a:rPr lang="en-US" sz="2000" spc="-5" dirty="0">
                <a:solidFill>
                  <a:schemeClr val="bg2">
                    <a:lumMod val="50000"/>
                  </a:schemeClr>
                </a:solidFill>
                <a:latin typeface="+mj-lt"/>
                <a:cs typeface="Arial"/>
              </a:rPr>
              <a:t>le</a:t>
            </a:r>
            <a:r>
              <a:rPr lang="en-US" sz="2000" spc="15" dirty="0">
                <a:solidFill>
                  <a:schemeClr val="bg2">
                    <a:lumMod val="50000"/>
                  </a:schemeClr>
                </a:solidFill>
                <a:latin typeface="+mj-lt"/>
                <a:cs typeface="Arial"/>
              </a:rPr>
              <a:t> </a:t>
            </a:r>
            <a:r>
              <a:rPr lang="en-US" sz="2000" spc="-5" dirty="0">
                <a:solidFill>
                  <a:schemeClr val="bg2">
                    <a:lumMod val="50000"/>
                  </a:schemeClr>
                </a:solidFill>
                <a:latin typeface="+mj-lt"/>
                <a:cs typeface="Arial"/>
              </a:rPr>
              <a:t>a</a:t>
            </a:r>
            <a:r>
              <a:rPr lang="en-US" sz="2000" dirty="0">
                <a:solidFill>
                  <a:schemeClr val="bg2">
                    <a:lumMod val="50000"/>
                  </a:schemeClr>
                </a:solidFill>
                <a:latin typeface="+mj-lt"/>
                <a:cs typeface="Arial"/>
              </a:rPr>
              <a:t>d</a:t>
            </a:r>
            <a:r>
              <a:rPr lang="en-US" sz="2000" spc="-5" dirty="0">
                <a:solidFill>
                  <a:schemeClr val="bg2">
                    <a:lumMod val="50000"/>
                  </a:schemeClr>
                </a:solidFill>
                <a:latin typeface="+mj-lt"/>
                <a:cs typeface="Arial"/>
              </a:rPr>
              <a:t>j</a:t>
            </a:r>
            <a:r>
              <a:rPr lang="en-US" sz="2000" dirty="0">
                <a:solidFill>
                  <a:schemeClr val="bg2">
                    <a:lumMod val="50000"/>
                  </a:schemeClr>
                </a:solidFill>
                <a:latin typeface="+mj-lt"/>
                <a:cs typeface="Arial"/>
              </a:rPr>
              <a:t>u</a:t>
            </a:r>
            <a:r>
              <a:rPr lang="en-US" sz="2000" spc="-5" dirty="0">
                <a:solidFill>
                  <a:schemeClr val="bg2">
                    <a:lumMod val="50000"/>
                  </a:schemeClr>
                </a:solidFill>
                <a:latin typeface="+mj-lt"/>
                <a:cs typeface="Arial"/>
              </a:rPr>
              <a:t>s</a:t>
            </a:r>
            <a:r>
              <a:rPr lang="en-US" sz="2000" dirty="0">
                <a:solidFill>
                  <a:schemeClr val="bg2">
                    <a:lumMod val="50000"/>
                  </a:schemeClr>
                </a:solidFill>
                <a:latin typeface="+mj-lt"/>
                <a:cs typeface="Arial"/>
              </a:rPr>
              <a:t>t</a:t>
            </a:r>
            <a:r>
              <a:rPr lang="en-US" sz="2000" spc="-5" dirty="0">
                <a:solidFill>
                  <a:schemeClr val="bg2">
                    <a:lumMod val="50000"/>
                  </a:schemeClr>
                </a:solidFill>
                <a:latin typeface="+mj-lt"/>
                <a:cs typeface="Arial"/>
              </a:rPr>
              <a:t>me</a:t>
            </a:r>
            <a:r>
              <a:rPr lang="en-US" sz="2000" dirty="0">
                <a:solidFill>
                  <a:schemeClr val="bg2">
                    <a:lumMod val="50000"/>
                  </a:schemeClr>
                </a:solidFill>
                <a:latin typeface="+mj-lt"/>
                <a:cs typeface="Arial"/>
              </a:rPr>
              <a:t>n</a:t>
            </a:r>
            <a:r>
              <a:rPr lang="en-US" sz="2000" spc="-5" dirty="0">
                <a:solidFill>
                  <a:schemeClr val="bg2">
                    <a:lumMod val="50000"/>
                  </a:schemeClr>
                </a:solidFill>
                <a:latin typeface="+mj-lt"/>
                <a:cs typeface="Arial"/>
              </a:rPr>
              <a:t>ts</a:t>
            </a:r>
            <a:r>
              <a:rPr lang="en-US" sz="2000" dirty="0">
                <a:solidFill>
                  <a:schemeClr val="bg2">
                    <a:lumMod val="50000"/>
                  </a:schemeClr>
                </a:solidFill>
                <a:latin typeface="+mj-lt"/>
                <a:cs typeface="Arial"/>
              </a:rPr>
              <a:t> </a:t>
            </a:r>
            <a:r>
              <a:rPr lang="en-US" sz="2000" spc="-5" dirty="0">
                <a:solidFill>
                  <a:schemeClr val="bg2">
                    <a:lumMod val="50000"/>
                  </a:schemeClr>
                </a:solidFill>
                <a:latin typeface="+mj-lt"/>
                <a:cs typeface="Arial"/>
              </a:rPr>
              <a:t>r</a:t>
            </a:r>
            <a:r>
              <a:rPr lang="en-US" sz="2000" dirty="0">
                <a:solidFill>
                  <a:schemeClr val="bg2">
                    <a:lumMod val="50000"/>
                  </a:schemeClr>
                </a:solidFill>
                <a:latin typeface="+mj-lt"/>
                <a:cs typeface="Arial"/>
              </a:rPr>
              <a:t>e</a:t>
            </a:r>
            <a:r>
              <a:rPr lang="en-US" sz="2000" spc="-5" dirty="0">
                <a:solidFill>
                  <a:schemeClr val="bg2">
                    <a:lumMod val="50000"/>
                  </a:schemeClr>
                </a:solidFill>
                <a:latin typeface="+mj-lt"/>
                <a:cs typeface="Arial"/>
              </a:rPr>
              <a:t>s</a:t>
            </a:r>
            <a:r>
              <a:rPr lang="en-US" sz="2000" dirty="0">
                <a:solidFill>
                  <a:schemeClr val="bg2">
                    <a:lumMod val="50000"/>
                  </a:schemeClr>
                </a:solidFill>
                <a:latin typeface="+mj-lt"/>
                <a:cs typeface="Arial"/>
              </a:rPr>
              <a:t>u</a:t>
            </a:r>
            <a:r>
              <a:rPr lang="en-US" sz="2000" spc="-5" dirty="0">
                <a:solidFill>
                  <a:schemeClr val="bg2">
                    <a:lumMod val="50000"/>
                  </a:schemeClr>
                </a:solidFill>
                <a:latin typeface="+mj-lt"/>
                <a:cs typeface="Arial"/>
              </a:rPr>
              <a:t>lt fr</a:t>
            </a:r>
            <a:r>
              <a:rPr lang="en-US" sz="2000" dirty="0">
                <a:solidFill>
                  <a:schemeClr val="bg2">
                    <a:lumMod val="50000"/>
                  </a:schemeClr>
                </a:solidFill>
                <a:latin typeface="+mj-lt"/>
                <a:cs typeface="Arial"/>
              </a:rPr>
              <a:t>o</a:t>
            </a:r>
            <a:r>
              <a:rPr lang="en-US" sz="2000" spc="-5" dirty="0">
                <a:solidFill>
                  <a:schemeClr val="bg2">
                    <a:lumMod val="50000"/>
                  </a:schemeClr>
                </a:solidFill>
                <a:latin typeface="+mj-lt"/>
                <a:cs typeface="Arial"/>
              </a:rPr>
              <a:t>m </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h</a:t>
            </a:r>
            <a:r>
              <a:rPr lang="en-US" sz="2000" dirty="0">
                <a:solidFill>
                  <a:schemeClr val="bg2">
                    <a:lumMod val="50000"/>
                  </a:schemeClr>
                </a:solidFill>
                <a:latin typeface="+mj-lt"/>
                <a:cs typeface="Arial"/>
              </a:rPr>
              <a:t>a</a:t>
            </a:r>
            <a:r>
              <a:rPr lang="en-US" sz="2000" spc="-5" dirty="0">
                <a:solidFill>
                  <a:schemeClr val="bg2">
                    <a:lumMod val="50000"/>
                  </a:schemeClr>
                </a:solidFill>
                <a:latin typeface="+mj-lt"/>
                <a:cs typeface="Arial"/>
              </a:rPr>
              <a:t>n</a:t>
            </a:r>
            <a:r>
              <a:rPr lang="en-US" sz="2000" dirty="0">
                <a:solidFill>
                  <a:schemeClr val="bg2">
                    <a:lumMod val="50000"/>
                  </a:schemeClr>
                </a:solidFill>
                <a:latin typeface="+mj-lt"/>
                <a:cs typeface="Arial"/>
              </a:rPr>
              <a:t>g</a:t>
            </a:r>
            <a:r>
              <a:rPr lang="en-US" sz="2000" spc="-5" dirty="0">
                <a:solidFill>
                  <a:schemeClr val="bg2">
                    <a:lumMod val="50000"/>
                  </a:schemeClr>
                </a:solidFill>
                <a:latin typeface="+mj-lt"/>
                <a:cs typeface="Arial"/>
              </a:rPr>
              <a:t>e</a:t>
            </a:r>
            <a:r>
              <a:rPr lang="en-US" sz="2000" spc="15" dirty="0">
                <a:solidFill>
                  <a:schemeClr val="bg2">
                    <a:lumMod val="50000"/>
                  </a:schemeClr>
                </a:solidFill>
                <a:latin typeface="+mj-lt"/>
                <a:cs typeface="Arial"/>
              </a:rPr>
              <a:t> </a:t>
            </a:r>
            <a:r>
              <a:rPr lang="en-US" sz="2000" spc="-5" dirty="0">
                <a:solidFill>
                  <a:schemeClr val="bg2">
                    <a:lumMod val="50000"/>
                  </a:schemeClr>
                </a:solidFill>
                <a:latin typeface="+mj-lt"/>
                <a:cs typeface="Arial"/>
              </a:rPr>
              <a:t>o</a:t>
            </a:r>
            <a:r>
              <a:rPr lang="en-US" sz="2000" dirty="0">
                <a:solidFill>
                  <a:schemeClr val="bg2">
                    <a:lumMod val="50000"/>
                  </a:schemeClr>
                </a:solidFill>
                <a:latin typeface="+mj-lt"/>
                <a:cs typeface="Arial"/>
              </a:rPr>
              <a:t>r</a:t>
            </a:r>
            <a:r>
              <a:rPr lang="en-US" sz="2000" spc="-5" dirty="0">
                <a:solidFill>
                  <a:schemeClr val="bg2">
                    <a:lumMod val="50000"/>
                  </a:schemeClr>
                </a:solidFill>
                <a:latin typeface="+mj-lt"/>
                <a:cs typeface="Arial"/>
              </a:rPr>
              <a:t>d</a:t>
            </a:r>
            <a:r>
              <a:rPr lang="en-US" sz="2000" dirty="0">
                <a:solidFill>
                  <a:schemeClr val="bg2">
                    <a:lumMod val="50000"/>
                  </a:schemeClr>
                </a:solidFill>
                <a:latin typeface="+mj-lt"/>
                <a:cs typeface="Arial"/>
              </a:rPr>
              <a:t>e</a:t>
            </a:r>
            <a:r>
              <a:rPr lang="en-US" sz="2000" spc="-5" dirty="0">
                <a:solidFill>
                  <a:schemeClr val="bg2">
                    <a:lumMod val="50000"/>
                  </a:schemeClr>
                </a:solidFill>
                <a:latin typeface="+mj-lt"/>
                <a:cs typeface="Arial"/>
              </a:rPr>
              <a:t>r</a:t>
            </a:r>
            <a:r>
              <a:rPr lang="en-US" sz="2000" dirty="0">
                <a:solidFill>
                  <a:schemeClr val="bg2">
                    <a:lumMod val="50000"/>
                  </a:schemeClr>
                </a:solidFill>
                <a:latin typeface="+mj-lt"/>
                <a:cs typeface="Arial"/>
              </a:rPr>
              <a:t>s</a:t>
            </a:r>
            <a:r>
              <a:rPr lang="en-US" sz="2000" spc="-5" dirty="0">
                <a:solidFill>
                  <a:schemeClr val="bg2">
                    <a:lumMod val="50000"/>
                  </a:schemeClr>
                </a:solidFill>
                <a:latin typeface="+mj-lt"/>
                <a:cs typeface="Arial"/>
              </a:rPr>
              <a:t>.</a:t>
            </a:r>
            <a:endParaRPr lang="en-US" sz="2000" dirty="0">
              <a:solidFill>
                <a:schemeClr val="bg2">
                  <a:lumMod val="50000"/>
                </a:schemeClr>
              </a:solidFill>
              <a:latin typeface="+mj-lt"/>
              <a:cs typeface="Arial"/>
            </a:endParaRPr>
          </a:p>
          <a:p>
            <a:pPr marL="812800" marR="127635" lvl="1" indent="-342900">
              <a:spcBef>
                <a:spcPts val="670"/>
              </a:spcBef>
              <a:buFont typeface="Arial"/>
              <a:buChar char="•"/>
              <a:tabLst>
                <a:tab pos="356235" algn="l"/>
              </a:tabLst>
            </a:pPr>
            <a:r>
              <a:rPr lang="en-US" sz="2000" dirty="0">
                <a:solidFill>
                  <a:schemeClr val="bg2">
                    <a:lumMod val="50000"/>
                  </a:schemeClr>
                </a:solidFill>
                <a:latin typeface="+mj-lt"/>
              </a:rPr>
              <a:t>Administrative </a:t>
            </a:r>
            <a:r>
              <a:rPr lang="en-US" sz="2000" dirty="0" smtClean="0">
                <a:solidFill>
                  <a:schemeClr val="bg2">
                    <a:lumMod val="50000"/>
                  </a:schemeClr>
                </a:solidFill>
                <a:latin typeface="+mj-lt"/>
              </a:rPr>
              <a:t>Changes - </a:t>
            </a:r>
            <a:r>
              <a:rPr lang="en-US" sz="2000" spc="-5" dirty="0" smtClean="0">
                <a:solidFill>
                  <a:schemeClr val="bg2">
                    <a:lumMod val="50000"/>
                  </a:schemeClr>
                </a:solidFill>
                <a:latin typeface="+mj-lt"/>
                <a:cs typeface="Arial"/>
              </a:rPr>
              <a:t>mod</a:t>
            </a:r>
            <a:r>
              <a:rPr lang="en-US" sz="2000" dirty="0" smtClean="0">
                <a:solidFill>
                  <a:schemeClr val="bg2">
                    <a:lumMod val="50000"/>
                  </a:schemeClr>
                </a:solidFill>
                <a:latin typeface="+mj-lt"/>
                <a:cs typeface="Arial"/>
              </a:rPr>
              <a:t>i</a:t>
            </a:r>
            <a:r>
              <a:rPr lang="en-US" sz="2000" spc="-5" dirty="0" smtClean="0">
                <a:solidFill>
                  <a:schemeClr val="bg2">
                    <a:lumMod val="50000"/>
                  </a:schemeClr>
                </a:solidFill>
                <a:latin typeface="+mj-lt"/>
                <a:cs typeface="Arial"/>
              </a:rPr>
              <a:t>fi</a:t>
            </a:r>
            <a:r>
              <a:rPr lang="en-US" sz="2000" dirty="0" smtClean="0">
                <a:solidFill>
                  <a:schemeClr val="bg2">
                    <a:lumMod val="50000"/>
                  </a:schemeClr>
                </a:solidFill>
                <a:latin typeface="+mj-lt"/>
                <a:cs typeface="Arial"/>
              </a:rPr>
              <a:t>c</a:t>
            </a:r>
            <a:r>
              <a:rPr lang="en-US" sz="2000" spc="-5" dirty="0" smtClean="0">
                <a:solidFill>
                  <a:schemeClr val="bg2">
                    <a:lumMod val="50000"/>
                  </a:schemeClr>
                </a:solidFill>
                <a:latin typeface="+mj-lt"/>
                <a:cs typeface="Arial"/>
              </a:rPr>
              <a:t>at</a:t>
            </a:r>
            <a:r>
              <a:rPr lang="en-US" sz="2000" dirty="0" smtClean="0">
                <a:solidFill>
                  <a:schemeClr val="bg2">
                    <a:lumMod val="50000"/>
                  </a:schemeClr>
                </a:solidFill>
                <a:latin typeface="+mj-lt"/>
                <a:cs typeface="Arial"/>
              </a:rPr>
              <a:t>i</a:t>
            </a:r>
            <a:r>
              <a:rPr lang="en-US" sz="2000" spc="-5" dirty="0" smtClean="0">
                <a:solidFill>
                  <a:schemeClr val="bg2">
                    <a:lumMod val="50000"/>
                  </a:schemeClr>
                </a:solidFill>
                <a:latin typeface="+mj-lt"/>
                <a:cs typeface="Arial"/>
              </a:rPr>
              <a:t>on</a:t>
            </a:r>
            <a:r>
              <a:rPr lang="en-US" sz="2000" spc="15" dirty="0" smtClean="0">
                <a:solidFill>
                  <a:schemeClr val="bg2">
                    <a:lumMod val="50000"/>
                  </a:schemeClr>
                </a:solidFill>
                <a:latin typeface="+mj-lt"/>
                <a:cs typeface="Arial"/>
              </a:rPr>
              <a:t> </a:t>
            </a:r>
            <a:r>
              <a:rPr lang="en-US" sz="2000" spc="-5" dirty="0">
                <a:solidFill>
                  <a:schemeClr val="bg2">
                    <a:lumMod val="50000"/>
                  </a:schemeClr>
                </a:solidFill>
                <a:latin typeface="+mj-lt"/>
                <a:cs typeface="Arial"/>
              </a:rPr>
              <a:t>u</a:t>
            </a:r>
            <a:r>
              <a:rPr lang="en-US" sz="2000" dirty="0">
                <a:solidFill>
                  <a:schemeClr val="bg2">
                    <a:lumMod val="50000"/>
                  </a:schemeClr>
                </a:solidFill>
                <a:latin typeface="+mj-lt"/>
                <a:cs typeface="Arial"/>
              </a:rPr>
              <a:t>s</a:t>
            </a:r>
            <a:r>
              <a:rPr lang="en-US" sz="2000" spc="-5" dirty="0">
                <a:solidFill>
                  <a:schemeClr val="bg2">
                    <a:lumMod val="50000"/>
                  </a:schemeClr>
                </a:solidFill>
                <a:latin typeface="+mj-lt"/>
                <a:cs typeface="Arial"/>
              </a:rPr>
              <a:t>ed</a:t>
            </a:r>
            <a:r>
              <a:rPr lang="en-US" sz="2000" spc="5" dirty="0">
                <a:solidFill>
                  <a:schemeClr val="bg2">
                    <a:lumMod val="50000"/>
                  </a:schemeClr>
                </a:solidFill>
                <a:latin typeface="+mj-lt"/>
                <a:cs typeface="Arial"/>
              </a:rPr>
              <a:t> </a:t>
            </a:r>
            <a:r>
              <a:rPr lang="en-US" sz="2000" spc="-5" dirty="0">
                <a:solidFill>
                  <a:schemeClr val="bg2">
                    <a:lumMod val="50000"/>
                  </a:schemeClr>
                </a:solidFill>
                <a:latin typeface="+mj-lt"/>
                <a:cs typeface="Arial"/>
              </a:rPr>
              <a:t>to ch</a:t>
            </a:r>
            <a:r>
              <a:rPr lang="en-US" sz="2000" dirty="0">
                <a:solidFill>
                  <a:schemeClr val="bg2">
                    <a:lumMod val="50000"/>
                  </a:schemeClr>
                </a:solidFill>
                <a:latin typeface="+mj-lt"/>
                <a:cs typeface="Arial"/>
              </a:rPr>
              <a:t>a</a:t>
            </a:r>
            <a:r>
              <a:rPr lang="en-US" sz="2000" spc="-5" dirty="0">
                <a:solidFill>
                  <a:schemeClr val="bg2">
                    <a:lumMod val="50000"/>
                  </a:schemeClr>
                </a:solidFill>
                <a:latin typeface="+mj-lt"/>
                <a:cs typeface="Arial"/>
              </a:rPr>
              <a:t>nge</a:t>
            </a:r>
            <a:r>
              <a:rPr lang="en-US" sz="2000" spc="5" dirty="0">
                <a:solidFill>
                  <a:schemeClr val="bg2">
                    <a:lumMod val="50000"/>
                  </a:schemeClr>
                </a:solidFill>
                <a:latin typeface="+mj-lt"/>
                <a:cs typeface="Arial"/>
              </a:rPr>
              <a:t> </a:t>
            </a:r>
            <a:r>
              <a:rPr lang="en-US" sz="2000" spc="-5" dirty="0">
                <a:solidFill>
                  <a:schemeClr val="bg2">
                    <a:lumMod val="50000"/>
                  </a:schemeClr>
                </a:solidFill>
                <a:latin typeface="+mj-lt"/>
                <a:cs typeface="Arial"/>
              </a:rPr>
              <a:t>a c</a:t>
            </a:r>
            <a:r>
              <a:rPr lang="en-US" sz="2000" dirty="0">
                <a:solidFill>
                  <a:schemeClr val="bg2">
                    <a:lumMod val="50000"/>
                  </a:schemeClr>
                </a:solidFill>
                <a:latin typeface="+mj-lt"/>
                <a:cs typeface="Arial"/>
              </a:rPr>
              <a:t>o</a:t>
            </a:r>
            <a:r>
              <a:rPr lang="en-US" sz="2000" spc="-5" dirty="0">
                <a:solidFill>
                  <a:schemeClr val="bg2">
                    <a:lumMod val="50000"/>
                  </a:schemeClr>
                </a:solidFill>
                <a:latin typeface="+mj-lt"/>
                <a:cs typeface="Arial"/>
              </a:rPr>
              <a:t>nt</a:t>
            </a:r>
            <a:r>
              <a:rPr lang="en-US" sz="2000" dirty="0">
                <a:solidFill>
                  <a:schemeClr val="bg2">
                    <a:lumMod val="50000"/>
                  </a:schemeClr>
                </a:solidFill>
                <a:latin typeface="+mj-lt"/>
                <a:cs typeface="Arial"/>
              </a:rPr>
              <a:t>r</a:t>
            </a:r>
            <a:r>
              <a:rPr lang="en-US" sz="2000" spc="-5" dirty="0">
                <a:solidFill>
                  <a:schemeClr val="bg2">
                    <a:lumMod val="50000"/>
                  </a:schemeClr>
                </a:solidFill>
                <a:latin typeface="+mj-lt"/>
                <a:cs typeface="Arial"/>
              </a:rPr>
              <a:t>a</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t in </a:t>
            </a:r>
            <a:r>
              <a:rPr lang="en-US" sz="2000" dirty="0">
                <a:solidFill>
                  <a:schemeClr val="bg2">
                    <a:lumMod val="50000"/>
                  </a:schemeClr>
                </a:solidFill>
                <a:latin typeface="+mj-lt"/>
                <a:cs typeface="Arial"/>
              </a:rPr>
              <a:t>s</a:t>
            </a:r>
            <a:r>
              <a:rPr lang="en-US" sz="2000" spc="-5" dirty="0">
                <a:solidFill>
                  <a:schemeClr val="bg2">
                    <a:lumMod val="50000"/>
                  </a:schemeClr>
                </a:solidFill>
                <a:latin typeface="+mj-lt"/>
                <a:cs typeface="Arial"/>
              </a:rPr>
              <a:t>u</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h a w</a:t>
            </a:r>
            <a:r>
              <a:rPr lang="en-US" sz="2000" dirty="0">
                <a:solidFill>
                  <a:schemeClr val="bg2">
                    <a:lumMod val="50000"/>
                  </a:schemeClr>
                </a:solidFill>
                <a:latin typeface="+mj-lt"/>
                <a:cs typeface="Arial"/>
              </a:rPr>
              <a:t>a</a:t>
            </a:r>
            <a:r>
              <a:rPr lang="en-US" sz="2000" spc="-5" dirty="0">
                <a:solidFill>
                  <a:schemeClr val="bg2">
                    <a:lumMod val="50000"/>
                  </a:schemeClr>
                </a:solidFill>
                <a:latin typeface="+mj-lt"/>
                <a:cs typeface="Arial"/>
              </a:rPr>
              <a:t>y</a:t>
            </a:r>
            <a:r>
              <a:rPr lang="en-US" sz="2000" dirty="0">
                <a:solidFill>
                  <a:schemeClr val="bg2">
                    <a:lumMod val="50000"/>
                  </a:schemeClr>
                </a:solidFill>
                <a:latin typeface="+mj-lt"/>
                <a:cs typeface="Arial"/>
              </a:rPr>
              <a:t> </a:t>
            </a:r>
            <a:r>
              <a:rPr lang="en-US" sz="2000" spc="-5" dirty="0">
                <a:solidFill>
                  <a:schemeClr val="bg2">
                    <a:lumMod val="50000"/>
                  </a:schemeClr>
                </a:solidFill>
                <a:latin typeface="+mj-lt"/>
                <a:cs typeface="Arial"/>
              </a:rPr>
              <a:t>th</a:t>
            </a:r>
            <a:r>
              <a:rPr lang="en-US" sz="2000" dirty="0">
                <a:solidFill>
                  <a:schemeClr val="bg2">
                    <a:lumMod val="50000"/>
                  </a:schemeClr>
                </a:solidFill>
                <a:latin typeface="+mj-lt"/>
                <a:cs typeface="Arial"/>
              </a:rPr>
              <a:t>a</a:t>
            </a:r>
            <a:r>
              <a:rPr lang="en-US" sz="2000" spc="-5" dirty="0">
                <a:solidFill>
                  <a:schemeClr val="bg2">
                    <a:lumMod val="50000"/>
                  </a:schemeClr>
                </a:solidFill>
                <a:latin typeface="+mj-lt"/>
                <a:cs typeface="Arial"/>
              </a:rPr>
              <a:t>t do</a:t>
            </a:r>
            <a:r>
              <a:rPr lang="en-US" sz="2000" dirty="0">
                <a:solidFill>
                  <a:schemeClr val="bg2">
                    <a:lumMod val="50000"/>
                  </a:schemeClr>
                </a:solidFill>
                <a:latin typeface="+mj-lt"/>
                <a:cs typeface="Arial"/>
              </a:rPr>
              <a:t>e</a:t>
            </a:r>
            <a:r>
              <a:rPr lang="en-US" sz="2000" spc="-5" dirty="0">
                <a:solidFill>
                  <a:schemeClr val="bg2">
                    <a:lumMod val="50000"/>
                  </a:schemeClr>
                </a:solidFill>
                <a:latin typeface="+mj-lt"/>
                <a:cs typeface="Arial"/>
              </a:rPr>
              <a:t>s</a:t>
            </a:r>
            <a:r>
              <a:rPr lang="en-US" sz="2000" dirty="0">
                <a:solidFill>
                  <a:schemeClr val="bg2">
                    <a:lumMod val="50000"/>
                  </a:schemeClr>
                </a:solidFill>
                <a:latin typeface="+mj-lt"/>
                <a:cs typeface="Arial"/>
              </a:rPr>
              <a:t> </a:t>
            </a:r>
            <a:r>
              <a:rPr lang="en-US" sz="2000" spc="-5" dirty="0">
                <a:solidFill>
                  <a:schemeClr val="bg2">
                    <a:lumMod val="50000"/>
                  </a:schemeClr>
                </a:solidFill>
                <a:latin typeface="+mj-lt"/>
                <a:cs typeface="Arial"/>
              </a:rPr>
              <a:t>n</a:t>
            </a:r>
            <a:r>
              <a:rPr lang="en-US" sz="2000" dirty="0">
                <a:solidFill>
                  <a:schemeClr val="bg2">
                    <a:lumMod val="50000"/>
                  </a:schemeClr>
                </a:solidFill>
                <a:latin typeface="+mj-lt"/>
                <a:cs typeface="Arial"/>
              </a:rPr>
              <a:t>o</a:t>
            </a:r>
            <a:r>
              <a:rPr lang="en-US" sz="2000" spc="-5" dirty="0">
                <a:solidFill>
                  <a:schemeClr val="bg2">
                    <a:lumMod val="50000"/>
                  </a:schemeClr>
                </a:solidFill>
                <a:latin typeface="+mj-lt"/>
                <a:cs typeface="Arial"/>
              </a:rPr>
              <a:t>t </a:t>
            </a:r>
            <a:r>
              <a:rPr lang="en-US" sz="2000" dirty="0">
                <a:solidFill>
                  <a:schemeClr val="bg2">
                    <a:lumMod val="50000"/>
                  </a:schemeClr>
                </a:solidFill>
                <a:latin typeface="+mj-lt"/>
                <a:cs typeface="Arial"/>
              </a:rPr>
              <a:t>a</a:t>
            </a:r>
            <a:r>
              <a:rPr lang="en-US" sz="2000" spc="-5" dirty="0">
                <a:solidFill>
                  <a:schemeClr val="bg2">
                    <a:lumMod val="50000"/>
                  </a:schemeClr>
                </a:solidFill>
                <a:latin typeface="+mj-lt"/>
                <a:cs typeface="Arial"/>
              </a:rPr>
              <a:t>ff</a:t>
            </a:r>
            <a:r>
              <a:rPr lang="en-US" sz="2000" dirty="0">
                <a:solidFill>
                  <a:schemeClr val="bg2">
                    <a:lumMod val="50000"/>
                  </a:schemeClr>
                </a:solidFill>
                <a:latin typeface="+mj-lt"/>
                <a:cs typeface="Arial"/>
              </a:rPr>
              <a:t>e</a:t>
            </a:r>
            <a:r>
              <a:rPr lang="en-US" sz="2000" spc="-5" dirty="0">
                <a:solidFill>
                  <a:schemeClr val="bg2">
                    <a:lumMod val="50000"/>
                  </a:schemeClr>
                </a:solidFill>
                <a:latin typeface="+mj-lt"/>
                <a:cs typeface="Arial"/>
              </a:rPr>
              <a:t>ct</a:t>
            </a:r>
            <a:r>
              <a:rPr lang="en-US" sz="2000" spc="-20" dirty="0">
                <a:solidFill>
                  <a:schemeClr val="bg2">
                    <a:lumMod val="50000"/>
                  </a:schemeClr>
                </a:solidFill>
                <a:latin typeface="+mj-lt"/>
                <a:cs typeface="Arial"/>
              </a:rPr>
              <a:t> </a:t>
            </a:r>
            <a:r>
              <a:rPr lang="en-US" sz="2000" spc="-5" dirty="0">
                <a:solidFill>
                  <a:schemeClr val="bg2">
                    <a:lumMod val="50000"/>
                  </a:schemeClr>
                </a:solidFill>
                <a:latin typeface="+mj-lt"/>
                <a:cs typeface="Arial"/>
              </a:rPr>
              <a:t>the s</a:t>
            </a:r>
            <a:r>
              <a:rPr lang="en-US" sz="2000" dirty="0">
                <a:solidFill>
                  <a:schemeClr val="bg2">
                    <a:lumMod val="50000"/>
                  </a:schemeClr>
                </a:solidFill>
                <a:latin typeface="+mj-lt"/>
                <a:cs typeface="Arial"/>
              </a:rPr>
              <a:t>u</a:t>
            </a:r>
            <a:r>
              <a:rPr lang="en-US" sz="2000" spc="-5" dirty="0">
                <a:solidFill>
                  <a:schemeClr val="bg2">
                    <a:lumMod val="50000"/>
                  </a:schemeClr>
                </a:solidFill>
                <a:latin typeface="+mj-lt"/>
                <a:cs typeface="Arial"/>
              </a:rPr>
              <a:t>b</a:t>
            </a:r>
            <a:r>
              <a:rPr lang="en-US" sz="2000" dirty="0">
                <a:solidFill>
                  <a:schemeClr val="bg2">
                    <a:lumMod val="50000"/>
                  </a:schemeClr>
                </a:solidFill>
                <a:latin typeface="+mj-lt"/>
                <a:cs typeface="Arial"/>
              </a:rPr>
              <a:t>s</a:t>
            </a:r>
            <a:r>
              <a:rPr lang="en-US" sz="2000" spc="-5" dirty="0">
                <a:solidFill>
                  <a:schemeClr val="bg2">
                    <a:lumMod val="50000"/>
                  </a:schemeClr>
                </a:solidFill>
                <a:latin typeface="+mj-lt"/>
                <a:cs typeface="Arial"/>
              </a:rPr>
              <a:t>ta</a:t>
            </a:r>
            <a:r>
              <a:rPr lang="en-US" sz="2000" dirty="0">
                <a:solidFill>
                  <a:schemeClr val="bg2">
                    <a:lumMod val="50000"/>
                  </a:schemeClr>
                </a:solidFill>
                <a:latin typeface="+mj-lt"/>
                <a:cs typeface="Arial"/>
              </a:rPr>
              <a:t>n</a:t>
            </a:r>
            <a:r>
              <a:rPr lang="en-US" sz="2000" spc="-5" dirty="0">
                <a:solidFill>
                  <a:schemeClr val="bg2">
                    <a:lumMod val="50000"/>
                  </a:schemeClr>
                </a:solidFill>
                <a:latin typeface="+mj-lt"/>
                <a:cs typeface="Arial"/>
              </a:rPr>
              <a:t>ti</a:t>
            </a:r>
            <a:r>
              <a:rPr lang="en-US" sz="2000" dirty="0">
                <a:solidFill>
                  <a:schemeClr val="bg2">
                    <a:lumMod val="50000"/>
                  </a:schemeClr>
                </a:solidFill>
                <a:latin typeface="+mj-lt"/>
                <a:cs typeface="Arial"/>
              </a:rPr>
              <a:t>v</a:t>
            </a:r>
            <a:r>
              <a:rPr lang="en-US" sz="2000" spc="-5" dirty="0">
                <a:solidFill>
                  <a:schemeClr val="bg2">
                    <a:lumMod val="50000"/>
                  </a:schemeClr>
                </a:solidFill>
                <a:latin typeface="+mj-lt"/>
                <a:cs typeface="Arial"/>
              </a:rPr>
              <a:t>e ri</a:t>
            </a:r>
            <a:r>
              <a:rPr lang="en-US" sz="2000" dirty="0">
                <a:solidFill>
                  <a:schemeClr val="bg2">
                    <a:lumMod val="50000"/>
                  </a:schemeClr>
                </a:solidFill>
                <a:latin typeface="+mj-lt"/>
                <a:cs typeface="Arial"/>
              </a:rPr>
              <a:t>g</a:t>
            </a:r>
            <a:r>
              <a:rPr lang="en-US" sz="2000" spc="-5" dirty="0">
                <a:solidFill>
                  <a:schemeClr val="bg2">
                    <a:lumMod val="50000"/>
                  </a:schemeClr>
                </a:solidFill>
                <a:latin typeface="+mj-lt"/>
                <a:cs typeface="Arial"/>
              </a:rPr>
              <a:t>hts</a:t>
            </a:r>
            <a:r>
              <a:rPr lang="en-US" sz="2000" dirty="0">
                <a:solidFill>
                  <a:schemeClr val="bg2">
                    <a:lumMod val="50000"/>
                  </a:schemeClr>
                </a:solidFill>
                <a:latin typeface="+mj-lt"/>
                <a:cs typeface="Arial"/>
              </a:rPr>
              <a:t> </a:t>
            </a:r>
            <a:r>
              <a:rPr lang="en-US" sz="2000" spc="-5" dirty="0">
                <a:solidFill>
                  <a:schemeClr val="bg2">
                    <a:lumMod val="50000"/>
                  </a:schemeClr>
                </a:solidFill>
                <a:latin typeface="+mj-lt"/>
                <a:cs typeface="Arial"/>
              </a:rPr>
              <a:t>of</a:t>
            </a:r>
            <a:r>
              <a:rPr lang="en-US" sz="2000" spc="5" dirty="0">
                <a:solidFill>
                  <a:schemeClr val="bg2">
                    <a:lumMod val="50000"/>
                  </a:schemeClr>
                </a:solidFill>
                <a:latin typeface="+mj-lt"/>
                <a:cs typeface="Arial"/>
              </a:rPr>
              <a:t> </a:t>
            </a:r>
            <a:r>
              <a:rPr lang="en-US" sz="2000" spc="-5" dirty="0">
                <a:solidFill>
                  <a:schemeClr val="bg2">
                    <a:lumMod val="50000"/>
                  </a:schemeClr>
                </a:solidFill>
                <a:latin typeface="+mj-lt"/>
                <a:cs typeface="Arial"/>
              </a:rPr>
              <a:t>the</a:t>
            </a:r>
            <a:r>
              <a:rPr lang="en-US" sz="2000" dirty="0">
                <a:solidFill>
                  <a:schemeClr val="bg2">
                    <a:lumMod val="50000"/>
                  </a:schemeClr>
                </a:solidFill>
                <a:latin typeface="+mj-lt"/>
                <a:cs typeface="Arial"/>
              </a:rPr>
              <a:t> </a:t>
            </a:r>
            <a:r>
              <a:rPr lang="en-US" sz="2000" spc="-5" dirty="0">
                <a:solidFill>
                  <a:schemeClr val="bg2">
                    <a:lumMod val="50000"/>
                  </a:schemeClr>
                </a:solidFill>
                <a:latin typeface="+mj-lt"/>
                <a:cs typeface="Arial"/>
              </a:rPr>
              <a:t>p</a:t>
            </a:r>
            <a:r>
              <a:rPr lang="en-US" sz="2000" dirty="0">
                <a:solidFill>
                  <a:schemeClr val="bg2">
                    <a:lumMod val="50000"/>
                  </a:schemeClr>
                </a:solidFill>
                <a:latin typeface="+mj-lt"/>
                <a:cs typeface="Arial"/>
              </a:rPr>
              <a:t>a</a:t>
            </a:r>
            <a:r>
              <a:rPr lang="en-US" sz="2000" spc="-5" dirty="0">
                <a:solidFill>
                  <a:schemeClr val="bg2">
                    <a:lumMod val="50000"/>
                  </a:schemeClr>
                </a:solidFill>
                <a:latin typeface="+mj-lt"/>
                <a:cs typeface="Arial"/>
              </a:rPr>
              <a:t>rt</a:t>
            </a:r>
            <a:r>
              <a:rPr lang="en-US" sz="2000" dirty="0">
                <a:solidFill>
                  <a:schemeClr val="bg2">
                    <a:lumMod val="50000"/>
                  </a:schemeClr>
                </a:solidFill>
                <a:latin typeface="+mj-lt"/>
                <a:cs typeface="Arial"/>
              </a:rPr>
              <a:t>i</a:t>
            </a:r>
            <a:r>
              <a:rPr lang="en-US" sz="2000" spc="-5" dirty="0">
                <a:solidFill>
                  <a:schemeClr val="bg2">
                    <a:lumMod val="50000"/>
                  </a:schemeClr>
                </a:solidFill>
                <a:latin typeface="+mj-lt"/>
                <a:cs typeface="Arial"/>
              </a:rPr>
              <a:t>e</a:t>
            </a:r>
            <a:r>
              <a:rPr lang="en-US" sz="2000" dirty="0">
                <a:solidFill>
                  <a:schemeClr val="bg2">
                    <a:lumMod val="50000"/>
                  </a:schemeClr>
                </a:solidFill>
                <a:latin typeface="+mj-lt"/>
                <a:cs typeface="Arial"/>
              </a:rPr>
              <a:t>s</a:t>
            </a:r>
            <a:r>
              <a:rPr lang="en-US" sz="2000" spc="-5" dirty="0">
                <a:solidFill>
                  <a:schemeClr val="bg2">
                    <a:lumMod val="50000"/>
                  </a:schemeClr>
                </a:solidFill>
                <a:latin typeface="+mj-lt"/>
                <a:cs typeface="Arial"/>
              </a:rPr>
              <a:t>; </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h</a:t>
            </a:r>
            <a:r>
              <a:rPr lang="en-US" sz="2000" dirty="0">
                <a:solidFill>
                  <a:schemeClr val="bg2">
                    <a:lumMod val="50000"/>
                  </a:schemeClr>
                </a:solidFill>
                <a:latin typeface="+mj-lt"/>
                <a:cs typeface="Arial"/>
              </a:rPr>
              <a:t>a</a:t>
            </a:r>
            <a:r>
              <a:rPr lang="en-US" sz="2000" spc="-5" dirty="0">
                <a:solidFill>
                  <a:schemeClr val="bg2">
                    <a:lumMod val="50000"/>
                  </a:schemeClr>
                </a:solidFill>
                <a:latin typeface="+mj-lt"/>
                <a:cs typeface="Arial"/>
              </a:rPr>
              <a:t>n</a:t>
            </a:r>
            <a:r>
              <a:rPr lang="en-US" sz="2000" dirty="0">
                <a:solidFill>
                  <a:schemeClr val="bg2">
                    <a:lumMod val="50000"/>
                  </a:schemeClr>
                </a:solidFill>
                <a:latin typeface="+mj-lt"/>
                <a:cs typeface="Arial"/>
              </a:rPr>
              <a:t>g</a:t>
            </a:r>
            <a:r>
              <a:rPr lang="en-US" sz="2000" spc="-5" dirty="0">
                <a:solidFill>
                  <a:schemeClr val="bg2">
                    <a:lumMod val="50000"/>
                  </a:schemeClr>
                </a:solidFill>
                <a:latin typeface="+mj-lt"/>
                <a:cs typeface="Arial"/>
              </a:rPr>
              <a:t>e </a:t>
            </a:r>
            <a:r>
              <a:rPr lang="en-US" sz="2000" dirty="0">
                <a:solidFill>
                  <a:schemeClr val="bg2">
                    <a:lumMod val="50000"/>
                  </a:schemeClr>
                </a:solidFill>
                <a:latin typeface="+mj-lt"/>
                <a:cs typeface="Arial"/>
              </a:rPr>
              <a:t>i</a:t>
            </a:r>
            <a:r>
              <a:rPr lang="en-US" sz="2000" spc="-5" dirty="0">
                <a:solidFill>
                  <a:schemeClr val="bg2">
                    <a:lumMod val="50000"/>
                  </a:schemeClr>
                </a:solidFill>
                <a:latin typeface="+mj-lt"/>
                <a:cs typeface="Arial"/>
              </a:rPr>
              <a:t>n CO</a:t>
            </a:r>
            <a:r>
              <a:rPr lang="en-US" sz="2000" spc="-20" dirty="0">
                <a:solidFill>
                  <a:schemeClr val="bg2">
                    <a:lumMod val="50000"/>
                  </a:schemeClr>
                </a:solidFill>
                <a:latin typeface="+mj-lt"/>
                <a:cs typeface="Arial"/>
              </a:rPr>
              <a:t>T</a:t>
            </a:r>
            <a:r>
              <a:rPr lang="en-US" sz="2000" spc="-5" dirty="0">
                <a:solidFill>
                  <a:schemeClr val="bg2">
                    <a:lumMod val="50000"/>
                  </a:schemeClr>
                </a:solidFill>
                <a:latin typeface="+mj-lt"/>
                <a:cs typeface="Arial"/>
              </a:rPr>
              <a:t>R,</a:t>
            </a:r>
            <a:r>
              <a:rPr lang="en-US" sz="2000" spc="20" dirty="0">
                <a:solidFill>
                  <a:schemeClr val="bg2">
                    <a:lumMod val="50000"/>
                  </a:schemeClr>
                </a:solidFill>
                <a:latin typeface="+mj-lt"/>
                <a:cs typeface="Arial"/>
              </a:rPr>
              <a:t> </a:t>
            </a:r>
            <a:r>
              <a:rPr lang="en-US" sz="2000" spc="-5" dirty="0">
                <a:solidFill>
                  <a:schemeClr val="bg2">
                    <a:lumMod val="50000"/>
                  </a:schemeClr>
                </a:solidFill>
                <a:latin typeface="+mj-lt"/>
                <a:cs typeface="Arial"/>
              </a:rPr>
              <a:t>fu</a:t>
            </a:r>
            <a:r>
              <a:rPr lang="en-US" sz="2000" dirty="0">
                <a:solidFill>
                  <a:schemeClr val="bg2">
                    <a:lumMod val="50000"/>
                  </a:schemeClr>
                </a:solidFill>
                <a:latin typeface="+mj-lt"/>
                <a:cs typeface="Arial"/>
              </a:rPr>
              <a:t>n</a:t>
            </a:r>
            <a:r>
              <a:rPr lang="en-US" sz="2000" spc="-5" dirty="0">
                <a:solidFill>
                  <a:schemeClr val="bg2">
                    <a:lumMod val="50000"/>
                  </a:schemeClr>
                </a:solidFill>
                <a:latin typeface="+mj-lt"/>
                <a:cs typeface="Arial"/>
              </a:rPr>
              <a:t>di</a:t>
            </a:r>
            <a:r>
              <a:rPr lang="en-US" sz="2000" dirty="0">
                <a:solidFill>
                  <a:schemeClr val="bg2">
                    <a:lumMod val="50000"/>
                  </a:schemeClr>
                </a:solidFill>
                <a:latin typeface="+mj-lt"/>
                <a:cs typeface="Arial"/>
              </a:rPr>
              <a:t>n</a:t>
            </a:r>
            <a:r>
              <a:rPr lang="en-US" sz="2000" spc="-5" dirty="0">
                <a:solidFill>
                  <a:schemeClr val="bg2">
                    <a:lumMod val="50000"/>
                  </a:schemeClr>
                </a:solidFill>
                <a:latin typeface="+mj-lt"/>
                <a:cs typeface="Arial"/>
              </a:rPr>
              <a:t>g </a:t>
            </a:r>
            <a:r>
              <a:rPr lang="en-US" sz="2000" dirty="0">
                <a:solidFill>
                  <a:schemeClr val="bg2">
                    <a:lumMod val="50000"/>
                  </a:schemeClr>
                </a:solidFill>
                <a:latin typeface="+mj-lt"/>
                <a:cs typeface="Arial"/>
              </a:rPr>
              <a:t>s</a:t>
            </a:r>
            <a:r>
              <a:rPr lang="en-US" sz="2000" spc="-5" dirty="0">
                <a:solidFill>
                  <a:schemeClr val="bg2">
                    <a:lumMod val="50000"/>
                  </a:schemeClr>
                </a:solidFill>
                <a:latin typeface="+mj-lt"/>
                <a:cs typeface="Arial"/>
              </a:rPr>
              <a:t>tr</a:t>
            </a:r>
            <a:r>
              <a:rPr lang="en-US" sz="2000" dirty="0">
                <a:solidFill>
                  <a:schemeClr val="bg2">
                    <a:lumMod val="50000"/>
                  </a:schemeClr>
                </a:solidFill>
                <a:latin typeface="+mj-lt"/>
                <a:cs typeface="Arial"/>
              </a:rPr>
              <a:t>i</a:t>
            </a:r>
            <a:r>
              <a:rPr lang="en-US" sz="2000" spc="-5" dirty="0">
                <a:solidFill>
                  <a:schemeClr val="bg2">
                    <a:lumMod val="50000"/>
                  </a:schemeClr>
                </a:solidFill>
                <a:latin typeface="+mj-lt"/>
                <a:cs typeface="Arial"/>
              </a:rPr>
              <a:t>ng, pa</a:t>
            </a:r>
            <a:r>
              <a:rPr lang="en-US" sz="2000" dirty="0">
                <a:solidFill>
                  <a:schemeClr val="bg2">
                    <a:lumMod val="50000"/>
                  </a:schemeClr>
                </a:solidFill>
                <a:latin typeface="+mj-lt"/>
                <a:cs typeface="Arial"/>
              </a:rPr>
              <a:t>y</a:t>
            </a:r>
            <a:r>
              <a:rPr lang="en-US" sz="2000" spc="-5" dirty="0">
                <a:solidFill>
                  <a:schemeClr val="bg2">
                    <a:lumMod val="50000"/>
                  </a:schemeClr>
                </a:solidFill>
                <a:latin typeface="+mj-lt"/>
                <a:cs typeface="Arial"/>
              </a:rPr>
              <a:t>ing</a:t>
            </a:r>
            <a:r>
              <a:rPr lang="en-US" sz="2000" spc="5" dirty="0">
                <a:solidFill>
                  <a:schemeClr val="bg2">
                    <a:lumMod val="50000"/>
                  </a:schemeClr>
                </a:solidFill>
                <a:latin typeface="+mj-lt"/>
                <a:cs typeface="Arial"/>
              </a:rPr>
              <a:t> </a:t>
            </a:r>
            <a:r>
              <a:rPr lang="en-US" sz="2000" spc="-5" dirty="0">
                <a:solidFill>
                  <a:schemeClr val="bg2">
                    <a:lumMod val="50000"/>
                  </a:schemeClr>
                </a:solidFill>
                <a:latin typeface="+mj-lt"/>
                <a:cs typeface="Arial"/>
              </a:rPr>
              <a:t>of</a:t>
            </a:r>
            <a:r>
              <a:rPr lang="en-US" sz="2000" dirty="0">
                <a:solidFill>
                  <a:schemeClr val="bg2">
                    <a:lumMod val="50000"/>
                  </a:schemeClr>
                </a:solidFill>
                <a:latin typeface="+mj-lt"/>
                <a:cs typeface="Arial"/>
              </a:rPr>
              <a:t>f</a:t>
            </a:r>
            <a:r>
              <a:rPr lang="en-US" sz="2000" spc="-5" dirty="0">
                <a:solidFill>
                  <a:schemeClr val="bg2">
                    <a:lumMod val="50000"/>
                  </a:schemeClr>
                </a:solidFill>
                <a:latin typeface="+mj-lt"/>
                <a:cs typeface="Arial"/>
              </a:rPr>
              <a:t>ic</a:t>
            </a:r>
            <a:r>
              <a:rPr lang="en-US" sz="2000" dirty="0">
                <a:solidFill>
                  <a:schemeClr val="bg2">
                    <a:lumMod val="50000"/>
                  </a:schemeClr>
                </a:solidFill>
                <a:latin typeface="+mj-lt"/>
                <a:cs typeface="Arial"/>
              </a:rPr>
              <a:t>e</a:t>
            </a:r>
            <a:r>
              <a:rPr lang="en-US" sz="2000" spc="-5" dirty="0">
                <a:solidFill>
                  <a:schemeClr val="bg2">
                    <a:lumMod val="50000"/>
                  </a:schemeClr>
                </a:solidFill>
                <a:latin typeface="+mj-lt"/>
                <a:cs typeface="Arial"/>
              </a:rPr>
              <a:t>, etc.</a:t>
            </a:r>
            <a:endParaRPr lang="en-US" sz="2000" dirty="0">
              <a:solidFill>
                <a:schemeClr val="bg2">
                  <a:lumMod val="50000"/>
                </a:schemeClr>
              </a:solidFill>
              <a:latin typeface="+mj-lt"/>
              <a:cs typeface="Arial"/>
            </a:endParaRPr>
          </a:p>
          <a:p>
            <a:pPr marL="355600" indent="-342900">
              <a:lnSpc>
                <a:spcPct val="100000"/>
              </a:lnSpc>
              <a:spcBef>
                <a:spcPts val="670"/>
              </a:spcBef>
              <a:buFont typeface="Arial"/>
              <a:buChar char="•"/>
              <a:tabLst>
                <a:tab pos="356235" algn="l"/>
                <a:tab pos="1937385" algn="l"/>
              </a:tabLst>
            </a:pPr>
            <a:endParaRPr sz="2400" dirty="0">
              <a:latin typeface="Arial"/>
              <a:cs typeface="Arial"/>
            </a:endParaRP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32</a:t>
            </a:fld>
            <a:endParaRPr lang="en-US" dirty="0"/>
          </a:p>
        </p:txBody>
      </p:sp>
    </p:spTree>
    <p:extLst>
      <p:ext uri="{BB962C8B-B14F-4D97-AF65-F5344CB8AC3E}">
        <p14:creationId xmlns:p14="http://schemas.microsoft.com/office/powerpoint/2010/main" val="585353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0"/>
            <a:ext cx="9144000" cy="687616"/>
          </a:xfrm>
          <a:prstGeom prst="rect">
            <a:avLst/>
          </a:prstGeom>
        </p:spPr>
        <p:txBody>
          <a:bodyPr vert="horz" wrap="square" lIns="0" tIns="254246" rIns="0" bIns="0" rtlCol="0">
            <a:spAutoFit/>
          </a:bodyPr>
          <a:lstStyle/>
          <a:p>
            <a:pPr marL="12700"/>
            <a:r>
              <a:rPr sz="2800" dirty="0">
                <a:solidFill>
                  <a:schemeClr val="bg2">
                    <a:lumMod val="50000"/>
                  </a:schemeClr>
                </a:solidFill>
                <a:latin typeface="+mj-lt"/>
                <a:cs typeface="+mj-cs"/>
              </a:rPr>
              <a:t>Contract Changes</a:t>
            </a:r>
          </a:p>
        </p:txBody>
      </p:sp>
      <p:sp>
        <p:nvSpPr>
          <p:cNvPr id="4" name="object 4"/>
          <p:cNvSpPr txBox="1">
            <a:spLocks noGrp="1"/>
          </p:cNvSpPr>
          <p:nvPr>
            <p:ph type="body" idx="1"/>
          </p:nvPr>
        </p:nvSpPr>
        <p:spPr>
          <a:xfrm>
            <a:off x="457200" y="990600"/>
            <a:ext cx="8229600" cy="5565626"/>
          </a:xfrm>
          <a:prstGeom prst="rect">
            <a:avLst/>
          </a:prstGeom>
        </p:spPr>
        <p:txBody>
          <a:bodyPr vert="horz" wrap="square" lIns="0" tIns="0" rIns="0" bIns="0" rtlCol="0">
            <a:spAutoFit/>
          </a:bodyPr>
          <a:lstStyle/>
          <a:p>
            <a:pPr marL="355600" indent="-342900">
              <a:lnSpc>
                <a:spcPct val="100000"/>
              </a:lnSpc>
              <a:buFont typeface="Arial"/>
              <a:buChar char="•"/>
              <a:tabLst>
                <a:tab pos="356235" algn="l"/>
              </a:tabLst>
            </a:pPr>
            <a:r>
              <a:rPr sz="2000" b="1" dirty="0">
                <a:solidFill>
                  <a:schemeClr val="bg2">
                    <a:lumMod val="50000"/>
                  </a:schemeClr>
                </a:solidFill>
                <a:latin typeface="+mj-lt"/>
              </a:rPr>
              <a:t>Ch</a:t>
            </a:r>
            <a:r>
              <a:rPr sz="2000" b="1" spc="-10" dirty="0">
                <a:solidFill>
                  <a:schemeClr val="bg2">
                    <a:lumMod val="50000"/>
                  </a:schemeClr>
                </a:solidFill>
                <a:latin typeface="+mj-lt"/>
              </a:rPr>
              <a:t>a</a:t>
            </a:r>
            <a:r>
              <a:rPr sz="2000" b="1" dirty="0">
                <a:solidFill>
                  <a:schemeClr val="bg2">
                    <a:lumMod val="50000"/>
                  </a:schemeClr>
                </a:solidFill>
                <a:latin typeface="+mj-lt"/>
              </a:rPr>
              <a:t>n</a:t>
            </a:r>
            <a:r>
              <a:rPr sz="2000" b="1" spc="-15" dirty="0">
                <a:solidFill>
                  <a:schemeClr val="bg2">
                    <a:lumMod val="50000"/>
                  </a:schemeClr>
                </a:solidFill>
                <a:latin typeface="+mj-lt"/>
              </a:rPr>
              <a:t>g</a:t>
            </a:r>
            <a:r>
              <a:rPr sz="2000" b="1" dirty="0">
                <a:solidFill>
                  <a:schemeClr val="bg2">
                    <a:lumMod val="50000"/>
                  </a:schemeClr>
                </a:solidFill>
                <a:latin typeface="+mj-lt"/>
              </a:rPr>
              <a:t>e</a:t>
            </a:r>
            <a:r>
              <a:rPr sz="2000" b="1" spc="-25" dirty="0">
                <a:solidFill>
                  <a:schemeClr val="bg2">
                    <a:lumMod val="50000"/>
                  </a:schemeClr>
                </a:solidFill>
                <a:latin typeface="+mj-lt"/>
              </a:rPr>
              <a:t> </a:t>
            </a:r>
            <a:r>
              <a:rPr sz="2000" b="1" dirty="0" smtClean="0">
                <a:solidFill>
                  <a:schemeClr val="bg2">
                    <a:lumMod val="50000"/>
                  </a:schemeClr>
                </a:solidFill>
                <a:latin typeface="+mj-lt"/>
              </a:rPr>
              <a:t>Au</a:t>
            </a:r>
            <a:r>
              <a:rPr sz="2000" b="1" spc="-10" dirty="0" smtClean="0">
                <a:solidFill>
                  <a:schemeClr val="bg2">
                    <a:lumMod val="50000"/>
                  </a:schemeClr>
                </a:solidFill>
                <a:latin typeface="+mj-lt"/>
              </a:rPr>
              <a:t>t</a:t>
            </a:r>
            <a:r>
              <a:rPr sz="2000" b="1" dirty="0" smtClean="0">
                <a:solidFill>
                  <a:schemeClr val="bg2">
                    <a:lumMod val="50000"/>
                  </a:schemeClr>
                </a:solidFill>
                <a:latin typeface="+mj-lt"/>
              </a:rPr>
              <a:t>h</a:t>
            </a:r>
            <a:r>
              <a:rPr sz="2000" b="1" spc="-15" dirty="0" smtClean="0">
                <a:solidFill>
                  <a:schemeClr val="bg2">
                    <a:lumMod val="50000"/>
                  </a:schemeClr>
                </a:solidFill>
                <a:latin typeface="+mj-lt"/>
              </a:rPr>
              <a:t>o</a:t>
            </a:r>
            <a:r>
              <a:rPr sz="2000" b="1" dirty="0" smtClean="0">
                <a:solidFill>
                  <a:schemeClr val="bg2">
                    <a:lumMod val="50000"/>
                  </a:schemeClr>
                </a:solidFill>
                <a:latin typeface="+mj-lt"/>
              </a:rPr>
              <a:t>rity</a:t>
            </a:r>
            <a:endParaRPr lang="en-US" sz="2000" b="1" dirty="0" smtClean="0">
              <a:solidFill>
                <a:schemeClr val="bg2">
                  <a:lumMod val="50000"/>
                </a:schemeClr>
              </a:solidFill>
              <a:latin typeface="+mj-lt"/>
            </a:endParaRPr>
          </a:p>
          <a:p>
            <a:pPr marL="812800" marR="60325" lvl="1" indent="-342900">
              <a:lnSpc>
                <a:spcPct val="80000"/>
              </a:lnSpc>
              <a:buFont typeface="Calibri" panose="020F0502020204030204" pitchFamily="34" charset="0"/>
              <a:buChar char="−"/>
              <a:tabLst>
                <a:tab pos="356235" algn="l"/>
              </a:tabLst>
            </a:pPr>
            <a:r>
              <a:rPr lang="en-US" sz="2000" spc="-5" dirty="0">
                <a:solidFill>
                  <a:schemeClr val="bg2">
                    <a:lumMod val="50000"/>
                  </a:schemeClr>
                </a:solidFill>
                <a:latin typeface="+mj-lt"/>
              </a:rPr>
              <a:t>Both the</a:t>
            </a:r>
            <a:r>
              <a:rPr lang="en-US" sz="2000" dirty="0">
                <a:solidFill>
                  <a:schemeClr val="bg2">
                    <a:lumMod val="50000"/>
                  </a:schemeClr>
                </a:solidFill>
                <a:latin typeface="+mj-lt"/>
              </a:rPr>
              <a:t> </a:t>
            </a:r>
            <a:r>
              <a:rPr lang="en-US" sz="2000" spc="-5" dirty="0">
                <a:solidFill>
                  <a:schemeClr val="bg2">
                    <a:lumMod val="50000"/>
                  </a:schemeClr>
                </a:solidFill>
                <a:latin typeface="+mj-lt"/>
              </a:rPr>
              <a:t>buyer</a:t>
            </a:r>
            <a:r>
              <a:rPr lang="en-US" sz="2000" spc="10" dirty="0">
                <a:solidFill>
                  <a:schemeClr val="bg2">
                    <a:lumMod val="50000"/>
                  </a:schemeClr>
                </a:solidFill>
                <a:latin typeface="+mj-lt"/>
              </a:rPr>
              <a:t> </a:t>
            </a:r>
            <a:r>
              <a:rPr lang="en-US" sz="2000" spc="-5" dirty="0">
                <a:solidFill>
                  <a:schemeClr val="bg2">
                    <a:lumMod val="50000"/>
                  </a:schemeClr>
                </a:solidFill>
                <a:latin typeface="+mj-lt"/>
              </a:rPr>
              <a:t>and</a:t>
            </a:r>
            <a:r>
              <a:rPr lang="en-US" sz="2000" spc="-10" dirty="0">
                <a:solidFill>
                  <a:schemeClr val="bg2">
                    <a:lumMod val="50000"/>
                  </a:schemeClr>
                </a:solidFill>
                <a:latin typeface="+mj-lt"/>
              </a:rPr>
              <a:t> </a:t>
            </a:r>
            <a:r>
              <a:rPr lang="en-US" sz="2000" spc="-5" dirty="0">
                <a:solidFill>
                  <a:schemeClr val="bg2">
                    <a:lumMod val="50000"/>
                  </a:schemeClr>
                </a:solidFill>
                <a:latin typeface="+mj-lt"/>
              </a:rPr>
              <a:t>seller should c</a:t>
            </a:r>
            <a:r>
              <a:rPr lang="en-US" sz="2000" spc="-15" dirty="0">
                <a:solidFill>
                  <a:schemeClr val="bg2">
                    <a:lumMod val="50000"/>
                  </a:schemeClr>
                </a:solidFill>
                <a:latin typeface="+mj-lt"/>
              </a:rPr>
              <a:t>l</a:t>
            </a:r>
            <a:r>
              <a:rPr lang="en-US" sz="2000" spc="-5" dirty="0">
                <a:solidFill>
                  <a:schemeClr val="bg2">
                    <a:lumMod val="50000"/>
                  </a:schemeClr>
                </a:solidFill>
                <a:latin typeface="+mj-lt"/>
              </a:rPr>
              <a:t>early identify t</a:t>
            </a:r>
            <a:r>
              <a:rPr lang="en-US" sz="2000" dirty="0">
                <a:solidFill>
                  <a:schemeClr val="bg2">
                    <a:lumMod val="50000"/>
                  </a:schemeClr>
                </a:solidFill>
                <a:latin typeface="+mj-lt"/>
              </a:rPr>
              <a:t>h</a:t>
            </a:r>
            <a:r>
              <a:rPr lang="en-US" sz="2000" spc="-5" dirty="0">
                <a:solidFill>
                  <a:schemeClr val="bg2">
                    <a:lumMod val="50000"/>
                  </a:schemeClr>
                </a:solidFill>
                <a:latin typeface="+mj-lt"/>
              </a:rPr>
              <a:t>e individ</a:t>
            </a:r>
            <a:r>
              <a:rPr lang="en-US" sz="2000" dirty="0">
                <a:solidFill>
                  <a:schemeClr val="bg2">
                    <a:lumMod val="50000"/>
                  </a:schemeClr>
                </a:solidFill>
                <a:latin typeface="+mj-lt"/>
              </a:rPr>
              <a:t>u</a:t>
            </a:r>
            <a:r>
              <a:rPr lang="en-US" sz="2000" spc="-5" dirty="0">
                <a:solidFill>
                  <a:schemeClr val="bg2">
                    <a:lumMod val="50000"/>
                  </a:schemeClr>
                </a:solidFill>
                <a:latin typeface="+mj-lt"/>
              </a:rPr>
              <a:t>als</a:t>
            </a:r>
            <a:r>
              <a:rPr lang="en-US" sz="2000" spc="-25" dirty="0">
                <a:solidFill>
                  <a:schemeClr val="bg2">
                    <a:lumMod val="50000"/>
                  </a:schemeClr>
                </a:solidFill>
                <a:latin typeface="+mj-lt"/>
              </a:rPr>
              <a:t> </a:t>
            </a:r>
            <a:r>
              <a:rPr lang="en-US" sz="2000" spc="-5" dirty="0">
                <a:solidFill>
                  <a:schemeClr val="bg2">
                    <a:lumMod val="50000"/>
                  </a:schemeClr>
                </a:solidFill>
                <a:latin typeface="+mj-lt"/>
              </a:rPr>
              <a:t>in t</a:t>
            </a:r>
            <a:r>
              <a:rPr lang="en-US" sz="2000" dirty="0">
                <a:solidFill>
                  <a:schemeClr val="bg2">
                    <a:lumMod val="50000"/>
                  </a:schemeClr>
                </a:solidFill>
                <a:latin typeface="+mj-lt"/>
              </a:rPr>
              <a:t>h</a:t>
            </a:r>
            <a:r>
              <a:rPr lang="en-US" sz="2000" spc="-5" dirty="0">
                <a:solidFill>
                  <a:schemeClr val="bg2">
                    <a:lumMod val="50000"/>
                  </a:schemeClr>
                </a:solidFill>
                <a:latin typeface="+mj-lt"/>
              </a:rPr>
              <a:t>eir resp</a:t>
            </a:r>
            <a:r>
              <a:rPr lang="en-US" sz="2000" dirty="0">
                <a:solidFill>
                  <a:schemeClr val="bg2">
                    <a:lumMod val="50000"/>
                  </a:schemeClr>
                </a:solidFill>
                <a:latin typeface="+mj-lt"/>
              </a:rPr>
              <a:t>e</a:t>
            </a:r>
            <a:r>
              <a:rPr lang="en-US" sz="2000" spc="-5" dirty="0">
                <a:solidFill>
                  <a:schemeClr val="bg2">
                    <a:lumMod val="50000"/>
                  </a:schemeClr>
                </a:solidFill>
                <a:latin typeface="+mj-lt"/>
              </a:rPr>
              <a:t>ctive</a:t>
            </a:r>
            <a:r>
              <a:rPr lang="en-US" sz="2000" spc="10" dirty="0">
                <a:solidFill>
                  <a:schemeClr val="bg2">
                    <a:lumMod val="50000"/>
                  </a:schemeClr>
                </a:solidFill>
                <a:latin typeface="+mj-lt"/>
              </a:rPr>
              <a:t> </a:t>
            </a:r>
            <a:r>
              <a:rPr lang="en-US" sz="2000" spc="-5" dirty="0">
                <a:solidFill>
                  <a:schemeClr val="bg2">
                    <a:lumMod val="50000"/>
                  </a:schemeClr>
                </a:solidFill>
                <a:latin typeface="+mj-lt"/>
              </a:rPr>
              <a:t>org</a:t>
            </a:r>
            <a:r>
              <a:rPr lang="en-US" sz="2000" dirty="0">
                <a:solidFill>
                  <a:schemeClr val="bg2">
                    <a:lumMod val="50000"/>
                  </a:schemeClr>
                </a:solidFill>
                <a:latin typeface="+mj-lt"/>
              </a:rPr>
              <a:t>a</a:t>
            </a:r>
            <a:r>
              <a:rPr lang="en-US" sz="2000" spc="-5" dirty="0">
                <a:solidFill>
                  <a:schemeClr val="bg2">
                    <a:lumMod val="50000"/>
                  </a:schemeClr>
                </a:solidFill>
                <a:latin typeface="+mj-lt"/>
              </a:rPr>
              <a:t>niza</a:t>
            </a:r>
            <a:r>
              <a:rPr lang="en-US" sz="2000" dirty="0">
                <a:solidFill>
                  <a:schemeClr val="bg2">
                    <a:lumMod val="50000"/>
                  </a:schemeClr>
                </a:solidFill>
                <a:latin typeface="+mj-lt"/>
              </a:rPr>
              <a:t>t</a:t>
            </a:r>
            <a:r>
              <a:rPr lang="en-US" sz="2000" spc="-5" dirty="0">
                <a:solidFill>
                  <a:schemeClr val="bg2">
                    <a:lumMod val="50000"/>
                  </a:schemeClr>
                </a:solidFill>
                <a:latin typeface="+mj-lt"/>
              </a:rPr>
              <a:t>ions who h</a:t>
            </a:r>
            <a:r>
              <a:rPr lang="en-US" sz="2000" dirty="0">
                <a:solidFill>
                  <a:schemeClr val="bg2">
                    <a:lumMod val="50000"/>
                  </a:schemeClr>
                </a:solidFill>
                <a:latin typeface="+mj-lt"/>
              </a:rPr>
              <a:t>a</a:t>
            </a:r>
            <a:r>
              <a:rPr lang="en-US" sz="2000" spc="-5" dirty="0">
                <a:solidFill>
                  <a:schemeClr val="bg2">
                    <a:lumMod val="50000"/>
                  </a:schemeClr>
                </a:solidFill>
                <a:latin typeface="+mj-lt"/>
              </a:rPr>
              <a:t>ve the r</a:t>
            </a:r>
            <a:r>
              <a:rPr lang="en-US" sz="2000" dirty="0">
                <a:solidFill>
                  <a:schemeClr val="bg2">
                    <a:lumMod val="50000"/>
                  </a:schemeClr>
                </a:solidFill>
                <a:latin typeface="+mj-lt"/>
              </a:rPr>
              <a:t>e</a:t>
            </a:r>
            <a:r>
              <a:rPr lang="en-US" sz="2000" spc="-5" dirty="0">
                <a:solidFill>
                  <a:schemeClr val="bg2">
                    <a:lumMod val="50000"/>
                  </a:schemeClr>
                </a:solidFill>
                <a:latin typeface="+mj-lt"/>
              </a:rPr>
              <a:t>q</a:t>
            </a:r>
            <a:r>
              <a:rPr lang="en-US" sz="2000" dirty="0">
                <a:solidFill>
                  <a:schemeClr val="bg2">
                    <a:lumMod val="50000"/>
                  </a:schemeClr>
                </a:solidFill>
                <a:latin typeface="+mj-lt"/>
              </a:rPr>
              <a:t>u</a:t>
            </a:r>
            <a:r>
              <a:rPr lang="en-US" sz="2000" spc="-5" dirty="0">
                <a:solidFill>
                  <a:schemeClr val="bg2">
                    <a:lumMod val="50000"/>
                  </a:schemeClr>
                </a:solidFill>
                <a:latin typeface="+mj-lt"/>
              </a:rPr>
              <a:t>isite </a:t>
            </a:r>
            <a:r>
              <a:rPr lang="en-US" sz="2000" dirty="0">
                <a:solidFill>
                  <a:schemeClr val="bg2">
                    <a:lumMod val="50000"/>
                  </a:schemeClr>
                </a:solidFill>
                <a:latin typeface="+mj-lt"/>
              </a:rPr>
              <a:t>a</a:t>
            </a:r>
            <a:r>
              <a:rPr lang="en-US" sz="2000" spc="-5" dirty="0">
                <a:solidFill>
                  <a:schemeClr val="bg2">
                    <a:lumMod val="50000"/>
                  </a:schemeClr>
                </a:solidFill>
                <a:latin typeface="+mj-lt"/>
              </a:rPr>
              <a:t>ut</a:t>
            </a:r>
            <a:r>
              <a:rPr lang="en-US" sz="2000" dirty="0">
                <a:solidFill>
                  <a:schemeClr val="bg2">
                    <a:lumMod val="50000"/>
                  </a:schemeClr>
                </a:solidFill>
                <a:latin typeface="+mj-lt"/>
              </a:rPr>
              <a:t>h</a:t>
            </a:r>
            <a:r>
              <a:rPr lang="en-US" sz="2000" spc="-5" dirty="0">
                <a:solidFill>
                  <a:schemeClr val="bg2">
                    <a:lumMod val="50000"/>
                  </a:schemeClr>
                </a:solidFill>
                <a:latin typeface="+mj-lt"/>
              </a:rPr>
              <a:t>ority to</a:t>
            </a:r>
            <a:r>
              <a:rPr lang="en-US" sz="2000" spc="15" dirty="0">
                <a:solidFill>
                  <a:schemeClr val="bg2">
                    <a:lumMod val="50000"/>
                  </a:schemeClr>
                </a:solidFill>
                <a:latin typeface="+mj-lt"/>
              </a:rPr>
              <a:t> </a:t>
            </a:r>
            <a:r>
              <a:rPr lang="en-US" sz="2000" spc="-5" dirty="0">
                <a:solidFill>
                  <a:schemeClr val="bg2">
                    <a:lumMod val="50000"/>
                  </a:schemeClr>
                </a:solidFill>
                <a:latin typeface="+mj-lt"/>
              </a:rPr>
              <a:t>make</a:t>
            </a:r>
            <a:r>
              <a:rPr lang="en-US" sz="2000" dirty="0">
                <a:solidFill>
                  <a:schemeClr val="bg2">
                    <a:lumMod val="50000"/>
                  </a:schemeClr>
                </a:solidFill>
                <a:latin typeface="+mj-lt"/>
              </a:rPr>
              <a:t> </a:t>
            </a:r>
            <a:r>
              <a:rPr lang="en-US" sz="2000" spc="-5" dirty="0">
                <a:solidFill>
                  <a:schemeClr val="bg2">
                    <a:lumMod val="50000"/>
                  </a:schemeClr>
                </a:solidFill>
                <a:latin typeface="+mj-lt"/>
              </a:rPr>
              <a:t>ch</a:t>
            </a:r>
            <a:r>
              <a:rPr lang="en-US" sz="2000" dirty="0">
                <a:solidFill>
                  <a:schemeClr val="bg2">
                    <a:lumMod val="50000"/>
                  </a:schemeClr>
                </a:solidFill>
                <a:latin typeface="+mj-lt"/>
              </a:rPr>
              <a:t>a</a:t>
            </a:r>
            <a:r>
              <a:rPr lang="en-US" sz="2000" spc="-5" dirty="0">
                <a:solidFill>
                  <a:schemeClr val="bg2">
                    <a:lumMod val="50000"/>
                  </a:schemeClr>
                </a:solidFill>
                <a:latin typeface="+mj-lt"/>
              </a:rPr>
              <a:t>n</a:t>
            </a:r>
            <a:r>
              <a:rPr lang="en-US" sz="2000" dirty="0">
                <a:solidFill>
                  <a:schemeClr val="bg2">
                    <a:lumMod val="50000"/>
                  </a:schemeClr>
                </a:solidFill>
                <a:latin typeface="+mj-lt"/>
              </a:rPr>
              <a:t>g</a:t>
            </a:r>
            <a:r>
              <a:rPr lang="en-US" sz="2000" spc="-5" dirty="0">
                <a:solidFill>
                  <a:schemeClr val="bg2">
                    <a:lumMod val="50000"/>
                  </a:schemeClr>
                </a:solidFill>
                <a:latin typeface="+mj-lt"/>
              </a:rPr>
              <a:t>es.</a:t>
            </a:r>
            <a:endParaRPr lang="en-US" sz="2000" dirty="0">
              <a:solidFill>
                <a:schemeClr val="bg2">
                  <a:lumMod val="50000"/>
                </a:schemeClr>
              </a:solidFill>
              <a:latin typeface="+mj-lt"/>
            </a:endParaRPr>
          </a:p>
          <a:p>
            <a:pPr marL="812800" marR="309880" lvl="1" indent="-342900">
              <a:lnSpc>
                <a:spcPct val="80000"/>
              </a:lnSpc>
              <a:spcBef>
                <a:spcPts val="1800"/>
              </a:spcBef>
              <a:buFont typeface="Calibri" panose="020F0502020204030204" pitchFamily="34" charset="0"/>
              <a:buChar char="−"/>
              <a:tabLst>
                <a:tab pos="356235" algn="l"/>
              </a:tabLst>
            </a:pPr>
            <a:r>
              <a:rPr lang="en-US" sz="2000" spc="-5" dirty="0">
                <a:solidFill>
                  <a:schemeClr val="bg2">
                    <a:lumMod val="50000"/>
                  </a:schemeClr>
                </a:solidFill>
                <a:latin typeface="+mj-lt"/>
              </a:rPr>
              <a:t>If</a:t>
            </a:r>
            <a:r>
              <a:rPr lang="en-US" sz="2000" spc="10" dirty="0">
                <a:solidFill>
                  <a:schemeClr val="bg2">
                    <a:lumMod val="50000"/>
                  </a:schemeClr>
                </a:solidFill>
                <a:latin typeface="+mj-lt"/>
              </a:rPr>
              <a:t> </a:t>
            </a:r>
            <a:r>
              <a:rPr lang="en-US" sz="2000" spc="-5" dirty="0">
                <a:solidFill>
                  <a:schemeClr val="bg2">
                    <a:lumMod val="50000"/>
                  </a:schemeClr>
                </a:solidFill>
                <a:latin typeface="+mj-lt"/>
              </a:rPr>
              <a:t>the</a:t>
            </a:r>
            <a:r>
              <a:rPr lang="en-US" sz="2000" spc="5" dirty="0">
                <a:solidFill>
                  <a:schemeClr val="bg2">
                    <a:lumMod val="50000"/>
                  </a:schemeClr>
                </a:solidFill>
                <a:latin typeface="+mj-lt"/>
              </a:rPr>
              <a:t> </a:t>
            </a:r>
            <a:r>
              <a:rPr lang="en-US" sz="2000" spc="-5" dirty="0">
                <a:solidFill>
                  <a:schemeClr val="bg2">
                    <a:lumMod val="50000"/>
                  </a:schemeClr>
                </a:solidFill>
                <a:latin typeface="+mj-lt"/>
              </a:rPr>
              <a:t>b</a:t>
            </a:r>
            <a:r>
              <a:rPr lang="en-US" sz="2000" dirty="0">
                <a:solidFill>
                  <a:schemeClr val="bg2">
                    <a:lumMod val="50000"/>
                  </a:schemeClr>
                </a:solidFill>
                <a:latin typeface="+mj-lt"/>
              </a:rPr>
              <a:t>u</a:t>
            </a:r>
            <a:r>
              <a:rPr lang="en-US" sz="2000" spc="-5" dirty="0">
                <a:solidFill>
                  <a:schemeClr val="bg2">
                    <a:lumMod val="50000"/>
                  </a:schemeClr>
                </a:solidFill>
                <a:latin typeface="+mj-lt"/>
              </a:rPr>
              <a:t>yer a</a:t>
            </a:r>
            <a:r>
              <a:rPr lang="en-US" sz="2000" dirty="0">
                <a:solidFill>
                  <a:schemeClr val="bg2">
                    <a:lumMod val="50000"/>
                  </a:schemeClr>
                </a:solidFill>
                <a:latin typeface="+mj-lt"/>
              </a:rPr>
              <a:t>n</a:t>
            </a:r>
            <a:r>
              <a:rPr lang="en-US" sz="2000" spc="-5" dirty="0">
                <a:solidFill>
                  <a:schemeClr val="bg2">
                    <a:lumMod val="50000"/>
                  </a:schemeClr>
                </a:solidFill>
                <a:latin typeface="+mj-lt"/>
              </a:rPr>
              <a:t>d seller</a:t>
            </a:r>
            <a:r>
              <a:rPr lang="en-US" sz="2000" spc="5" dirty="0">
                <a:solidFill>
                  <a:schemeClr val="bg2">
                    <a:lumMod val="50000"/>
                  </a:schemeClr>
                </a:solidFill>
                <a:latin typeface="+mj-lt"/>
              </a:rPr>
              <a:t> </a:t>
            </a:r>
            <a:r>
              <a:rPr lang="en-US" sz="2000" spc="-5" dirty="0">
                <a:solidFill>
                  <a:schemeClr val="bg2">
                    <a:lumMod val="50000"/>
                  </a:schemeClr>
                </a:solidFill>
                <a:latin typeface="+mj-lt"/>
              </a:rPr>
              <a:t>a</a:t>
            </a:r>
            <a:r>
              <a:rPr lang="en-US" sz="2000" dirty="0">
                <a:solidFill>
                  <a:schemeClr val="bg2">
                    <a:lumMod val="50000"/>
                  </a:schemeClr>
                </a:solidFill>
                <a:latin typeface="+mj-lt"/>
              </a:rPr>
              <a:t>g</a:t>
            </a:r>
            <a:r>
              <a:rPr lang="en-US" sz="2000" spc="-5" dirty="0">
                <a:solidFill>
                  <a:schemeClr val="bg2">
                    <a:lumMod val="50000"/>
                  </a:schemeClr>
                </a:solidFill>
                <a:latin typeface="+mj-lt"/>
              </a:rPr>
              <a:t>ree in a</a:t>
            </a:r>
            <a:r>
              <a:rPr lang="en-US" sz="2000" dirty="0">
                <a:solidFill>
                  <a:schemeClr val="bg2">
                    <a:lumMod val="50000"/>
                  </a:schemeClr>
                </a:solidFill>
                <a:latin typeface="+mj-lt"/>
              </a:rPr>
              <a:t>d</a:t>
            </a:r>
            <a:r>
              <a:rPr lang="en-US" sz="2000" spc="-5" dirty="0">
                <a:solidFill>
                  <a:schemeClr val="bg2">
                    <a:lumMod val="50000"/>
                  </a:schemeClr>
                </a:solidFill>
                <a:latin typeface="+mj-lt"/>
              </a:rPr>
              <a:t>va</a:t>
            </a:r>
            <a:r>
              <a:rPr lang="en-US" sz="2000" dirty="0">
                <a:solidFill>
                  <a:schemeClr val="bg2">
                    <a:lumMod val="50000"/>
                  </a:schemeClr>
                </a:solidFill>
                <a:latin typeface="+mj-lt"/>
              </a:rPr>
              <a:t>n</a:t>
            </a:r>
            <a:r>
              <a:rPr lang="en-US" sz="2000" spc="-5" dirty="0">
                <a:solidFill>
                  <a:schemeClr val="bg2">
                    <a:lumMod val="50000"/>
                  </a:schemeClr>
                </a:solidFill>
                <a:latin typeface="+mj-lt"/>
              </a:rPr>
              <a:t>ce to h</a:t>
            </a:r>
            <a:r>
              <a:rPr lang="en-US" sz="2000" dirty="0">
                <a:solidFill>
                  <a:schemeClr val="bg2">
                    <a:lumMod val="50000"/>
                  </a:schemeClr>
                </a:solidFill>
                <a:latin typeface="+mj-lt"/>
              </a:rPr>
              <a:t>o</a:t>
            </a:r>
            <a:r>
              <a:rPr lang="en-US" sz="2000" spc="-5" dirty="0">
                <a:solidFill>
                  <a:schemeClr val="bg2">
                    <a:lumMod val="50000"/>
                  </a:schemeClr>
                </a:solidFill>
                <a:latin typeface="+mj-lt"/>
              </a:rPr>
              <a:t>n</a:t>
            </a:r>
            <a:r>
              <a:rPr lang="en-US" sz="2000" dirty="0">
                <a:solidFill>
                  <a:schemeClr val="bg2">
                    <a:lumMod val="50000"/>
                  </a:schemeClr>
                </a:solidFill>
                <a:latin typeface="+mj-lt"/>
              </a:rPr>
              <a:t>o</a:t>
            </a:r>
            <a:r>
              <a:rPr lang="en-US" sz="2000" spc="-5" dirty="0">
                <a:solidFill>
                  <a:schemeClr val="bg2">
                    <a:lumMod val="50000"/>
                  </a:schemeClr>
                </a:solidFill>
                <a:latin typeface="+mj-lt"/>
              </a:rPr>
              <a:t>r o</a:t>
            </a:r>
            <a:r>
              <a:rPr lang="en-US" sz="2000" dirty="0">
                <a:solidFill>
                  <a:schemeClr val="bg2">
                    <a:lumMod val="50000"/>
                  </a:schemeClr>
                </a:solidFill>
                <a:latin typeface="+mj-lt"/>
              </a:rPr>
              <a:t>n</a:t>
            </a:r>
            <a:r>
              <a:rPr lang="en-US" sz="2000" spc="-5" dirty="0">
                <a:solidFill>
                  <a:schemeClr val="bg2">
                    <a:lumMod val="50000"/>
                  </a:schemeClr>
                </a:solidFill>
                <a:latin typeface="+mj-lt"/>
              </a:rPr>
              <a:t>ly ch</a:t>
            </a:r>
            <a:r>
              <a:rPr lang="en-US" sz="2000" dirty="0">
                <a:solidFill>
                  <a:schemeClr val="bg2">
                    <a:lumMod val="50000"/>
                  </a:schemeClr>
                </a:solidFill>
                <a:latin typeface="+mj-lt"/>
              </a:rPr>
              <a:t>a</a:t>
            </a:r>
            <a:r>
              <a:rPr lang="en-US" sz="2000" spc="-5" dirty="0">
                <a:solidFill>
                  <a:schemeClr val="bg2">
                    <a:lumMod val="50000"/>
                  </a:schemeClr>
                </a:solidFill>
                <a:latin typeface="+mj-lt"/>
              </a:rPr>
              <a:t>n</a:t>
            </a:r>
            <a:r>
              <a:rPr lang="en-US" sz="2000" dirty="0">
                <a:solidFill>
                  <a:schemeClr val="bg2">
                    <a:lumMod val="50000"/>
                  </a:schemeClr>
                </a:solidFill>
                <a:latin typeface="+mj-lt"/>
              </a:rPr>
              <a:t>g</a:t>
            </a:r>
            <a:r>
              <a:rPr lang="en-US" sz="2000" spc="-5" dirty="0">
                <a:solidFill>
                  <a:schemeClr val="bg2">
                    <a:lumMod val="50000"/>
                  </a:schemeClr>
                </a:solidFill>
                <a:latin typeface="+mj-lt"/>
              </a:rPr>
              <a:t>es</a:t>
            </a:r>
            <a:r>
              <a:rPr lang="en-US" sz="2000" spc="-20" dirty="0">
                <a:solidFill>
                  <a:schemeClr val="bg2">
                    <a:lumMod val="50000"/>
                  </a:schemeClr>
                </a:solidFill>
                <a:latin typeface="+mj-lt"/>
              </a:rPr>
              <a:t> </a:t>
            </a:r>
            <a:r>
              <a:rPr lang="en-US" sz="2000" spc="-5" dirty="0">
                <a:solidFill>
                  <a:schemeClr val="bg2">
                    <a:lumMod val="50000"/>
                  </a:schemeClr>
                </a:solidFill>
                <a:latin typeface="+mj-lt"/>
              </a:rPr>
              <a:t>ma</a:t>
            </a:r>
            <a:r>
              <a:rPr lang="en-US" sz="2000" dirty="0">
                <a:solidFill>
                  <a:schemeClr val="bg2">
                    <a:lumMod val="50000"/>
                  </a:schemeClr>
                </a:solidFill>
                <a:latin typeface="+mj-lt"/>
              </a:rPr>
              <a:t>d</a:t>
            </a:r>
            <a:r>
              <a:rPr lang="en-US" sz="2000" spc="-5" dirty="0">
                <a:solidFill>
                  <a:schemeClr val="bg2">
                    <a:lumMod val="50000"/>
                  </a:schemeClr>
                </a:solidFill>
                <a:latin typeface="+mj-lt"/>
              </a:rPr>
              <a:t>e</a:t>
            </a:r>
            <a:r>
              <a:rPr lang="en-US" sz="2000" spc="10" dirty="0">
                <a:solidFill>
                  <a:schemeClr val="bg2">
                    <a:lumMod val="50000"/>
                  </a:schemeClr>
                </a:solidFill>
                <a:latin typeface="+mj-lt"/>
              </a:rPr>
              <a:t> </a:t>
            </a:r>
            <a:r>
              <a:rPr lang="en-US" sz="2000" spc="-5" dirty="0">
                <a:solidFill>
                  <a:schemeClr val="bg2">
                    <a:lumMod val="50000"/>
                  </a:schemeClr>
                </a:solidFill>
                <a:latin typeface="+mj-lt"/>
              </a:rPr>
              <a:t>by </a:t>
            </a:r>
            <a:r>
              <a:rPr lang="en-US" sz="2000" dirty="0">
                <a:solidFill>
                  <a:schemeClr val="bg2">
                    <a:lumMod val="50000"/>
                  </a:schemeClr>
                </a:solidFill>
                <a:latin typeface="+mj-lt"/>
              </a:rPr>
              <a:t>a</a:t>
            </a:r>
            <a:r>
              <a:rPr lang="en-US" sz="2000" spc="-5" dirty="0">
                <a:solidFill>
                  <a:schemeClr val="bg2">
                    <a:lumMod val="50000"/>
                  </a:schemeClr>
                </a:solidFill>
                <a:latin typeface="+mj-lt"/>
              </a:rPr>
              <a:t>ut</a:t>
            </a:r>
            <a:r>
              <a:rPr lang="en-US" sz="2000" dirty="0">
                <a:solidFill>
                  <a:schemeClr val="bg2">
                    <a:lumMod val="50000"/>
                  </a:schemeClr>
                </a:solidFill>
                <a:latin typeface="+mj-lt"/>
              </a:rPr>
              <a:t>h</a:t>
            </a:r>
            <a:r>
              <a:rPr lang="en-US" sz="2000" spc="-5" dirty="0">
                <a:solidFill>
                  <a:schemeClr val="bg2">
                    <a:lumMod val="50000"/>
                  </a:schemeClr>
                </a:solidFill>
                <a:latin typeface="+mj-lt"/>
              </a:rPr>
              <a:t>orized perso</a:t>
            </a:r>
            <a:r>
              <a:rPr lang="en-US" sz="2000" dirty="0">
                <a:solidFill>
                  <a:schemeClr val="bg2">
                    <a:lumMod val="50000"/>
                  </a:schemeClr>
                </a:solidFill>
                <a:latin typeface="+mj-lt"/>
              </a:rPr>
              <a:t>n</a:t>
            </a:r>
            <a:r>
              <a:rPr lang="en-US" sz="2000" spc="-5" dirty="0">
                <a:solidFill>
                  <a:schemeClr val="bg2">
                    <a:lumMod val="50000"/>
                  </a:schemeClr>
                </a:solidFill>
                <a:latin typeface="+mj-lt"/>
              </a:rPr>
              <a:t>n</a:t>
            </a:r>
            <a:r>
              <a:rPr lang="en-US" sz="2000" dirty="0">
                <a:solidFill>
                  <a:schemeClr val="bg2">
                    <a:lumMod val="50000"/>
                  </a:schemeClr>
                </a:solidFill>
                <a:latin typeface="+mj-lt"/>
              </a:rPr>
              <a:t>e</a:t>
            </a:r>
            <a:r>
              <a:rPr lang="en-US" sz="2000" spc="-5" dirty="0">
                <a:solidFill>
                  <a:schemeClr val="bg2">
                    <a:lumMod val="50000"/>
                  </a:schemeClr>
                </a:solidFill>
                <a:latin typeface="+mj-lt"/>
              </a:rPr>
              <a:t>l,</a:t>
            </a:r>
            <a:r>
              <a:rPr lang="en-US" sz="2000" spc="-15" dirty="0">
                <a:solidFill>
                  <a:schemeClr val="bg2">
                    <a:lumMod val="50000"/>
                  </a:schemeClr>
                </a:solidFill>
                <a:latin typeface="+mj-lt"/>
              </a:rPr>
              <a:t> </a:t>
            </a:r>
            <a:r>
              <a:rPr lang="en-US" sz="2000" spc="-5" dirty="0">
                <a:solidFill>
                  <a:schemeClr val="bg2">
                    <a:lumMod val="50000"/>
                  </a:schemeClr>
                </a:solidFill>
                <a:latin typeface="+mj-lt"/>
              </a:rPr>
              <a:t>a</a:t>
            </a:r>
            <a:r>
              <a:rPr lang="en-US" sz="2000" dirty="0">
                <a:solidFill>
                  <a:schemeClr val="bg2">
                    <a:lumMod val="50000"/>
                  </a:schemeClr>
                </a:solidFill>
                <a:latin typeface="+mj-lt"/>
              </a:rPr>
              <a:t>n</a:t>
            </a:r>
            <a:r>
              <a:rPr lang="en-US" sz="2000" spc="-5" dirty="0">
                <a:solidFill>
                  <a:schemeClr val="bg2">
                    <a:lumMod val="50000"/>
                  </a:schemeClr>
                </a:solidFill>
                <a:latin typeface="+mj-lt"/>
              </a:rPr>
              <a:t>d to</a:t>
            </a:r>
            <a:r>
              <a:rPr lang="en-US" sz="2000" dirty="0">
                <a:solidFill>
                  <a:schemeClr val="bg2">
                    <a:lumMod val="50000"/>
                  </a:schemeClr>
                </a:solidFill>
                <a:latin typeface="+mj-lt"/>
              </a:rPr>
              <a:t> </a:t>
            </a:r>
            <a:r>
              <a:rPr lang="en-US" sz="2000" spc="-5" dirty="0">
                <a:solidFill>
                  <a:schemeClr val="bg2">
                    <a:lumMod val="50000"/>
                  </a:schemeClr>
                </a:solidFill>
                <a:latin typeface="+mj-lt"/>
              </a:rPr>
              <a:t>prom</a:t>
            </a:r>
            <a:r>
              <a:rPr lang="en-US" sz="2000" dirty="0">
                <a:solidFill>
                  <a:schemeClr val="bg2">
                    <a:lumMod val="50000"/>
                  </a:schemeClr>
                </a:solidFill>
                <a:latin typeface="+mj-lt"/>
              </a:rPr>
              <a:t>p</a:t>
            </a:r>
            <a:r>
              <a:rPr lang="en-US" sz="2000" spc="-5" dirty="0">
                <a:solidFill>
                  <a:schemeClr val="bg2">
                    <a:lumMod val="50000"/>
                  </a:schemeClr>
                </a:solidFill>
                <a:latin typeface="+mj-lt"/>
              </a:rPr>
              <a:t>tly</a:t>
            </a:r>
            <a:r>
              <a:rPr lang="en-US" sz="2000" spc="20" dirty="0">
                <a:solidFill>
                  <a:schemeClr val="bg2">
                    <a:lumMod val="50000"/>
                  </a:schemeClr>
                </a:solidFill>
                <a:latin typeface="+mj-lt"/>
              </a:rPr>
              <a:t> </a:t>
            </a:r>
            <a:r>
              <a:rPr lang="en-US" sz="2000" spc="-5" dirty="0">
                <a:solidFill>
                  <a:schemeClr val="bg2">
                    <a:lumMod val="50000"/>
                  </a:schemeClr>
                </a:solidFill>
                <a:latin typeface="+mj-lt"/>
              </a:rPr>
              <a:t>n</a:t>
            </a:r>
            <a:r>
              <a:rPr lang="en-US" sz="2000" dirty="0">
                <a:solidFill>
                  <a:schemeClr val="bg2">
                    <a:lumMod val="50000"/>
                  </a:schemeClr>
                </a:solidFill>
                <a:latin typeface="+mj-lt"/>
              </a:rPr>
              <a:t>o</a:t>
            </a:r>
            <a:r>
              <a:rPr lang="en-US" sz="2000" spc="-5" dirty="0">
                <a:solidFill>
                  <a:schemeClr val="bg2">
                    <a:lumMod val="50000"/>
                  </a:schemeClr>
                </a:solidFill>
                <a:latin typeface="+mj-lt"/>
              </a:rPr>
              <a:t>tify t</a:t>
            </a:r>
            <a:r>
              <a:rPr lang="en-US" sz="2000" dirty="0">
                <a:solidFill>
                  <a:schemeClr val="bg2">
                    <a:lumMod val="50000"/>
                  </a:schemeClr>
                </a:solidFill>
                <a:latin typeface="+mj-lt"/>
              </a:rPr>
              <a:t>h</a:t>
            </a:r>
            <a:r>
              <a:rPr lang="en-US" sz="2000" spc="-5" dirty="0">
                <a:solidFill>
                  <a:schemeClr val="bg2">
                    <a:lumMod val="50000"/>
                  </a:schemeClr>
                </a:solidFill>
                <a:latin typeface="+mj-lt"/>
              </a:rPr>
              <a:t>e </a:t>
            </a:r>
            <a:r>
              <a:rPr lang="en-US" sz="2000" dirty="0">
                <a:solidFill>
                  <a:schemeClr val="bg2">
                    <a:lumMod val="50000"/>
                  </a:schemeClr>
                </a:solidFill>
                <a:latin typeface="+mj-lt"/>
              </a:rPr>
              <a:t>o</a:t>
            </a:r>
            <a:r>
              <a:rPr lang="en-US" sz="2000" spc="-5" dirty="0">
                <a:solidFill>
                  <a:schemeClr val="bg2">
                    <a:lumMod val="50000"/>
                  </a:schemeClr>
                </a:solidFill>
                <a:latin typeface="+mj-lt"/>
              </a:rPr>
              <a:t>th</a:t>
            </a:r>
            <a:r>
              <a:rPr lang="en-US" sz="2000" dirty="0">
                <a:solidFill>
                  <a:schemeClr val="bg2">
                    <a:lumMod val="50000"/>
                  </a:schemeClr>
                </a:solidFill>
                <a:latin typeface="+mj-lt"/>
              </a:rPr>
              <a:t>e</a:t>
            </a:r>
            <a:r>
              <a:rPr lang="en-US" sz="2000" spc="-5" dirty="0">
                <a:solidFill>
                  <a:schemeClr val="bg2">
                    <a:lumMod val="50000"/>
                  </a:schemeClr>
                </a:solidFill>
                <a:latin typeface="+mj-lt"/>
              </a:rPr>
              <a:t>r if</a:t>
            </a:r>
            <a:r>
              <a:rPr lang="en-US" sz="2000" spc="5" dirty="0">
                <a:solidFill>
                  <a:schemeClr val="bg2">
                    <a:lumMod val="50000"/>
                  </a:schemeClr>
                </a:solidFill>
                <a:latin typeface="+mj-lt"/>
              </a:rPr>
              <a:t> </a:t>
            </a:r>
            <a:r>
              <a:rPr lang="en-US" sz="2000" spc="-5" dirty="0">
                <a:solidFill>
                  <a:schemeClr val="bg2">
                    <a:lumMod val="50000"/>
                  </a:schemeClr>
                </a:solidFill>
                <a:latin typeface="+mj-lt"/>
              </a:rPr>
              <a:t>u</a:t>
            </a:r>
            <a:r>
              <a:rPr lang="en-US" sz="2000" dirty="0">
                <a:solidFill>
                  <a:schemeClr val="bg2">
                    <a:lumMod val="50000"/>
                  </a:schemeClr>
                </a:solidFill>
                <a:latin typeface="+mj-lt"/>
              </a:rPr>
              <a:t>n</a:t>
            </a:r>
            <a:r>
              <a:rPr lang="en-US" sz="2000" spc="-5" dirty="0">
                <a:solidFill>
                  <a:schemeClr val="bg2">
                    <a:lumMod val="50000"/>
                  </a:schemeClr>
                </a:solidFill>
                <a:latin typeface="+mj-lt"/>
              </a:rPr>
              <a:t>a</a:t>
            </a:r>
            <a:r>
              <a:rPr lang="en-US" sz="2000" dirty="0">
                <a:solidFill>
                  <a:schemeClr val="bg2">
                    <a:lumMod val="50000"/>
                  </a:schemeClr>
                </a:solidFill>
                <a:latin typeface="+mj-lt"/>
              </a:rPr>
              <a:t>u</a:t>
            </a:r>
            <a:r>
              <a:rPr lang="en-US" sz="2000" spc="-5" dirty="0">
                <a:solidFill>
                  <a:schemeClr val="bg2">
                    <a:lumMod val="50000"/>
                  </a:schemeClr>
                </a:solidFill>
                <a:latin typeface="+mj-lt"/>
              </a:rPr>
              <a:t>th</a:t>
            </a:r>
            <a:r>
              <a:rPr lang="en-US" sz="2000" dirty="0">
                <a:solidFill>
                  <a:schemeClr val="bg2">
                    <a:lumMod val="50000"/>
                  </a:schemeClr>
                </a:solidFill>
                <a:latin typeface="+mj-lt"/>
              </a:rPr>
              <a:t>o</a:t>
            </a:r>
            <a:r>
              <a:rPr lang="en-US" sz="2000" spc="-5" dirty="0">
                <a:solidFill>
                  <a:schemeClr val="bg2">
                    <a:lumMod val="50000"/>
                  </a:schemeClr>
                </a:solidFill>
                <a:latin typeface="+mj-lt"/>
              </a:rPr>
              <a:t>rized p</a:t>
            </a:r>
            <a:r>
              <a:rPr lang="en-US" sz="2000" dirty="0">
                <a:solidFill>
                  <a:schemeClr val="bg2">
                    <a:lumMod val="50000"/>
                  </a:schemeClr>
                </a:solidFill>
                <a:latin typeface="+mj-lt"/>
              </a:rPr>
              <a:t>e</a:t>
            </a:r>
            <a:r>
              <a:rPr lang="en-US" sz="2000" spc="-5" dirty="0">
                <a:solidFill>
                  <a:schemeClr val="bg2">
                    <a:lumMod val="50000"/>
                  </a:schemeClr>
                </a:solidFill>
                <a:latin typeface="+mj-lt"/>
              </a:rPr>
              <a:t>rson</a:t>
            </a:r>
            <a:r>
              <a:rPr lang="en-US" sz="2000" dirty="0">
                <a:solidFill>
                  <a:schemeClr val="bg2">
                    <a:lumMod val="50000"/>
                  </a:schemeClr>
                </a:solidFill>
                <a:latin typeface="+mj-lt"/>
              </a:rPr>
              <a:t>n</a:t>
            </a:r>
            <a:r>
              <a:rPr lang="en-US" sz="2000" spc="-5" dirty="0">
                <a:solidFill>
                  <a:schemeClr val="bg2">
                    <a:lumMod val="50000"/>
                  </a:schemeClr>
                </a:solidFill>
                <a:latin typeface="+mj-lt"/>
              </a:rPr>
              <a:t>el</a:t>
            </a:r>
            <a:r>
              <a:rPr lang="en-US" sz="2000" spc="-10" dirty="0">
                <a:solidFill>
                  <a:schemeClr val="bg2">
                    <a:lumMod val="50000"/>
                  </a:schemeClr>
                </a:solidFill>
                <a:latin typeface="+mj-lt"/>
              </a:rPr>
              <a:t> </a:t>
            </a:r>
            <a:r>
              <a:rPr lang="en-US" sz="2000" spc="-5" dirty="0">
                <a:solidFill>
                  <a:schemeClr val="bg2">
                    <a:lumMod val="50000"/>
                  </a:schemeClr>
                </a:solidFill>
                <a:latin typeface="+mj-lt"/>
              </a:rPr>
              <a:t>at</a:t>
            </a:r>
            <a:r>
              <a:rPr lang="en-US" sz="2000" dirty="0">
                <a:solidFill>
                  <a:schemeClr val="bg2">
                    <a:lumMod val="50000"/>
                  </a:schemeClr>
                </a:solidFill>
                <a:latin typeface="+mj-lt"/>
              </a:rPr>
              <a:t>t</a:t>
            </a:r>
            <a:r>
              <a:rPr lang="en-US" sz="2000" spc="-5" dirty="0">
                <a:solidFill>
                  <a:schemeClr val="bg2">
                    <a:lumMod val="50000"/>
                  </a:schemeClr>
                </a:solidFill>
                <a:latin typeface="+mj-lt"/>
              </a:rPr>
              <a:t>em</a:t>
            </a:r>
            <a:r>
              <a:rPr lang="en-US" sz="2000" dirty="0">
                <a:solidFill>
                  <a:schemeClr val="bg2">
                    <a:lumMod val="50000"/>
                  </a:schemeClr>
                </a:solidFill>
                <a:latin typeface="+mj-lt"/>
              </a:rPr>
              <a:t>p</a:t>
            </a:r>
            <a:r>
              <a:rPr lang="en-US" sz="2000" spc="-5" dirty="0">
                <a:solidFill>
                  <a:schemeClr val="bg2">
                    <a:lumMod val="50000"/>
                  </a:schemeClr>
                </a:solidFill>
                <a:latin typeface="+mj-lt"/>
              </a:rPr>
              <a:t>t</a:t>
            </a:r>
            <a:r>
              <a:rPr lang="en-US" sz="2000" spc="10" dirty="0">
                <a:solidFill>
                  <a:schemeClr val="bg2">
                    <a:lumMod val="50000"/>
                  </a:schemeClr>
                </a:solidFill>
                <a:latin typeface="+mj-lt"/>
              </a:rPr>
              <a:t> </a:t>
            </a:r>
            <a:r>
              <a:rPr lang="en-US" sz="2000" spc="-5" dirty="0">
                <a:solidFill>
                  <a:schemeClr val="bg2">
                    <a:lumMod val="50000"/>
                  </a:schemeClr>
                </a:solidFill>
                <a:latin typeface="+mj-lt"/>
              </a:rPr>
              <a:t>to</a:t>
            </a:r>
            <a:r>
              <a:rPr lang="en-US" sz="2000" dirty="0">
                <a:solidFill>
                  <a:schemeClr val="bg2">
                    <a:lumMod val="50000"/>
                  </a:schemeClr>
                </a:solidFill>
                <a:latin typeface="+mj-lt"/>
              </a:rPr>
              <a:t> </a:t>
            </a:r>
            <a:r>
              <a:rPr lang="en-US" sz="2000" spc="-5" dirty="0">
                <a:solidFill>
                  <a:schemeClr val="bg2">
                    <a:lumMod val="50000"/>
                  </a:schemeClr>
                </a:solidFill>
                <a:latin typeface="+mj-lt"/>
              </a:rPr>
              <a:t>make</a:t>
            </a:r>
            <a:r>
              <a:rPr lang="en-US" sz="2000" spc="15" dirty="0">
                <a:solidFill>
                  <a:schemeClr val="bg2">
                    <a:lumMod val="50000"/>
                  </a:schemeClr>
                </a:solidFill>
                <a:latin typeface="+mj-lt"/>
              </a:rPr>
              <a:t> </a:t>
            </a:r>
            <a:r>
              <a:rPr lang="en-US" sz="2000" spc="-5" dirty="0">
                <a:solidFill>
                  <a:schemeClr val="bg2">
                    <a:lumMod val="50000"/>
                  </a:schemeClr>
                </a:solidFill>
                <a:latin typeface="+mj-lt"/>
              </a:rPr>
              <a:t>ch</a:t>
            </a:r>
            <a:r>
              <a:rPr lang="en-US" sz="2000" dirty="0">
                <a:solidFill>
                  <a:schemeClr val="bg2">
                    <a:lumMod val="50000"/>
                  </a:schemeClr>
                </a:solidFill>
                <a:latin typeface="+mj-lt"/>
              </a:rPr>
              <a:t>a</a:t>
            </a:r>
            <a:r>
              <a:rPr lang="en-US" sz="2000" spc="-5" dirty="0">
                <a:solidFill>
                  <a:schemeClr val="bg2">
                    <a:lumMod val="50000"/>
                  </a:schemeClr>
                </a:solidFill>
                <a:latin typeface="+mj-lt"/>
              </a:rPr>
              <a:t>n</a:t>
            </a:r>
            <a:r>
              <a:rPr lang="en-US" sz="2000" dirty="0">
                <a:solidFill>
                  <a:schemeClr val="bg2">
                    <a:lumMod val="50000"/>
                  </a:schemeClr>
                </a:solidFill>
                <a:latin typeface="+mj-lt"/>
              </a:rPr>
              <a:t>g</a:t>
            </a:r>
            <a:r>
              <a:rPr lang="en-US" sz="2000" spc="-5" dirty="0">
                <a:solidFill>
                  <a:schemeClr val="bg2">
                    <a:lumMod val="50000"/>
                  </a:schemeClr>
                </a:solidFill>
                <a:latin typeface="+mj-lt"/>
              </a:rPr>
              <a:t>es, they</a:t>
            </a:r>
            <a:r>
              <a:rPr lang="en-US" sz="2000" spc="5" dirty="0">
                <a:solidFill>
                  <a:schemeClr val="bg2">
                    <a:lumMod val="50000"/>
                  </a:schemeClr>
                </a:solidFill>
                <a:latin typeface="+mj-lt"/>
              </a:rPr>
              <a:t> </a:t>
            </a:r>
            <a:r>
              <a:rPr lang="en-US" sz="2000" spc="-5" dirty="0">
                <a:solidFill>
                  <a:schemeClr val="bg2">
                    <a:lumMod val="50000"/>
                  </a:schemeClr>
                </a:solidFill>
                <a:latin typeface="+mj-lt"/>
              </a:rPr>
              <a:t>can avoid </a:t>
            </a:r>
            <a:r>
              <a:rPr lang="en-US" sz="2000" spc="-15" dirty="0">
                <a:solidFill>
                  <a:schemeClr val="bg2">
                    <a:lumMod val="50000"/>
                  </a:schemeClr>
                </a:solidFill>
                <a:latin typeface="+mj-lt"/>
              </a:rPr>
              <a:t>m</a:t>
            </a:r>
            <a:r>
              <a:rPr lang="en-US" sz="2000" spc="-5" dirty="0">
                <a:solidFill>
                  <a:schemeClr val="bg2">
                    <a:lumMod val="50000"/>
                  </a:schemeClr>
                </a:solidFill>
                <a:latin typeface="+mj-lt"/>
              </a:rPr>
              <a:t>any</a:t>
            </a:r>
            <a:r>
              <a:rPr lang="en-US" sz="2000" spc="10" dirty="0">
                <a:solidFill>
                  <a:schemeClr val="bg2">
                    <a:lumMod val="50000"/>
                  </a:schemeClr>
                </a:solidFill>
                <a:latin typeface="+mj-lt"/>
              </a:rPr>
              <a:t> </a:t>
            </a:r>
            <a:r>
              <a:rPr lang="en-US" sz="2000" spc="-5" dirty="0">
                <a:solidFill>
                  <a:schemeClr val="bg2">
                    <a:lumMod val="50000"/>
                  </a:schemeClr>
                </a:solidFill>
                <a:latin typeface="+mj-lt"/>
              </a:rPr>
              <a:t>problems.</a:t>
            </a:r>
            <a:endParaRPr lang="en-US" sz="2000" dirty="0">
              <a:solidFill>
                <a:schemeClr val="bg2">
                  <a:lumMod val="50000"/>
                </a:schemeClr>
              </a:solidFill>
              <a:latin typeface="+mj-lt"/>
            </a:endParaRPr>
          </a:p>
          <a:p>
            <a:pPr marL="812800" marR="5080" lvl="1" indent="-342900">
              <a:lnSpc>
                <a:spcPct val="80000"/>
              </a:lnSpc>
              <a:spcBef>
                <a:spcPts val="1800"/>
              </a:spcBef>
              <a:buFont typeface="Calibri" panose="020F0502020204030204" pitchFamily="34" charset="0"/>
              <a:buChar char="−"/>
              <a:tabLst>
                <a:tab pos="356235" algn="l"/>
              </a:tabLst>
            </a:pPr>
            <a:r>
              <a:rPr lang="en-US" sz="2000" spc="-5" dirty="0">
                <a:solidFill>
                  <a:schemeClr val="bg2">
                    <a:lumMod val="50000"/>
                  </a:schemeClr>
                </a:solidFill>
                <a:latin typeface="+mj-lt"/>
              </a:rPr>
              <a:t>In G</a:t>
            </a:r>
            <a:r>
              <a:rPr lang="en-US" sz="2000" dirty="0">
                <a:solidFill>
                  <a:schemeClr val="bg2">
                    <a:lumMod val="50000"/>
                  </a:schemeClr>
                </a:solidFill>
                <a:latin typeface="+mj-lt"/>
              </a:rPr>
              <a:t>o</a:t>
            </a:r>
            <a:r>
              <a:rPr lang="en-US" sz="2000" spc="-5" dirty="0">
                <a:solidFill>
                  <a:schemeClr val="bg2">
                    <a:lumMod val="50000"/>
                  </a:schemeClr>
                </a:solidFill>
                <a:latin typeface="+mj-lt"/>
              </a:rPr>
              <a:t>vernm</a:t>
            </a:r>
            <a:r>
              <a:rPr lang="en-US" sz="2000" dirty="0">
                <a:solidFill>
                  <a:schemeClr val="bg2">
                    <a:lumMod val="50000"/>
                  </a:schemeClr>
                </a:solidFill>
                <a:latin typeface="+mj-lt"/>
              </a:rPr>
              <a:t>e</a:t>
            </a:r>
            <a:r>
              <a:rPr lang="en-US" sz="2000" spc="-5" dirty="0">
                <a:solidFill>
                  <a:schemeClr val="bg2">
                    <a:lumMod val="50000"/>
                  </a:schemeClr>
                </a:solidFill>
                <a:latin typeface="+mj-lt"/>
              </a:rPr>
              <a:t>nt</a:t>
            </a:r>
            <a:r>
              <a:rPr lang="en-US" sz="2000" spc="25" dirty="0">
                <a:solidFill>
                  <a:schemeClr val="bg2">
                    <a:lumMod val="50000"/>
                  </a:schemeClr>
                </a:solidFill>
                <a:latin typeface="+mj-lt"/>
              </a:rPr>
              <a:t> </a:t>
            </a:r>
            <a:r>
              <a:rPr lang="en-US" sz="2000" spc="-5" dirty="0">
                <a:solidFill>
                  <a:schemeClr val="bg2">
                    <a:lumMod val="50000"/>
                  </a:schemeClr>
                </a:solidFill>
                <a:latin typeface="+mj-lt"/>
              </a:rPr>
              <a:t>co</a:t>
            </a:r>
            <a:r>
              <a:rPr lang="en-US" sz="2000" dirty="0">
                <a:solidFill>
                  <a:schemeClr val="bg2">
                    <a:lumMod val="50000"/>
                  </a:schemeClr>
                </a:solidFill>
                <a:latin typeface="+mj-lt"/>
              </a:rPr>
              <a:t>n</a:t>
            </a:r>
            <a:r>
              <a:rPr lang="en-US" sz="2000" spc="-5" dirty="0">
                <a:solidFill>
                  <a:schemeClr val="bg2">
                    <a:lumMod val="50000"/>
                  </a:schemeClr>
                </a:solidFill>
                <a:latin typeface="+mj-lt"/>
              </a:rPr>
              <a:t>tractin</a:t>
            </a:r>
            <a:r>
              <a:rPr lang="en-US" sz="2000" dirty="0">
                <a:solidFill>
                  <a:schemeClr val="bg2">
                    <a:lumMod val="50000"/>
                  </a:schemeClr>
                </a:solidFill>
                <a:latin typeface="+mj-lt"/>
              </a:rPr>
              <a:t>g</a:t>
            </a:r>
            <a:r>
              <a:rPr lang="en-US" sz="2000" spc="-5" dirty="0">
                <a:solidFill>
                  <a:schemeClr val="bg2">
                    <a:lumMod val="50000"/>
                  </a:schemeClr>
                </a:solidFill>
                <a:latin typeface="+mj-lt"/>
              </a:rPr>
              <a:t>, </a:t>
            </a:r>
            <a:r>
              <a:rPr lang="en-US" sz="2000" dirty="0">
                <a:solidFill>
                  <a:schemeClr val="bg2">
                    <a:lumMod val="50000"/>
                  </a:schemeClr>
                </a:solidFill>
                <a:latin typeface="+mj-lt"/>
              </a:rPr>
              <a:t>o</a:t>
            </a:r>
            <a:r>
              <a:rPr lang="en-US" sz="2000" spc="-5" dirty="0">
                <a:solidFill>
                  <a:schemeClr val="bg2">
                    <a:lumMod val="50000"/>
                  </a:schemeClr>
                </a:solidFill>
                <a:latin typeface="+mj-lt"/>
              </a:rPr>
              <a:t>nly Co</a:t>
            </a:r>
            <a:r>
              <a:rPr lang="en-US" sz="2000" dirty="0">
                <a:solidFill>
                  <a:schemeClr val="bg2">
                    <a:lumMod val="50000"/>
                  </a:schemeClr>
                </a:solidFill>
                <a:latin typeface="+mj-lt"/>
              </a:rPr>
              <a:t>n</a:t>
            </a:r>
            <a:r>
              <a:rPr lang="en-US" sz="2000" spc="-5" dirty="0">
                <a:solidFill>
                  <a:schemeClr val="bg2">
                    <a:lumMod val="50000"/>
                  </a:schemeClr>
                </a:solidFill>
                <a:latin typeface="+mj-lt"/>
              </a:rPr>
              <a:t>tracting Of</a:t>
            </a:r>
            <a:r>
              <a:rPr lang="en-US" sz="2000" dirty="0">
                <a:solidFill>
                  <a:schemeClr val="bg2">
                    <a:lumMod val="50000"/>
                  </a:schemeClr>
                </a:solidFill>
                <a:latin typeface="+mj-lt"/>
              </a:rPr>
              <a:t>f</a:t>
            </a:r>
            <a:r>
              <a:rPr lang="en-US" sz="2000" spc="-5" dirty="0">
                <a:solidFill>
                  <a:schemeClr val="bg2">
                    <a:lumMod val="50000"/>
                  </a:schemeClr>
                </a:solidFill>
                <a:latin typeface="+mj-lt"/>
              </a:rPr>
              <a:t>icers</a:t>
            </a:r>
            <a:r>
              <a:rPr lang="en-US" sz="2000" spc="20" dirty="0">
                <a:solidFill>
                  <a:schemeClr val="bg2">
                    <a:lumMod val="50000"/>
                  </a:schemeClr>
                </a:solidFill>
                <a:latin typeface="+mj-lt"/>
              </a:rPr>
              <a:t> </a:t>
            </a:r>
            <a:r>
              <a:rPr lang="en-US" sz="2000" spc="-5" dirty="0">
                <a:solidFill>
                  <a:schemeClr val="bg2">
                    <a:lumMod val="50000"/>
                  </a:schemeClr>
                </a:solidFill>
                <a:latin typeface="+mj-lt"/>
              </a:rPr>
              <a:t>acti</a:t>
            </a:r>
            <a:r>
              <a:rPr lang="en-US" sz="2000" dirty="0">
                <a:solidFill>
                  <a:schemeClr val="bg2">
                    <a:lumMod val="50000"/>
                  </a:schemeClr>
                </a:solidFill>
                <a:latin typeface="+mj-lt"/>
              </a:rPr>
              <a:t>n</a:t>
            </a:r>
            <a:r>
              <a:rPr lang="en-US" sz="2000" spc="-5" dirty="0">
                <a:solidFill>
                  <a:schemeClr val="bg2">
                    <a:lumMod val="50000"/>
                  </a:schemeClr>
                </a:solidFill>
                <a:latin typeface="+mj-lt"/>
              </a:rPr>
              <a:t>g wit</a:t>
            </a:r>
            <a:r>
              <a:rPr lang="en-US" sz="2000" dirty="0">
                <a:solidFill>
                  <a:schemeClr val="bg2">
                    <a:lumMod val="50000"/>
                  </a:schemeClr>
                </a:solidFill>
                <a:latin typeface="+mj-lt"/>
              </a:rPr>
              <a:t>h</a:t>
            </a:r>
            <a:r>
              <a:rPr lang="en-US" sz="2000" spc="-5" dirty="0">
                <a:solidFill>
                  <a:schemeClr val="bg2">
                    <a:lumMod val="50000"/>
                  </a:schemeClr>
                </a:solidFill>
                <a:latin typeface="+mj-lt"/>
              </a:rPr>
              <a:t>in</a:t>
            </a:r>
            <a:r>
              <a:rPr lang="en-US" sz="2000" spc="-10" dirty="0">
                <a:solidFill>
                  <a:schemeClr val="bg2">
                    <a:lumMod val="50000"/>
                  </a:schemeClr>
                </a:solidFill>
                <a:latin typeface="+mj-lt"/>
              </a:rPr>
              <a:t> </a:t>
            </a:r>
            <a:r>
              <a:rPr lang="en-US" sz="2000" spc="-5" dirty="0">
                <a:solidFill>
                  <a:schemeClr val="bg2">
                    <a:lumMod val="50000"/>
                  </a:schemeClr>
                </a:solidFill>
                <a:latin typeface="+mj-lt"/>
              </a:rPr>
              <a:t>the</a:t>
            </a:r>
            <a:r>
              <a:rPr lang="en-US" sz="2000" spc="5" dirty="0">
                <a:solidFill>
                  <a:schemeClr val="bg2">
                    <a:lumMod val="50000"/>
                  </a:schemeClr>
                </a:solidFill>
                <a:latin typeface="+mj-lt"/>
              </a:rPr>
              <a:t> </a:t>
            </a:r>
            <a:r>
              <a:rPr lang="en-US" sz="2000" spc="-5" dirty="0">
                <a:solidFill>
                  <a:schemeClr val="bg2">
                    <a:lumMod val="50000"/>
                  </a:schemeClr>
                </a:solidFill>
                <a:latin typeface="+mj-lt"/>
              </a:rPr>
              <a:t>sco</a:t>
            </a:r>
            <a:r>
              <a:rPr lang="en-US" sz="2000" dirty="0">
                <a:solidFill>
                  <a:schemeClr val="bg2">
                    <a:lumMod val="50000"/>
                  </a:schemeClr>
                </a:solidFill>
                <a:latin typeface="+mj-lt"/>
              </a:rPr>
              <a:t>p</a:t>
            </a:r>
            <a:r>
              <a:rPr lang="en-US" sz="2000" spc="-5" dirty="0">
                <a:solidFill>
                  <a:schemeClr val="bg2">
                    <a:lumMod val="50000"/>
                  </a:schemeClr>
                </a:solidFill>
                <a:latin typeface="+mj-lt"/>
              </a:rPr>
              <a:t>e </a:t>
            </a:r>
            <a:r>
              <a:rPr lang="en-US" sz="2000" dirty="0">
                <a:solidFill>
                  <a:schemeClr val="bg2">
                    <a:lumMod val="50000"/>
                  </a:schemeClr>
                </a:solidFill>
                <a:latin typeface="+mj-lt"/>
              </a:rPr>
              <a:t>o</a:t>
            </a:r>
            <a:r>
              <a:rPr lang="en-US" sz="2000" spc="-5" dirty="0">
                <a:solidFill>
                  <a:schemeClr val="bg2">
                    <a:lumMod val="50000"/>
                  </a:schemeClr>
                </a:solidFill>
                <a:latin typeface="+mj-lt"/>
              </a:rPr>
              <a:t>f t</a:t>
            </a:r>
            <a:r>
              <a:rPr lang="en-US" sz="2000" dirty="0">
                <a:solidFill>
                  <a:schemeClr val="bg2">
                    <a:lumMod val="50000"/>
                  </a:schemeClr>
                </a:solidFill>
                <a:latin typeface="+mj-lt"/>
              </a:rPr>
              <a:t>h</a:t>
            </a:r>
            <a:r>
              <a:rPr lang="en-US" sz="2000" spc="-5" dirty="0">
                <a:solidFill>
                  <a:schemeClr val="bg2">
                    <a:lumMod val="50000"/>
                  </a:schemeClr>
                </a:solidFill>
                <a:latin typeface="+mj-lt"/>
              </a:rPr>
              <a:t>eir</a:t>
            </a:r>
            <a:r>
              <a:rPr lang="en-US" sz="2000" spc="5" dirty="0">
                <a:solidFill>
                  <a:schemeClr val="bg2">
                    <a:lumMod val="50000"/>
                  </a:schemeClr>
                </a:solidFill>
                <a:latin typeface="+mj-lt"/>
              </a:rPr>
              <a:t> </a:t>
            </a:r>
            <a:r>
              <a:rPr lang="en-US" sz="2000" spc="-5" dirty="0">
                <a:solidFill>
                  <a:schemeClr val="bg2">
                    <a:lumMod val="50000"/>
                  </a:schemeClr>
                </a:solidFill>
                <a:latin typeface="+mj-lt"/>
              </a:rPr>
              <a:t>a</a:t>
            </a:r>
            <a:r>
              <a:rPr lang="en-US" sz="2000" dirty="0">
                <a:solidFill>
                  <a:schemeClr val="bg2">
                    <a:lumMod val="50000"/>
                  </a:schemeClr>
                </a:solidFill>
                <a:latin typeface="+mj-lt"/>
              </a:rPr>
              <a:t>u</a:t>
            </a:r>
            <a:r>
              <a:rPr lang="en-US" sz="2000" spc="-5" dirty="0">
                <a:solidFill>
                  <a:schemeClr val="bg2">
                    <a:lumMod val="50000"/>
                  </a:schemeClr>
                </a:solidFill>
                <a:latin typeface="+mj-lt"/>
              </a:rPr>
              <a:t>th</a:t>
            </a:r>
            <a:r>
              <a:rPr lang="en-US" sz="2000" dirty="0">
                <a:solidFill>
                  <a:schemeClr val="bg2">
                    <a:lumMod val="50000"/>
                  </a:schemeClr>
                </a:solidFill>
                <a:latin typeface="+mj-lt"/>
              </a:rPr>
              <a:t>o</a:t>
            </a:r>
            <a:r>
              <a:rPr lang="en-US" sz="2000" spc="-5" dirty="0">
                <a:solidFill>
                  <a:schemeClr val="bg2">
                    <a:lumMod val="50000"/>
                  </a:schemeClr>
                </a:solidFill>
                <a:latin typeface="+mj-lt"/>
              </a:rPr>
              <a:t>rity may</a:t>
            </a:r>
            <a:r>
              <a:rPr lang="en-US" sz="2000" spc="5" dirty="0">
                <a:solidFill>
                  <a:schemeClr val="bg2">
                    <a:lumMod val="50000"/>
                  </a:schemeClr>
                </a:solidFill>
                <a:latin typeface="+mj-lt"/>
              </a:rPr>
              <a:t> </a:t>
            </a:r>
            <a:r>
              <a:rPr lang="en-US" sz="2000" spc="-5" dirty="0">
                <a:solidFill>
                  <a:schemeClr val="bg2">
                    <a:lumMod val="50000"/>
                  </a:schemeClr>
                </a:solidFill>
                <a:latin typeface="+mj-lt"/>
              </a:rPr>
              <a:t>e</a:t>
            </a:r>
            <a:r>
              <a:rPr lang="en-US" sz="2000" spc="-30" dirty="0">
                <a:solidFill>
                  <a:schemeClr val="bg2">
                    <a:lumMod val="50000"/>
                  </a:schemeClr>
                </a:solidFill>
                <a:latin typeface="+mj-lt"/>
              </a:rPr>
              <a:t>x</a:t>
            </a:r>
            <a:r>
              <a:rPr lang="en-US" sz="2000" spc="-5" dirty="0">
                <a:solidFill>
                  <a:schemeClr val="bg2">
                    <a:lumMod val="50000"/>
                  </a:schemeClr>
                </a:solidFill>
                <a:latin typeface="+mj-lt"/>
              </a:rPr>
              <a:t>ecute</a:t>
            </a:r>
            <a:r>
              <a:rPr lang="en-US" sz="2000" spc="25" dirty="0">
                <a:solidFill>
                  <a:schemeClr val="bg2">
                    <a:lumMod val="50000"/>
                  </a:schemeClr>
                </a:solidFill>
                <a:latin typeface="+mj-lt"/>
              </a:rPr>
              <a:t> </a:t>
            </a:r>
            <a:r>
              <a:rPr lang="en-US" sz="2000" spc="-5" dirty="0">
                <a:solidFill>
                  <a:schemeClr val="bg2">
                    <a:lumMod val="50000"/>
                  </a:schemeClr>
                </a:solidFill>
                <a:latin typeface="+mj-lt"/>
              </a:rPr>
              <a:t>contract</a:t>
            </a:r>
            <a:r>
              <a:rPr lang="en-US" sz="2000" spc="10" dirty="0">
                <a:solidFill>
                  <a:schemeClr val="bg2">
                    <a:lumMod val="50000"/>
                  </a:schemeClr>
                </a:solidFill>
                <a:latin typeface="+mj-lt"/>
              </a:rPr>
              <a:t> </a:t>
            </a:r>
            <a:r>
              <a:rPr lang="en-US" sz="2000" spc="-5" dirty="0">
                <a:solidFill>
                  <a:schemeClr val="bg2">
                    <a:lumMod val="50000"/>
                  </a:schemeClr>
                </a:solidFill>
                <a:latin typeface="+mj-lt"/>
              </a:rPr>
              <a:t>modifications </a:t>
            </a:r>
            <a:r>
              <a:rPr lang="en-US" sz="2000" dirty="0">
                <a:solidFill>
                  <a:schemeClr val="bg2">
                    <a:lumMod val="50000"/>
                  </a:schemeClr>
                </a:solidFill>
                <a:latin typeface="+mj-lt"/>
              </a:rPr>
              <a:t>o</a:t>
            </a:r>
            <a:r>
              <a:rPr lang="en-US" sz="2000" spc="-5" dirty="0">
                <a:solidFill>
                  <a:schemeClr val="bg2">
                    <a:lumMod val="50000"/>
                  </a:schemeClr>
                </a:solidFill>
                <a:latin typeface="+mj-lt"/>
              </a:rPr>
              <a:t>n</a:t>
            </a:r>
            <a:r>
              <a:rPr lang="en-US" sz="2000" spc="-10" dirty="0">
                <a:solidFill>
                  <a:schemeClr val="bg2">
                    <a:lumMod val="50000"/>
                  </a:schemeClr>
                </a:solidFill>
                <a:latin typeface="+mj-lt"/>
              </a:rPr>
              <a:t> </a:t>
            </a:r>
            <a:r>
              <a:rPr lang="en-US" sz="2000" spc="-5" dirty="0">
                <a:solidFill>
                  <a:schemeClr val="bg2">
                    <a:lumMod val="50000"/>
                  </a:schemeClr>
                </a:solidFill>
                <a:latin typeface="+mj-lt"/>
              </a:rPr>
              <a:t>be</a:t>
            </a:r>
            <a:r>
              <a:rPr lang="en-US" sz="2000" dirty="0">
                <a:solidFill>
                  <a:schemeClr val="bg2">
                    <a:lumMod val="50000"/>
                  </a:schemeClr>
                </a:solidFill>
                <a:latin typeface="+mj-lt"/>
              </a:rPr>
              <a:t>h</a:t>
            </a:r>
            <a:r>
              <a:rPr lang="en-US" sz="2000" spc="-5" dirty="0">
                <a:solidFill>
                  <a:schemeClr val="bg2">
                    <a:lumMod val="50000"/>
                  </a:schemeClr>
                </a:solidFill>
                <a:latin typeface="+mj-lt"/>
              </a:rPr>
              <a:t>alf</a:t>
            </a:r>
            <a:r>
              <a:rPr lang="en-US" sz="2000" spc="-15" dirty="0">
                <a:solidFill>
                  <a:schemeClr val="bg2">
                    <a:lumMod val="50000"/>
                  </a:schemeClr>
                </a:solidFill>
                <a:latin typeface="+mj-lt"/>
              </a:rPr>
              <a:t> </a:t>
            </a:r>
            <a:r>
              <a:rPr lang="en-US" sz="2000" spc="-5" dirty="0">
                <a:solidFill>
                  <a:schemeClr val="bg2">
                    <a:lumMod val="50000"/>
                  </a:schemeClr>
                </a:solidFill>
                <a:latin typeface="+mj-lt"/>
              </a:rPr>
              <a:t>of t</a:t>
            </a:r>
            <a:r>
              <a:rPr lang="en-US" sz="2000" dirty="0">
                <a:solidFill>
                  <a:schemeClr val="bg2">
                    <a:lumMod val="50000"/>
                  </a:schemeClr>
                </a:solidFill>
                <a:latin typeface="+mj-lt"/>
              </a:rPr>
              <a:t>h</a:t>
            </a:r>
            <a:r>
              <a:rPr lang="en-US" sz="2000" spc="-5" dirty="0">
                <a:solidFill>
                  <a:schemeClr val="bg2">
                    <a:lumMod val="50000"/>
                  </a:schemeClr>
                </a:solidFill>
                <a:latin typeface="+mj-lt"/>
              </a:rPr>
              <a:t>e Governme</a:t>
            </a:r>
            <a:r>
              <a:rPr lang="en-US" sz="2000" dirty="0">
                <a:solidFill>
                  <a:schemeClr val="bg2">
                    <a:lumMod val="50000"/>
                  </a:schemeClr>
                </a:solidFill>
                <a:latin typeface="+mj-lt"/>
              </a:rPr>
              <a:t>n</a:t>
            </a:r>
            <a:r>
              <a:rPr lang="en-US" sz="2000" spc="-5" dirty="0">
                <a:solidFill>
                  <a:schemeClr val="bg2">
                    <a:lumMod val="50000"/>
                  </a:schemeClr>
                </a:solidFill>
                <a:latin typeface="+mj-lt"/>
              </a:rPr>
              <a:t>t.</a:t>
            </a:r>
            <a:endParaRPr lang="en-US" sz="2000" dirty="0">
              <a:solidFill>
                <a:schemeClr val="bg2">
                  <a:lumMod val="50000"/>
                </a:schemeClr>
              </a:solidFill>
              <a:latin typeface="+mj-lt"/>
            </a:endParaRPr>
          </a:p>
          <a:p>
            <a:pPr marL="355600">
              <a:tabLst>
                <a:tab pos="356235" algn="l"/>
              </a:tabLst>
            </a:pPr>
            <a:r>
              <a:rPr sz="2000" b="1" dirty="0" smtClean="0">
                <a:solidFill>
                  <a:schemeClr val="bg2">
                    <a:lumMod val="50000"/>
                  </a:schemeClr>
                </a:solidFill>
                <a:latin typeface="+mj-lt"/>
              </a:rPr>
              <a:t>Resp</a:t>
            </a:r>
            <a:r>
              <a:rPr sz="2000" b="1" spc="-15" dirty="0" smtClean="0">
                <a:solidFill>
                  <a:schemeClr val="bg2">
                    <a:lumMod val="50000"/>
                  </a:schemeClr>
                </a:solidFill>
                <a:latin typeface="+mj-lt"/>
              </a:rPr>
              <a:t>o</a:t>
            </a:r>
            <a:r>
              <a:rPr sz="2000" b="1" dirty="0" smtClean="0">
                <a:solidFill>
                  <a:schemeClr val="bg2">
                    <a:lumMod val="50000"/>
                  </a:schemeClr>
                </a:solidFill>
                <a:latin typeface="+mj-lt"/>
              </a:rPr>
              <a:t>nsi</a:t>
            </a:r>
            <a:r>
              <a:rPr sz="2000" b="1" spc="-15" dirty="0" smtClean="0">
                <a:solidFill>
                  <a:schemeClr val="bg2">
                    <a:lumMod val="50000"/>
                  </a:schemeClr>
                </a:solidFill>
                <a:latin typeface="+mj-lt"/>
              </a:rPr>
              <a:t>b</a:t>
            </a:r>
            <a:r>
              <a:rPr sz="2000" b="1" dirty="0" smtClean="0">
                <a:solidFill>
                  <a:schemeClr val="bg2">
                    <a:lumMod val="50000"/>
                  </a:schemeClr>
                </a:solidFill>
                <a:latin typeface="+mj-lt"/>
              </a:rPr>
              <a:t>il</a:t>
            </a:r>
            <a:r>
              <a:rPr sz="2000" b="1" spc="-15" dirty="0" smtClean="0">
                <a:solidFill>
                  <a:schemeClr val="bg2">
                    <a:lumMod val="50000"/>
                  </a:schemeClr>
                </a:solidFill>
                <a:latin typeface="+mj-lt"/>
              </a:rPr>
              <a:t>i</a:t>
            </a:r>
            <a:r>
              <a:rPr sz="2000" b="1" dirty="0" smtClean="0">
                <a:solidFill>
                  <a:schemeClr val="bg2">
                    <a:lumMod val="50000"/>
                  </a:schemeClr>
                </a:solidFill>
                <a:latin typeface="+mj-lt"/>
              </a:rPr>
              <a:t>ti</a:t>
            </a:r>
            <a:r>
              <a:rPr sz="2000" b="1" spc="-15" dirty="0" smtClean="0">
                <a:solidFill>
                  <a:schemeClr val="bg2">
                    <a:lumMod val="50000"/>
                  </a:schemeClr>
                </a:solidFill>
                <a:latin typeface="+mj-lt"/>
              </a:rPr>
              <a:t>e</a:t>
            </a:r>
            <a:r>
              <a:rPr sz="2000" b="1" dirty="0" smtClean="0">
                <a:solidFill>
                  <a:schemeClr val="bg2">
                    <a:lumMod val="50000"/>
                  </a:schemeClr>
                </a:solidFill>
                <a:latin typeface="+mj-lt"/>
              </a:rPr>
              <a:t>s</a:t>
            </a:r>
            <a:endParaRPr lang="en-US" sz="2000" b="1" dirty="0" smtClean="0">
              <a:solidFill>
                <a:schemeClr val="bg2">
                  <a:lumMod val="50000"/>
                </a:schemeClr>
              </a:solidFill>
              <a:latin typeface="+mj-lt"/>
            </a:endParaRPr>
          </a:p>
          <a:p>
            <a:pPr marL="812800" lvl="1" indent="-342900">
              <a:buFont typeface="Calibri" panose="020F0502020204030204" pitchFamily="34" charset="0"/>
              <a:buChar char="−"/>
              <a:tabLst>
                <a:tab pos="356235" algn="l"/>
              </a:tabLst>
            </a:pPr>
            <a:r>
              <a:rPr lang="en-US" sz="2000" dirty="0" smtClean="0">
                <a:solidFill>
                  <a:schemeClr val="bg2">
                    <a:lumMod val="50000"/>
                  </a:schemeClr>
                </a:solidFill>
                <a:latin typeface="+mj-lt"/>
              </a:rPr>
              <a:t>Co</a:t>
            </a:r>
            <a:r>
              <a:rPr lang="en-US" sz="2000" spc="-10" dirty="0" smtClean="0">
                <a:solidFill>
                  <a:schemeClr val="bg2">
                    <a:lumMod val="50000"/>
                  </a:schemeClr>
                </a:solidFill>
                <a:latin typeface="+mj-lt"/>
              </a:rPr>
              <a:t>n</a:t>
            </a:r>
            <a:r>
              <a:rPr lang="en-US" sz="2000" dirty="0" smtClean="0">
                <a:solidFill>
                  <a:schemeClr val="bg2">
                    <a:lumMod val="50000"/>
                  </a:schemeClr>
                </a:solidFill>
                <a:latin typeface="+mj-lt"/>
              </a:rPr>
              <a:t>tr</a:t>
            </a:r>
            <a:r>
              <a:rPr lang="en-US" sz="2000" spc="-10" dirty="0" smtClean="0">
                <a:solidFill>
                  <a:schemeClr val="bg2">
                    <a:lumMod val="50000"/>
                  </a:schemeClr>
                </a:solidFill>
                <a:latin typeface="+mj-lt"/>
              </a:rPr>
              <a:t>a</a:t>
            </a:r>
            <a:r>
              <a:rPr lang="en-US" sz="2000" dirty="0" smtClean="0">
                <a:solidFill>
                  <a:schemeClr val="bg2">
                    <a:lumMod val="50000"/>
                  </a:schemeClr>
                </a:solidFill>
                <a:latin typeface="+mj-lt"/>
              </a:rPr>
              <a:t>ctor’s </a:t>
            </a:r>
            <a:r>
              <a:rPr lang="en-US" sz="2000" dirty="0">
                <a:solidFill>
                  <a:schemeClr val="bg2">
                    <a:lumMod val="50000"/>
                  </a:schemeClr>
                </a:solidFill>
                <a:latin typeface="+mj-lt"/>
              </a:rPr>
              <a:t>Respo</a:t>
            </a:r>
            <a:r>
              <a:rPr lang="en-US" sz="2000" spc="-10" dirty="0">
                <a:solidFill>
                  <a:schemeClr val="bg2">
                    <a:lumMod val="50000"/>
                  </a:schemeClr>
                </a:solidFill>
                <a:latin typeface="+mj-lt"/>
              </a:rPr>
              <a:t>n</a:t>
            </a:r>
            <a:r>
              <a:rPr lang="en-US" sz="2000" dirty="0">
                <a:solidFill>
                  <a:schemeClr val="bg2">
                    <a:lumMod val="50000"/>
                  </a:schemeClr>
                </a:solidFill>
                <a:latin typeface="+mj-lt"/>
              </a:rPr>
              <a:t>sibil</a:t>
            </a:r>
            <a:r>
              <a:rPr lang="en-US" sz="2000" spc="-15" dirty="0">
                <a:solidFill>
                  <a:schemeClr val="bg2">
                    <a:lumMod val="50000"/>
                  </a:schemeClr>
                </a:solidFill>
                <a:latin typeface="+mj-lt"/>
              </a:rPr>
              <a:t>i</a:t>
            </a:r>
            <a:r>
              <a:rPr lang="en-US" sz="2000" dirty="0">
                <a:solidFill>
                  <a:schemeClr val="bg2">
                    <a:lumMod val="50000"/>
                  </a:schemeClr>
                </a:solidFill>
                <a:latin typeface="+mj-lt"/>
              </a:rPr>
              <a:t>ty</a:t>
            </a:r>
          </a:p>
          <a:p>
            <a:pPr marL="869315" marR="5080" lvl="1" indent="0" algn="just">
              <a:spcBef>
                <a:spcPts val="690"/>
              </a:spcBef>
              <a:buNone/>
            </a:pPr>
            <a:r>
              <a:rPr lang="en-US" sz="2000" spc="-5" dirty="0" smtClean="0">
                <a:solidFill>
                  <a:schemeClr val="bg2">
                    <a:lumMod val="50000"/>
                  </a:schemeClr>
                </a:solidFill>
                <a:latin typeface="+mj-lt"/>
              </a:rPr>
              <a:t>The</a:t>
            </a:r>
            <a:r>
              <a:rPr lang="en-US" sz="2000" spc="15" dirty="0" smtClean="0">
                <a:solidFill>
                  <a:schemeClr val="bg2">
                    <a:lumMod val="50000"/>
                  </a:schemeClr>
                </a:solidFill>
                <a:latin typeface="+mj-lt"/>
              </a:rPr>
              <a:t> </a:t>
            </a:r>
            <a:r>
              <a:rPr lang="en-US" sz="2000" spc="-5" dirty="0">
                <a:solidFill>
                  <a:schemeClr val="bg2">
                    <a:lumMod val="50000"/>
                  </a:schemeClr>
                </a:solidFill>
                <a:latin typeface="+mj-lt"/>
              </a:rPr>
              <a:t>c</a:t>
            </a:r>
            <a:r>
              <a:rPr lang="en-US" sz="2000" dirty="0">
                <a:solidFill>
                  <a:schemeClr val="bg2">
                    <a:lumMod val="50000"/>
                  </a:schemeClr>
                </a:solidFill>
                <a:latin typeface="+mj-lt"/>
              </a:rPr>
              <a:t>o</a:t>
            </a:r>
            <a:r>
              <a:rPr lang="en-US" sz="2000" spc="-5" dirty="0">
                <a:solidFill>
                  <a:schemeClr val="bg2">
                    <a:lumMod val="50000"/>
                  </a:schemeClr>
                </a:solidFill>
                <a:latin typeface="+mj-lt"/>
              </a:rPr>
              <a:t>nt</a:t>
            </a:r>
            <a:r>
              <a:rPr lang="en-US" sz="2000" dirty="0">
                <a:solidFill>
                  <a:schemeClr val="bg2">
                    <a:lumMod val="50000"/>
                  </a:schemeClr>
                </a:solidFill>
                <a:latin typeface="+mj-lt"/>
              </a:rPr>
              <a:t>r</a:t>
            </a:r>
            <a:r>
              <a:rPr lang="en-US" sz="2000" spc="-5" dirty="0">
                <a:solidFill>
                  <a:schemeClr val="bg2">
                    <a:lumMod val="50000"/>
                  </a:schemeClr>
                </a:solidFill>
                <a:latin typeface="+mj-lt"/>
              </a:rPr>
              <a:t>a</a:t>
            </a:r>
            <a:r>
              <a:rPr lang="en-US" sz="2000" dirty="0">
                <a:solidFill>
                  <a:schemeClr val="bg2">
                    <a:lumMod val="50000"/>
                  </a:schemeClr>
                </a:solidFill>
                <a:latin typeface="+mj-lt"/>
              </a:rPr>
              <a:t>c</a:t>
            </a:r>
            <a:r>
              <a:rPr lang="en-US" sz="2000" spc="-5" dirty="0">
                <a:solidFill>
                  <a:schemeClr val="bg2">
                    <a:lumMod val="50000"/>
                  </a:schemeClr>
                </a:solidFill>
                <a:latin typeface="+mj-lt"/>
              </a:rPr>
              <a:t>tor mu</a:t>
            </a:r>
            <a:r>
              <a:rPr lang="en-US" sz="2000" dirty="0">
                <a:solidFill>
                  <a:schemeClr val="bg2">
                    <a:lumMod val="50000"/>
                  </a:schemeClr>
                </a:solidFill>
                <a:latin typeface="+mj-lt"/>
              </a:rPr>
              <a:t>s</a:t>
            </a:r>
            <a:r>
              <a:rPr lang="en-US" sz="2000" spc="-5" dirty="0">
                <a:solidFill>
                  <a:schemeClr val="bg2">
                    <a:lumMod val="50000"/>
                  </a:schemeClr>
                </a:solidFill>
                <a:latin typeface="+mj-lt"/>
              </a:rPr>
              <a:t>t </a:t>
            </a:r>
            <a:r>
              <a:rPr lang="en-US" sz="2000" dirty="0">
                <a:solidFill>
                  <a:schemeClr val="bg2">
                    <a:lumMod val="50000"/>
                  </a:schemeClr>
                </a:solidFill>
                <a:latin typeface="+mj-lt"/>
              </a:rPr>
              <a:t>c</a:t>
            </a:r>
            <a:r>
              <a:rPr lang="en-US" sz="2000" spc="-5" dirty="0">
                <a:solidFill>
                  <a:schemeClr val="bg2">
                    <a:lumMod val="50000"/>
                  </a:schemeClr>
                </a:solidFill>
                <a:latin typeface="+mj-lt"/>
              </a:rPr>
              <a:t>o</a:t>
            </a:r>
            <a:r>
              <a:rPr lang="en-US" sz="2000" dirty="0">
                <a:solidFill>
                  <a:schemeClr val="bg2">
                    <a:lumMod val="50000"/>
                  </a:schemeClr>
                </a:solidFill>
                <a:latin typeface="+mj-lt"/>
              </a:rPr>
              <a:t>n</a:t>
            </a:r>
            <a:r>
              <a:rPr lang="en-US" sz="2000" spc="-5" dirty="0">
                <a:solidFill>
                  <a:schemeClr val="bg2">
                    <a:lumMod val="50000"/>
                  </a:schemeClr>
                </a:solidFill>
                <a:latin typeface="+mj-lt"/>
              </a:rPr>
              <a:t>ti</a:t>
            </a:r>
            <a:r>
              <a:rPr lang="en-US" sz="2000" dirty="0">
                <a:solidFill>
                  <a:schemeClr val="bg2">
                    <a:lumMod val="50000"/>
                  </a:schemeClr>
                </a:solidFill>
                <a:latin typeface="+mj-lt"/>
              </a:rPr>
              <a:t>n</a:t>
            </a:r>
            <a:r>
              <a:rPr lang="en-US" sz="2000" spc="-5" dirty="0">
                <a:solidFill>
                  <a:schemeClr val="bg2">
                    <a:lumMod val="50000"/>
                  </a:schemeClr>
                </a:solidFill>
                <a:latin typeface="+mj-lt"/>
              </a:rPr>
              <a:t>ue p</a:t>
            </a:r>
            <a:r>
              <a:rPr lang="en-US" sz="2000" dirty="0">
                <a:solidFill>
                  <a:schemeClr val="bg2">
                    <a:lumMod val="50000"/>
                  </a:schemeClr>
                </a:solidFill>
                <a:latin typeface="+mj-lt"/>
              </a:rPr>
              <a:t>e</a:t>
            </a:r>
            <a:r>
              <a:rPr lang="en-US" sz="2000" spc="-5" dirty="0">
                <a:solidFill>
                  <a:schemeClr val="bg2">
                    <a:lumMod val="50000"/>
                  </a:schemeClr>
                </a:solidFill>
                <a:latin typeface="+mj-lt"/>
              </a:rPr>
              <a:t>rf</a:t>
            </a:r>
            <a:r>
              <a:rPr lang="en-US" sz="2000" dirty="0">
                <a:solidFill>
                  <a:schemeClr val="bg2">
                    <a:lumMod val="50000"/>
                  </a:schemeClr>
                </a:solidFill>
                <a:latin typeface="+mj-lt"/>
              </a:rPr>
              <a:t>o</a:t>
            </a:r>
            <a:r>
              <a:rPr lang="en-US" sz="2000" spc="-5" dirty="0">
                <a:solidFill>
                  <a:schemeClr val="bg2">
                    <a:lumMod val="50000"/>
                  </a:schemeClr>
                </a:solidFill>
                <a:latin typeface="+mj-lt"/>
              </a:rPr>
              <a:t>rm</a:t>
            </a:r>
            <a:r>
              <a:rPr lang="en-US" sz="2000" dirty="0">
                <a:solidFill>
                  <a:schemeClr val="bg2">
                    <a:lumMod val="50000"/>
                  </a:schemeClr>
                </a:solidFill>
                <a:latin typeface="+mj-lt"/>
              </a:rPr>
              <a:t>a</a:t>
            </a:r>
            <a:r>
              <a:rPr lang="en-US" sz="2000" spc="-5" dirty="0">
                <a:solidFill>
                  <a:schemeClr val="bg2">
                    <a:lumMod val="50000"/>
                  </a:schemeClr>
                </a:solidFill>
                <a:latin typeface="+mj-lt"/>
              </a:rPr>
              <a:t>n</a:t>
            </a:r>
            <a:r>
              <a:rPr lang="en-US" sz="2000" dirty="0">
                <a:solidFill>
                  <a:schemeClr val="bg2">
                    <a:lumMod val="50000"/>
                  </a:schemeClr>
                </a:solidFill>
                <a:latin typeface="+mj-lt"/>
              </a:rPr>
              <a:t>c</a:t>
            </a:r>
            <a:r>
              <a:rPr lang="en-US" sz="2000" spc="-5" dirty="0">
                <a:solidFill>
                  <a:schemeClr val="bg2">
                    <a:lumMod val="50000"/>
                  </a:schemeClr>
                </a:solidFill>
                <a:latin typeface="+mj-lt"/>
              </a:rPr>
              <a:t>e</a:t>
            </a:r>
            <a:r>
              <a:rPr lang="en-US" sz="2000" spc="15" dirty="0">
                <a:solidFill>
                  <a:schemeClr val="bg2">
                    <a:lumMod val="50000"/>
                  </a:schemeClr>
                </a:solidFill>
                <a:latin typeface="+mj-lt"/>
              </a:rPr>
              <a:t> </a:t>
            </a:r>
            <a:r>
              <a:rPr lang="en-US" sz="2000" spc="-5" dirty="0">
                <a:solidFill>
                  <a:schemeClr val="bg2">
                    <a:lumMod val="50000"/>
                  </a:schemeClr>
                </a:solidFill>
                <a:latin typeface="+mj-lt"/>
              </a:rPr>
              <a:t>of the</a:t>
            </a:r>
            <a:r>
              <a:rPr lang="en-US" sz="2000" spc="5" dirty="0">
                <a:solidFill>
                  <a:schemeClr val="bg2">
                    <a:lumMod val="50000"/>
                  </a:schemeClr>
                </a:solidFill>
                <a:latin typeface="+mj-lt"/>
              </a:rPr>
              <a:t> </a:t>
            </a:r>
            <a:r>
              <a:rPr lang="en-US" sz="2000" spc="-5" dirty="0">
                <a:solidFill>
                  <a:schemeClr val="bg2">
                    <a:lumMod val="50000"/>
                  </a:schemeClr>
                </a:solidFill>
                <a:latin typeface="+mj-lt"/>
              </a:rPr>
              <a:t>c</a:t>
            </a:r>
            <a:r>
              <a:rPr lang="en-US" sz="2000" dirty="0">
                <a:solidFill>
                  <a:schemeClr val="bg2">
                    <a:lumMod val="50000"/>
                  </a:schemeClr>
                </a:solidFill>
                <a:latin typeface="+mj-lt"/>
              </a:rPr>
              <a:t>o</a:t>
            </a:r>
            <a:r>
              <a:rPr lang="en-US" sz="2000" spc="-5" dirty="0">
                <a:solidFill>
                  <a:schemeClr val="bg2">
                    <a:lumMod val="50000"/>
                  </a:schemeClr>
                </a:solidFill>
                <a:latin typeface="+mj-lt"/>
              </a:rPr>
              <a:t>nt</a:t>
            </a:r>
            <a:r>
              <a:rPr lang="en-US" sz="2000" dirty="0">
                <a:solidFill>
                  <a:schemeClr val="bg2">
                    <a:lumMod val="50000"/>
                  </a:schemeClr>
                </a:solidFill>
                <a:latin typeface="+mj-lt"/>
              </a:rPr>
              <a:t>r</a:t>
            </a:r>
            <a:r>
              <a:rPr lang="en-US" sz="2000" spc="-5" dirty="0">
                <a:solidFill>
                  <a:schemeClr val="bg2">
                    <a:lumMod val="50000"/>
                  </a:schemeClr>
                </a:solidFill>
                <a:latin typeface="+mj-lt"/>
              </a:rPr>
              <a:t>a</a:t>
            </a:r>
            <a:r>
              <a:rPr lang="en-US" sz="2000" dirty="0">
                <a:solidFill>
                  <a:schemeClr val="bg2">
                    <a:lumMod val="50000"/>
                  </a:schemeClr>
                </a:solidFill>
                <a:latin typeface="+mj-lt"/>
              </a:rPr>
              <a:t>c</a:t>
            </a:r>
            <a:r>
              <a:rPr lang="en-US" sz="2000" spc="-5" dirty="0">
                <a:solidFill>
                  <a:schemeClr val="bg2">
                    <a:lumMod val="50000"/>
                  </a:schemeClr>
                </a:solidFill>
                <a:latin typeface="+mj-lt"/>
              </a:rPr>
              <a:t>t</a:t>
            </a:r>
            <a:r>
              <a:rPr lang="en-US" sz="2000" spc="-20" dirty="0">
                <a:solidFill>
                  <a:schemeClr val="bg2">
                    <a:lumMod val="50000"/>
                  </a:schemeClr>
                </a:solidFill>
                <a:latin typeface="+mj-lt"/>
              </a:rPr>
              <a:t> </a:t>
            </a:r>
            <a:r>
              <a:rPr lang="en-US" sz="2000" spc="-5" dirty="0">
                <a:solidFill>
                  <a:schemeClr val="bg2">
                    <a:lumMod val="50000"/>
                  </a:schemeClr>
                </a:solidFill>
                <a:latin typeface="+mj-lt"/>
              </a:rPr>
              <a:t>as </a:t>
            </a:r>
            <a:r>
              <a:rPr lang="en-US" sz="2000" dirty="0">
                <a:solidFill>
                  <a:schemeClr val="bg2">
                    <a:lumMod val="50000"/>
                  </a:schemeClr>
                </a:solidFill>
                <a:latin typeface="+mj-lt"/>
              </a:rPr>
              <a:t>changed</a:t>
            </a:r>
          </a:p>
          <a:p>
            <a:pPr marL="812800" lvl="1" indent="-342900">
              <a:buFont typeface="Calibri" panose="020F0502020204030204" pitchFamily="34" charset="0"/>
              <a:buChar char="−"/>
              <a:tabLst>
                <a:tab pos="355600" algn="l"/>
              </a:tabLst>
            </a:pPr>
            <a:r>
              <a:rPr lang="en-US" sz="2000" dirty="0" smtClean="0">
                <a:solidFill>
                  <a:schemeClr val="bg2">
                    <a:lumMod val="50000"/>
                  </a:schemeClr>
                </a:solidFill>
                <a:latin typeface="+mj-lt"/>
              </a:rPr>
              <a:t>Gover</a:t>
            </a:r>
            <a:r>
              <a:rPr lang="en-US" sz="2000" spc="-15" dirty="0" smtClean="0">
                <a:solidFill>
                  <a:schemeClr val="bg2">
                    <a:lumMod val="50000"/>
                  </a:schemeClr>
                </a:solidFill>
                <a:latin typeface="+mj-lt"/>
              </a:rPr>
              <a:t>n</a:t>
            </a:r>
            <a:r>
              <a:rPr lang="en-US" sz="2000" spc="5" dirty="0" smtClean="0">
                <a:solidFill>
                  <a:schemeClr val="bg2">
                    <a:lumMod val="50000"/>
                  </a:schemeClr>
                </a:solidFill>
                <a:latin typeface="+mj-lt"/>
              </a:rPr>
              <a:t>m</a:t>
            </a:r>
            <a:r>
              <a:rPr lang="en-US" sz="2000" spc="-15" dirty="0" smtClean="0">
                <a:solidFill>
                  <a:schemeClr val="bg2">
                    <a:lumMod val="50000"/>
                  </a:schemeClr>
                </a:solidFill>
                <a:latin typeface="+mj-lt"/>
              </a:rPr>
              <a:t>e</a:t>
            </a:r>
            <a:r>
              <a:rPr lang="en-US" sz="2000" dirty="0" smtClean="0">
                <a:solidFill>
                  <a:schemeClr val="bg2">
                    <a:lumMod val="50000"/>
                  </a:schemeClr>
                </a:solidFill>
                <a:latin typeface="+mj-lt"/>
              </a:rPr>
              <a:t>n</a:t>
            </a:r>
            <a:r>
              <a:rPr lang="en-US" sz="2000" spc="-10" dirty="0" smtClean="0">
                <a:solidFill>
                  <a:schemeClr val="bg2">
                    <a:lumMod val="50000"/>
                  </a:schemeClr>
                </a:solidFill>
                <a:latin typeface="+mj-lt"/>
              </a:rPr>
              <a:t>t</a:t>
            </a:r>
            <a:r>
              <a:rPr lang="en-US" sz="2000" dirty="0" smtClean="0">
                <a:solidFill>
                  <a:schemeClr val="bg2">
                    <a:lumMod val="50000"/>
                  </a:schemeClr>
                </a:solidFill>
                <a:latin typeface="+mj-lt"/>
              </a:rPr>
              <a:t>’s </a:t>
            </a:r>
            <a:r>
              <a:rPr lang="en-US" sz="2000" dirty="0">
                <a:solidFill>
                  <a:schemeClr val="bg2">
                    <a:lumMod val="50000"/>
                  </a:schemeClr>
                </a:solidFill>
                <a:latin typeface="+mj-lt"/>
              </a:rPr>
              <a:t>Respo</a:t>
            </a:r>
            <a:r>
              <a:rPr lang="en-US" sz="2000" spc="-15" dirty="0">
                <a:solidFill>
                  <a:schemeClr val="bg2">
                    <a:lumMod val="50000"/>
                  </a:schemeClr>
                </a:solidFill>
                <a:latin typeface="+mj-lt"/>
              </a:rPr>
              <a:t>n</a:t>
            </a:r>
            <a:r>
              <a:rPr lang="en-US" sz="2000" dirty="0">
                <a:solidFill>
                  <a:schemeClr val="bg2">
                    <a:lumMod val="50000"/>
                  </a:schemeClr>
                </a:solidFill>
                <a:latin typeface="+mj-lt"/>
              </a:rPr>
              <a:t>sibil</a:t>
            </a:r>
            <a:r>
              <a:rPr lang="en-US" sz="2000" spc="-15" dirty="0">
                <a:solidFill>
                  <a:schemeClr val="bg2">
                    <a:lumMod val="50000"/>
                  </a:schemeClr>
                </a:solidFill>
                <a:latin typeface="+mj-lt"/>
              </a:rPr>
              <a:t>i</a:t>
            </a:r>
            <a:r>
              <a:rPr lang="en-US" sz="2000" dirty="0">
                <a:solidFill>
                  <a:schemeClr val="bg2">
                    <a:lumMod val="50000"/>
                  </a:schemeClr>
                </a:solidFill>
                <a:latin typeface="+mj-lt"/>
              </a:rPr>
              <a:t>ty</a:t>
            </a:r>
          </a:p>
          <a:p>
            <a:pPr marL="869315" marR="5080" lvl="1" indent="0">
              <a:spcBef>
                <a:spcPts val="690"/>
              </a:spcBef>
              <a:buNone/>
            </a:pPr>
            <a:r>
              <a:rPr lang="en-US" sz="2000" spc="-5" dirty="0" smtClean="0">
                <a:solidFill>
                  <a:schemeClr val="bg2">
                    <a:lumMod val="50000"/>
                  </a:schemeClr>
                </a:solidFill>
                <a:latin typeface="+mj-lt"/>
              </a:rPr>
              <a:t>Pro</a:t>
            </a:r>
            <a:r>
              <a:rPr lang="en-US" sz="2000" dirty="0" smtClean="0">
                <a:solidFill>
                  <a:schemeClr val="bg2">
                    <a:lumMod val="50000"/>
                  </a:schemeClr>
                </a:solidFill>
                <a:latin typeface="+mj-lt"/>
              </a:rPr>
              <a:t>v</a:t>
            </a:r>
            <a:r>
              <a:rPr lang="en-US" sz="2000" spc="-5" dirty="0" smtClean="0">
                <a:solidFill>
                  <a:schemeClr val="bg2">
                    <a:lumMod val="50000"/>
                  </a:schemeClr>
                </a:solidFill>
                <a:latin typeface="+mj-lt"/>
              </a:rPr>
              <a:t>i</a:t>
            </a:r>
            <a:r>
              <a:rPr lang="en-US" sz="2000" dirty="0" smtClean="0">
                <a:solidFill>
                  <a:schemeClr val="bg2">
                    <a:lumMod val="50000"/>
                  </a:schemeClr>
                </a:solidFill>
                <a:latin typeface="+mj-lt"/>
              </a:rPr>
              <a:t>d</a:t>
            </a:r>
            <a:r>
              <a:rPr lang="en-US" sz="2000" spc="-5" dirty="0" smtClean="0">
                <a:solidFill>
                  <a:schemeClr val="bg2">
                    <a:lumMod val="50000"/>
                  </a:schemeClr>
                </a:solidFill>
                <a:latin typeface="+mj-lt"/>
              </a:rPr>
              <a:t>e </a:t>
            </a:r>
            <a:r>
              <a:rPr lang="en-US" sz="2000" dirty="0">
                <a:solidFill>
                  <a:schemeClr val="bg2">
                    <a:lumMod val="50000"/>
                  </a:schemeClr>
                </a:solidFill>
                <a:latin typeface="+mj-lt"/>
              </a:rPr>
              <a:t>a</a:t>
            </a:r>
            <a:r>
              <a:rPr lang="en-US" sz="2000" spc="-5" dirty="0">
                <a:solidFill>
                  <a:schemeClr val="bg2">
                    <a:lumMod val="50000"/>
                  </a:schemeClr>
                </a:solidFill>
                <a:latin typeface="+mj-lt"/>
              </a:rPr>
              <a:t>n e</a:t>
            </a:r>
            <a:r>
              <a:rPr lang="en-US" sz="2000" dirty="0">
                <a:solidFill>
                  <a:schemeClr val="bg2">
                    <a:lumMod val="50000"/>
                  </a:schemeClr>
                </a:solidFill>
                <a:latin typeface="+mj-lt"/>
              </a:rPr>
              <a:t>q</a:t>
            </a:r>
            <a:r>
              <a:rPr lang="en-US" sz="2000" spc="-5" dirty="0">
                <a:solidFill>
                  <a:schemeClr val="bg2">
                    <a:lumMod val="50000"/>
                  </a:schemeClr>
                </a:solidFill>
                <a:latin typeface="+mj-lt"/>
              </a:rPr>
              <a:t>u</a:t>
            </a:r>
            <a:r>
              <a:rPr lang="en-US" sz="2000" dirty="0">
                <a:solidFill>
                  <a:schemeClr val="bg2">
                    <a:lumMod val="50000"/>
                  </a:schemeClr>
                </a:solidFill>
                <a:latin typeface="+mj-lt"/>
              </a:rPr>
              <a:t>i</a:t>
            </a:r>
            <a:r>
              <a:rPr lang="en-US" sz="2000" spc="-5" dirty="0">
                <a:solidFill>
                  <a:schemeClr val="bg2">
                    <a:lumMod val="50000"/>
                  </a:schemeClr>
                </a:solidFill>
                <a:latin typeface="+mj-lt"/>
              </a:rPr>
              <a:t>ta</a:t>
            </a:r>
            <a:r>
              <a:rPr lang="en-US" sz="2000" dirty="0">
                <a:solidFill>
                  <a:schemeClr val="bg2">
                    <a:lumMod val="50000"/>
                  </a:schemeClr>
                </a:solidFill>
                <a:latin typeface="+mj-lt"/>
              </a:rPr>
              <a:t>b</a:t>
            </a:r>
            <a:r>
              <a:rPr lang="en-US" sz="2000" spc="-5" dirty="0">
                <a:solidFill>
                  <a:schemeClr val="bg2">
                    <a:lumMod val="50000"/>
                  </a:schemeClr>
                </a:solidFill>
                <a:latin typeface="+mj-lt"/>
              </a:rPr>
              <a:t>le a</a:t>
            </a:r>
            <a:r>
              <a:rPr lang="en-US" sz="2000" dirty="0">
                <a:solidFill>
                  <a:schemeClr val="bg2">
                    <a:lumMod val="50000"/>
                  </a:schemeClr>
                </a:solidFill>
                <a:latin typeface="+mj-lt"/>
              </a:rPr>
              <a:t>d</a:t>
            </a:r>
            <a:r>
              <a:rPr lang="en-US" sz="2000" spc="-5" dirty="0">
                <a:solidFill>
                  <a:schemeClr val="bg2">
                    <a:lumMod val="50000"/>
                  </a:schemeClr>
                </a:solidFill>
                <a:latin typeface="+mj-lt"/>
              </a:rPr>
              <a:t>j</a:t>
            </a:r>
            <a:r>
              <a:rPr lang="en-US" sz="2000" dirty="0">
                <a:solidFill>
                  <a:schemeClr val="bg2">
                    <a:lumMod val="50000"/>
                  </a:schemeClr>
                </a:solidFill>
                <a:latin typeface="+mj-lt"/>
              </a:rPr>
              <a:t>u</a:t>
            </a:r>
            <a:r>
              <a:rPr lang="en-US" sz="2000" spc="-5" dirty="0">
                <a:solidFill>
                  <a:schemeClr val="bg2">
                    <a:lumMod val="50000"/>
                  </a:schemeClr>
                </a:solidFill>
                <a:latin typeface="+mj-lt"/>
              </a:rPr>
              <a:t>s</a:t>
            </a:r>
            <a:r>
              <a:rPr lang="en-US" sz="2000" dirty="0">
                <a:solidFill>
                  <a:schemeClr val="bg2">
                    <a:lumMod val="50000"/>
                  </a:schemeClr>
                </a:solidFill>
                <a:latin typeface="+mj-lt"/>
              </a:rPr>
              <a:t>t</a:t>
            </a:r>
            <a:r>
              <a:rPr lang="en-US" sz="2000" spc="-5" dirty="0">
                <a:solidFill>
                  <a:schemeClr val="bg2">
                    <a:lumMod val="50000"/>
                  </a:schemeClr>
                </a:solidFill>
                <a:latin typeface="+mj-lt"/>
              </a:rPr>
              <a:t>me</a:t>
            </a:r>
            <a:r>
              <a:rPr lang="en-US" sz="2000" dirty="0">
                <a:solidFill>
                  <a:schemeClr val="bg2">
                    <a:lumMod val="50000"/>
                  </a:schemeClr>
                </a:solidFill>
                <a:latin typeface="+mj-lt"/>
              </a:rPr>
              <a:t>n</a:t>
            </a:r>
            <a:r>
              <a:rPr lang="en-US" sz="2000" spc="-5" dirty="0">
                <a:solidFill>
                  <a:schemeClr val="bg2">
                    <a:lumMod val="50000"/>
                  </a:schemeClr>
                </a:solidFill>
                <a:latin typeface="+mj-lt"/>
              </a:rPr>
              <a:t>t </a:t>
            </a:r>
            <a:r>
              <a:rPr lang="en-US" sz="2000" dirty="0">
                <a:solidFill>
                  <a:schemeClr val="bg2">
                    <a:lumMod val="50000"/>
                  </a:schemeClr>
                </a:solidFill>
                <a:latin typeface="+mj-lt"/>
              </a:rPr>
              <a:t>i</a:t>
            </a:r>
            <a:r>
              <a:rPr lang="en-US" sz="2000" spc="-5" dirty="0">
                <a:solidFill>
                  <a:schemeClr val="bg2">
                    <a:lumMod val="50000"/>
                  </a:schemeClr>
                </a:solidFill>
                <a:latin typeface="+mj-lt"/>
              </a:rPr>
              <a:t>n time,</a:t>
            </a:r>
            <a:r>
              <a:rPr lang="en-US" sz="2000" spc="5" dirty="0">
                <a:solidFill>
                  <a:schemeClr val="bg2">
                    <a:lumMod val="50000"/>
                  </a:schemeClr>
                </a:solidFill>
                <a:latin typeface="+mj-lt"/>
              </a:rPr>
              <a:t> </a:t>
            </a:r>
            <a:r>
              <a:rPr lang="en-US" sz="2000" spc="-5" dirty="0">
                <a:solidFill>
                  <a:schemeClr val="bg2">
                    <a:lumMod val="50000"/>
                  </a:schemeClr>
                </a:solidFill>
                <a:latin typeface="+mj-lt"/>
              </a:rPr>
              <a:t>mon</a:t>
            </a:r>
            <a:r>
              <a:rPr lang="en-US" sz="2000" dirty="0">
                <a:solidFill>
                  <a:schemeClr val="bg2">
                    <a:lumMod val="50000"/>
                  </a:schemeClr>
                </a:solidFill>
                <a:latin typeface="+mj-lt"/>
              </a:rPr>
              <a:t>e</a:t>
            </a:r>
            <a:r>
              <a:rPr lang="en-US" sz="2000" spc="-5" dirty="0">
                <a:solidFill>
                  <a:schemeClr val="bg2">
                    <a:lumMod val="50000"/>
                  </a:schemeClr>
                </a:solidFill>
                <a:latin typeface="+mj-lt"/>
              </a:rPr>
              <a:t>y,</a:t>
            </a:r>
            <a:r>
              <a:rPr lang="en-US" sz="2000" spc="5" dirty="0">
                <a:solidFill>
                  <a:schemeClr val="bg2">
                    <a:lumMod val="50000"/>
                  </a:schemeClr>
                </a:solidFill>
                <a:latin typeface="+mj-lt"/>
              </a:rPr>
              <a:t> </a:t>
            </a:r>
            <a:r>
              <a:rPr lang="en-US" sz="2000" spc="-5" dirty="0">
                <a:solidFill>
                  <a:schemeClr val="bg2">
                    <a:lumMod val="50000"/>
                  </a:schemeClr>
                </a:solidFill>
                <a:latin typeface="+mj-lt"/>
              </a:rPr>
              <a:t>or b</a:t>
            </a:r>
            <a:r>
              <a:rPr lang="en-US" sz="2000" dirty="0">
                <a:solidFill>
                  <a:schemeClr val="bg2">
                    <a:lumMod val="50000"/>
                  </a:schemeClr>
                </a:solidFill>
                <a:latin typeface="+mj-lt"/>
              </a:rPr>
              <a:t>o</a:t>
            </a:r>
            <a:r>
              <a:rPr lang="en-US" sz="2000" spc="-5" dirty="0">
                <a:solidFill>
                  <a:schemeClr val="bg2">
                    <a:lumMod val="50000"/>
                  </a:schemeClr>
                </a:solidFill>
                <a:latin typeface="+mj-lt"/>
              </a:rPr>
              <a:t>th.</a:t>
            </a:r>
            <a:endParaRPr lang="en-US" sz="2000" dirty="0">
              <a:solidFill>
                <a:schemeClr val="bg2">
                  <a:lumMod val="50000"/>
                </a:schemeClr>
              </a:solidFill>
              <a:latin typeface="+mj-lt"/>
            </a:endParaRPr>
          </a:p>
          <a:p>
            <a:pPr marL="355600" indent="-342900">
              <a:lnSpc>
                <a:spcPct val="100000"/>
              </a:lnSpc>
              <a:buFont typeface="Arial"/>
              <a:buChar char="•"/>
              <a:tabLst>
                <a:tab pos="356235" algn="l"/>
              </a:tabLst>
            </a:pPr>
            <a:endParaRPr sz="2000" dirty="0">
              <a:latin typeface="+mj-lt"/>
            </a:endParaRPr>
          </a:p>
        </p:txBody>
      </p:sp>
      <p:sp>
        <p:nvSpPr>
          <p:cNvPr id="2" name="Slide Number Placeholder 1"/>
          <p:cNvSpPr>
            <a:spLocks noGrp="1"/>
          </p:cNvSpPr>
          <p:nvPr>
            <p:ph type="sldNum" sz="quarter" idx="7"/>
          </p:nvPr>
        </p:nvSpPr>
        <p:spPr/>
        <p:txBody>
          <a:bodyPr/>
          <a:lstStyle/>
          <a:p>
            <a:pPr marL="25400">
              <a:lnSpc>
                <a:spcPct val="100000"/>
              </a:lnSpc>
            </a:pPr>
            <a:fld id="{81D60167-4931-47E6-BA6A-407CBD079E47}" type="slidenum">
              <a:rPr lang="en-US" smtClean="0"/>
              <a:t>33</a:t>
            </a:fld>
            <a:endParaRPr lang="en-US" dirty="0"/>
          </a:p>
        </p:txBody>
      </p:sp>
    </p:spTree>
    <p:extLst>
      <p:ext uri="{BB962C8B-B14F-4D97-AF65-F5344CB8AC3E}">
        <p14:creationId xmlns:p14="http://schemas.microsoft.com/office/powerpoint/2010/main" val="3538734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90821" y="6019800"/>
            <a:ext cx="609600" cy="457200"/>
          </a:xfrm>
          <a:prstGeom prst="rect">
            <a:avLst/>
          </a:prstGeom>
        </p:spPr>
        <p:txBody>
          <a:bodyPr vert="horz" wrap="square" lIns="0" tIns="0" rIns="0" bIns="0" rtlCol="0">
            <a:spAutoFit/>
          </a:bodyPr>
          <a:lstStyle/>
          <a:p>
            <a:pPr marL="178435">
              <a:lnSpc>
                <a:spcPct val="100000"/>
              </a:lnSpc>
            </a:pPr>
            <a:r>
              <a:rPr sz="800" b="1" dirty="0">
                <a:solidFill>
                  <a:srgbClr val="002F54"/>
                </a:solidFill>
                <a:latin typeface="Arial Black"/>
                <a:cs typeface="Arial Black"/>
              </a:rPr>
              <a:t>41</a:t>
            </a:r>
            <a:endParaRPr sz="800">
              <a:latin typeface="Arial Black"/>
              <a:cs typeface="Arial Black"/>
            </a:endParaRPr>
          </a:p>
        </p:txBody>
      </p:sp>
      <p:sp>
        <p:nvSpPr>
          <p:cNvPr id="3" name="object 3"/>
          <p:cNvSpPr txBox="1">
            <a:spLocks noGrp="1"/>
          </p:cNvSpPr>
          <p:nvPr>
            <p:ph type="title"/>
          </p:nvPr>
        </p:nvSpPr>
        <p:spPr>
          <a:xfrm>
            <a:off x="0" y="0"/>
            <a:ext cx="9144000" cy="687616"/>
          </a:xfrm>
          <a:prstGeom prst="rect">
            <a:avLst/>
          </a:prstGeom>
        </p:spPr>
        <p:txBody>
          <a:bodyPr vert="horz" wrap="square" lIns="0" tIns="254246" rIns="0" bIns="0" rtlCol="0">
            <a:spAutoFit/>
          </a:bodyPr>
          <a:lstStyle/>
          <a:p>
            <a:pPr marL="12700">
              <a:lnSpc>
                <a:spcPct val="100000"/>
              </a:lnSpc>
            </a:pPr>
            <a:r>
              <a:rPr sz="2800" dirty="0">
                <a:solidFill>
                  <a:schemeClr val="bg2">
                    <a:lumMod val="50000"/>
                  </a:schemeClr>
                </a:solidFill>
                <a:latin typeface="+mj-lt"/>
                <a:cs typeface="+mj-cs"/>
              </a:rPr>
              <a:t>Categories of Changes</a:t>
            </a:r>
          </a:p>
        </p:txBody>
      </p:sp>
      <p:sp>
        <p:nvSpPr>
          <p:cNvPr id="4" name="object 4"/>
          <p:cNvSpPr txBox="1"/>
          <p:nvPr/>
        </p:nvSpPr>
        <p:spPr>
          <a:xfrm>
            <a:off x="838200" y="1683411"/>
            <a:ext cx="7696200" cy="3775393"/>
          </a:xfrm>
          <a:prstGeom prst="rect">
            <a:avLst/>
          </a:prstGeom>
        </p:spPr>
        <p:txBody>
          <a:bodyPr vert="horz" wrap="square" lIns="0" tIns="0" rIns="0" bIns="0" rtlCol="0">
            <a:spAutoFit/>
          </a:bodyPr>
          <a:lstStyle/>
          <a:p>
            <a:pPr marL="355600" indent="-342900">
              <a:lnSpc>
                <a:spcPct val="100000"/>
              </a:lnSpc>
              <a:buFont typeface="Arial"/>
              <a:buChar char="•"/>
              <a:tabLst>
                <a:tab pos="356235" algn="l"/>
              </a:tabLst>
            </a:pPr>
            <a:r>
              <a:rPr sz="2000" dirty="0">
                <a:solidFill>
                  <a:schemeClr val="bg2">
                    <a:lumMod val="50000"/>
                  </a:schemeClr>
                </a:solidFill>
                <a:latin typeface="+mj-lt"/>
                <a:cs typeface="Arial"/>
              </a:rPr>
              <a:t>Additive</a:t>
            </a:r>
          </a:p>
          <a:p>
            <a:pPr marL="756285" lvl="1" indent="-286385">
              <a:lnSpc>
                <a:spcPct val="100000"/>
              </a:lnSpc>
              <a:spcBef>
                <a:spcPts val="10"/>
              </a:spcBef>
              <a:buFont typeface="Arial"/>
              <a:buChar char="–"/>
              <a:tabLst>
                <a:tab pos="756920" algn="l"/>
              </a:tabLst>
            </a:pPr>
            <a:r>
              <a:rPr sz="2000" dirty="0">
                <a:solidFill>
                  <a:schemeClr val="bg2">
                    <a:lumMod val="50000"/>
                  </a:schemeClr>
                </a:solidFill>
                <a:latin typeface="+mj-lt"/>
                <a:cs typeface="Arial"/>
              </a:rPr>
              <a:t>Work</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ad</a:t>
            </a:r>
            <a:r>
              <a:rPr sz="2000" spc="-10" dirty="0">
                <a:solidFill>
                  <a:schemeClr val="bg2">
                    <a:lumMod val="50000"/>
                  </a:schemeClr>
                </a:solidFill>
                <a:latin typeface="+mj-lt"/>
                <a:cs typeface="Arial"/>
              </a:rPr>
              <a:t>d</a:t>
            </a:r>
            <a:r>
              <a:rPr sz="2000" dirty="0">
                <a:solidFill>
                  <a:schemeClr val="bg2">
                    <a:lumMod val="50000"/>
                  </a:schemeClr>
                </a:solidFill>
                <a:latin typeface="+mj-lt"/>
                <a:cs typeface="Arial"/>
              </a:rPr>
              <a:t>ed</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to the contract</a:t>
            </a:r>
          </a:p>
          <a:p>
            <a:pPr marL="756285" lvl="1" indent="-286385">
              <a:lnSpc>
                <a:spcPts val="2875"/>
              </a:lnSpc>
              <a:buFont typeface="Arial"/>
              <a:buChar char="–"/>
              <a:tabLst>
                <a:tab pos="756920" algn="l"/>
              </a:tabLst>
            </a:pPr>
            <a:r>
              <a:rPr sz="2000" dirty="0">
                <a:solidFill>
                  <a:schemeClr val="bg2">
                    <a:lumMod val="50000"/>
                  </a:schemeClr>
                </a:solidFill>
                <a:latin typeface="+mj-lt"/>
                <a:cs typeface="Arial"/>
              </a:rPr>
              <a:t>Mo</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e</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money</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for</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the cont</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actor</a:t>
            </a:r>
          </a:p>
          <a:p>
            <a:pPr marL="355600" indent="-342900">
              <a:lnSpc>
                <a:spcPts val="3235"/>
              </a:lnSpc>
              <a:buFont typeface="Arial"/>
              <a:buChar char="•"/>
              <a:tabLst>
                <a:tab pos="356235" algn="l"/>
              </a:tabLst>
            </a:pPr>
            <a:r>
              <a:rPr sz="2000" dirty="0">
                <a:solidFill>
                  <a:schemeClr val="bg2">
                    <a:lumMod val="50000"/>
                  </a:schemeClr>
                </a:solidFill>
                <a:latin typeface="+mj-lt"/>
                <a:cs typeface="Arial"/>
              </a:rPr>
              <a:t>De</a:t>
            </a:r>
            <a:r>
              <a:rPr sz="2000" spc="-15" dirty="0">
                <a:solidFill>
                  <a:schemeClr val="bg2">
                    <a:lumMod val="50000"/>
                  </a:schemeClr>
                </a:solidFill>
                <a:latin typeface="+mj-lt"/>
                <a:cs typeface="Arial"/>
              </a:rPr>
              <a:t>d</a:t>
            </a:r>
            <a:r>
              <a:rPr sz="2000" dirty="0">
                <a:solidFill>
                  <a:schemeClr val="bg2">
                    <a:lumMod val="50000"/>
                  </a:schemeClr>
                </a:solidFill>
                <a:latin typeface="+mj-lt"/>
                <a:cs typeface="Arial"/>
              </a:rPr>
              <a:t>ucti</a:t>
            </a:r>
            <a:r>
              <a:rPr sz="2000" spc="5" dirty="0">
                <a:solidFill>
                  <a:schemeClr val="bg2">
                    <a:lumMod val="50000"/>
                  </a:schemeClr>
                </a:solidFill>
                <a:latin typeface="+mj-lt"/>
                <a:cs typeface="Arial"/>
              </a:rPr>
              <a:t>v</a:t>
            </a:r>
            <a:r>
              <a:rPr sz="2000" dirty="0">
                <a:solidFill>
                  <a:schemeClr val="bg2">
                    <a:lumMod val="50000"/>
                  </a:schemeClr>
                </a:solidFill>
                <a:latin typeface="+mj-lt"/>
                <a:cs typeface="Arial"/>
              </a:rPr>
              <a:t>e</a:t>
            </a:r>
          </a:p>
          <a:p>
            <a:pPr marL="756285" lvl="1" indent="-286385">
              <a:lnSpc>
                <a:spcPct val="100000"/>
              </a:lnSpc>
              <a:spcBef>
                <a:spcPts val="10"/>
              </a:spcBef>
              <a:buFont typeface="Arial"/>
              <a:buChar char="–"/>
              <a:tabLst>
                <a:tab pos="756920" algn="l"/>
              </a:tabLst>
            </a:pPr>
            <a:r>
              <a:rPr sz="2000" dirty="0">
                <a:solidFill>
                  <a:schemeClr val="bg2">
                    <a:lumMod val="50000"/>
                  </a:schemeClr>
                </a:solidFill>
                <a:latin typeface="+mj-lt"/>
                <a:cs typeface="Arial"/>
              </a:rPr>
              <a:t>U</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performed</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w</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rk</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de</a:t>
            </a:r>
            <a:r>
              <a:rPr sz="2000" spc="-10" dirty="0">
                <a:solidFill>
                  <a:schemeClr val="bg2">
                    <a:lumMod val="50000"/>
                  </a:schemeClr>
                </a:solidFill>
                <a:latin typeface="+mj-lt"/>
                <a:cs typeface="Arial"/>
              </a:rPr>
              <a:t>l</a:t>
            </a:r>
            <a:r>
              <a:rPr sz="2000" dirty="0">
                <a:solidFill>
                  <a:schemeClr val="bg2">
                    <a:lumMod val="50000"/>
                  </a:schemeClr>
                </a:solidFill>
                <a:latin typeface="+mj-lt"/>
                <a:cs typeface="Arial"/>
              </a:rPr>
              <a:t>eted</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f</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om</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the</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contract</a:t>
            </a:r>
          </a:p>
          <a:p>
            <a:pPr marL="756285" lvl="1" indent="-286385">
              <a:lnSpc>
                <a:spcPts val="2875"/>
              </a:lnSpc>
              <a:buFont typeface="Arial"/>
              <a:buChar char="–"/>
              <a:tabLst>
                <a:tab pos="756920" algn="l"/>
              </a:tabLst>
            </a:pPr>
            <a:r>
              <a:rPr sz="2000" dirty="0">
                <a:solidFill>
                  <a:schemeClr val="bg2">
                    <a:lumMod val="50000"/>
                  </a:schemeClr>
                </a:solidFill>
                <a:latin typeface="+mj-lt"/>
                <a:cs typeface="Arial"/>
              </a:rPr>
              <a:t>R</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ducti</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n</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in</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contract</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price</a:t>
            </a:r>
          </a:p>
          <a:p>
            <a:pPr marL="355600" indent="-342900">
              <a:lnSpc>
                <a:spcPts val="3235"/>
              </a:lnSpc>
              <a:buFont typeface="Arial"/>
              <a:buChar char="•"/>
              <a:tabLst>
                <a:tab pos="356235" algn="l"/>
              </a:tabLst>
            </a:pPr>
            <a:r>
              <a:rPr sz="2000" dirty="0" smtClean="0">
                <a:solidFill>
                  <a:schemeClr val="bg2">
                    <a:lumMod val="50000"/>
                  </a:schemeClr>
                </a:solidFill>
                <a:latin typeface="+mj-lt"/>
                <a:cs typeface="Arial"/>
              </a:rPr>
              <a:t>Subst</a:t>
            </a:r>
            <a:r>
              <a:rPr sz="2000" spc="5" dirty="0" smtClean="0">
                <a:solidFill>
                  <a:schemeClr val="bg2">
                    <a:lumMod val="50000"/>
                  </a:schemeClr>
                </a:solidFill>
                <a:latin typeface="+mj-lt"/>
                <a:cs typeface="Arial"/>
              </a:rPr>
              <a:t>i</a:t>
            </a:r>
            <a:r>
              <a:rPr sz="2000" dirty="0" smtClean="0">
                <a:solidFill>
                  <a:schemeClr val="bg2">
                    <a:lumMod val="50000"/>
                  </a:schemeClr>
                </a:solidFill>
                <a:latin typeface="+mj-lt"/>
                <a:cs typeface="Arial"/>
              </a:rPr>
              <a:t>tu</a:t>
            </a:r>
            <a:r>
              <a:rPr sz="2000" spc="5" dirty="0" smtClean="0">
                <a:solidFill>
                  <a:schemeClr val="bg2">
                    <a:lumMod val="50000"/>
                  </a:schemeClr>
                </a:solidFill>
                <a:latin typeface="+mj-lt"/>
                <a:cs typeface="Arial"/>
              </a:rPr>
              <a:t>t</a:t>
            </a:r>
            <a:r>
              <a:rPr sz="2000" dirty="0" smtClean="0">
                <a:solidFill>
                  <a:schemeClr val="bg2">
                    <a:lumMod val="50000"/>
                  </a:schemeClr>
                </a:solidFill>
                <a:latin typeface="+mj-lt"/>
                <a:cs typeface="Arial"/>
              </a:rPr>
              <a:t>ion</a:t>
            </a:r>
            <a:r>
              <a:rPr lang="en-US" sz="2000" dirty="0" smtClean="0">
                <a:solidFill>
                  <a:schemeClr val="bg2">
                    <a:lumMod val="50000"/>
                  </a:schemeClr>
                </a:solidFill>
                <a:latin typeface="+mj-lt"/>
                <a:cs typeface="Arial"/>
              </a:rPr>
              <a:t> (should receive a price/cost proposal</a:t>
            </a:r>
            <a:r>
              <a:rPr lang="en-US" sz="2000" dirty="0">
                <a:solidFill>
                  <a:schemeClr val="bg2">
                    <a:lumMod val="50000"/>
                  </a:schemeClr>
                </a:solidFill>
                <a:latin typeface="+mj-lt"/>
                <a:cs typeface="Arial"/>
              </a:rPr>
              <a:t> </a:t>
            </a:r>
            <a:r>
              <a:rPr lang="en-US" sz="2000" dirty="0" smtClean="0">
                <a:solidFill>
                  <a:schemeClr val="bg2">
                    <a:lumMod val="50000"/>
                  </a:schemeClr>
                </a:solidFill>
                <a:latin typeface="+mj-lt"/>
                <a:cs typeface="Arial"/>
              </a:rPr>
              <a:t>indicating  adds and deletes)</a:t>
            </a:r>
            <a:endParaRPr sz="2000" dirty="0">
              <a:solidFill>
                <a:schemeClr val="bg2">
                  <a:lumMod val="50000"/>
                </a:schemeClr>
              </a:solidFill>
              <a:latin typeface="+mj-lt"/>
              <a:cs typeface="Arial"/>
            </a:endParaRPr>
          </a:p>
          <a:p>
            <a:pPr marL="756285" lvl="1" indent="-286385">
              <a:lnSpc>
                <a:spcPct val="100000"/>
              </a:lnSpc>
              <a:spcBef>
                <a:spcPts val="15"/>
              </a:spcBef>
              <a:buFont typeface="Arial"/>
              <a:buChar char="–"/>
              <a:tabLst>
                <a:tab pos="756920" algn="l"/>
              </a:tabLst>
            </a:pPr>
            <a:r>
              <a:rPr sz="2000" dirty="0">
                <a:solidFill>
                  <a:schemeClr val="bg2">
                    <a:lumMod val="50000"/>
                  </a:schemeClr>
                </a:solidFill>
                <a:latin typeface="+mj-lt"/>
                <a:cs typeface="Arial"/>
              </a:rPr>
              <a:t>N</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w</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w</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rk</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substituted for </a:t>
            </a:r>
            <a:r>
              <a:rPr sz="2000" spc="-10" dirty="0">
                <a:solidFill>
                  <a:schemeClr val="bg2">
                    <a:lumMod val="50000"/>
                  </a:schemeClr>
                </a:solidFill>
                <a:latin typeface="+mj-lt"/>
                <a:cs typeface="Arial"/>
              </a:rPr>
              <a:t>d</a:t>
            </a:r>
            <a:r>
              <a:rPr sz="2000" dirty="0">
                <a:solidFill>
                  <a:schemeClr val="bg2">
                    <a:lumMod val="50000"/>
                  </a:schemeClr>
                </a:solidFill>
                <a:latin typeface="+mj-lt"/>
                <a:cs typeface="Arial"/>
              </a:rPr>
              <a:t>el</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ted</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w</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rk</a:t>
            </a:r>
          </a:p>
          <a:p>
            <a:pPr marL="756285" marR="5080" lvl="1" indent="-286385">
              <a:lnSpc>
                <a:spcPct val="80000"/>
              </a:lnSpc>
              <a:spcBef>
                <a:spcPts val="575"/>
              </a:spcBef>
              <a:buFont typeface="Arial"/>
              <a:buChar char="–"/>
              <a:tabLst>
                <a:tab pos="756920" algn="l"/>
              </a:tabLst>
            </a:pPr>
            <a:r>
              <a:rPr sz="2000" dirty="0">
                <a:solidFill>
                  <a:schemeClr val="bg2">
                    <a:lumMod val="50000"/>
                  </a:schemeClr>
                </a:solidFill>
                <a:latin typeface="+mj-lt"/>
                <a:cs typeface="Arial"/>
              </a:rPr>
              <a:t>No</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change</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in</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cont</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act </a:t>
            </a:r>
            <a:r>
              <a:rPr sz="2000" spc="-10" dirty="0">
                <a:solidFill>
                  <a:schemeClr val="bg2">
                    <a:lumMod val="50000"/>
                  </a:schemeClr>
                </a:solidFill>
                <a:latin typeface="+mj-lt"/>
                <a:cs typeface="Arial"/>
              </a:rPr>
              <a:t>p</a:t>
            </a:r>
            <a:r>
              <a:rPr sz="2000" dirty="0">
                <a:solidFill>
                  <a:schemeClr val="bg2">
                    <a:lumMod val="50000"/>
                  </a:schemeClr>
                </a:solidFill>
                <a:latin typeface="+mj-lt"/>
                <a:cs typeface="Arial"/>
              </a:rPr>
              <a:t>rice</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or c</a:t>
            </a:r>
            <a:r>
              <a:rPr sz="2000" spc="-10" dirty="0">
                <a:solidFill>
                  <a:schemeClr val="bg2">
                    <a:lumMod val="50000"/>
                  </a:schemeClr>
                </a:solidFill>
                <a:latin typeface="+mj-lt"/>
                <a:cs typeface="Arial"/>
              </a:rPr>
              <a:t>h</a:t>
            </a:r>
            <a:r>
              <a:rPr sz="2000" dirty="0">
                <a:solidFill>
                  <a:schemeClr val="bg2">
                    <a:lumMod val="50000"/>
                  </a:schemeClr>
                </a:solidFill>
                <a:latin typeface="+mj-lt"/>
                <a:cs typeface="Arial"/>
              </a:rPr>
              <a:t>an</a:t>
            </a:r>
            <a:r>
              <a:rPr sz="2000" spc="-10" dirty="0">
                <a:solidFill>
                  <a:schemeClr val="bg2">
                    <a:lumMod val="50000"/>
                  </a:schemeClr>
                </a:solidFill>
                <a:latin typeface="+mj-lt"/>
                <a:cs typeface="Arial"/>
              </a:rPr>
              <a:t>g</a:t>
            </a:r>
            <a:r>
              <a:rPr sz="2000" dirty="0">
                <a:solidFill>
                  <a:schemeClr val="bg2">
                    <a:lumMod val="50000"/>
                  </a:schemeClr>
                </a:solidFill>
                <a:latin typeface="+mj-lt"/>
                <a:cs typeface="Arial"/>
              </a:rPr>
              <a:t>e</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te</a:t>
            </a:r>
            <a:r>
              <a:rPr sz="2000" spc="5" dirty="0">
                <a:solidFill>
                  <a:schemeClr val="bg2">
                    <a:lumMod val="50000"/>
                  </a:schemeClr>
                </a:solidFill>
                <a:latin typeface="+mj-lt"/>
                <a:cs typeface="Arial"/>
              </a:rPr>
              <a:t>m</a:t>
            </a:r>
            <a:r>
              <a:rPr sz="2000" dirty="0">
                <a:solidFill>
                  <a:schemeClr val="bg2">
                    <a:lumMod val="50000"/>
                  </a:schemeClr>
                </a:solidFill>
                <a:latin typeface="+mj-lt"/>
                <a:cs typeface="Arial"/>
              </a:rPr>
              <a:t>pered by </a:t>
            </a:r>
            <a:r>
              <a:rPr sz="2000" spc="5" dirty="0">
                <a:solidFill>
                  <a:schemeClr val="bg2">
                    <a:lumMod val="50000"/>
                  </a:schemeClr>
                </a:solidFill>
                <a:latin typeface="+mj-lt"/>
                <a:cs typeface="Arial"/>
              </a:rPr>
              <a:t>m</a:t>
            </a:r>
            <a:r>
              <a:rPr sz="2000" dirty="0">
                <a:solidFill>
                  <a:schemeClr val="bg2">
                    <a:lumMod val="50000"/>
                  </a:schemeClr>
                </a:solidFill>
                <a:latin typeface="+mj-lt"/>
                <a:cs typeface="Arial"/>
              </a:rPr>
              <a:t>on</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tary effect</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of the</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substitution</a:t>
            </a:r>
          </a:p>
        </p:txBody>
      </p:sp>
      <p:sp>
        <p:nvSpPr>
          <p:cNvPr id="8" name="Slide Number Placeholder 7"/>
          <p:cNvSpPr>
            <a:spLocks noGrp="1"/>
          </p:cNvSpPr>
          <p:nvPr>
            <p:ph type="sldNum" sz="quarter" idx="7"/>
          </p:nvPr>
        </p:nvSpPr>
        <p:spPr/>
        <p:txBody>
          <a:bodyPr/>
          <a:lstStyle/>
          <a:p>
            <a:pPr marL="25400">
              <a:lnSpc>
                <a:spcPct val="100000"/>
              </a:lnSpc>
            </a:pPr>
            <a:fld id="{81D60167-4931-47E6-BA6A-407CBD079E47}" type="slidenum">
              <a:rPr lang="en-US" smtClean="0"/>
              <a:t>34</a:t>
            </a:fld>
            <a:endParaRPr lang="en-US" dirty="0"/>
          </a:p>
        </p:txBody>
      </p:sp>
    </p:spTree>
    <p:extLst>
      <p:ext uri="{BB962C8B-B14F-4D97-AF65-F5344CB8AC3E}">
        <p14:creationId xmlns:p14="http://schemas.microsoft.com/office/powerpoint/2010/main" val="39584745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0"/>
            <a:ext cx="9144000" cy="687616"/>
          </a:xfrm>
          <a:prstGeom prst="rect">
            <a:avLst/>
          </a:prstGeom>
        </p:spPr>
        <p:txBody>
          <a:bodyPr vert="horz" wrap="square" lIns="0" tIns="254246" rIns="0" bIns="0" rtlCol="0">
            <a:spAutoFit/>
          </a:bodyPr>
          <a:lstStyle/>
          <a:p>
            <a:pPr marL="12700">
              <a:lnSpc>
                <a:spcPct val="100000"/>
              </a:lnSpc>
            </a:pPr>
            <a:r>
              <a:rPr sz="2800" dirty="0">
                <a:solidFill>
                  <a:schemeClr val="bg2">
                    <a:lumMod val="50000"/>
                  </a:schemeClr>
                </a:solidFill>
                <a:latin typeface="+mj-lt"/>
                <a:cs typeface="+mj-cs"/>
              </a:rPr>
              <a:t>Constructive </a:t>
            </a:r>
            <a:r>
              <a:rPr sz="2800" dirty="0" smtClean="0">
                <a:solidFill>
                  <a:schemeClr val="bg2">
                    <a:lumMod val="50000"/>
                  </a:schemeClr>
                </a:solidFill>
                <a:latin typeface="+mj-lt"/>
                <a:cs typeface="+mj-cs"/>
              </a:rPr>
              <a:t>Change</a:t>
            </a:r>
            <a:endParaRPr sz="3200" dirty="0">
              <a:latin typeface="+mj-lt"/>
            </a:endParaRPr>
          </a:p>
        </p:txBody>
      </p:sp>
      <p:sp>
        <p:nvSpPr>
          <p:cNvPr id="4" name="object 4"/>
          <p:cNvSpPr txBox="1"/>
          <p:nvPr/>
        </p:nvSpPr>
        <p:spPr>
          <a:xfrm>
            <a:off x="609600" y="1665506"/>
            <a:ext cx="8001000" cy="4585871"/>
          </a:xfrm>
          <a:prstGeom prst="rect">
            <a:avLst/>
          </a:prstGeom>
        </p:spPr>
        <p:txBody>
          <a:bodyPr vert="horz" wrap="square" lIns="0" tIns="0" rIns="0" bIns="0" rtlCol="0">
            <a:spAutoFit/>
          </a:bodyPr>
          <a:lstStyle/>
          <a:p>
            <a:pPr marL="355600" marR="232410" indent="-342900">
              <a:lnSpc>
                <a:spcPct val="80000"/>
              </a:lnSpc>
              <a:buFont typeface="Arial"/>
              <a:buChar char="•"/>
              <a:tabLst>
                <a:tab pos="356235" algn="l"/>
              </a:tabLst>
            </a:pPr>
            <a:r>
              <a:rPr sz="2000" spc="-5" dirty="0">
                <a:solidFill>
                  <a:schemeClr val="bg2">
                    <a:lumMod val="50000"/>
                  </a:schemeClr>
                </a:solidFill>
                <a:latin typeface="+mj-lt"/>
                <a:cs typeface="Arial"/>
              </a:rPr>
              <a:t>Oral</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or</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w</a:t>
            </a:r>
            <a:r>
              <a:rPr sz="2000" spc="-15" dirty="0">
                <a:solidFill>
                  <a:schemeClr val="bg2">
                    <a:lumMod val="50000"/>
                  </a:schemeClr>
                </a:solidFill>
                <a:latin typeface="+mj-lt"/>
                <a:cs typeface="Arial"/>
              </a:rPr>
              <a:t>r</a:t>
            </a:r>
            <a:r>
              <a:rPr sz="2000" spc="-5" dirty="0">
                <a:solidFill>
                  <a:schemeClr val="bg2">
                    <a:lumMod val="50000"/>
                  </a:schemeClr>
                </a:solidFill>
                <a:latin typeface="+mj-lt"/>
                <a:cs typeface="Arial"/>
              </a:rPr>
              <a:t>itten</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acts or</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omiss</a:t>
            </a:r>
            <a:r>
              <a:rPr sz="2000" spc="-15" dirty="0">
                <a:solidFill>
                  <a:schemeClr val="bg2">
                    <a:lumMod val="50000"/>
                  </a:schemeClr>
                </a:solidFill>
                <a:latin typeface="+mj-lt"/>
                <a:cs typeface="Arial"/>
              </a:rPr>
              <a:t>i</a:t>
            </a:r>
            <a:r>
              <a:rPr sz="2000" spc="-5" dirty="0">
                <a:solidFill>
                  <a:schemeClr val="bg2">
                    <a:lumMod val="50000"/>
                  </a:schemeClr>
                </a:solidFill>
                <a:latin typeface="+mj-lt"/>
                <a:cs typeface="Arial"/>
              </a:rPr>
              <a:t>ons </a:t>
            </a:r>
            <a:r>
              <a:rPr sz="2000" dirty="0">
                <a:solidFill>
                  <a:schemeClr val="bg2">
                    <a:lumMod val="50000"/>
                  </a:schemeClr>
                </a:solidFill>
                <a:latin typeface="+mj-lt"/>
                <a:cs typeface="Arial"/>
              </a:rPr>
              <a:t>b</a:t>
            </a:r>
            <a:r>
              <a:rPr sz="2000" spc="-5" dirty="0">
                <a:solidFill>
                  <a:schemeClr val="bg2">
                    <a:lumMod val="50000"/>
                  </a:schemeClr>
                </a:solidFill>
                <a:latin typeface="+mj-lt"/>
                <a:cs typeface="Arial"/>
              </a:rPr>
              <a:t>y</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employe</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s</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or a</a:t>
            </a:r>
            <a:r>
              <a:rPr sz="2000" dirty="0">
                <a:solidFill>
                  <a:schemeClr val="bg2">
                    <a:lumMod val="50000"/>
                  </a:schemeClr>
                </a:solidFill>
                <a:latin typeface="+mj-lt"/>
                <a:cs typeface="Arial"/>
              </a:rPr>
              <a:t>g</a:t>
            </a:r>
            <a:r>
              <a:rPr sz="2000" spc="-5" dirty="0">
                <a:solidFill>
                  <a:schemeClr val="bg2">
                    <a:lumMod val="50000"/>
                  </a:schemeClr>
                </a:solidFill>
                <a:latin typeface="+mj-lt"/>
                <a:cs typeface="Arial"/>
              </a:rPr>
              <a:t>e</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ts</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of</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the</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b</a:t>
            </a:r>
            <a:r>
              <a:rPr sz="2000" dirty="0">
                <a:solidFill>
                  <a:schemeClr val="bg2">
                    <a:lumMod val="50000"/>
                  </a:schemeClr>
                </a:solidFill>
                <a:latin typeface="+mj-lt"/>
                <a:cs typeface="Arial"/>
              </a:rPr>
              <a:t>u</a:t>
            </a:r>
            <a:r>
              <a:rPr sz="2000" spc="-5" dirty="0">
                <a:solidFill>
                  <a:schemeClr val="bg2">
                    <a:lumMod val="50000"/>
                  </a:schemeClr>
                </a:solidFill>
                <a:latin typeface="+mj-lt"/>
                <a:cs typeface="Arial"/>
              </a:rPr>
              <a:t>yer t</a:t>
            </a:r>
            <a:r>
              <a:rPr sz="2000" dirty="0">
                <a:solidFill>
                  <a:schemeClr val="bg2">
                    <a:lumMod val="50000"/>
                  </a:schemeClr>
                </a:solidFill>
                <a:latin typeface="+mj-lt"/>
                <a:cs typeface="Arial"/>
              </a:rPr>
              <a:t>h</a:t>
            </a:r>
            <a:r>
              <a:rPr sz="2000" spc="-5" dirty="0">
                <a:solidFill>
                  <a:schemeClr val="bg2">
                    <a:lumMod val="50000"/>
                  </a:schemeClr>
                </a:solidFill>
                <a:latin typeface="+mj-lt"/>
                <a:cs typeface="Arial"/>
              </a:rPr>
              <a:t>at</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are </a:t>
            </a:r>
            <a:r>
              <a:rPr sz="2000" spc="0" dirty="0">
                <a:solidFill>
                  <a:schemeClr val="bg2">
                    <a:lumMod val="50000"/>
                  </a:schemeClr>
                </a:solidFill>
                <a:latin typeface="+mj-lt"/>
                <a:cs typeface="Arial"/>
              </a:rPr>
              <a:t>o</a:t>
            </a:r>
            <a:r>
              <a:rPr sz="2000" spc="-5" dirty="0">
                <a:solidFill>
                  <a:schemeClr val="bg2">
                    <a:lumMod val="50000"/>
                  </a:schemeClr>
                </a:solidFill>
                <a:latin typeface="+mj-lt"/>
                <a:cs typeface="Arial"/>
              </a:rPr>
              <a:t>f</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such</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a</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n</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ture th</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t th</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y h</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ve the s</a:t>
            </a:r>
            <a:r>
              <a:rPr sz="2000" spc="0" dirty="0">
                <a:solidFill>
                  <a:schemeClr val="bg2">
                    <a:lumMod val="50000"/>
                  </a:schemeClr>
                </a:solidFill>
                <a:latin typeface="+mj-lt"/>
                <a:cs typeface="Arial"/>
              </a:rPr>
              <a:t>a</a:t>
            </a:r>
            <a:r>
              <a:rPr sz="2000" spc="-5" dirty="0">
                <a:solidFill>
                  <a:schemeClr val="bg2">
                    <a:lumMod val="50000"/>
                  </a:schemeClr>
                </a:solidFill>
                <a:latin typeface="+mj-lt"/>
                <a:cs typeface="Arial"/>
              </a:rPr>
              <a:t>me</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ef</a:t>
            </a:r>
            <a:r>
              <a:rPr sz="2000" dirty="0">
                <a:solidFill>
                  <a:schemeClr val="bg2">
                    <a:lumMod val="50000"/>
                  </a:schemeClr>
                </a:solidFill>
                <a:latin typeface="+mj-lt"/>
                <a:cs typeface="Arial"/>
              </a:rPr>
              <a:t>f</a:t>
            </a:r>
            <a:r>
              <a:rPr sz="2000" spc="-5" dirty="0">
                <a:solidFill>
                  <a:schemeClr val="bg2">
                    <a:lumMod val="50000"/>
                  </a:schemeClr>
                </a:solidFill>
                <a:latin typeface="+mj-lt"/>
                <a:cs typeface="Arial"/>
              </a:rPr>
              <a:t>ect</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as written</a:t>
            </a:r>
            <a:r>
              <a:rPr sz="2000" spc="20" dirty="0">
                <a:solidFill>
                  <a:schemeClr val="bg2">
                    <a:lumMod val="50000"/>
                  </a:schemeClr>
                </a:solidFill>
                <a:latin typeface="+mj-lt"/>
                <a:cs typeface="Arial"/>
              </a:rPr>
              <a:t> </a:t>
            </a:r>
            <a:r>
              <a:rPr sz="2000" spc="-5" dirty="0">
                <a:solidFill>
                  <a:schemeClr val="bg2">
                    <a:lumMod val="50000"/>
                  </a:schemeClr>
                </a:solidFill>
                <a:latin typeface="+mj-lt"/>
                <a:cs typeface="Arial"/>
              </a:rPr>
              <a:t>ch</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n</a:t>
            </a:r>
            <a:r>
              <a:rPr sz="2000" dirty="0">
                <a:solidFill>
                  <a:schemeClr val="bg2">
                    <a:lumMod val="50000"/>
                  </a:schemeClr>
                </a:solidFill>
                <a:latin typeface="+mj-lt"/>
                <a:cs typeface="Arial"/>
              </a:rPr>
              <a:t>g</a:t>
            </a:r>
            <a:r>
              <a:rPr sz="2000" spc="-5" dirty="0">
                <a:solidFill>
                  <a:schemeClr val="bg2">
                    <a:lumMod val="50000"/>
                  </a:schemeClr>
                </a:solidFill>
                <a:latin typeface="+mj-lt"/>
                <a:cs typeface="Arial"/>
              </a:rPr>
              <a:t>e ord</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rs.</a:t>
            </a:r>
            <a:endParaRPr sz="2000" dirty="0">
              <a:solidFill>
                <a:schemeClr val="bg2">
                  <a:lumMod val="50000"/>
                </a:schemeClr>
              </a:solidFill>
              <a:latin typeface="+mj-lt"/>
              <a:cs typeface="Arial"/>
            </a:endParaRPr>
          </a:p>
          <a:p>
            <a:pPr marL="355600" marR="289560" indent="-342900">
              <a:lnSpc>
                <a:spcPct val="80000"/>
              </a:lnSpc>
              <a:spcBef>
                <a:spcPts val="1800"/>
              </a:spcBef>
              <a:buFont typeface="Arial"/>
              <a:buChar char="•"/>
              <a:tabLst>
                <a:tab pos="356235" algn="l"/>
              </a:tabLst>
            </a:pPr>
            <a:r>
              <a:rPr sz="2000" spc="-5" dirty="0">
                <a:solidFill>
                  <a:schemeClr val="bg2">
                    <a:lumMod val="50000"/>
                  </a:schemeClr>
                </a:solidFill>
                <a:latin typeface="+mj-lt"/>
                <a:cs typeface="Arial"/>
              </a:rPr>
              <a:t>A co</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structive</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chan</a:t>
            </a:r>
            <a:r>
              <a:rPr sz="2000" dirty="0">
                <a:solidFill>
                  <a:schemeClr val="bg2">
                    <a:lumMod val="50000"/>
                  </a:schemeClr>
                </a:solidFill>
                <a:latin typeface="+mj-lt"/>
                <a:cs typeface="Arial"/>
              </a:rPr>
              <a:t>g</a:t>
            </a:r>
            <a:r>
              <a:rPr sz="2000" spc="-5" dirty="0">
                <a:solidFill>
                  <a:schemeClr val="bg2">
                    <a:lumMod val="50000"/>
                  </a:schemeClr>
                </a:solidFill>
                <a:latin typeface="+mj-lt"/>
                <a:cs typeface="Arial"/>
              </a:rPr>
              <a:t>e</a:t>
            </a:r>
            <a:r>
              <a:rPr sz="2000" spc="-25" dirty="0">
                <a:solidFill>
                  <a:schemeClr val="bg2">
                    <a:lumMod val="50000"/>
                  </a:schemeClr>
                </a:solidFill>
                <a:latin typeface="+mj-lt"/>
                <a:cs typeface="Arial"/>
              </a:rPr>
              <a:t> </a:t>
            </a:r>
            <a:r>
              <a:rPr sz="2000" spc="-5" dirty="0">
                <a:solidFill>
                  <a:schemeClr val="bg2">
                    <a:lumMod val="50000"/>
                  </a:schemeClr>
                </a:solidFill>
                <a:latin typeface="+mj-lt"/>
                <a:cs typeface="Arial"/>
              </a:rPr>
              <a:t>ge</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erally</a:t>
            </a:r>
            <a:r>
              <a:rPr sz="2000" spc="-20" dirty="0">
                <a:solidFill>
                  <a:schemeClr val="bg2">
                    <a:lumMod val="50000"/>
                  </a:schemeClr>
                </a:solidFill>
                <a:latin typeface="+mj-lt"/>
                <a:cs typeface="Arial"/>
              </a:rPr>
              <a:t> </a:t>
            </a:r>
            <a:r>
              <a:rPr sz="2000" spc="-5" dirty="0">
                <a:solidFill>
                  <a:schemeClr val="bg2">
                    <a:lumMod val="50000"/>
                  </a:schemeClr>
                </a:solidFill>
                <a:latin typeface="+mj-lt"/>
                <a:cs typeface="Arial"/>
              </a:rPr>
              <a:t>occurs</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when the b</a:t>
            </a:r>
            <a:r>
              <a:rPr sz="2000" dirty="0">
                <a:solidFill>
                  <a:schemeClr val="bg2">
                    <a:lumMod val="50000"/>
                  </a:schemeClr>
                </a:solidFill>
                <a:latin typeface="+mj-lt"/>
                <a:cs typeface="Arial"/>
              </a:rPr>
              <a:t>u</a:t>
            </a:r>
            <a:r>
              <a:rPr sz="2000" spc="-5" dirty="0">
                <a:solidFill>
                  <a:schemeClr val="bg2">
                    <a:lumMod val="50000"/>
                  </a:schemeClr>
                </a:solidFill>
                <a:latin typeface="+mj-lt"/>
                <a:cs typeface="Arial"/>
              </a:rPr>
              <a:t>yer implie</a:t>
            </a:r>
            <a:r>
              <a:rPr sz="2000" dirty="0">
                <a:solidFill>
                  <a:schemeClr val="bg2">
                    <a:lumMod val="50000"/>
                  </a:schemeClr>
                </a:solidFill>
                <a:latin typeface="+mj-lt"/>
                <a:cs typeface="Arial"/>
              </a:rPr>
              <a:t>d</a:t>
            </a:r>
            <a:r>
              <a:rPr sz="2000" spc="-5" dirty="0">
                <a:solidFill>
                  <a:schemeClr val="bg2">
                    <a:lumMod val="50000"/>
                  </a:schemeClr>
                </a:solidFill>
                <a:latin typeface="+mj-lt"/>
                <a:cs typeface="Arial"/>
              </a:rPr>
              <a:t>ly or</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e</a:t>
            </a:r>
            <a:r>
              <a:rPr sz="2000" spc="-25" dirty="0">
                <a:solidFill>
                  <a:schemeClr val="bg2">
                    <a:lumMod val="50000"/>
                  </a:schemeClr>
                </a:solidFill>
                <a:latin typeface="+mj-lt"/>
                <a:cs typeface="Arial"/>
              </a:rPr>
              <a:t>x</a:t>
            </a:r>
            <a:r>
              <a:rPr sz="2000" spc="-5" dirty="0">
                <a:solidFill>
                  <a:schemeClr val="bg2">
                    <a:lumMod val="50000"/>
                  </a:schemeClr>
                </a:solidFill>
                <a:latin typeface="+mj-lt"/>
                <a:cs typeface="Arial"/>
              </a:rPr>
              <a:t>pressly</a:t>
            </a:r>
            <a:r>
              <a:rPr sz="2000" spc="25" dirty="0">
                <a:solidFill>
                  <a:schemeClr val="bg2">
                    <a:lumMod val="50000"/>
                  </a:schemeClr>
                </a:solidFill>
                <a:latin typeface="+mj-lt"/>
                <a:cs typeface="Arial"/>
              </a:rPr>
              <a:t> </a:t>
            </a:r>
            <a:r>
              <a:rPr sz="2000" spc="-5" dirty="0">
                <a:solidFill>
                  <a:schemeClr val="bg2">
                    <a:lumMod val="50000"/>
                  </a:schemeClr>
                </a:solidFill>
                <a:latin typeface="+mj-lt"/>
                <a:cs typeface="Arial"/>
              </a:rPr>
              <a:t>ord</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rs</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the</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seller to p</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rform</a:t>
            </a:r>
            <a:r>
              <a:rPr sz="2000" spc="20" dirty="0">
                <a:solidFill>
                  <a:schemeClr val="bg2">
                    <a:lumMod val="50000"/>
                  </a:schemeClr>
                </a:solidFill>
                <a:latin typeface="+mj-lt"/>
                <a:cs typeface="Arial"/>
              </a:rPr>
              <a:t> </a:t>
            </a:r>
            <a:r>
              <a:rPr sz="2000" spc="-5" dirty="0">
                <a:solidFill>
                  <a:schemeClr val="bg2">
                    <a:lumMod val="50000"/>
                  </a:schemeClr>
                </a:solidFill>
                <a:latin typeface="+mj-lt"/>
                <a:cs typeface="Arial"/>
              </a:rPr>
              <a:t>work</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th</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t is</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n</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t in the</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co</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tract.</a:t>
            </a:r>
            <a:endParaRPr sz="2000" dirty="0">
              <a:solidFill>
                <a:schemeClr val="bg2">
                  <a:lumMod val="50000"/>
                </a:schemeClr>
              </a:solidFill>
              <a:latin typeface="+mj-lt"/>
              <a:cs typeface="Arial"/>
            </a:endParaRPr>
          </a:p>
          <a:p>
            <a:pPr marL="355600" marR="5080" indent="-342900" algn="just">
              <a:lnSpc>
                <a:spcPct val="80000"/>
              </a:lnSpc>
              <a:spcBef>
                <a:spcPts val="1800"/>
              </a:spcBef>
              <a:buFont typeface="Arial"/>
              <a:buChar char="•"/>
              <a:tabLst>
                <a:tab pos="356235" algn="l"/>
              </a:tabLst>
            </a:pPr>
            <a:r>
              <a:rPr sz="2000" spc="-5" dirty="0">
                <a:solidFill>
                  <a:schemeClr val="bg2">
                    <a:lumMod val="50000"/>
                  </a:schemeClr>
                </a:solidFill>
                <a:latin typeface="+mj-lt"/>
                <a:cs typeface="Arial"/>
              </a:rPr>
              <a:t>In </a:t>
            </a:r>
            <a:r>
              <a:rPr sz="2000" dirty="0">
                <a:solidFill>
                  <a:schemeClr val="bg2">
                    <a:lumMod val="50000"/>
                  </a:schemeClr>
                </a:solidFill>
                <a:latin typeface="+mj-lt"/>
                <a:cs typeface="Arial"/>
              </a:rPr>
              <a:t>g</a:t>
            </a:r>
            <a:r>
              <a:rPr sz="2000" spc="-5" dirty="0">
                <a:solidFill>
                  <a:schemeClr val="bg2">
                    <a:lumMod val="50000"/>
                  </a:schemeClr>
                </a:solidFill>
                <a:latin typeface="+mj-lt"/>
                <a:cs typeface="Arial"/>
              </a:rPr>
              <a:t>overnment</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contractin</a:t>
            </a:r>
            <a:r>
              <a:rPr sz="2000" dirty="0">
                <a:solidFill>
                  <a:schemeClr val="bg2">
                    <a:lumMod val="50000"/>
                  </a:schemeClr>
                </a:solidFill>
                <a:latin typeface="+mj-lt"/>
                <a:cs typeface="Arial"/>
              </a:rPr>
              <a:t>g</a:t>
            </a:r>
            <a:r>
              <a:rPr sz="2000" spc="-5" dirty="0">
                <a:solidFill>
                  <a:schemeClr val="bg2">
                    <a:lumMod val="50000"/>
                  </a:schemeClr>
                </a:solidFill>
                <a:latin typeface="+mj-lt"/>
                <a:cs typeface="Arial"/>
              </a:rPr>
              <a:t>, e</a:t>
            </a:r>
            <a:r>
              <a:rPr sz="2000" dirty="0">
                <a:solidFill>
                  <a:schemeClr val="bg2">
                    <a:lumMod val="50000"/>
                  </a:schemeClr>
                </a:solidFill>
                <a:latin typeface="+mj-lt"/>
                <a:cs typeface="Arial"/>
              </a:rPr>
              <a:t>q</a:t>
            </a:r>
            <a:r>
              <a:rPr sz="2000" spc="-5" dirty="0">
                <a:solidFill>
                  <a:schemeClr val="bg2">
                    <a:lumMod val="50000"/>
                  </a:schemeClr>
                </a:solidFill>
                <a:latin typeface="+mj-lt"/>
                <a:cs typeface="Arial"/>
              </a:rPr>
              <a:t>uitable</a:t>
            </a:r>
            <a:r>
              <a:rPr sz="2000" spc="-20" dirty="0">
                <a:solidFill>
                  <a:schemeClr val="bg2">
                    <a:lumMod val="50000"/>
                  </a:schemeClr>
                </a:solidFill>
                <a:latin typeface="+mj-lt"/>
                <a:cs typeface="Arial"/>
              </a:rPr>
              <a:t> </a:t>
            </a:r>
            <a:r>
              <a:rPr sz="2000" spc="-5" dirty="0">
                <a:solidFill>
                  <a:schemeClr val="bg2">
                    <a:lumMod val="50000"/>
                  </a:schemeClr>
                </a:solidFill>
                <a:latin typeface="+mj-lt"/>
                <a:cs typeface="Arial"/>
              </a:rPr>
              <a:t>adjustme</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t is gra</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ted</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f</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r</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co</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structive</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ch</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n</a:t>
            </a:r>
            <a:r>
              <a:rPr sz="2000" dirty="0">
                <a:solidFill>
                  <a:schemeClr val="bg2">
                    <a:lumMod val="50000"/>
                  </a:schemeClr>
                </a:solidFill>
                <a:latin typeface="+mj-lt"/>
                <a:cs typeface="Arial"/>
              </a:rPr>
              <a:t>g</a:t>
            </a:r>
            <a:r>
              <a:rPr sz="2000" spc="-5" dirty="0">
                <a:solidFill>
                  <a:schemeClr val="bg2">
                    <a:lumMod val="50000"/>
                  </a:schemeClr>
                </a:solidFill>
                <a:latin typeface="+mj-lt"/>
                <a:cs typeface="Arial"/>
              </a:rPr>
              <a:t>es only if t</a:t>
            </a:r>
            <a:r>
              <a:rPr sz="2000" spc="0" dirty="0">
                <a:solidFill>
                  <a:schemeClr val="bg2">
                    <a:lumMod val="50000"/>
                  </a:schemeClr>
                </a:solidFill>
                <a:latin typeface="+mj-lt"/>
                <a:cs typeface="Arial"/>
              </a:rPr>
              <a:t>h</a:t>
            </a:r>
            <a:r>
              <a:rPr sz="2000" spc="-5" dirty="0">
                <a:solidFill>
                  <a:schemeClr val="bg2">
                    <a:lumMod val="50000"/>
                  </a:schemeClr>
                </a:solidFill>
                <a:latin typeface="+mj-lt"/>
                <a:cs typeface="Arial"/>
              </a:rPr>
              <a:t>e c</a:t>
            </a:r>
            <a:r>
              <a:rPr sz="2000" dirty="0">
                <a:solidFill>
                  <a:schemeClr val="bg2">
                    <a:lumMod val="50000"/>
                  </a:schemeClr>
                </a:solidFill>
                <a:latin typeface="+mj-lt"/>
                <a:cs typeface="Arial"/>
              </a:rPr>
              <a:t>h</a:t>
            </a:r>
            <a:r>
              <a:rPr sz="2000" spc="-5" dirty="0">
                <a:solidFill>
                  <a:schemeClr val="bg2">
                    <a:lumMod val="50000"/>
                  </a:schemeClr>
                </a:solidFill>
                <a:latin typeface="+mj-lt"/>
                <a:cs typeface="Arial"/>
              </a:rPr>
              <a:t>a</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ge ca</a:t>
            </a:r>
            <a:r>
              <a:rPr sz="2000" dirty="0">
                <a:solidFill>
                  <a:schemeClr val="bg2">
                    <a:lumMod val="50000"/>
                  </a:schemeClr>
                </a:solidFill>
                <a:latin typeface="+mj-lt"/>
                <a:cs typeface="Arial"/>
              </a:rPr>
              <a:t>u</a:t>
            </a:r>
            <a:r>
              <a:rPr sz="2000" spc="-5" dirty="0">
                <a:solidFill>
                  <a:schemeClr val="bg2">
                    <a:lumMod val="50000"/>
                  </a:schemeClr>
                </a:solidFill>
                <a:latin typeface="+mj-lt"/>
                <a:cs typeface="Arial"/>
              </a:rPr>
              <a:t>sed</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injury or</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liability</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to</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the</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seller</a:t>
            </a:r>
            <a:r>
              <a:rPr sz="2000" spc="-5" dirty="0" smtClean="0">
                <a:solidFill>
                  <a:schemeClr val="bg2">
                    <a:lumMod val="50000"/>
                  </a:schemeClr>
                </a:solidFill>
                <a:latin typeface="+mj-lt"/>
                <a:cs typeface="Arial"/>
              </a:rPr>
              <a:t>.</a:t>
            </a:r>
            <a:endParaRPr lang="en-US" sz="2000" spc="-5" dirty="0" smtClean="0">
              <a:solidFill>
                <a:schemeClr val="bg2">
                  <a:lumMod val="50000"/>
                </a:schemeClr>
              </a:solidFill>
              <a:latin typeface="+mj-lt"/>
              <a:cs typeface="Arial"/>
            </a:endParaRPr>
          </a:p>
          <a:p>
            <a:pPr marL="12700">
              <a:lnSpc>
                <a:spcPct val="100000"/>
              </a:lnSpc>
            </a:pPr>
            <a:endParaRPr lang="en-US" sz="2000" dirty="0" smtClean="0">
              <a:solidFill>
                <a:schemeClr val="bg2">
                  <a:lumMod val="50000"/>
                </a:schemeClr>
              </a:solidFill>
              <a:latin typeface="+mj-lt"/>
            </a:endParaRPr>
          </a:p>
          <a:p>
            <a:pPr marL="12700">
              <a:lnSpc>
                <a:spcPct val="100000"/>
              </a:lnSpc>
            </a:pPr>
            <a:r>
              <a:rPr lang="en-US" sz="2000" dirty="0" smtClean="0">
                <a:solidFill>
                  <a:schemeClr val="bg2">
                    <a:lumMod val="50000"/>
                  </a:schemeClr>
                </a:solidFill>
                <a:latin typeface="+mj-lt"/>
              </a:rPr>
              <a:t>Common</a:t>
            </a:r>
            <a:r>
              <a:rPr lang="en-US" sz="2000" spc="-15" dirty="0" smtClean="0">
                <a:solidFill>
                  <a:schemeClr val="bg2">
                    <a:lumMod val="50000"/>
                  </a:schemeClr>
                </a:solidFill>
                <a:latin typeface="+mj-lt"/>
              </a:rPr>
              <a:t> </a:t>
            </a:r>
            <a:r>
              <a:rPr lang="en-US" sz="2000" dirty="0" smtClean="0">
                <a:solidFill>
                  <a:schemeClr val="bg2">
                    <a:lumMod val="50000"/>
                  </a:schemeClr>
                </a:solidFill>
                <a:latin typeface="+mj-lt"/>
              </a:rPr>
              <a:t>Caus</a:t>
            </a:r>
            <a:r>
              <a:rPr lang="en-US" sz="2000" spc="-15" dirty="0" smtClean="0">
                <a:solidFill>
                  <a:schemeClr val="bg2">
                    <a:lumMod val="50000"/>
                  </a:schemeClr>
                </a:solidFill>
                <a:latin typeface="+mj-lt"/>
              </a:rPr>
              <a:t>e</a:t>
            </a:r>
            <a:r>
              <a:rPr lang="en-US" sz="2000" dirty="0" smtClean="0">
                <a:solidFill>
                  <a:schemeClr val="bg2">
                    <a:lumMod val="50000"/>
                  </a:schemeClr>
                </a:solidFill>
                <a:latin typeface="+mj-lt"/>
              </a:rPr>
              <a:t>s:</a:t>
            </a:r>
          </a:p>
          <a:p>
            <a:pPr marL="812800" lvl="1" indent="-342900">
              <a:buFont typeface="Arial" panose="020B0604020202020204" pitchFamily="34" charset="0"/>
              <a:buChar char="•"/>
            </a:pPr>
            <a:r>
              <a:rPr lang="en-US" sz="2000" dirty="0" smtClean="0">
                <a:solidFill>
                  <a:schemeClr val="bg2">
                    <a:lumMod val="50000"/>
                  </a:schemeClr>
                </a:solidFill>
                <a:latin typeface="+mj-lt"/>
              </a:rPr>
              <a:t>D</a:t>
            </a:r>
            <a:r>
              <a:rPr lang="en-US" sz="2000" dirty="0" smtClean="0">
                <a:solidFill>
                  <a:schemeClr val="bg2">
                    <a:lumMod val="50000"/>
                  </a:schemeClr>
                </a:solidFill>
                <a:latin typeface="+mj-lt"/>
                <a:cs typeface="Arial"/>
              </a:rPr>
              <a:t>isagr</a:t>
            </a:r>
            <a:r>
              <a:rPr lang="en-US" sz="2000" spc="-20" dirty="0" smtClean="0">
                <a:solidFill>
                  <a:schemeClr val="bg2">
                    <a:lumMod val="50000"/>
                  </a:schemeClr>
                </a:solidFill>
                <a:latin typeface="+mj-lt"/>
                <a:cs typeface="Arial"/>
              </a:rPr>
              <a:t>e</a:t>
            </a:r>
            <a:r>
              <a:rPr lang="en-US" sz="2000" dirty="0" smtClean="0">
                <a:solidFill>
                  <a:schemeClr val="bg2">
                    <a:lumMod val="50000"/>
                  </a:schemeClr>
                </a:solidFill>
                <a:latin typeface="+mj-lt"/>
                <a:cs typeface="Arial"/>
              </a:rPr>
              <a:t>e</a:t>
            </a:r>
            <a:r>
              <a:rPr lang="en-US" sz="2000" spc="-10" dirty="0" smtClean="0">
                <a:solidFill>
                  <a:schemeClr val="bg2">
                    <a:lumMod val="50000"/>
                  </a:schemeClr>
                </a:solidFill>
                <a:latin typeface="+mj-lt"/>
                <a:cs typeface="Arial"/>
              </a:rPr>
              <a:t>m</a:t>
            </a:r>
            <a:r>
              <a:rPr lang="en-US" sz="2000" dirty="0" smtClean="0">
                <a:solidFill>
                  <a:schemeClr val="bg2">
                    <a:lumMod val="50000"/>
                  </a:schemeClr>
                </a:solidFill>
                <a:latin typeface="+mj-lt"/>
                <a:cs typeface="Arial"/>
              </a:rPr>
              <a:t>e</a:t>
            </a:r>
            <a:r>
              <a:rPr lang="en-US" sz="2000" spc="-15" dirty="0" smtClean="0">
                <a:solidFill>
                  <a:schemeClr val="bg2">
                    <a:lumMod val="50000"/>
                  </a:schemeClr>
                </a:solidFill>
                <a:latin typeface="+mj-lt"/>
                <a:cs typeface="Arial"/>
              </a:rPr>
              <a:t>n</a:t>
            </a:r>
            <a:r>
              <a:rPr lang="en-US" sz="2000" dirty="0" smtClean="0">
                <a:solidFill>
                  <a:schemeClr val="bg2">
                    <a:lumMod val="50000"/>
                  </a:schemeClr>
                </a:solidFill>
                <a:latin typeface="+mj-lt"/>
                <a:cs typeface="Arial"/>
              </a:rPr>
              <a:t>t</a:t>
            </a:r>
            <a:r>
              <a:rPr lang="en-US" sz="2000" spc="-35" dirty="0" smtClean="0">
                <a:solidFill>
                  <a:schemeClr val="bg2">
                    <a:lumMod val="50000"/>
                  </a:schemeClr>
                </a:solidFill>
                <a:latin typeface="+mj-lt"/>
                <a:cs typeface="Arial"/>
              </a:rPr>
              <a:t> </a:t>
            </a:r>
            <a:r>
              <a:rPr lang="en-US" sz="2000" dirty="0">
                <a:solidFill>
                  <a:schemeClr val="bg2">
                    <a:lumMod val="50000"/>
                  </a:schemeClr>
                </a:solidFill>
                <a:latin typeface="+mj-lt"/>
                <a:cs typeface="Arial"/>
              </a:rPr>
              <a:t>b</a:t>
            </a:r>
            <a:r>
              <a:rPr lang="en-US" sz="2000" spc="-15" dirty="0">
                <a:solidFill>
                  <a:schemeClr val="bg2">
                    <a:lumMod val="50000"/>
                  </a:schemeClr>
                </a:solidFill>
                <a:latin typeface="+mj-lt"/>
                <a:cs typeface="Arial"/>
              </a:rPr>
              <a:t>e</a:t>
            </a:r>
            <a:r>
              <a:rPr lang="en-US" sz="2000" dirty="0">
                <a:solidFill>
                  <a:schemeClr val="bg2">
                    <a:lumMod val="50000"/>
                  </a:schemeClr>
                </a:solidFill>
                <a:latin typeface="+mj-lt"/>
                <a:cs typeface="Arial"/>
              </a:rPr>
              <a:t>twe</a:t>
            </a:r>
            <a:r>
              <a:rPr lang="en-US" sz="2000" spc="-15" dirty="0">
                <a:solidFill>
                  <a:schemeClr val="bg2">
                    <a:lumMod val="50000"/>
                  </a:schemeClr>
                </a:solidFill>
                <a:latin typeface="+mj-lt"/>
                <a:cs typeface="Arial"/>
              </a:rPr>
              <a:t>e</a:t>
            </a:r>
            <a:r>
              <a:rPr lang="en-US" sz="2000" dirty="0">
                <a:solidFill>
                  <a:schemeClr val="bg2">
                    <a:lumMod val="50000"/>
                  </a:schemeClr>
                </a:solidFill>
                <a:latin typeface="+mj-lt"/>
                <a:cs typeface="Arial"/>
              </a:rPr>
              <a:t>n</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t</a:t>
            </a:r>
            <a:r>
              <a:rPr lang="en-US" sz="2000" spc="-10" dirty="0">
                <a:solidFill>
                  <a:schemeClr val="bg2">
                    <a:lumMod val="50000"/>
                  </a:schemeClr>
                </a:solidFill>
                <a:latin typeface="+mj-lt"/>
                <a:cs typeface="Arial"/>
              </a:rPr>
              <a:t>h</a:t>
            </a:r>
            <a:r>
              <a:rPr lang="en-US" sz="2000" dirty="0">
                <a:solidFill>
                  <a:schemeClr val="bg2">
                    <a:lumMod val="50000"/>
                  </a:schemeClr>
                </a:solidFill>
                <a:latin typeface="+mj-lt"/>
                <a:cs typeface="Arial"/>
              </a:rPr>
              <a:t>e</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p</a:t>
            </a:r>
            <a:r>
              <a:rPr lang="en-US" sz="2000" spc="-15" dirty="0">
                <a:solidFill>
                  <a:schemeClr val="bg2">
                    <a:lumMod val="50000"/>
                  </a:schemeClr>
                </a:solidFill>
                <a:latin typeface="+mj-lt"/>
                <a:cs typeface="Arial"/>
              </a:rPr>
              <a:t>a</a:t>
            </a:r>
            <a:r>
              <a:rPr lang="en-US" sz="2000" dirty="0">
                <a:solidFill>
                  <a:schemeClr val="bg2">
                    <a:lumMod val="50000"/>
                  </a:schemeClr>
                </a:solidFill>
                <a:latin typeface="+mj-lt"/>
                <a:cs typeface="Arial"/>
              </a:rPr>
              <a:t>rti</a:t>
            </a:r>
            <a:r>
              <a:rPr lang="en-US" sz="2000" spc="-15" dirty="0">
                <a:solidFill>
                  <a:schemeClr val="bg2">
                    <a:lumMod val="50000"/>
                  </a:schemeClr>
                </a:solidFill>
                <a:latin typeface="+mj-lt"/>
                <a:cs typeface="Arial"/>
              </a:rPr>
              <a:t>e</a:t>
            </a:r>
            <a:r>
              <a:rPr lang="en-US" sz="2000" dirty="0">
                <a:solidFill>
                  <a:schemeClr val="bg2">
                    <a:lumMod val="50000"/>
                  </a:schemeClr>
                </a:solidFill>
                <a:latin typeface="+mj-lt"/>
                <a:cs typeface="Arial"/>
              </a:rPr>
              <a:t>s</a:t>
            </a:r>
            <a:r>
              <a:rPr lang="en-US" sz="2000" spc="-10" dirty="0">
                <a:solidFill>
                  <a:schemeClr val="bg2">
                    <a:lumMod val="50000"/>
                  </a:schemeClr>
                </a:solidFill>
                <a:latin typeface="+mj-lt"/>
                <a:cs typeface="Arial"/>
              </a:rPr>
              <a:t> </a:t>
            </a:r>
            <a:r>
              <a:rPr lang="en-US" sz="2000" dirty="0" smtClean="0">
                <a:solidFill>
                  <a:schemeClr val="bg2">
                    <a:lumMod val="50000"/>
                  </a:schemeClr>
                </a:solidFill>
                <a:latin typeface="+mj-lt"/>
                <a:cs typeface="Arial"/>
              </a:rPr>
              <a:t>over the</a:t>
            </a:r>
            <a:r>
              <a:rPr lang="en-US" sz="2000" spc="-15" dirty="0" smtClean="0">
                <a:solidFill>
                  <a:schemeClr val="bg2">
                    <a:lumMod val="50000"/>
                  </a:schemeClr>
                </a:solidFill>
                <a:latin typeface="+mj-lt"/>
                <a:cs typeface="Arial"/>
              </a:rPr>
              <a:t> </a:t>
            </a:r>
            <a:r>
              <a:rPr lang="en-US" sz="2000" dirty="0">
                <a:solidFill>
                  <a:schemeClr val="bg2">
                    <a:lumMod val="50000"/>
                  </a:schemeClr>
                </a:solidFill>
                <a:latin typeface="+mj-lt"/>
                <a:cs typeface="Arial"/>
              </a:rPr>
              <a:t>con</a:t>
            </a:r>
            <a:r>
              <a:rPr lang="en-US" sz="2000" spc="-10" dirty="0">
                <a:solidFill>
                  <a:schemeClr val="bg2">
                    <a:lumMod val="50000"/>
                  </a:schemeClr>
                </a:solidFill>
                <a:latin typeface="+mj-lt"/>
                <a:cs typeface="Arial"/>
              </a:rPr>
              <a:t>t</a:t>
            </a:r>
            <a:r>
              <a:rPr lang="en-US" sz="2000" dirty="0">
                <a:solidFill>
                  <a:schemeClr val="bg2">
                    <a:lumMod val="50000"/>
                  </a:schemeClr>
                </a:solidFill>
                <a:latin typeface="+mj-lt"/>
                <a:cs typeface="Arial"/>
              </a:rPr>
              <a:t>ract’s</a:t>
            </a:r>
            <a:r>
              <a:rPr lang="en-US" sz="2000" spc="-40" dirty="0">
                <a:solidFill>
                  <a:schemeClr val="bg2">
                    <a:lumMod val="50000"/>
                  </a:schemeClr>
                </a:solidFill>
                <a:latin typeface="+mj-lt"/>
                <a:cs typeface="Arial"/>
              </a:rPr>
              <a:t> </a:t>
            </a:r>
            <a:r>
              <a:rPr lang="en-US" sz="2000" dirty="0">
                <a:solidFill>
                  <a:schemeClr val="bg2">
                    <a:lumMod val="50000"/>
                  </a:schemeClr>
                </a:solidFill>
                <a:latin typeface="+mj-lt"/>
                <a:cs typeface="Arial"/>
              </a:rPr>
              <a:t>re</a:t>
            </a:r>
            <a:r>
              <a:rPr lang="en-US" sz="2000" spc="-10" dirty="0">
                <a:solidFill>
                  <a:schemeClr val="bg2">
                    <a:lumMod val="50000"/>
                  </a:schemeClr>
                </a:solidFill>
                <a:latin typeface="+mj-lt"/>
                <a:cs typeface="Arial"/>
              </a:rPr>
              <a:t>q</a:t>
            </a:r>
            <a:r>
              <a:rPr lang="en-US" sz="2000" dirty="0">
                <a:solidFill>
                  <a:schemeClr val="bg2">
                    <a:lumMod val="50000"/>
                  </a:schemeClr>
                </a:solidFill>
                <a:latin typeface="+mj-lt"/>
                <a:cs typeface="Arial"/>
              </a:rPr>
              <a:t>uir</a:t>
            </a:r>
            <a:r>
              <a:rPr lang="en-US" sz="2000" spc="-15" dirty="0">
                <a:solidFill>
                  <a:schemeClr val="bg2">
                    <a:lumMod val="50000"/>
                  </a:schemeClr>
                </a:solidFill>
                <a:latin typeface="+mj-lt"/>
                <a:cs typeface="Arial"/>
              </a:rPr>
              <a:t>e</a:t>
            </a:r>
            <a:r>
              <a:rPr lang="en-US" sz="2000" dirty="0">
                <a:solidFill>
                  <a:schemeClr val="bg2">
                    <a:lumMod val="50000"/>
                  </a:schemeClr>
                </a:solidFill>
                <a:latin typeface="+mj-lt"/>
                <a:cs typeface="Arial"/>
              </a:rPr>
              <a:t>me</a:t>
            </a:r>
            <a:r>
              <a:rPr lang="en-US" sz="2000" spc="-15" dirty="0">
                <a:solidFill>
                  <a:schemeClr val="bg2">
                    <a:lumMod val="50000"/>
                  </a:schemeClr>
                </a:solidFill>
                <a:latin typeface="+mj-lt"/>
                <a:cs typeface="Arial"/>
              </a:rPr>
              <a:t>n</a:t>
            </a:r>
            <a:r>
              <a:rPr lang="en-US" sz="2000" dirty="0">
                <a:solidFill>
                  <a:schemeClr val="bg2">
                    <a:lumMod val="50000"/>
                  </a:schemeClr>
                </a:solidFill>
                <a:latin typeface="+mj-lt"/>
                <a:cs typeface="Arial"/>
              </a:rPr>
              <a:t>ts</a:t>
            </a:r>
          </a:p>
          <a:p>
            <a:pPr marL="812800" lvl="1" indent="-342900">
              <a:spcBef>
                <a:spcPts val="770"/>
              </a:spcBef>
              <a:buFont typeface="Arial"/>
              <a:buChar char="•"/>
              <a:tabLst>
                <a:tab pos="356235" algn="l"/>
              </a:tabLst>
            </a:pPr>
            <a:r>
              <a:rPr lang="en-US" sz="2000" dirty="0">
                <a:solidFill>
                  <a:schemeClr val="bg2">
                    <a:lumMod val="50000"/>
                  </a:schemeClr>
                </a:solidFill>
                <a:latin typeface="+mj-lt"/>
                <a:cs typeface="Arial"/>
              </a:rPr>
              <a:t>Def</a:t>
            </a:r>
            <a:r>
              <a:rPr lang="en-US" sz="2000" spc="-15" dirty="0">
                <a:solidFill>
                  <a:schemeClr val="bg2">
                    <a:lumMod val="50000"/>
                  </a:schemeClr>
                </a:solidFill>
                <a:latin typeface="+mj-lt"/>
                <a:cs typeface="Arial"/>
              </a:rPr>
              <a:t>e</a:t>
            </a:r>
            <a:r>
              <a:rPr lang="en-US" sz="2000" dirty="0">
                <a:solidFill>
                  <a:schemeClr val="bg2">
                    <a:lumMod val="50000"/>
                  </a:schemeClr>
                </a:solidFill>
                <a:latin typeface="+mj-lt"/>
                <a:cs typeface="Arial"/>
              </a:rPr>
              <a:t>ctive</a:t>
            </a:r>
            <a:r>
              <a:rPr lang="en-US" sz="2000" spc="-35" dirty="0">
                <a:solidFill>
                  <a:schemeClr val="bg2">
                    <a:lumMod val="50000"/>
                  </a:schemeClr>
                </a:solidFill>
                <a:latin typeface="+mj-lt"/>
                <a:cs typeface="Arial"/>
              </a:rPr>
              <a:t> </a:t>
            </a:r>
            <a:r>
              <a:rPr lang="en-US" sz="2000" dirty="0">
                <a:solidFill>
                  <a:schemeClr val="bg2">
                    <a:lumMod val="50000"/>
                  </a:schemeClr>
                </a:solidFill>
                <a:latin typeface="+mj-lt"/>
                <a:cs typeface="Arial"/>
              </a:rPr>
              <a:t>speci</a:t>
            </a:r>
            <a:r>
              <a:rPr lang="en-US" sz="2000" spc="-10" dirty="0">
                <a:solidFill>
                  <a:schemeClr val="bg2">
                    <a:lumMod val="50000"/>
                  </a:schemeClr>
                </a:solidFill>
                <a:latin typeface="+mj-lt"/>
                <a:cs typeface="Arial"/>
              </a:rPr>
              <a:t>f</a:t>
            </a:r>
            <a:r>
              <a:rPr lang="en-US" sz="2000" dirty="0">
                <a:solidFill>
                  <a:schemeClr val="bg2">
                    <a:lumMod val="50000"/>
                  </a:schemeClr>
                </a:solidFill>
                <a:latin typeface="+mj-lt"/>
                <a:cs typeface="Arial"/>
              </a:rPr>
              <a:t>icat</a:t>
            </a:r>
            <a:r>
              <a:rPr lang="en-US" sz="2000" spc="-15" dirty="0">
                <a:solidFill>
                  <a:schemeClr val="bg2">
                    <a:lumMod val="50000"/>
                  </a:schemeClr>
                </a:solidFill>
                <a:latin typeface="+mj-lt"/>
                <a:cs typeface="Arial"/>
              </a:rPr>
              <a:t>i</a:t>
            </a:r>
            <a:r>
              <a:rPr lang="en-US" sz="2000" dirty="0">
                <a:solidFill>
                  <a:schemeClr val="bg2">
                    <a:lumMod val="50000"/>
                  </a:schemeClr>
                </a:solidFill>
                <a:latin typeface="+mj-lt"/>
                <a:cs typeface="Arial"/>
              </a:rPr>
              <a:t>o</a:t>
            </a:r>
            <a:r>
              <a:rPr lang="en-US" sz="2000" spc="-15" dirty="0">
                <a:solidFill>
                  <a:schemeClr val="bg2">
                    <a:lumMod val="50000"/>
                  </a:schemeClr>
                </a:solidFill>
                <a:latin typeface="+mj-lt"/>
                <a:cs typeface="Arial"/>
              </a:rPr>
              <a:t>n</a:t>
            </a:r>
            <a:r>
              <a:rPr lang="en-US" sz="2000" dirty="0">
                <a:solidFill>
                  <a:schemeClr val="bg2">
                    <a:lumMod val="50000"/>
                  </a:schemeClr>
                </a:solidFill>
                <a:latin typeface="+mj-lt"/>
                <a:cs typeface="Arial"/>
              </a:rPr>
              <a:t>s</a:t>
            </a:r>
          </a:p>
          <a:p>
            <a:pPr marL="812800" marR="1337310" lvl="1" indent="-342900">
              <a:spcBef>
                <a:spcPts val="765"/>
              </a:spcBef>
              <a:buFont typeface="Arial" panose="020B0604020202020204" pitchFamily="34" charset="0"/>
              <a:buChar char="•"/>
              <a:tabLst>
                <a:tab pos="356235" algn="l"/>
              </a:tabLst>
            </a:pPr>
            <a:r>
              <a:rPr lang="en-US" sz="2000" dirty="0">
                <a:solidFill>
                  <a:schemeClr val="bg2">
                    <a:lumMod val="50000"/>
                  </a:schemeClr>
                </a:solidFill>
                <a:latin typeface="+mj-lt"/>
                <a:cs typeface="Arial"/>
              </a:rPr>
              <a:t>Buyer’s</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in</a:t>
            </a:r>
            <a:r>
              <a:rPr lang="en-US" sz="2000" spc="-15" dirty="0">
                <a:solidFill>
                  <a:schemeClr val="bg2">
                    <a:lumMod val="50000"/>
                  </a:schemeClr>
                </a:solidFill>
                <a:latin typeface="+mj-lt"/>
                <a:cs typeface="Arial"/>
              </a:rPr>
              <a:t>t</a:t>
            </a:r>
            <a:r>
              <a:rPr lang="en-US" sz="2000" dirty="0">
                <a:solidFill>
                  <a:schemeClr val="bg2">
                    <a:lumMod val="50000"/>
                  </a:schemeClr>
                </a:solidFill>
                <a:latin typeface="+mj-lt"/>
                <a:cs typeface="Arial"/>
              </a:rPr>
              <a:t>erf</a:t>
            </a:r>
            <a:r>
              <a:rPr lang="en-US" sz="2000" spc="-15" dirty="0">
                <a:solidFill>
                  <a:schemeClr val="bg2">
                    <a:lumMod val="50000"/>
                  </a:schemeClr>
                </a:solidFill>
                <a:latin typeface="+mj-lt"/>
                <a:cs typeface="Arial"/>
              </a:rPr>
              <a:t>e</a:t>
            </a:r>
            <a:r>
              <a:rPr lang="en-US" sz="2000" dirty="0">
                <a:solidFill>
                  <a:schemeClr val="bg2">
                    <a:lumMod val="50000"/>
                  </a:schemeClr>
                </a:solidFill>
                <a:latin typeface="+mj-lt"/>
                <a:cs typeface="Arial"/>
              </a:rPr>
              <a:t>re</a:t>
            </a:r>
            <a:r>
              <a:rPr lang="en-US" sz="2000" spc="-10" dirty="0">
                <a:solidFill>
                  <a:schemeClr val="bg2">
                    <a:lumMod val="50000"/>
                  </a:schemeClr>
                </a:solidFill>
                <a:latin typeface="+mj-lt"/>
                <a:cs typeface="Arial"/>
              </a:rPr>
              <a:t>n</a:t>
            </a:r>
            <a:r>
              <a:rPr lang="en-US" sz="2000" dirty="0">
                <a:solidFill>
                  <a:schemeClr val="bg2">
                    <a:lumMod val="50000"/>
                  </a:schemeClr>
                </a:solidFill>
                <a:latin typeface="+mj-lt"/>
                <a:cs typeface="Arial"/>
              </a:rPr>
              <a:t>ce</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or</a:t>
            </a:r>
            <a:r>
              <a:rPr lang="en-US" sz="2000" spc="-20" dirty="0">
                <a:solidFill>
                  <a:schemeClr val="bg2">
                    <a:lumMod val="50000"/>
                  </a:schemeClr>
                </a:solidFill>
                <a:latin typeface="+mj-lt"/>
                <a:cs typeface="Arial"/>
              </a:rPr>
              <a:t> </a:t>
            </a:r>
            <a:r>
              <a:rPr lang="en-US" sz="2000" dirty="0">
                <a:solidFill>
                  <a:schemeClr val="bg2">
                    <a:lumMod val="50000"/>
                  </a:schemeClr>
                </a:solidFill>
                <a:latin typeface="+mj-lt"/>
                <a:cs typeface="Arial"/>
              </a:rPr>
              <a:t>fa</a:t>
            </a:r>
            <a:r>
              <a:rPr lang="en-US" sz="2000" spc="-15" dirty="0">
                <a:solidFill>
                  <a:schemeClr val="bg2">
                    <a:lumMod val="50000"/>
                  </a:schemeClr>
                </a:solidFill>
                <a:latin typeface="+mj-lt"/>
                <a:cs typeface="Arial"/>
              </a:rPr>
              <a:t>i</a:t>
            </a:r>
            <a:r>
              <a:rPr lang="en-US" sz="2000" dirty="0">
                <a:solidFill>
                  <a:schemeClr val="bg2">
                    <a:lumMod val="50000"/>
                  </a:schemeClr>
                </a:solidFill>
                <a:latin typeface="+mj-lt"/>
                <a:cs typeface="Arial"/>
              </a:rPr>
              <a:t>lure</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to coo</a:t>
            </a:r>
            <a:r>
              <a:rPr lang="en-US" sz="2000" spc="-10" dirty="0">
                <a:solidFill>
                  <a:schemeClr val="bg2">
                    <a:lumMod val="50000"/>
                  </a:schemeClr>
                </a:solidFill>
                <a:latin typeface="+mj-lt"/>
                <a:cs typeface="Arial"/>
              </a:rPr>
              <a:t>p</a:t>
            </a:r>
            <a:r>
              <a:rPr lang="en-US" sz="2000" dirty="0">
                <a:solidFill>
                  <a:schemeClr val="bg2">
                    <a:lumMod val="50000"/>
                  </a:schemeClr>
                </a:solidFill>
                <a:latin typeface="+mj-lt"/>
                <a:cs typeface="Arial"/>
              </a:rPr>
              <a:t>er</a:t>
            </a:r>
            <a:r>
              <a:rPr lang="en-US" sz="2000" spc="-10" dirty="0">
                <a:solidFill>
                  <a:schemeClr val="bg2">
                    <a:lumMod val="50000"/>
                  </a:schemeClr>
                </a:solidFill>
                <a:latin typeface="+mj-lt"/>
                <a:cs typeface="Arial"/>
              </a:rPr>
              <a:t>a</a:t>
            </a:r>
            <a:r>
              <a:rPr lang="en-US" sz="2000" dirty="0">
                <a:solidFill>
                  <a:schemeClr val="bg2">
                    <a:lumMod val="50000"/>
                  </a:schemeClr>
                </a:solidFill>
                <a:latin typeface="+mj-lt"/>
                <a:cs typeface="Arial"/>
              </a:rPr>
              <a:t>te</a:t>
            </a:r>
          </a:p>
          <a:p>
            <a:pPr marL="812800" lvl="1" indent="-342900">
              <a:spcBef>
                <a:spcPts val="770"/>
              </a:spcBef>
              <a:buFont typeface="Arial"/>
              <a:buChar char="•"/>
              <a:tabLst>
                <a:tab pos="356235" algn="l"/>
              </a:tabLst>
            </a:pPr>
            <a:r>
              <a:rPr lang="en-US" sz="2000" dirty="0">
                <a:solidFill>
                  <a:schemeClr val="bg2">
                    <a:lumMod val="50000"/>
                  </a:schemeClr>
                </a:solidFill>
                <a:latin typeface="+mj-lt"/>
                <a:cs typeface="Arial"/>
              </a:rPr>
              <a:t>Ex</a:t>
            </a:r>
            <a:r>
              <a:rPr lang="en-US" sz="2000" spc="5" dirty="0">
                <a:solidFill>
                  <a:schemeClr val="bg2">
                    <a:lumMod val="50000"/>
                  </a:schemeClr>
                </a:solidFill>
                <a:latin typeface="+mj-lt"/>
                <a:cs typeface="Arial"/>
              </a:rPr>
              <a:t>c</a:t>
            </a:r>
            <a:r>
              <a:rPr lang="en-US" sz="2000" dirty="0">
                <a:solidFill>
                  <a:schemeClr val="bg2">
                    <a:lumMod val="50000"/>
                  </a:schemeClr>
                </a:solidFill>
                <a:latin typeface="+mj-lt"/>
                <a:cs typeface="Arial"/>
              </a:rPr>
              <a:t>usa</a:t>
            </a:r>
            <a:r>
              <a:rPr lang="en-US" sz="2000" spc="-10" dirty="0">
                <a:solidFill>
                  <a:schemeClr val="bg2">
                    <a:lumMod val="50000"/>
                  </a:schemeClr>
                </a:solidFill>
                <a:latin typeface="+mj-lt"/>
                <a:cs typeface="Arial"/>
              </a:rPr>
              <a:t>b</a:t>
            </a:r>
            <a:r>
              <a:rPr lang="en-US" sz="2000" dirty="0">
                <a:solidFill>
                  <a:schemeClr val="bg2">
                    <a:lumMod val="50000"/>
                  </a:schemeClr>
                </a:solidFill>
                <a:latin typeface="+mj-lt"/>
                <a:cs typeface="Arial"/>
              </a:rPr>
              <a:t>le</a:t>
            </a:r>
            <a:r>
              <a:rPr lang="en-US" sz="2000" spc="-35" dirty="0">
                <a:solidFill>
                  <a:schemeClr val="bg2">
                    <a:lumMod val="50000"/>
                  </a:schemeClr>
                </a:solidFill>
                <a:latin typeface="+mj-lt"/>
                <a:cs typeface="Arial"/>
              </a:rPr>
              <a:t> </a:t>
            </a:r>
            <a:r>
              <a:rPr lang="en-US" sz="2000" dirty="0" smtClean="0">
                <a:solidFill>
                  <a:schemeClr val="bg2">
                    <a:lumMod val="50000"/>
                  </a:schemeClr>
                </a:solidFill>
                <a:latin typeface="+mj-lt"/>
                <a:cs typeface="Arial"/>
              </a:rPr>
              <a:t>Delay </a:t>
            </a:r>
            <a:r>
              <a:rPr lang="en-US" sz="2000" spc="-5" dirty="0" smtClean="0">
                <a:solidFill>
                  <a:schemeClr val="bg2">
                    <a:lumMod val="50000"/>
                  </a:schemeClr>
                </a:solidFill>
                <a:latin typeface="+mj-lt"/>
                <a:cs typeface="Arial"/>
              </a:rPr>
              <a:t>–</a:t>
            </a:r>
            <a:r>
              <a:rPr lang="en-US" sz="2000" spc="-80" dirty="0" smtClean="0">
                <a:solidFill>
                  <a:schemeClr val="bg2">
                    <a:lumMod val="50000"/>
                  </a:schemeClr>
                </a:solidFill>
                <a:latin typeface="+mj-lt"/>
                <a:cs typeface="Arial"/>
              </a:rPr>
              <a:t> </a:t>
            </a:r>
            <a:r>
              <a:rPr lang="en-US" sz="2000" spc="-5" dirty="0" smtClean="0">
                <a:solidFill>
                  <a:schemeClr val="bg2">
                    <a:lumMod val="50000"/>
                  </a:schemeClr>
                </a:solidFill>
                <a:latin typeface="+mj-lt"/>
                <a:cs typeface="Arial"/>
              </a:rPr>
              <a:t>Acc</a:t>
            </a:r>
            <a:r>
              <a:rPr lang="en-US" sz="2000" dirty="0" smtClean="0">
                <a:solidFill>
                  <a:schemeClr val="bg2">
                    <a:lumMod val="50000"/>
                  </a:schemeClr>
                </a:solidFill>
                <a:latin typeface="+mj-lt"/>
                <a:cs typeface="Arial"/>
              </a:rPr>
              <a:t>e</a:t>
            </a:r>
            <a:r>
              <a:rPr lang="en-US" sz="2000" spc="-5" dirty="0" smtClean="0">
                <a:solidFill>
                  <a:schemeClr val="bg2">
                    <a:lumMod val="50000"/>
                  </a:schemeClr>
                </a:solidFill>
                <a:latin typeface="+mj-lt"/>
                <a:cs typeface="Arial"/>
              </a:rPr>
              <a:t>l</a:t>
            </a:r>
            <a:r>
              <a:rPr lang="en-US" sz="2000" dirty="0" smtClean="0">
                <a:solidFill>
                  <a:schemeClr val="bg2">
                    <a:lumMod val="50000"/>
                  </a:schemeClr>
                </a:solidFill>
                <a:latin typeface="+mj-lt"/>
                <a:cs typeface="Arial"/>
              </a:rPr>
              <a:t>e</a:t>
            </a:r>
            <a:r>
              <a:rPr lang="en-US" sz="2000" spc="-5" dirty="0" smtClean="0">
                <a:solidFill>
                  <a:schemeClr val="bg2">
                    <a:lumMod val="50000"/>
                  </a:schemeClr>
                </a:solidFill>
                <a:latin typeface="+mj-lt"/>
                <a:cs typeface="Arial"/>
              </a:rPr>
              <a:t>r</a:t>
            </a:r>
            <a:r>
              <a:rPr lang="en-US" sz="2000" dirty="0" smtClean="0">
                <a:solidFill>
                  <a:schemeClr val="bg2">
                    <a:lumMod val="50000"/>
                  </a:schemeClr>
                </a:solidFill>
                <a:latin typeface="+mj-lt"/>
                <a:cs typeface="Arial"/>
              </a:rPr>
              <a:t>a</a:t>
            </a:r>
            <a:r>
              <a:rPr lang="en-US" sz="2000" spc="-5" dirty="0" smtClean="0">
                <a:solidFill>
                  <a:schemeClr val="bg2">
                    <a:lumMod val="50000"/>
                  </a:schemeClr>
                </a:solidFill>
                <a:latin typeface="+mj-lt"/>
                <a:cs typeface="Arial"/>
              </a:rPr>
              <a:t>ti</a:t>
            </a:r>
            <a:r>
              <a:rPr lang="en-US" sz="2000" dirty="0" smtClean="0">
                <a:solidFill>
                  <a:schemeClr val="bg2">
                    <a:lumMod val="50000"/>
                  </a:schemeClr>
                </a:solidFill>
                <a:latin typeface="+mj-lt"/>
                <a:cs typeface="Arial"/>
              </a:rPr>
              <a:t>o</a:t>
            </a:r>
            <a:r>
              <a:rPr lang="en-US" sz="2000" spc="-5" dirty="0" smtClean="0">
                <a:solidFill>
                  <a:schemeClr val="bg2">
                    <a:lumMod val="50000"/>
                  </a:schemeClr>
                </a:solidFill>
                <a:latin typeface="+mj-lt"/>
                <a:cs typeface="Arial"/>
              </a:rPr>
              <a:t>n</a:t>
            </a:r>
            <a:endParaRPr sz="2000" dirty="0">
              <a:solidFill>
                <a:schemeClr val="bg2">
                  <a:lumMod val="50000"/>
                </a:schemeClr>
              </a:solidFill>
              <a:latin typeface="+mj-lt"/>
              <a:cs typeface="Arial"/>
            </a:endParaRPr>
          </a:p>
        </p:txBody>
      </p:sp>
      <p:sp>
        <p:nvSpPr>
          <p:cNvPr id="2" name="Slide Number Placeholder 1"/>
          <p:cNvSpPr>
            <a:spLocks noGrp="1"/>
          </p:cNvSpPr>
          <p:nvPr>
            <p:ph type="sldNum" sz="quarter" idx="7"/>
          </p:nvPr>
        </p:nvSpPr>
        <p:spPr/>
        <p:txBody>
          <a:bodyPr/>
          <a:lstStyle/>
          <a:p>
            <a:pPr marL="25400">
              <a:lnSpc>
                <a:spcPct val="100000"/>
              </a:lnSpc>
            </a:pPr>
            <a:fld id="{81D60167-4931-47E6-BA6A-407CBD079E47}" type="slidenum">
              <a:rPr lang="en-US" smtClean="0"/>
              <a:t>35</a:t>
            </a:fld>
            <a:endParaRPr lang="en-US" dirty="0"/>
          </a:p>
        </p:txBody>
      </p:sp>
    </p:spTree>
    <p:extLst>
      <p:ext uri="{BB962C8B-B14F-4D97-AF65-F5344CB8AC3E}">
        <p14:creationId xmlns:p14="http://schemas.microsoft.com/office/powerpoint/2010/main" val="38401418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0"/>
            <a:ext cx="9144000" cy="687616"/>
          </a:xfrm>
          <a:prstGeom prst="rect">
            <a:avLst/>
          </a:prstGeom>
        </p:spPr>
        <p:txBody>
          <a:bodyPr vert="horz" wrap="square" lIns="0" tIns="254246" rIns="0" bIns="0" rtlCol="0">
            <a:spAutoFit/>
          </a:bodyPr>
          <a:lstStyle/>
          <a:p>
            <a:pPr marL="12700">
              <a:lnSpc>
                <a:spcPct val="100000"/>
              </a:lnSpc>
            </a:pPr>
            <a:r>
              <a:rPr sz="2800" dirty="0">
                <a:solidFill>
                  <a:schemeClr val="bg2">
                    <a:lumMod val="50000"/>
                  </a:schemeClr>
                </a:solidFill>
                <a:latin typeface="+mj-lt"/>
                <a:cs typeface="+mj-cs"/>
              </a:rPr>
              <a:t>Equitable Adjustment</a:t>
            </a:r>
          </a:p>
        </p:txBody>
      </p:sp>
      <p:sp>
        <p:nvSpPr>
          <p:cNvPr id="4" name="object 4"/>
          <p:cNvSpPr txBox="1"/>
          <p:nvPr/>
        </p:nvSpPr>
        <p:spPr>
          <a:xfrm>
            <a:off x="764540" y="1774800"/>
            <a:ext cx="7000875" cy="2128788"/>
          </a:xfrm>
          <a:prstGeom prst="rect">
            <a:avLst/>
          </a:prstGeom>
        </p:spPr>
        <p:txBody>
          <a:bodyPr vert="horz" wrap="square" lIns="0" tIns="0" rIns="0" bIns="0" rtlCol="0">
            <a:spAutoFit/>
          </a:bodyPr>
          <a:lstStyle/>
          <a:p>
            <a:pPr marL="355600" indent="-342900">
              <a:lnSpc>
                <a:spcPct val="100000"/>
              </a:lnSpc>
              <a:buFont typeface="Arial"/>
              <a:buChar char="•"/>
              <a:tabLst>
                <a:tab pos="356235" algn="l"/>
              </a:tabLst>
            </a:pPr>
            <a:r>
              <a:rPr sz="2000" dirty="0">
                <a:solidFill>
                  <a:schemeClr val="bg2">
                    <a:lumMod val="50000"/>
                  </a:schemeClr>
                </a:solidFill>
                <a:latin typeface="+mj-lt"/>
                <a:cs typeface="Arial"/>
              </a:rPr>
              <a:t>If</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a</a:t>
            </a:r>
            <a:r>
              <a:rPr sz="2000" spc="-15" dirty="0">
                <a:solidFill>
                  <a:schemeClr val="bg2">
                    <a:lumMod val="50000"/>
                  </a:schemeClr>
                </a:solidFill>
                <a:latin typeface="+mj-lt"/>
                <a:cs typeface="Arial"/>
              </a:rPr>
              <a:t>n</a:t>
            </a:r>
            <a:r>
              <a:rPr sz="2000" dirty="0">
                <a:solidFill>
                  <a:schemeClr val="bg2">
                    <a:lumMod val="50000"/>
                  </a:schemeClr>
                </a:solidFill>
                <a:latin typeface="+mj-lt"/>
                <a:cs typeface="Arial"/>
              </a:rPr>
              <a:t>y</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cha</a:t>
            </a:r>
            <a:r>
              <a:rPr sz="2000" spc="-20" dirty="0">
                <a:solidFill>
                  <a:schemeClr val="bg2">
                    <a:lumMod val="50000"/>
                  </a:schemeClr>
                </a:solidFill>
                <a:latin typeface="+mj-lt"/>
                <a:cs typeface="Arial"/>
              </a:rPr>
              <a:t>n</a:t>
            </a:r>
            <a:r>
              <a:rPr sz="2000" dirty="0">
                <a:solidFill>
                  <a:schemeClr val="bg2">
                    <a:lumMod val="50000"/>
                  </a:schemeClr>
                </a:solidFill>
                <a:latin typeface="+mj-lt"/>
                <a:cs typeface="Arial"/>
              </a:rPr>
              <a:t>ge</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caus</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s</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an</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i</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crease</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or</a:t>
            </a:r>
          </a:p>
          <a:p>
            <a:pPr marL="355600">
              <a:lnSpc>
                <a:spcPct val="100000"/>
              </a:lnSpc>
            </a:pPr>
            <a:r>
              <a:rPr sz="2000" dirty="0">
                <a:solidFill>
                  <a:schemeClr val="bg2">
                    <a:lumMod val="50000"/>
                  </a:schemeClr>
                </a:solidFill>
                <a:latin typeface="+mj-lt"/>
                <a:cs typeface="Arial"/>
              </a:rPr>
              <a:t>d</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crease</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in:</a:t>
            </a:r>
          </a:p>
          <a:p>
            <a:pPr marL="756285" lvl="1" indent="-286385">
              <a:lnSpc>
                <a:spcPct val="100000"/>
              </a:lnSpc>
              <a:spcBef>
                <a:spcPts val="690"/>
              </a:spcBef>
              <a:buFont typeface="Arial"/>
              <a:buChar char="–"/>
              <a:tabLst>
                <a:tab pos="756920" algn="l"/>
              </a:tabLst>
            </a:pPr>
            <a:r>
              <a:rPr sz="2000" spc="-5" dirty="0">
                <a:solidFill>
                  <a:schemeClr val="bg2">
                    <a:lumMod val="50000"/>
                  </a:schemeClr>
                </a:solidFill>
                <a:latin typeface="+mj-lt"/>
                <a:cs typeface="Arial"/>
              </a:rPr>
              <a:t>Co</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t </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f pe</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fo</a:t>
            </a:r>
            <a:r>
              <a:rPr sz="2000" spc="0" dirty="0">
                <a:solidFill>
                  <a:schemeClr val="bg2">
                    <a:lumMod val="50000"/>
                  </a:schemeClr>
                </a:solidFill>
                <a:latin typeface="+mj-lt"/>
                <a:cs typeface="Arial"/>
              </a:rPr>
              <a:t>r</a:t>
            </a:r>
            <a:r>
              <a:rPr sz="2000" spc="-5" dirty="0">
                <a:solidFill>
                  <a:schemeClr val="bg2">
                    <a:lumMod val="50000"/>
                  </a:schemeClr>
                </a:solidFill>
                <a:latin typeface="+mj-lt"/>
                <a:cs typeface="Arial"/>
              </a:rPr>
              <a:t>ma</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ce</a:t>
            </a:r>
            <a:endParaRPr sz="2000" dirty="0">
              <a:solidFill>
                <a:schemeClr val="bg2">
                  <a:lumMod val="50000"/>
                </a:schemeClr>
              </a:solidFill>
              <a:latin typeface="+mj-lt"/>
              <a:cs typeface="Arial"/>
            </a:endParaRPr>
          </a:p>
          <a:p>
            <a:pPr marL="756285" lvl="1" indent="-286385">
              <a:lnSpc>
                <a:spcPct val="100000"/>
              </a:lnSpc>
              <a:spcBef>
                <a:spcPts val="670"/>
              </a:spcBef>
              <a:buFont typeface="Arial"/>
              <a:buChar char="–"/>
              <a:tabLst>
                <a:tab pos="756920" algn="l"/>
              </a:tabLst>
            </a:pPr>
            <a:r>
              <a:rPr sz="2000" spc="-5" dirty="0">
                <a:solidFill>
                  <a:schemeClr val="bg2">
                    <a:lumMod val="50000"/>
                  </a:schemeClr>
                </a:solidFill>
                <a:latin typeface="+mj-lt"/>
                <a:cs typeface="Arial"/>
              </a:rPr>
              <a:t>Time</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q</a:t>
            </a:r>
            <a:r>
              <a:rPr sz="2000" dirty="0">
                <a:solidFill>
                  <a:schemeClr val="bg2">
                    <a:lumMod val="50000"/>
                  </a:schemeClr>
                </a:solidFill>
                <a:latin typeface="+mj-lt"/>
                <a:cs typeface="Arial"/>
              </a:rPr>
              <a:t>u</a:t>
            </a:r>
            <a:r>
              <a:rPr sz="2000" spc="-5" dirty="0">
                <a:solidFill>
                  <a:schemeClr val="bg2">
                    <a:lumMod val="50000"/>
                  </a:schemeClr>
                </a:solidFill>
                <a:latin typeface="+mj-lt"/>
                <a:cs typeface="Arial"/>
              </a:rPr>
              <a:t>ir</a:t>
            </a:r>
            <a:r>
              <a:rPr sz="2000" spc="0" dirty="0">
                <a:solidFill>
                  <a:schemeClr val="bg2">
                    <a:lumMod val="50000"/>
                  </a:schemeClr>
                </a:solidFill>
                <a:latin typeface="+mj-lt"/>
                <a:cs typeface="Arial"/>
              </a:rPr>
              <a:t>e</a:t>
            </a:r>
            <a:r>
              <a:rPr sz="2000" spc="-5" dirty="0">
                <a:solidFill>
                  <a:schemeClr val="bg2">
                    <a:lumMod val="50000"/>
                  </a:schemeClr>
                </a:solidFill>
                <a:latin typeface="+mj-lt"/>
                <a:cs typeface="Arial"/>
              </a:rPr>
              <a:t>d</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for</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p</a:t>
            </a:r>
            <a:r>
              <a:rPr sz="2000" spc="0" dirty="0">
                <a:solidFill>
                  <a:schemeClr val="bg2">
                    <a:lumMod val="50000"/>
                  </a:schemeClr>
                </a:solidFill>
                <a:latin typeface="+mj-lt"/>
                <a:cs typeface="Arial"/>
              </a:rPr>
              <a:t>e</a:t>
            </a:r>
            <a:r>
              <a:rPr sz="2000" spc="-5" dirty="0">
                <a:solidFill>
                  <a:schemeClr val="bg2">
                    <a:lumMod val="50000"/>
                  </a:schemeClr>
                </a:solidFill>
                <a:latin typeface="+mj-lt"/>
                <a:cs typeface="Arial"/>
              </a:rPr>
              <a:t>rf</a:t>
            </a:r>
            <a:r>
              <a:rPr sz="2000" spc="0" dirty="0">
                <a:solidFill>
                  <a:schemeClr val="bg2">
                    <a:lumMod val="50000"/>
                  </a:schemeClr>
                </a:solidFill>
                <a:latin typeface="+mj-lt"/>
                <a:cs typeface="Arial"/>
              </a:rPr>
              <a:t>o</a:t>
            </a:r>
            <a:r>
              <a:rPr sz="2000" spc="-5" dirty="0">
                <a:solidFill>
                  <a:schemeClr val="bg2">
                    <a:lumMod val="50000"/>
                  </a:schemeClr>
                </a:solidFill>
                <a:latin typeface="+mj-lt"/>
                <a:cs typeface="Arial"/>
              </a:rPr>
              <a:t>rm</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n</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e</a:t>
            </a:r>
            <a:endParaRPr sz="2000" dirty="0">
              <a:solidFill>
                <a:schemeClr val="bg2">
                  <a:lumMod val="50000"/>
                </a:schemeClr>
              </a:solidFill>
              <a:latin typeface="+mj-lt"/>
              <a:cs typeface="Arial"/>
            </a:endParaRPr>
          </a:p>
          <a:p>
            <a:pPr marL="355600" marR="5080" indent="-342900" algn="just">
              <a:lnSpc>
                <a:spcPct val="100000"/>
              </a:lnSpc>
              <a:spcBef>
                <a:spcPts val="750"/>
              </a:spcBef>
              <a:buFont typeface="Arial"/>
              <a:buChar char="•"/>
              <a:tabLst>
                <a:tab pos="356235" algn="l"/>
              </a:tabLst>
            </a:pPr>
            <a:r>
              <a:rPr sz="2000" dirty="0">
                <a:solidFill>
                  <a:schemeClr val="bg2">
                    <a:lumMod val="50000"/>
                  </a:schemeClr>
                </a:solidFill>
                <a:latin typeface="+mj-lt"/>
                <a:cs typeface="Arial"/>
              </a:rPr>
              <a:t>The</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contr</a:t>
            </a:r>
            <a:r>
              <a:rPr sz="2000" spc="-15" dirty="0">
                <a:solidFill>
                  <a:schemeClr val="bg2">
                    <a:lumMod val="50000"/>
                  </a:schemeClr>
                </a:solidFill>
                <a:latin typeface="+mj-lt"/>
                <a:cs typeface="Arial"/>
              </a:rPr>
              <a:t>a</a:t>
            </a:r>
            <a:r>
              <a:rPr sz="2000" dirty="0">
                <a:solidFill>
                  <a:schemeClr val="bg2">
                    <a:lumMod val="50000"/>
                  </a:schemeClr>
                </a:solidFill>
                <a:latin typeface="+mj-lt"/>
                <a:cs typeface="Arial"/>
              </a:rPr>
              <a:t>cting</a:t>
            </a:r>
            <a:r>
              <a:rPr sz="2000" spc="-35" dirty="0">
                <a:solidFill>
                  <a:schemeClr val="bg2">
                    <a:lumMod val="50000"/>
                  </a:schemeClr>
                </a:solidFill>
                <a:latin typeface="+mj-lt"/>
                <a:cs typeface="Arial"/>
              </a:rPr>
              <a:t> </a:t>
            </a:r>
            <a:r>
              <a:rPr sz="2000" dirty="0">
                <a:solidFill>
                  <a:schemeClr val="bg2">
                    <a:lumMod val="50000"/>
                  </a:schemeClr>
                </a:solidFill>
                <a:latin typeface="+mj-lt"/>
                <a:cs typeface="Arial"/>
              </a:rPr>
              <a:t>of</a:t>
            </a:r>
            <a:r>
              <a:rPr sz="2000" spc="-10" dirty="0">
                <a:solidFill>
                  <a:schemeClr val="bg2">
                    <a:lumMod val="50000"/>
                  </a:schemeClr>
                </a:solidFill>
                <a:latin typeface="+mj-lt"/>
                <a:cs typeface="Arial"/>
              </a:rPr>
              <a:t>f</a:t>
            </a:r>
            <a:r>
              <a:rPr sz="2000" dirty="0">
                <a:solidFill>
                  <a:schemeClr val="bg2">
                    <a:lumMod val="50000"/>
                  </a:schemeClr>
                </a:solidFill>
                <a:latin typeface="+mj-lt"/>
                <a:cs typeface="Arial"/>
              </a:rPr>
              <a:t>icer</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shall</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m</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ke</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an e</a:t>
            </a:r>
            <a:r>
              <a:rPr sz="2000" spc="-10" dirty="0">
                <a:solidFill>
                  <a:schemeClr val="bg2">
                    <a:lumMod val="50000"/>
                  </a:schemeClr>
                </a:solidFill>
                <a:latin typeface="+mj-lt"/>
                <a:cs typeface="Arial"/>
              </a:rPr>
              <a:t>q</a:t>
            </a:r>
            <a:r>
              <a:rPr sz="2000" dirty="0">
                <a:solidFill>
                  <a:schemeClr val="bg2">
                    <a:lumMod val="50000"/>
                  </a:schemeClr>
                </a:solidFill>
                <a:latin typeface="+mj-lt"/>
                <a:cs typeface="Arial"/>
              </a:rPr>
              <a:t>ui</a:t>
            </a:r>
            <a:r>
              <a:rPr sz="2000" spc="-15" dirty="0">
                <a:solidFill>
                  <a:schemeClr val="bg2">
                    <a:lumMod val="50000"/>
                  </a:schemeClr>
                </a:solidFill>
                <a:latin typeface="+mj-lt"/>
                <a:cs typeface="Arial"/>
              </a:rPr>
              <a:t>t</a:t>
            </a:r>
            <a:r>
              <a:rPr sz="2000" dirty="0">
                <a:solidFill>
                  <a:schemeClr val="bg2">
                    <a:lumMod val="50000"/>
                  </a:schemeClr>
                </a:solidFill>
                <a:latin typeface="+mj-lt"/>
                <a:cs typeface="Arial"/>
              </a:rPr>
              <a:t>a</a:t>
            </a:r>
            <a:r>
              <a:rPr sz="2000" spc="-10" dirty="0">
                <a:solidFill>
                  <a:schemeClr val="bg2">
                    <a:lumMod val="50000"/>
                  </a:schemeClr>
                </a:solidFill>
                <a:latin typeface="+mj-lt"/>
                <a:cs typeface="Arial"/>
              </a:rPr>
              <a:t>b</a:t>
            </a:r>
            <a:r>
              <a:rPr sz="2000" dirty="0">
                <a:solidFill>
                  <a:schemeClr val="bg2">
                    <a:lumMod val="50000"/>
                  </a:schemeClr>
                </a:solidFill>
                <a:latin typeface="+mj-lt"/>
                <a:cs typeface="Arial"/>
              </a:rPr>
              <a:t>le</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a</a:t>
            </a:r>
            <a:r>
              <a:rPr sz="2000" spc="-10" dirty="0">
                <a:solidFill>
                  <a:schemeClr val="bg2">
                    <a:lumMod val="50000"/>
                  </a:schemeClr>
                </a:solidFill>
                <a:latin typeface="+mj-lt"/>
                <a:cs typeface="Arial"/>
              </a:rPr>
              <a:t>d</a:t>
            </a:r>
            <a:r>
              <a:rPr sz="2000" dirty="0">
                <a:solidFill>
                  <a:schemeClr val="bg2">
                    <a:lumMod val="50000"/>
                  </a:schemeClr>
                </a:solidFill>
                <a:latin typeface="+mj-lt"/>
                <a:cs typeface="Arial"/>
              </a:rPr>
              <a:t>justm</a:t>
            </a:r>
            <a:r>
              <a:rPr sz="2000" spc="-15" dirty="0">
                <a:solidFill>
                  <a:schemeClr val="bg2">
                    <a:lumMod val="50000"/>
                  </a:schemeClr>
                </a:solidFill>
                <a:latin typeface="+mj-lt"/>
                <a:cs typeface="Arial"/>
              </a:rPr>
              <a:t>e</a:t>
            </a:r>
            <a:r>
              <a:rPr sz="2000" dirty="0">
                <a:solidFill>
                  <a:schemeClr val="bg2">
                    <a:lumMod val="50000"/>
                  </a:schemeClr>
                </a:solidFill>
                <a:latin typeface="+mj-lt"/>
                <a:cs typeface="Arial"/>
              </a:rPr>
              <a:t>nt</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a</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d </a:t>
            </a:r>
            <a:r>
              <a:rPr sz="2000" spc="-10" dirty="0">
                <a:solidFill>
                  <a:schemeClr val="bg2">
                    <a:lumMod val="50000"/>
                  </a:schemeClr>
                </a:solidFill>
                <a:latin typeface="+mj-lt"/>
                <a:cs typeface="Arial"/>
              </a:rPr>
              <a:t>m</a:t>
            </a:r>
            <a:r>
              <a:rPr sz="2000" dirty="0">
                <a:solidFill>
                  <a:schemeClr val="bg2">
                    <a:lumMod val="50000"/>
                  </a:schemeClr>
                </a:solidFill>
                <a:latin typeface="+mj-lt"/>
                <a:cs typeface="Arial"/>
              </a:rPr>
              <a:t>o</a:t>
            </a:r>
            <a:r>
              <a:rPr sz="2000" spc="-10" dirty="0">
                <a:solidFill>
                  <a:schemeClr val="bg2">
                    <a:lumMod val="50000"/>
                  </a:schemeClr>
                </a:solidFill>
                <a:latin typeface="+mj-lt"/>
                <a:cs typeface="Arial"/>
              </a:rPr>
              <a:t>d</a:t>
            </a:r>
            <a:r>
              <a:rPr sz="2000" dirty="0">
                <a:solidFill>
                  <a:schemeClr val="bg2">
                    <a:lumMod val="50000"/>
                  </a:schemeClr>
                </a:solidFill>
                <a:latin typeface="+mj-lt"/>
                <a:cs typeface="Arial"/>
              </a:rPr>
              <a:t>ify</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the contr</a:t>
            </a:r>
            <a:r>
              <a:rPr sz="2000" spc="-15" dirty="0">
                <a:solidFill>
                  <a:schemeClr val="bg2">
                    <a:lumMod val="50000"/>
                  </a:schemeClr>
                </a:solidFill>
                <a:latin typeface="+mj-lt"/>
                <a:cs typeface="Arial"/>
              </a:rPr>
              <a:t>a</a:t>
            </a:r>
            <a:r>
              <a:rPr sz="2000" dirty="0">
                <a:solidFill>
                  <a:schemeClr val="bg2">
                    <a:lumMod val="50000"/>
                  </a:schemeClr>
                </a:solidFill>
                <a:latin typeface="+mj-lt"/>
                <a:cs typeface="Arial"/>
              </a:rPr>
              <a:t>ct</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accordi</a:t>
            </a:r>
            <a:r>
              <a:rPr sz="2000" spc="-15" dirty="0">
                <a:solidFill>
                  <a:schemeClr val="bg2">
                    <a:lumMod val="50000"/>
                  </a:schemeClr>
                </a:solidFill>
                <a:latin typeface="+mj-lt"/>
                <a:cs typeface="Arial"/>
              </a:rPr>
              <a:t>n</a:t>
            </a:r>
            <a:r>
              <a:rPr sz="2000" dirty="0">
                <a:solidFill>
                  <a:schemeClr val="bg2">
                    <a:lumMod val="50000"/>
                  </a:schemeClr>
                </a:solidFill>
                <a:latin typeface="+mj-lt"/>
                <a:cs typeface="Arial"/>
              </a:rPr>
              <a:t>gly.</a:t>
            </a:r>
          </a:p>
        </p:txBody>
      </p:sp>
      <p:sp>
        <p:nvSpPr>
          <p:cNvPr id="2" name="Slide Number Placeholder 1"/>
          <p:cNvSpPr>
            <a:spLocks noGrp="1"/>
          </p:cNvSpPr>
          <p:nvPr>
            <p:ph type="sldNum" sz="quarter" idx="7"/>
          </p:nvPr>
        </p:nvSpPr>
        <p:spPr/>
        <p:txBody>
          <a:bodyPr/>
          <a:lstStyle/>
          <a:p>
            <a:pPr marL="25400">
              <a:lnSpc>
                <a:spcPct val="100000"/>
              </a:lnSpc>
            </a:pPr>
            <a:fld id="{81D60167-4931-47E6-BA6A-407CBD079E47}" type="slidenum">
              <a:rPr lang="en-US" smtClean="0"/>
              <a:t>36</a:t>
            </a:fld>
            <a:endParaRPr lang="en-US" dirty="0"/>
          </a:p>
        </p:txBody>
      </p:sp>
    </p:spTree>
    <p:extLst>
      <p:ext uri="{BB962C8B-B14F-4D97-AF65-F5344CB8AC3E}">
        <p14:creationId xmlns:p14="http://schemas.microsoft.com/office/powerpoint/2010/main" val="36060628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184666"/>
            <a:ext cx="9144000" cy="1079783"/>
          </a:xfrm>
          <a:prstGeom prst="rect">
            <a:avLst/>
          </a:prstGeom>
        </p:spPr>
        <p:txBody>
          <a:bodyPr vert="horz" wrap="square" lIns="0" tIns="215900" rIns="0" bIns="0" rtlCol="0">
            <a:spAutoFit/>
          </a:bodyPr>
          <a:lstStyle/>
          <a:p>
            <a:pPr marL="12700"/>
            <a:r>
              <a:rPr lang="en-US" sz="2800" dirty="0">
                <a:solidFill>
                  <a:schemeClr val="bg2">
                    <a:lumMod val="50000"/>
                  </a:schemeClr>
                </a:solidFill>
                <a:latin typeface="+mj-lt"/>
                <a:cs typeface="+mj-cs"/>
              </a:rPr>
              <a:t>What can be changed?  </a:t>
            </a:r>
            <a:br>
              <a:rPr lang="en-US" sz="2800" dirty="0">
                <a:solidFill>
                  <a:schemeClr val="bg2">
                    <a:lumMod val="50000"/>
                  </a:schemeClr>
                </a:solidFill>
                <a:latin typeface="+mj-lt"/>
                <a:cs typeface="+mj-cs"/>
              </a:rPr>
            </a:br>
            <a:r>
              <a:rPr lang="en-US" sz="2800" dirty="0">
                <a:solidFill>
                  <a:schemeClr val="bg2">
                    <a:lumMod val="50000"/>
                  </a:schemeClr>
                </a:solidFill>
                <a:latin typeface="+mj-lt"/>
                <a:cs typeface="+mj-cs"/>
              </a:rPr>
              <a:t>Scope of Contract Issues</a:t>
            </a:r>
            <a:endParaRPr sz="2800" dirty="0">
              <a:solidFill>
                <a:schemeClr val="bg2">
                  <a:lumMod val="50000"/>
                </a:schemeClr>
              </a:solidFill>
              <a:latin typeface="+mj-lt"/>
              <a:cs typeface="+mj-cs"/>
            </a:endParaRPr>
          </a:p>
        </p:txBody>
      </p:sp>
      <p:sp>
        <p:nvSpPr>
          <p:cNvPr id="4" name="object 4"/>
          <p:cNvSpPr txBox="1"/>
          <p:nvPr/>
        </p:nvSpPr>
        <p:spPr>
          <a:xfrm>
            <a:off x="457200" y="5128736"/>
            <a:ext cx="8153400" cy="738664"/>
          </a:xfrm>
          <a:prstGeom prst="rect">
            <a:avLst/>
          </a:prstGeom>
          <a:solidFill>
            <a:srgbClr val="DAECEE"/>
          </a:solidFill>
          <a:ln w="25400">
            <a:solidFill>
              <a:srgbClr val="9FADAF"/>
            </a:solidFill>
          </a:ln>
        </p:spPr>
        <p:txBody>
          <a:bodyPr vert="horz" wrap="square" lIns="0" tIns="0" rIns="0" bIns="0" rtlCol="0">
            <a:spAutoFit/>
          </a:bodyPr>
          <a:lstStyle/>
          <a:p>
            <a:pPr marR="970915" algn="ctr">
              <a:lnSpc>
                <a:spcPct val="120100"/>
              </a:lnSpc>
            </a:pPr>
            <a:r>
              <a:rPr lang="en-US" sz="2000" b="1" dirty="0" smtClean="0">
                <a:solidFill>
                  <a:srgbClr val="002F54"/>
                </a:solidFill>
                <a:latin typeface="+mj-lt"/>
                <a:cs typeface="Arial"/>
              </a:rPr>
              <a:t>                 Cardinal </a:t>
            </a:r>
            <a:r>
              <a:rPr lang="en-US" sz="2000" b="1" dirty="0">
                <a:solidFill>
                  <a:srgbClr val="002F54"/>
                </a:solidFill>
                <a:latin typeface="+mj-lt"/>
                <a:cs typeface="Arial"/>
              </a:rPr>
              <a:t>Changes</a:t>
            </a:r>
          </a:p>
          <a:p>
            <a:pPr marR="970915" algn="ctr">
              <a:lnSpc>
                <a:spcPct val="120100"/>
              </a:lnSpc>
            </a:pPr>
            <a:r>
              <a:rPr lang="en-US" sz="2000" b="1" dirty="0" smtClean="0">
                <a:solidFill>
                  <a:srgbClr val="002F54"/>
                </a:solidFill>
                <a:latin typeface="+mj-lt"/>
                <a:cs typeface="Arial"/>
              </a:rPr>
              <a:t>            </a:t>
            </a:r>
            <a:r>
              <a:rPr sz="2000" b="1" dirty="0" smtClean="0">
                <a:solidFill>
                  <a:srgbClr val="002F54"/>
                </a:solidFill>
                <a:latin typeface="+mj-lt"/>
                <a:cs typeface="Arial"/>
              </a:rPr>
              <a:t>Changes </a:t>
            </a:r>
            <a:r>
              <a:rPr sz="2000" b="1" dirty="0">
                <a:solidFill>
                  <a:srgbClr val="002F54"/>
                </a:solidFill>
                <a:latin typeface="+mj-lt"/>
                <a:cs typeface="Arial"/>
              </a:rPr>
              <a:t>t</a:t>
            </a:r>
            <a:r>
              <a:rPr sz="2000" b="1" spc="-20" dirty="0">
                <a:solidFill>
                  <a:srgbClr val="002F54"/>
                </a:solidFill>
                <a:latin typeface="+mj-lt"/>
                <a:cs typeface="Arial"/>
              </a:rPr>
              <a:t>h</a:t>
            </a:r>
            <a:r>
              <a:rPr sz="2000" b="1" dirty="0">
                <a:solidFill>
                  <a:srgbClr val="002F54"/>
                </a:solidFill>
                <a:latin typeface="+mj-lt"/>
                <a:cs typeface="Arial"/>
              </a:rPr>
              <a:t>at are not within</a:t>
            </a:r>
            <a:r>
              <a:rPr sz="2000" b="1" spc="-15" dirty="0">
                <a:solidFill>
                  <a:srgbClr val="002F54"/>
                </a:solidFill>
                <a:latin typeface="+mj-lt"/>
                <a:cs typeface="Arial"/>
              </a:rPr>
              <a:t> </a:t>
            </a:r>
            <a:r>
              <a:rPr sz="2000" b="1" dirty="0">
                <a:solidFill>
                  <a:srgbClr val="002F54"/>
                </a:solidFill>
                <a:latin typeface="+mj-lt"/>
                <a:cs typeface="Arial"/>
              </a:rPr>
              <a:t>the </a:t>
            </a:r>
            <a:r>
              <a:rPr sz="2000" b="1" dirty="0" smtClean="0">
                <a:solidFill>
                  <a:srgbClr val="002F54"/>
                </a:solidFill>
                <a:latin typeface="+mj-lt"/>
                <a:cs typeface="Arial"/>
              </a:rPr>
              <a:t>contract’s</a:t>
            </a:r>
            <a:r>
              <a:rPr lang="en-US" sz="2000" b="1" dirty="0" smtClean="0">
                <a:solidFill>
                  <a:srgbClr val="002F54"/>
                </a:solidFill>
                <a:latin typeface="+mj-lt"/>
                <a:cs typeface="Arial"/>
              </a:rPr>
              <a:t> </a:t>
            </a:r>
            <a:r>
              <a:rPr sz="2000" b="1" dirty="0" smtClean="0">
                <a:solidFill>
                  <a:srgbClr val="002F54"/>
                </a:solidFill>
                <a:latin typeface="+mj-lt"/>
                <a:cs typeface="Arial"/>
              </a:rPr>
              <a:t>general</a:t>
            </a:r>
            <a:r>
              <a:rPr sz="2000" b="1" spc="-15" dirty="0" smtClean="0">
                <a:solidFill>
                  <a:srgbClr val="002F54"/>
                </a:solidFill>
                <a:latin typeface="+mj-lt"/>
                <a:cs typeface="Arial"/>
              </a:rPr>
              <a:t> </a:t>
            </a:r>
            <a:r>
              <a:rPr lang="en-US" sz="2000" b="1" spc="-15" dirty="0" smtClean="0">
                <a:solidFill>
                  <a:srgbClr val="002F54"/>
                </a:solidFill>
                <a:latin typeface="+mj-lt"/>
                <a:cs typeface="Arial"/>
              </a:rPr>
              <a:t> </a:t>
            </a:r>
            <a:r>
              <a:rPr sz="2000" b="1" dirty="0" smtClean="0">
                <a:solidFill>
                  <a:srgbClr val="002F54"/>
                </a:solidFill>
                <a:latin typeface="+mj-lt"/>
                <a:cs typeface="Arial"/>
              </a:rPr>
              <a:t>sco</a:t>
            </a:r>
            <a:r>
              <a:rPr sz="2000" b="1" spc="-15" dirty="0" smtClean="0">
                <a:solidFill>
                  <a:srgbClr val="002F54"/>
                </a:solidFill>
                <a:latin typeface="+mj-lt"/>
                <a:cs typeface="Arial"/>
              </a:rPr>
              <a:t>p</a:t>
            </a:r>
            <a:r>
              <a:rPr sz="2000" b="1" dirty="0" smtClean="0">
                <a:solidFill>
                  <a:srgbClr val="002F54"/>
                </a:solidFill>
                <a:latin typeface="+mj-lt"/>
                <a:cs typeface="Arial"/>
              </a:rPr>
              <a:t>e</a:t>
            </a:r>
            <a:endParaRPr sz="2000" dirty="0">
              <a:latin typeface="+mj-lt"/>
              <a:cs typeface="Arial"/>
            </a:endParaRPr>
          </a:p>
        </p:txBody>
      </p:sp>
      <p:sp>
        <p:nvSpPr>
          <p:cNvPr id="8" name="Rectangle 7"/>
          <p:cNvSpPr/>
          <p:nvPr/>
        </p:nvSpPr>
        <p:spPr>
          <a:xfrm>
            <a:off x="609600" y="1295400"/>
            <a:ext cx="7924800" cy="3547125"/>
          </a:xfrm>
          <a:prstGeom prst="rect">
            <a:avLst/>
          </a:prstGeom>
        </p:spPr>
        <p:txBody>
          <a:bodyPr wrap="square">
            <a:spAutoFit/>
          </a:bodyPr>
          <a:lstStyle/>
          <a:p>
            <a:pPr marL="355600" indent="-342900">
              <a:lnSpc>
                <a:spcPct val="100000"/>
              </a:lnSpc>
              <a:buFont typeface="Arial"/>
              <a:buChar char="•"/>
              <a:tabLst>
                <a:tab pos="356235" algn="l"/>
              </a:tabLst>
            </a:pPr>
            <a:endParaRPr lang="en-US" dirty="0">
              <a:solidFill>
                <a:srgbClr val="002F54"/>
              </a:solidFill>
              <a:cs typeface="Arial"/>
            </a:endParaRPr>
          </a:p>
          <a:p>
            <a:pPr marL="355600" indent="-342900">
              <a:lnSpc>
                <a:spcPct val="100000"/>
              </a:lnSpc>
              <a:buFont typeface="Arial"/>
              <a:buChar char="•"/>
              <a:tabLst>
                <a:tab pos="356235" algn="l"/>
              </a:tabLst>
            </a:pPr>
            <a:r>
              <a:rPr lang="en-US" sz="2000" dirty="0" smtClean="0">
                <a:solidFill>
                  <a:schemeClr val="bg2">
                    <a:lumMod val="50000"/>
                  </a:schemeClr>
                </a:solidFill>
                <a:latin typeface="+mj-lt"/>
                <a:cs typeface="Arial"/>
              </a:rPr>
              <a:t>Does</a:t>
            </a:r>
            <a:r>
              <a:rPr lang="en-US" sz="2000" spc="-25" dirty="0" smtClean="0">
                <a:solidFill>
                  <a:schemeClr val="bg2">
                    <a:lumMod val="50000"/>
                  </a:schemeClr>
                </a:solidFill>
                <a:latin typeface="+mj-lt"/>
                <a:cs typeface="Arial"/>
              </a:rPr>
              <a:t> </a:t>
            </a:r>
            <a:r>
              <a:rPr lang="en-US" sz="2000" dirty="0">
                <a:solidFill>
                  <a:schemeClr val="bg2">
                    <a:lumMod val="50000"/>
                  </a:schemeClr>
                </a:solidFill>
                <a:latin typeface="+mj-lt"/>
                <a:cs typeface="Arial"/>
              </a:rPr>
              <a:t>the</a:t>
            </a:r>
            <a:r>
              <a:rPr lang="en-US" sz="2000" spc="-20" dirty="0">
                <a:solidFill>
                  <a:schemeClr val="bg2">
                    <a:lumMod val="50000"/>
                  </a:schemeClr>
                </a:solidFill>
                <a:latin typeface="+mj-lt"/>
                <a:cs typeface="Arial"/>
              </a:rPr>
              <a:t> </a:t>
            </a:r>
            <a:r>
              <a:rPr lang="en-US" sz="2000" dirty="0">
                <a:solidFill>
                  <a:schemeClr val="bg2">
                    <a:lumMod val="50000"/>
                  </a:schemeClr>
                </a:solidFill>
                <a:latin typeface="+mj-lt"/>
                <a:cs typeface="Arial"/>
              </a:rPr>
              <a:t>changed</a:t>
            </a:r>
            <a:r>
              <a:rPr lang="en-US" sz="2000" spc="-60" dirty="0">
                <a:solidFill>
                  <a:schemeClr val="bg2">
                    <a:lumMod val="50000"/>
                  </a:schemeClr>
                </a:solidFill>
                <a:latin typeface="+mj-lt"/>
                <a:cs typeface="Arial"/>
              </a:rPr>
              <a:t> </a:t>
            </a:r>
            <a:r>
              <a:rPr lang="en-US" sz="2000" dirty="0">
                <a:solidFill>
                  <a:schemeClr val="bg2">
                    <a:lumMod val="50000"/>
                  </a:schemeClr>
                </a:solidFill>
                <a:latin typeface="+mj-lt"/>
                <a:cs typeface="Arial"/>
              </a:rPr>
              <a:t>work</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repr</a:t>
            </a:r>
            <a:r>
              <a:rPr lang="en-US" sz="2000" spc="-10" dirty="0">
                <a:solidFill>
                  <a:schemeClr val="bg2">
                    <a:lumMod val="50000"/>
                  </a:schemeClr>
                </a:solidFill>
                <a:latin typeface="+mj-lt"/>
                <a:cs typeface="Arial"/>
              </a:rPr>
              <a:t>e</a:t>
            </a:r>
            <a:r>
              <a:rPr lang="en-US" sz="2000" dirty="0">
                <a:solidFill>
                  <a:schemeClr val="bg2">
                    <a:lumMod val="50000"/>
                  </a:schemeClr>
                </a:solidFill>
                <a:latin typeface="+mj-lt"/>
                <a:cs typeface="Arial"/>
              </a:rPr>
              <a:t>s</a:t>
            </a:r>
            <a:r>
              <a:rPr lang="en-US" sz="2000" spc="-15" dirty="0">
                <a:solidFill>
                  <a:schemeClr val="bg2">
                    <a:lumMod val="50000"/>
                  </a:schemeClr>
                </a:solidFill>
                <a:latin typeface="+mj-lt"/>
                <a:cs typeface="Arial"/>
              </a:rPr>
              <a:t>e</a:t>
            </a:r>
            <a:r>
              <a:rPr lang="en-US" sz="2000" dirty="0">
                <a:solidFill>
                  <a:schemeClr val="bg2">
                    <a:lumMod val="50000"/>
                  </a:schemeClr>
                </a:solidFill>
                <a:latin typeface="+mj-lt"/>
                <a:cs typeface="Arial"/>
              </a:rPr>
              <a:t>nt</a:t>
            </a:r>
            <a:r>
              <a:rPr lang="en-US" sz="2000" spc="-45" dirty="0">
                <a:solidFill>
                  <a:schemeClr val="bg2">
                    <a:lumMod val="50000"/>
                  </a:schemeClr>
                </a:solidFill>
                <a:latin typeface="+mj-lt"/>
                <a:cs typeface="Arial"/>
              </a:rPr>
              <a:t> </a:t>
            </a:r>
            <a:r>
              <a:rPr lang="en-US" sz="2000" dirty="0">
                <a:solidFill>
                  <a:schemeClr val="bg2">
                    <a:lumMod val="50000"/>
                  </a:schemeClr>
                </a:solidFill>
                <a:latin typeface="+mj-lt"/>
                <a:cs typeface="Arial"/>
              </a:rPr>
              <a:t>what</a:t>
            </a:r>
            <a:r>
              <a:rPr lang="en-US" sz="2000" spc="-30" dirty="0">
                <a:solidFill>
                  <a:schemeClr val="bg2">
                    <a:lumMod val="50000"/>
                  </a:schemeClr>
                </a:solidFill>
                <a:latin typeface="+mj-lt"/>
                <a:cs typeface="Arial"/>
              </a:rPr>
              <a:t> </a:t>
            </a:r>
            <a:r>
              <a:rPr lang="en-US" sz="2000" dirty="0">
                <a:solidFill>
                  <a:schemeClr val="bg2">
                    <a:lumMod val="50000"/>
                  </a:schemeClr>
                </a:solidFill>
                <a:latin typeface="+mj-lt"/>
                <a:cs typeface="Arial"/>
              </a:rPr>
              <a:t>both</a:t>
            </a:r>
            <a:r>
              <a:rPr lang="en-US" sz="2000" spc="-30" dirty="0">
                <a:solidFill>
                  <a:schemeClr val="bg2">
                    <a:lumMod val="50000"/>
                  </a:schemeClr>
                </a:solidFill>
                <a:latin typeface="+mj-lt"/>
                <a:cs typeface="Arial"/>
              </a:rPr>
              <a:t> </a:t>
            </a:r>
            <a:r>
              <a:rPr lang="en-US" sz="2000" dirty="0">
                <a:solidFill>
                  <a:schemeClr val="bg2">
                    <a:lumMod val="50000"/>
                  </a:schemeClr>
                </a:solidFill>
                <a:latin typeface="+mj-lt"/>
                <a:cs typeface="Arial"/>
              </a:rPr>
              <a:t>parties</a:t>
            </a:r>
          </a:p>
          <a:p>
            <a:pPr marL="355600">
              <a:lnSpc>
                <a:spcPct val="100000"/>
              </a:lnSpc>
              <a:spcBef>
                <a:spcPts val="550"/>
              </a:spcBef>
            </a:pPr>
            <a:r>
              <a:rPr lang="en-US" sz="2000" dirty="0">
                <a:solidFill>
                  <a:schemeClr val="bg2">
                    <a:lumMod val="50000"/>
                  </a:schemeClr>
                </a:solidFill>
                <a:latin typeface="+mj-lt"/>
                <a:cs typeface="Arial"/>
              </a:rPr>
              <a:t>reas</a:t>
            </a:r>
            <a:r>
              <a:rPr lang="en-US" sz="2000" spc="5" dirty="0">
                <a:solidFill>
                  <a:schemeClr val="bg2">
                    <a:lumMod val="50000"/>
                  </a:schemeClr>
                </a:solidFill>
                <a:latin typeface="+mj-lt"/>
                <a:cs typeface="Arial"/>
              </a:rPr>
              <a:t>o</a:t>
            </a:r>
            <a:r>
              <a:rPr lang="en-US" sz="2000" spc="-10" dirty="0">
                <a:solidFill>
                  <a:schemeClr val="bg2">
                    <a:lumMod val="50000"/>
                  </a:schemeClr>
                </a:solidFill>
                <a:latin typeface="+mj-lt"/>
                <a:cs typeface="Arial"/>
              </a:rPr>
              <a:t>n</a:t>
            </a:r>
            <a:r>
              <a:rPr lang="en-US" sz="2000" dirty="0">
                <a:solidFill>
                  <a:schemeClr val="bg2">
                    <a:lumMod val="50000"/>
                  </a:schemeClr>
                </a:solidFill>
                <a:latin typeface="+mj-lt"/>
                <a:cs typeface="Arial"/>
              </a:rPr>
              <a:t>ably</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co</a:t>
            </a:r>
            <a:r>
              <a:rPr lang="en-US" sz="2000" spc="-15" dirty="0">
                <a:solidFill>
                  <a:schemeClr val="bg2">
                    <a:lumMod val="50000"/>
                  </a:schemeClr>
                </a:solidFill>
                <a:latin typeface="+mj-lt"/>
                <a:cs typeface="Arial"/>
              </a:rPr>
              <a:t>n</a:t>
            </a:r>
            <a:r>
              <a:rPr lang="en-US" sz="2000" dirty="0">
                <a:solidFill>
                  <a:schemeClr val="bg2">
                    <a:lumMod val="50000"/>
                  </a:schemeClr>
                </a:solidFill>
                <a:latin typeface="+mj-lt"/>
                <a:cs typeface="Arial"/>
              </a:rPr>
              <a:t>t</a:t>
            </a:r>
            <a:r>
              <a:rPr lang="en-US" sz="2000" spc="-15" dirty="0">
                <a:solidFill>
                  <a:schemeClr val="bg2">
                    <a:lumMod val="50000"/>
                  </a:schemeClr>
                </a:solidFill>
                <a:latin typeface="+mj-lt"/>
                <a:cs typeface="Arial"/>
              </a:rPr>
              <a:t>e</a:t>
            </a:r>
            <a:r>
              <a:rPr lang="en-US" sz="2000" dirty="0">
                <a:solidFill>
                  <a:schemeClr val="bg2">
                    <a:lumMod val="50000"/>
                  </a:schemeClr>
                </a:solidFill>
                <a:latin typeface="+mj-lt"/>
                <a:cs typeface="Arial"/>
              </a:rPr>
              <a:t>mpl</a:t>
            </a:r>
            <a:r>
              <a:rPr lang="en-US" sz="2000" spc="-10" dirty="0">
                <a:solidFill>
                  <a:schemeClr val="bg2">
                    <a:lumMod val="50000"/>
                  </a:schemeClr>
                </a:solidFill>
                <a:latin typeface="+mj-lt"/>
                <a:cs typeface="Arial"/>
              </a:rPr>
              <a:t>a</a:t>
            </a:r>
            <a:r>
              <a:rPr lang="en-US" sz="2000" dirty="0">
                <a:solidFill>
                  <a:schemeClr val="bg2">
                    <a:lumMod val="50000"/>
                  </a:schemeClr>
                </a:solidFill>
                <a:latin typeface="+mj-lt"/>
                <a:cs typeface="Arial"/>
              </a:rPr>
              <a:t>t</a:t>
            </a:r>
            <a:r>
              <a:rPr lang="en-US" sz="2000" spc="-15" dirty="0">
                <a:solidFill>
                  <a:schemeClr val="bg2">
                    <a:lumMod val="50000"/>
                  </a:schemeClr>
                </a:solidFill>
                <a:latin typeface="+mj-lt"/>
                <a:cs typeface="Arial"/>
              </a:rPr>
              <a:t>e</a:t>
            </a:r>
            <a:r>
              <a:rPr lang="en-US" sz="2000" dirty="0">
                <a:solidFill>
                  <a:schemeClr val="bg2">
                    <a:lumMod val="50000"/>
                  </a:schemeClr>
                </a:solidFill>
                <a:latin typeface="+mj-lt"/>
                <a:cs typeface="Arial"/>
              </a:rPr>
              <a:t>d</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at</a:t>
            </a:r>
            <a:r>
              <a:rPr lang="en-US" sz="2000" spc="-45" dirty="0">
                <a:solidFill>
                  <a:schemeClr val="bg2">
                    <a:lumMod val="50000"/>
                  </a:schemeClr>
                </a:solidFill>
                <a:latin typeface="+mj-lt"/>
                <a:cs typeface="Arial"/>
              </a:rPr>
              <a:t> </a:t>
            </a:r>
            <a:r>
              <a:rPr lang="en-US" sz="2000" dirty="0">
                <a:solidFill>
                  <a:schemeClr val="bg2">
                    <a:lumMod val="50000"/>
                  </a:schemeClr>
                </a:solidFill>
                <a:latin typeface="+mj-lt"/>
                <a:cs typeface="Arial"/>
              </a:rPr>
              <a:t>the</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time</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of awar</a:t>
            </a:r>
            <a:r>
              <a:rPr lang="en-US" sz="2000" spc="5" dirty="0">
                <a:solidFill>
                  <a:schemeClr val="bg2">
                    <a:lumMod val="50000"/>
                  </a:schemeClr>
                </a:solidFill>
                <a:latin typeface="+mj-lt"/>
                <a:cs typeface="Arial"/>
              </a:rPr>
              <a:t>d</a:t>
            </a:r>
            <a:r>
              <a:rPr lang="en-US" sz="2000" dirty="0">
                <a:solidFill>
                  <a:schemeClr val="bg2">
                    <a:lumMod val="50000"/>
                  </a:schemeClr>
                </a:solidFill>
                <a:latin typeface="+mj-lt"/>
                <a:cs typeface="Arial"/>
              </a:rPr>
              <a:t>?</a:t>
            </a:r>
          </a:p>
          <a:p>
            <a:pPr marL="355600" marR="638175" indent="-342900">
              <a:lnSpc>
                <a:spcPct val="120100"/>
              </a:lnSpc>
              <a:spcBef>
                <a:spcPts val="1150"/>
              </a:spcBef>
              <a:buFont typeface="Arial"/>
              <a:buChar char="•"/>
              <a:tabLst>
                <a:tab pos="356235" algn="l"/>
              </a:tabLst>
            </a:pPr>
            <a:r>
              <a:rPr lang="en-US" sz="2000" dirty="0">
                <a:solidFill>
                  <a:schemeClr val="bg2">
                    <a:lumMod val="50000"/>
                  </a:schemeClr>
                </a:solidFill>
                <a:latin typeface="+mj-lt"/>
                <a:cs typeface="Arial"/>
              </a:rPr>
              <a:t>Is</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the</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cha</a:t>
            </a:r>
            <a:r>
              <a:rPr lang="en-US" sz="2000" spc="5" dirty="0">
                <a:solidFill>
                  <a:schemeClr val="bg2">
                    <a:lumMod val="50000"/>
                  </a:schemeClr>
                </a:solidFill>
                <a:latin typeface="+mj-lt"/>
                <a:cs typeface="Arial"/>
              </a:rPr>
              <a:t>n</a:t>
            </a:r>
            <a:r>
              <a:rPr lang="en-US" sz="2000" dirty="0">
                <a:solidFill>
                  <a:schemeClr val="bg2">
                    <a:lumMod val="50000"/>
                  </a:schemeClr>
                </a:solidFill>
                <a:latin typeface="+mj-lt"/>
                <a:cs typeface="Arial"/>
              </a:rPr>
              <a:t>ged</a:t>
            </a:r>
            <a:r>
              <a:rPr lang="en-US" sz="2000" spc="-60" dirty="0">
                <a:solidFill>
                  <a:schemeClr val="bg2">
                    <a:lumMod val="50000"/>
                  </a:schemeClr>
                </a:solidFill>
                <a:latin typeface="+mj-lt"/>
                <a:cs typeface="Arial"/>
              </a:rPr>
              <a:t> </a:t>
            </a:r>
            <a:r>
              <a:rPr lang="en-US" sz="2000" dirty="0">
                <a:solidFill>
                  <a:schemeClr val="bg2">
                    <a:lumMod val="50000"/>
                  </a:schemeClr>
                </a:solidFill>
                <a:latin typeface="+mj-lt"/>
                <a:cs typeface="Arial"/>
              </a:rPr>
              <a:t>work</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esse</a:t>
            </a:r>
            <a:r>
              <a:rPr lang="en-US" sz="2000" spc="5" dirty="0">
                <a:solidFill>
                  <a:schemeClr val="bg2">
                    <a:lumMod val="50000"/>
                  </a:schemeClr>
                </a:solidFill>
                <a:latin typeface="+mj-lt"/>
                <a:cs typeface="Arial"/>
              </a:rPr>
              <a:t>n</a:t>
            </a:r>
            <a:r>
              <a:rPr lang="en-US" sz="2000" dirty="0">
                <a:solidFill>
                  <a:schemeClr val="bg2">
                    <a:lumMod val="50000"/>
                  </a:schemeClr>
                </a:solidFill>
                <a:latin typeface="+mj-lt"/>
                <a:cs typeface="Arial"/>
              </a:rPr>
              <a:t>ti</a:t>
            </a:r>
            <a:r>
              <a:rPr lang="en-US" sz="2000" spc="-10" dirty="0">
                <a:solidFill>
                  <a:schemeClr val="bg2">
                    <a:lumMod val="50000"/>
                  </a:schemeClr>
                </a:solidFill>
                <a:latin typeface="+mj-lt"/>
                <a:cs typeface="Arial"/>
              </a:rPr>
              <a:t>a</a:t>
            </a:r>
            <a:r>
              <a:rPr lang="en-US" sz="2000" dirty="0">
                <a:solidFill>
                  <a:schemeClr val="bg2">
                    <a:lumMod val="50000"/>
                  </a:schemeClr>
                </a:solidFill>
                <a:latin typeface="+mj-lt"/>
                <a:cs typeface="Arial"/>
              </a:rPr>
              <a:t>l</a:t>
            </a:r>
            <a:r>
              <a:rPr lang="en-US" sz="2000" spc="5" dirty="0">
                <a:solidFill>
                  <a:schemeClr val="bg2">
                    <a:lumMod val="50000"/>
                  </a:schemeClr>
                </a:solidFill>
                <a:latin typeface="+mj-lt"/>
                <a:cs typeface="Arial"/>
              </a:rPr>
              <a:t>l</a:t>
            </a:r>
            <a:r>
              <a:rPr lang="en-US" sz="2000" dirty="0">
                <a:solidFill>
                  <a:schemeClr val="bg2">
                    <a:lumMod val="50000"/>
                  </a:schemeClr>
                </a:solidFill>
                <a:latin typeface="+mj-lt"/>
                <a:cs typeface="Arial"/>
              </a:rPr>
              <a:t>y</a:t>
            </a:r>
            <a:r>
              <a:rPr lang="en-US" sz="2000" spc="-55" dirty="0">
                <a:solidFill>
                  <a:schemeClr val="bg2">
                    <a:lumMod val="50000"/>
                  </a:schemeClr>
                </a:solidFill>
                <a:latin typeface="+mj-lt"/>
                <a:cs typeface="Arial"/>
              </a:rPr>
              <a:t> </a:t>
            </a:r>
            <a:r>
              <a:rPr lang="en-US" sz="2000" dirty="0">
                <a:solidFill>
                  <a:schemeClr val="bg2">
                    <a:lumMod val="50000"/>
                  </a:schemeClr>
                </a:solidFill>
                <a:latin typeface="+mj-lt"/>
                <a:cs typeface="Arial"/>
              </a:rPr>
              <a:t>the</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same</a:t>
            </a:r>
            <a:r>
              <a:rPr lang="en-US" sz="2000" spc="-20" dirty="0">
                <a:solidFill>
                  <a:schemeClr val="bg2">
                    <a:lumMod val="50000"/>
                  </a:schemeClr>
                </a:solidFill>
                <a:latin typeface="+mj-lt"/>
                <a:cs typeface="Arial"/>
              </a:rPr>
              <a:t> </a:t>
            </a:r>
            <a:r>
              <a:rPr lang="en-US" sz="2000" dirty="0">
                <a:solidFill>
                  <a:schemeClr val="bg2">
                    <a:lumMod val="50000"/>
                  </a:schemeClr>
                </a:solidFill>
                <a:latin typeface="+mj-lt"/>
                <a:cs typeface="Arial"/>
              </a:rPr>
              <a:t>that</a:t>
            </a:r>
            <a:r>
              <a:rPr lang="en-US" sz="2000" spc="-20" dirty="0">
                <a:solidFill>
                  <a:schemeClr val="bg2">
                    <a:lumMod val="50000"/>
                  </a:schemeClr>
                </a:solidFill>
                <a:latin typeface="+mj-lt"/>
                <a:cs typeface="Arial"/>
              </a:rPr>
              <a:t> </a:t>
            </a:r>
            <a:r>
              <a:rPr lang="en-US" sz="2000" dirty="0">
                <a:solidFill>
                  <a:schemeClr val="bg2">
                    <a:lumMod val="50000"/>
                  </a:schemeClr>
                </a:solidFill>
                <a:latin typeface="+mj-lt"/>
                <a:cs typeface="Arial"/>
              </a:rPr>
              <a:t>they bar</a:t>
            </a:r>
            <a:r>
              <a:rPr lang="en-US" sz="2000" spc="5" dirty="0">
                <a:solidFill>
                  <a:schemeClr val="bg2">
                    <a:lumMod val="50000"/>
                  </a:schemeClr>
                </a:solidFill>
                <a:latin typeface="+mj-lt"/>
                <a:cs typeface="Arial"/>
              </a:rPr>
              <a:t>g</a:t>
            </a:r>
            <a:r>
              <a:rPr lang="en-US" sz="2000" dirty="0">
                <a:solidFill>
                  <a:schemeClr val="bg2">
                    <a:lumMod val="50000"/>
                  </a:schemeClr>
                </a:solidFill>
                <a:latin typeface="+mj-lt"/>
                <a:cs typeface="Arial"/>
              </a:rPr>
              <a:t>ai</a:t>
            </a:r>
            <a:r>
              <a:rPr lang="en-US" sz="2000" spc="-15" dirty="0">
                <a:solidFill>
                  <a:schemeClr val="bg2">
                    <a:lumMod val="50000"/>
                  </a:schemeClr>
                </a:solidFill>
                <a:latin typeface="+mj-lt"/>
                <a:cs typeface="Arial"/>
              </a:rPr>
              <a:t>n</a:t>
            </a:r>
            <a:r>
              <a:rPr lang="en-US" sz="2000" dirty="0">
                <a:solidFill>
                  <a:schemeClr val="bg2">
                    <a:lumMod val="50000"/>
                  </a:schemeClr>
                </a:solidFill>
                <a:latin typeface="+mj-lt"/>
                <a:cs typeface="Arial"/>
              </a:rPr>
              <a:t>ed</a:t>
            </a:r>
            <a:r>
              <a:rPr lang="en-US" sz="2000" spc="-45" dirty="0">
                <a:solidFill>
                  <a:schemeClr val="bg2">
                    <a:lumMod val="50000"/>
                  </a:schemeClr>
                </a:solidFill>
                <a:latin typeface="+mj-lt"/>
                <a:cs typeface="Arial"/>
              </a:rPr>
              <a:t> </a:t>
            </a:r>
            <a:r>
              <a:rPr lang="en-US" sz="2000" dirty="0">
                <a:solidFill>
                  <a:schemeClr val="bg2">
                    <a:lumMod val="50000"/>
                  </a:schemeClr>
                </a:solidFill>
                <a:latin typeface="+mj-lt"/>
                <a:cs typeface="Arial"/>
              </a:rPr>
              <a:t>for?</a:t>
            </a:r>
          </a:p>
          <a:p>
            <a:pPr marL="355600" indent="-342900">
              <a:lnSpc>
                <a:spcPct val="100000"/>
              </a:lnSpc>
              <a:spcBef>
                <a:spcPts val="1700"/>
              </a:spcBef>
              <a:buFont typeface="Arial"/>
              <a:buChar char="•"/>
              <a:tabLst>
                <a:tab pos="356235" algn="l"/>
              </a:tabLst>
            </a:pPr>
            <a:r>
              <a:rPr lang="en-US" sz="2000" dirty="0">
                <a:solidFill>
                  <a:schemeClr val="bg2">
                    <a:lumMod val="50000"/>
                  </a:schemeClr>
                </a:solidFill>
                <a:latin typeface="+mj-lt"/>
                <a:cs typeface="Arial"/>
              </a:rPr>
              <a:t>Is</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the</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nature</a:t>
            </a:r>
            <a:r>
              <a:rPr lang="en-US" sz="2000" spc="-35" dirty="0">
                <a:solidFill>
                  <a:schemeClr val="bg2">
                    <a:lumMod val="50000"/>
                  </a:schemeClr>
                </a:solidFill>
                <a:latin typeface="+mj-lt"/>
                <a:cs typeface="Arial"/>
              </a:rPr>
              <a:t> </a:t>
            </a:r>
            <a:r>
              <a:rPr lang="en-US" sz="2000" dirty="0">
                <a:solidFill>
                  <a:schemeClr val="bg2">
                    <a:lumMod val="50000"/>
                  </a:schemeClr>
                </a:solidFill>
                <a:latin typeface="+mj-lt"/>
                <a:cs typeface="Arial"/>
              </a:rPr>
              <a:t>of</a:t>
            </a:r>
            <a:r>
              <a:rPr lang="en-US" sz="2000" spc="-20" dirty="0">
                <a:solidFill>
                  <a:schemeClr val="bg2">
                    <a:lumMod val="50000"/>
                  </a:schemeClr>
                </a:solidFill>
                <a:latin typeface="+mj-lt"/>
                <a:cs typeface="Arial"/>
              </a:rPr>
              <a:t> </a:t>
            </a:r>
            <a:r>
              <a:rPr lang="en-US" sz="2000" dirty="0">
                <a:solidFill>
                  <a:schemeClr val="bg2">
                    <a:lumMod val="50000"/>
                  </a:schemeClr>
                </a:solidFill>
                <a:latin typeface="+mj-lt"/>
                <a:cs typeface="Arial"/>
              </a:rPr>
              <a:t>the</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req</a:t>
            </a:r>
            <a:r>
              <a:rPr lang="en-US" sz="2000" spc="5" dirty="0">
                <a:solidFill>
                  <a:schemeClr val="bg2">
                    <a:lumMod val="50000"/>
                  </a:schemeClr>
                </a:solidFill>
                <a:latin typeface="+mj-lt"/>
                <a:cs typeface="Arial"/>
              </a:rPr>
              <a:t>u</a:t>
            </a:r>
            <a:r>
              <a:rPr lang="en-US" sz="2000" dirty="0">
                <a:solidFill>
                  <a:schemeClr val="bg2">
                    <a:lumMod val="50000"/>
                  </a:schemeClr>
                </a:solidFill>
                <a:latin typeface="+mj-lt"/>
                <a:cs typeface="Arial"/>
              </a:rPr>
              <a:t>ire</a:t>
            </a:r>
            <a:r>
              <a:rPr lang="en-US" sz="2000" spc="-15" dirty="0">
                <a:solidFill>
                  <a:schemeClr val="bg2">
                    <a:lumMod val="50000"/>
                  </a:schemeClr>
                </a:solidFill>
                <a:latin typeface="+mj-lt"/>
                <a:cs typeface="Arial"/>
              </a:rPr>
              <a:t>m</a:t>
            </a:r>
            <a:r>
              <a:rPr lang="en-US" sz="2000" spc="-10" dirty="0">
                <a:solidFill>
                  <a:schemeClr val="bg2">
                    <a:lumMod val="50000"/>
                  </a:schemeClr>
                </a:solidFill>
                <a:latin typeface="+mj-lt"/>
                <a:cs typeface="Arial"/>
              </a:rPr>
              <a:t>e</a:t>
            </a:r>
            <a:r>
              <a:rPr lang="en-US" sz="2000" dirty="0">
                <a:solidFill>
                  <a:schemeClr val="bg2">
                    <a:lumMod val="50000"/>
                  </a:schemeClr>
                </a:solidFill>
                <a:latin typeface="+mj-lt"/>
                <a:cs typeface="Arial"/>
              </a:rPr>
              <a:t>nt</a:t>
            </a:r>
            <a:r>
              <a:rPr lang="en-US" sz="2000" spc="-45" dirty="0">
                <a:solidFill>
                  <a:schemeClr val="bg2">
                    <a:lumMod val="50000"/>
                  </a:schemeClr>
                </a:solidFill>
                <a:latin typeface="+mj-lt"/>
                <a:cs typeface="Arial"/>
              </a:rPr>
              <a:t> </a:t>
            </a:r>
            <a:r>
              <a:rPr lang="en-US" sz="2000" dirty="0">
                <a:solidFill>
                  <a:schemeClr val="bg2">
                    <a:lumMod val="50000"/>
                  </a:schemeClr>
                </a:solidFill>
                <a:latin typeface="+mj-lt"/>
                <a:cs typeface="Arial"/>
              </a:rPr>
              <a:t>altered</a:t>
            </a:r>
            <a:r>
              <a:rPr lang="en-US" sz="2000" spc="-50" dirty="0">
                <a:solidFill>
                  <a:schemeClr val="bg2">
                    <a:lumMod val="50000"/>
                  </a:schemeClr>
                </a:solidFill>
                <a:latin typeface="+mj-lt"/>
                <a:cs typeface="Arial"/>
              </a:rPr>
              <a:t> </a:t>
            </a:r>
            <a:r>
              <a:rPr lang="en-US" sz="2000" dirty="0">
                <a:solidFill>
                  <a:schemeClr val="bg2">
                    <a:lumMod val="50000"/>
                  </a:schemeClr>
                </a:solidFill>
                <a:latin typeface="+mj-lt"/>
                <a:cs typeface="Arial"/>
              </a:rPr>
              <a:t>by the</a:t>
            </a:r>
            <a:r>
              <a:rPr lang="en-US" sz="2000" spc="-30" dirty="0">
                <a:solidFill>
                  <a:schemeClr val="bg2">
                    <a:lumMod val="50000"/>
                  </a:schemeClr>
                </a:solidFill>
                <a:latin typeface="+mj-lt"/>
                <a:cs typeface="Arial"/>
              </a:rPr>
              <a:t> </a:t>
            </a:r>
            <a:r>
              <a:rPr lang="en-US" sz="2000" dirty="0">
                <a:solidFill>
                  <a:schemeClr val="bg2">
                    <a:lumMod val="50000"/>
                  </a:schemeClr>
                </a:solidFill>
                <a:latin typeface="+mj-lt"/>
                <a:cs typeface="Arial"/>
              </a:rPr>
              <a:t>cha</a:t>
            </a:r>
            <a:r>
              <a:rPr lang="en-US" sz="2000" spc="5" dirty="0">
                <a:solidFill>
                  <a:schemeClr val="bg2">
                    <a:lumMod val="50000"/>
                  </a:schemeClr>
                </a:solidFill>
                <a:latin typeface="+mj-lt"/>
                <a:cs typeface="Arial"/>
              </a:rPr>
              <a:t>n</a:t>
            </a:r>
            <a:r>
              <a:rPr lang="en-US" sz="2000" dirty="0">
                <a:solidFill>
                  <a:schemeClr val="bg2">
                    <a:lumMod val="50000"/>
                  </a:schemeClr>
                </a:solidFill>
                <a:latin typeface="+mj-lt"/>
                <a:cs typeface="Arial"/>
              </a:rPr>
              <a:t>ge?</a:t>
            </a:r>
          </a:p>
          <a:p>
            <a:pPr marL="355600" indent="-342900">
              <a:lnSpc>
                <a:spcPct val="100000"/>
              </a:lnSpc>
              <a:spcBef>
                <a:spcPts val="1705"/>
              </a:spcBef>
              <a:buFont typeface="Arial"/>
              <a:buChar char="•"/>
              <a:tabLst>
                <a:tab pos="356235" algn="l"/>
              </a:tabLst>
            </a:pPr>
            <a:r>
              <a:rPr lang="en-US" sz="2000" dirty="0">
                <a:solidFill>
                  <a:schemeClr val="bg2">
                    <a:lumMod val="50000"/>
                  </a:schemeClr>
                </a:solidFill>
                <a:latin typeface="+mj-lt"/>
                <a:cs typeface="Arial"/>
              </a:rPr>
              <a:t>Would</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this</a:t>
            </a:r>
            <a:r>
              <a:rPr lang="en-US" sz="2000" spc="-20" dirty="0">
                <a:solidFill>
                  <a:schemeClr val="bg2">
                    <a:lumMod val="50000"/>
                  </a:schemeClr>
                </a:solidFill>
                <a:latin typeface="+mj-lt"/>
                <a:cs typeface="Arial"/>
              </a:rPr>
              <a:t> </a:t>
            </a:r>
            <a:r>
              <a:rPr lang="en-US" sz="2000" dirty="0">
                <a:solidFill>
                  <a:schemeClr val="bg2">
                    <a:lumMod val="50000"/>
                  </a:schemeClr>
                </a:solidFill>
                <a:latin typeface="+mj-lt"/>
                <a:cs typeface="Arial"/>
              </a:rPr>
              <a:t>type</a:t>
            </a:r>
            <a:r>
              <a:rPr lang="en-US" sz="2000" spc="-35" dirty="0">
                <a:solidFill>
                  <a:schemeClr val="bg2">
                    <a:lumMod val="50000"/>
                  </a:schemeClr>
                </a:solidFill>
                <a:latin typeface="+mj-lt"/>
                <a:cs typeface="Arial"/>
              </a:rPr>
              <a:t> </a:t>
            </a:r>
            <a:r>
              <a:rPr lang="en-US" sz="2000" dirty="0">
                <a:solidFill>
                  <a:schemeClr val="bg2">
                    <a:lumMod val="50000"/>
                  </a:schemeClr>
                </a:solidFill>
                <a:latin typeface="+mj-lt"/>
                <a:cs typeface="Arial"/>
              </a:rPr>
              <a:t>of</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change</a:t>
            </a:r>
            <a:r>
              <a:rPr lang="en-US" sz="2000" spc="-45" dirty="0">
                <a:solidFill>
                  <a:schemeClr val="bg2">
                    <a:lumMod val="50000"/>
                  </a:schemeClr>
                </a:solidFill>
                <a:latin typeface="+mj-lt"/>
                <a:cs typeface="Arial"/>
              </a:rPr>
              <a:t> </a:t>
            </a:r>
            <a:r>
              <a:rPr lang="en-US" sz="2000" dirty="0">
                <a:solidFill>
                  <a:schemeClr val="bg2">
                    <a:lumMod val="50000"/>
                  </a:schemeClr>
                </a:solidFill>
                <a:latin typeface="+mj-lt"/>
                <a:cs typeface="Arial"/>
              </a:rPr>
              <a:t>norma</a:t>
            </a:r>
            <a:r>
              <a:rPr lang="en-US" sz="2000" spc="5" dirty="0">
                <a:solidFill>
                  <a:schemeClr val="bg2">
                    <a:lumMod val="50000"/>
                  </a:schemeClr>
                </a:solidFill>
                <a:latin typeface="+mj-lt"/>
                <a:cs typeface="Arial"/>
              </a:rPr>
              <a:t>l</a:t>
            </a:r>
            <a:r>
              <a:rPr lang="en-US" sz="2000" spc="-10" dirty="0">
                <a:solidFill>
                  <a:schemeClr val="bg2">
                    <a:lumMod val="50000"/>
                  </a:schemeClr>
                </a:solidFill>
                <a:latin typeface="+mj-lt"/>
                <a:cs typeface="Arial"/>
              </a:rPr>
              <a:t>l</a:t>
            </a:r>
            <a:r>
              <a:rPr lang="en-US" sz="2000" dirty="0">
                <a:solidFill>
                  <a:schemeClr val="bg2">
                    <a:lumMod val="50000"/>
                  </a:schemeClr>
                </a:solidFill>
                <a:latin typeface="+mj-lt"/>
                <a:cs typeface="Arial"/>
              </a:rPr>
              <a:t>y</a:t>
            </a:r>
            <a:r>
              <a:rPr lang="en-US" sz="2000" spc="-40" dirty="0">
                <a:solidFill>
                  <a:schemeClr val="bg2">
                    <a:lumMod val="50000"/>
                  </a:schemeClr>
                </a:solidFill>
                <a:latin typeface="+mj-lt"/>
                <a:cs typeface="Arial"/>
              </a:rPr>
              <a:t> </a:t>
            </a:r>
            <a:r>
              <a:rPr lang="en-US" sz="2000" dirty="0">
                <a:solidFill>
                  <a:schemeClr val="bg2">
                    <a:lumMod val="50000"/>
                  </a:schemeClr>
                </a:solidFill>
                <a:latin typeface="+mj-lt"/>
                <a:cs typeface="Arial"/>
              </a:rPr>
              <a:t>be</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e</a:t>
            </a:r>
            <a:r>
              <a:rPr lang="en-US" sz="2000" spc="-15" dirty="0">
                <a:solidFill>
                  <a:schemeClr val="bg2">
                    <a:lumMod val="50000"/>
                  </a:schemeClr>
                </a:solidFill>
                <a:latin typeface="+mj-lt"/>
                <a:cs typeface="Arial"/>
              </a:rPr>
              <a:t>x</a:t>
            </a:r>
            <a:r>
              <a:rPr lang="en-US" sz="2000" dirty="0">
                <a:solidFill>
                  <a:schemeClr val="bg2">
                    <a:lumMod val="50000"/>
                  </a:schemeClr>
                </a:solidFill>
                <a:latin typeface="+mj-lt"/>
                <a:cs typeface="Arial"/>
              </a:rPr>
              <a:t>pected</a:t>
            </a:r>
            <a:r>
              <a:rPr lang="en-US" sz="2000" spc="-40" dirty="0">
                <a:solidFill>
                  <a:schemeClr val="bg2">
                    <a:lumMod val="50000"/>
                  </a:schemeClr>
                </a:solidFill>
                <a:latin typeface="+mj-lt"/>
                <a:cs typeface="Arial"/>
              </a:rPr>
              <a:t> </a:t>
            </a:r>
            <a:r>
              <a:rPr lang="en-US" sz="2000" dirty="0">
                <a:solidFill>
                  <a:schemeClr val="bg2">
                    <a:lumMod val="50000"/>
                  </a:schemeClr>
                </a:solidFill>
                <a:latin typeface="+mj-lt"/>
                <a:cs typeface="Arial"/>
              </a:rPr>
              <a:t>for</a:t>
            </a:r>
            <a:r>
              <a:rPr lang="en-US" sz="2000" spc="-20" dirty="0">
                <a:solidFill>
                  <a:schemeClr val="bg2">
                    <a:lumMod val="50000"/>
                  </a:schemeClr>
                </a:solidFill>
                <a:latin typeface="+mj-lt"/>
                <a:cs typeface="Arial"/>
              </a:rPr>
              <a:t> </a:t>
            </a:r>
            <a:r>
              <a:rPr lang="en-US" sz="2000" dirty="0">
                <a:solidFill>
                  <a:schemeClr val="bg2">
                    <a:lumMod val="50000"/>
                  </a:schemeClr>
                </a:solidFill>
                <a:latin typeface="+mj-lt"/>
                <a:cs typeface="Arial"/>
              </a:rPr>
              <a:t>this</a:t>
            </a:r>
          </a:p>
          <a:p>
            <a:pPr marL="355600">
              <a:lnSpc>
                <a:spcPct val="100000"/>
              </a:lnSpc>
              <a:spcBef>
                <a:spcPts val="550"/>
              </a:spcBef>
            </a:pPr>
            <a:r>
              <a:rPr lang="en-US" sz="2000" dirty="0">
                <a:solidFill>
                  <a:schemeClr val="bg2">
                    <a:lumMod val="50000"/>
                  </a:schemeClr>
                </a:solidFill>
                <a:latin typeface="+mj-lt"/>
                <a:cs typeface="Arial"/>
              </a:rPr>
              <a:t>kind</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of requ</a:t>
            </a:r>
            <a:r>
              <a:rPr lang="en-US" sz="2000" spc="5" dirty="0">
                <a:solidFill>
                  <a:schemeClr val="bg2">
                    <a:lumMod val="50000"/>
                  </a:schemeClr>
                </a:solidFill>
                <a:latin typeface="+mj-lt"/>
                <a:cs typeface="Arial"/>
              </a:rPr>
              <a:t>i</a:t>
            </a:r>
            <a:r>
              <a:rPr lang="en-US" sz="2000" spc="-15" dirty="0">
                <a:solidFill>
                  <a:schemeClr val="bg2">
                    <a:lumMod val="50000"/>
                  </a:schemeClr>
                </a:solidFill>
                <a:latin typeface="+mj-lt"/>
                <a:cs typeface="Arial"/>
              </a:rPr>
              <a:t>r</a:t>
            </a:r>
            <a:r>
              <a:rPr lang="en-US" sz="2000" spc="-10" dirty="0">
                <a:solidFill>
                  <a:schemeClr val="bg2">
                    <a:lumMod val="50000"/>
                  </a:schemeClr>
                </a:solidFill>
                <a:latin typeface="+mj-lt"/>
                <a:cs typeface="Arial"/>
              </a:rPr>
              <a:t>e</a:t>
            </a:r>
            <a:r>
              <a:rPr lang="en-US" sz="2000" dirty="0">
                <a:solidFill>
                  <a:schemeClr val="bg2">
                    <a:lumMod val="50000"/>
                  </a:schemeClr>
                </a:solidFill>
                <a:latin typeface="+mj-lt"/>
                <a:cs typeface="Arial"/>
              </a:rPr>
              <a:t>me</a:t>
            </a:r>
            <a:r>
              <a:rPr lang="en-US" sz="2000" spc="-15" dirty="0">
                <a:solidFill>
                  <a:schemeClr val="bg2">
                    <a:lumMod val="50000"/>
                  </a:schemeClr>
                </a:solidFill>
                <a:latin typeface="+mj-lt"/>
                <a:cs typeface="Arial"/>
              </a:rPr>
              <a:t>n</a:t>
            </a:r>
            <a:r>
              <a:rPr lang="en-US" sz="2000" dirty="0">
                <a:solidFill>
                  <a:schemeClr val="bg2">
                    <a:lumMod val="50000"/>
                  </a:schemeClr>
                </a:solidFill>
                <a:latin typeface="+mj-lt"/>
                <a:cs typeface="Arial"/>
              </a:rPr>
              <a:t>t?</a:t>
            </a:r>
          </a:p>
          <a:p>
            <a:pPr marL="355600" indent="-342900">
              <a:lnSpc>
                <a:spcPct val="100000"/>
              </a:lnSpc>
              <a:spcBef>
                <a:spcPts val="1700"/>
              </a:spcBef>
              <a:buFont typeface="Arial"/>
              <a:buChar char="•"/>
              <a:tabLst>
                <a:tab pos="356235" algn="l"/>
              </a:tabLst>
            </a:pPr>
            <a:r>
              <a:rPr lang="en-US" sz="2000" dirty="0">
                <a:solidFill>
                  <a:schemeClr val="bg2">
                    <a:lumMod val="50000"/>
                  </a:schemeClr>
                </a:solidFill>
                <a:latin typeface="+mj-lt"/>
                <a:cs typeface="Arial"/>
              </a:rPr>
              <a:t>Was</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the</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spec</a:t>
            </a:r>
            <a:r>
              <a:rPr lang="en-US" sz="2000" spc="5" dirty="0">
                <a:solidFill>
                  <a:schemeClr val="bg2">
                    <a:lumMod val="50000"/>
                  </a:schemeClr>
                </a:solidFill>
                <a:latin typeface="+mj-lt"/>
                <a:cs typeface="Arial"/>
              </a:rPr>
              <a:t>i</a:t>
            </a:r>
            <a:r>
              <a:rPr lang="en-US" sz="2000" dirty="0">
                <a:solidFill>
                  <a:schemeClr val="bg2">
                    <a:lumMod val="50000"/>
                  </a:schemeClr>
                </a:solidFill>
                <a:latin typeface="+mj-lt"/>
                <a:cs typeface="Arial"/>
              </a:rPr>
              <a:t>fication</a:t>
            </a:r>
            <a:r>
              <a:rPr lang="en-US" sz="2000" spc="-60" dirty="0">
                <a:solidFill>
                  <a:schemeClr val="bg2">
                    <a:lumMod val="50000"/>
                  </a:schemeClr>
                </a:solidFill>
                <a:latin typeface="+mj-lt"/>
                <a:cs typeface="Arial"/>
              </a:rPr>
              <a:t> </a:t>
            </a:r>
            <a:r>
              <a:rPr lang="en-US" sz="2000" dirty="0">
                <a:solidFill>
                  <a:schemeClr val="bg2">
                    <a:lumMod val="50000"/>
                  </a:schemeClr>
                </a:solidFill>
                <a:latin typeface="+mj-lt"/>
                <a:cs typeface="Arial"/>
              </a:rPr>
              <a:t>defecti</a:t>
            </a:r>
            <a:r>
              <a:rPr lang="en-US" sz="2000" spc="-10" dirty="0">
                <a:solidFill>
                  <a:schemeClr val="bg2">
                    <a:lumMod val="50000"/>
                  </a:schemeClr>
                </a:solidFill>
                <a:latin typeface="+mj-lt"/>
                <a:cs typeface="Arial"/>
              </a:rPr>
              <a:t>v</a:t>
            </a:r>
            <a:r>
              <a:rPr lang="en-US" sz="2000" dirty="0">
                <a:solidFill>
                  <a:schemeClr val="bg2">
                    <a:lumMod val="50000"/>
                  </a:schemeClr>
                </a:solidFill>
                <a:latin typeface="+mj-lt"/>
                <a:cs typeface="Arial"/>
              </a:rPr>
              <a:t>e?</a:t>
            </a:r>
          </a:p>
        </p:txBody>
      </p:sp>
      <p:sp>
        <p:nvSpPr>
          <p:cNvPr id="9" name="Slide Number Placeholder 8"/>
          <p:cNvSpPr>
            <a:spLocks noGrp="1"/>
          </p:cNvSpPr>
          <p:nvPr>
            <p:ph type="sldNum" sz="quarter" idx="7"/>
          </p:nvPr>
        </p:nvSpPr>
        <p:spPr/>
        <p:txBody>
          <a:bodyPr/>
          <a:lstStyle/>
          <a:p>
            <a:pPr marL="25400">
              <a:lnSpc>
                <a:spcPct val="100000"/>
              </a:lnSpc>
            </a:pPr>
            <a:fld id="{81D60167-4931-47E6-BA6A-407CBD079E47}" type="slidenum">
              <a:rPr lang="en-US" smtClean="0"/>
              <a:t>37</a:t>
            </a:fld>
            <a:endParaRPr lang="en-US" dirty="0"/>
          </a:p>
        </p:txBody>
      </p:sp>
    </p:spTree>
    <p:extLst>
      <p:ext uri="{BB962C8B-B14F-4D97-AF65-F5344CB8AC3E}">
        <p14:creationId xmlns:p14="http://schemas.microsoft.com/office/powerpoint/2010/main" val="13228003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z="3200" dirty="0">
                <a:solidFill>
                  <a:schemeClr val="bg2">
                    <a:lumMod val="50000"/>
                  </a:schemeClr>
                </a:solidFill>
              </a:rPr>
              <a:t>Estimate the Impact of the Change</a:t>
            </a:r>
            <a:endParaRPr lang="en-US" sz="3200" dirty="0"/>
          </a:p>
        </p:txBody>
      </p:sp>
      <p:sp>
        <p:nvSpPr>
          <p:cNvPr id="4" name="Date Placeholder 3"/>
          <p:cNvSpPr>
            <a:spLocks noGrp="1"/>
          </p:cNvSpPr>
          <p:nvPr>
            <p:ph type="dt" sz="half" idx="6"/>
          </p:nvPr>
        </p:nvSpPr>
        <p:spPr/>
        <p:txBody>
          <a:bodyPr/>
          <a:lstStyle/>
          <a:p>
            <a:fld id="{BEF2E4D3-0326-4054-9BB0-9710F58AC11D}" type="datetime1">
              <a:rPr lang="en-US" smtClean="0"/>
              <a:t>11/13/2015</a:t>
            </a:fld>
            <a:endParaRPr lang="en-US"/>
          </a:p>
        </p:txBody>
      </p:sp>
      <p:sp>
        <p:nvSpPr>
          <p:cNvPr id="5" name="Slide Number Placeholder 4"/>
          <p:cNvSpPr>
            <a:spLocks noGrp="1"/>
          </p:cNvSpPr>
          <p:nvPr>
            <p:ph type="sldNum" sz="quarter" idx="7"/>
          </p:nvPr>
        </p:nvSpPr>
        <p:spPr/>
        <p:txBody>
          <a:bodyPr/>
          <a:lstStyle/>
          <a:p>
            <a:pPr marL="25400">
              <a:lnSpc>
                <a:spcPct val="100000"/>
              </a:lnSpc>
            </a:pPr>
            <a:fld id="{81D60167-4931-47E6-BA6A-407CBD079E47}" type="slidenum">
              <a:rPr lang="en-US" smtClean="0"/>
              <a:t>38</a:t>
            </a:fld>
            <a:endParaRPr lang="en-US" dirty="0"/>
          </a:p>
        </p:txBody>
      </p:sp>
      <p:pic>
        <p:nvPicPr>
          <p:cNvPr id="5122" name="Picture 2" descr="Graphic depicting three ovals with text inside &#10;Starting from the larger Center oval&#10;Title  Cost/Price with three listed items Additive, Deductive and Substition&#10;Left smaller oval title Delvery&#10;Right smaller oval title Performance " title="Estimate the Impact of the 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1752600"/>
            <a:ext cx="743902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0246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861774"/>
          </a:xfrm>
          <a:prstGeom prst="rect">
            <a:avLst/>
          </a:prstGeom>
        </p:spPr>
        <p:txBody>
          <a:bodyPr vert="horz" wrap="square" lIns="0" tIns="0" rIns="0" bIns="0" rtlCol="0">
            <a:spAutoFit/>
          </a:bodyPr>
          <a:lstStyle/>
          <a:p>
            <a:pPr marL="12700"/>
            <a:r>
              <a:rPr sz="2800" dirty="0">
                <a:solidFill>
                  <a:schemeClr val="bg2">
                    <a:lumMod val="50000"/>
                  </a:schemeClr>
                </a:solidFill>
                <a:latin typeface="+mj-lt"/>
                <a:cs typeface="+mj-cs"/>
              </a:rPr>
              <a:t>FAR Part 31: Contract Cost Principles</a:t>
            </a:r>
          </a:p>
          <a:p>
            <a:pPr marL="12700"/>
            <a:r>
              <a:rPr sz="2800" dirty="0">
                <a:solidFill>
                  <a:schemeClr val="bg2">
                    <a:lumMod val="50000"/>
                  </a:schemeClr>
                </a:solidFill>
                <a:latin typeface="+mj-lt"/>
                <a:cs typeface="+mj-cs"/>
              </a:rPr>
              <a:t>and Procedures</a:t>
            </a:r>
          </a:p>
        </p:txBody>
      </p:sp>
      <p:sp>
        <p:nvSpPr>
          <p:cNvPr id="3" name="object 3"/>
          <p:cNvSpPr txBox="1"/>
          <p:nvPr/>
        </p:nvSpPr>
        <p:spPr>
          <a:xfrm>
            <a:off x="764540" y="1723428"/>
            <a:ext cx="7538720" cy="2646878"/>
          </a:xfrm>
          <a:prstGeom prst="rect">
            <a:avLst/>
          </a:prstGeom>
        </p:spPr>
        <p:txBody>
          <a:bodyPr vert="horz" wrap="square" lIns="0" tIns="0" rIns="0" bIns="0" rtlCol="0">
            <a:spAutoFit/>
          </a:bodyPr>
          <a:lstStyle/>
          <a:p>
            <a:pPr marL="12700" marR="5080">
              <a:lnSpc>
                <a:spcPct val="90000"/>
              </a:lnSpc>
              <a:tabLst>
                <a:tab pos="356235" algn="l"/>
              </a:tabLst>
            </a:pPr>
            <a:r>
              <a:rPr sz="2000" dirty="0">
                <a:solidFill>
                  <a:schemeClr val="bg2">
                    <a:lumMod val="50000"/>
                  </a:schemeClr>
                </a:solidFill>
                <a:latin typeface="+mj-lt"/>
                <a:cs typeface="Arial"/>
              </a:rPr>
              <a:t>T</a:t>
            </a:r>
            <a:r>
              <a:rPr sz="2000" spc="-10" dirty="0">
                <a:solidFill>
                  <a:schemeClr val="bg2">
                    <a:lumMod val="50000"/>
                  </a:schemeClr>
                </a:solidFill>
                <a:latin typeface="+mj-lt"/>
                <a:cs typeface="Arial"/>
              </a:rPr>
              <a:t>h</a:t>
            </a:r>
            <a:r>
              <a:rPr sz="2000" dirty="0">
                <a:solidFill>
                  <a:schemeClr val="bg2">
                    <a:lumMod val="50000"/>
                  </a:schemeClr>
                </a:solidFill>
                <a:latin typeface="+mj-lt"/>
                <a:cs typeface="Arial"/>
              </a:rPr>
              <a:t>is </a:t>
            </a:r>
            <a:r>
              <a:rPr sz="2000" spc="-10" dirty="0">
                <a:solidFill>
                  <a:schemeClr val="bg2">
                    <a:lumMod val="50000"/>
                  </a:schemeClr>
                </a:solidFill>
                <a:latin typeface="+mj-lt"/>
                <a:cs typeface="Arial"/>
              </a:rPr>
              <a:t>P</a:t>
            </a:r>
            <a:r>
              <a:rPr sz="2000" dirty="0">
                <a:solidFill>
                  <a:schemeClr val="bg2">
                    <a:lumMod val="50000"/>
                  </a:schemeClr>
                </a:solidFill>
                <a:latin typeface="+mj-lt"/>
                <a:cs typeface="Arial"/>
              </a:rPr>
              <a:t>art c</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nta</a:t>
            </a:r>
            <a:r>
              <a:rPr sz="2000" spc="-10" dirty="0">
                <a:solidFill>
                  <a:schemeClr val="bg2">
                    <a:lumMod val="50000"/>
                  </a:schemeClr>
                </a:solidFill>
                <a:latin typeface="+mj-lt"/>
                <a:cs typeface="Arial"/>
              </a:rPr>
              <a:t>i</a:t>
            </a:r>
            <a:r>
              <a:rPr sz="2000" dirty="0">
                <a:solidFill>
                  <a:schemeClr val="bg2">
                    <a:lumMod val="50000"/>
                  </a:schemeClr>
                </a:solidFill>
                <a:latin typeface="+mj-lt"/>
                <a:cs typeface="Arial"/>
              </a:rPr>
              <a:t>ns</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C</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st pri</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ci</a:t>
            </a:r>
            <a:r>
              <a:rPr sz="2000" spc="-10" dirty="0">
                <a:solidFill>
                  <a:schemeClr val="bg2">
                    <a:lumMod val="50000"/>
                  </a:schemeClr>
                </a:solidFill>
                <a:latin typeface="+mj-lt"/>
                <a:cs typeface="Arial"/>
              </a:rPr>
              <a:t>p</a:t>
            </a:r>
            <a:r>
              <a:rPr sz="2000" dirty="0">
                <a:solidFill>
                  <a:schemeClr val="bg2">
                    <a:lumMod val="50000"/>
                  </a:schemeClr>
                </a:solidFill>
                <a:latin typeface="+mj-lt"/>
                <a:cs typeface="Arial"/>
              </a:rPr>
              <a:t>l</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s</a:t>
            </a:r>
            <a:r>
              <a:rPr sz="2000" spc="35" dirty="0">
                <a:solidFill>
                  <a:schemeClr val="bg2">
                    <a:lumMod val="50000"/>
                  </a:schemeClr>
                </a:solidFill>
                <a:latin typeface="+mj-lt"/>
                <a:cs typeface="Arial"/>
              </a:rPr>
              <a:t> </a:t>
            </a:r>
            <a:r>
              <a:rPr sz="2000" dirty="0">
                <a:solidFill>
                  <a:schemeClr val="bg2">
                    <a:lumMod val="50000"/>
                  </a:schemeClr>
                </a:solidFill>
                <a:latin typeface="+mj-lt"/>
                <a:cs typeface="Arial"/>
              </a:rPr>
              <a:t>a</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d</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proc</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d</a:t>
            </a:r>
            <a:r>
              <a:rPr sz="2000" spc="-10" dirty="0">
                <a:solidFill>
                  <a:schemeClr val="bg2">
                    <a:lumMod val="50000"/>
                  </a:schemeClr>
                </a:solidFill>
                <a:latin typeface="+mj-lt"/>
                <a:cs typeface="Arial"/>
              </a:rPr>
              <a:t>u</a:t>
            </a:r>
            <a:r>
              <a:rPr sz="2000" dirty="0">
                <a:solidFill>
                  <a:schemeClr val="bg2">
                    <a:lumMod val="50000"/>
                  </a:schemeClr>
                </a:solidFill>
                <a:latin typeface="+mj-lt"/>
                <a:cs typeface="Arial"/>
              </a:rPr>
              <a:t>res</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for pric</a:t>
            </a:r>
            <a:r>
              <a:rPr sz="2000" spc="-10" dirty="0">
                <a:solidFill>
                  <a:schemeClr val="bg2">
                    <a:lumMod val="50000"/>
                  </a:schemeClr>
                </a:solidFill>
                <a:latin typeface="+mj-lt"/>
                <a:cs typeface="Arial"/>
              </a:rPr>
              <a:t>i</a:t>
            </a:r>
            <a:r>
              <a:rPr sz="2000" dirty="0">
                <a:solidFill>
                  <a:schemeClr val="bg2">
                    <a:lumMod val="50000"/>
                  </a:schemeClr>
                </a:solidFill>
                <a:latin typeface="+mj-lt"/>
                <a:cs typeface="Arial"/>
              </a:rPr>
              <a:t>ng</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contracts,</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subc</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ntrac</a:t>
            </a:r>
            <a:r>
              <a:rPr sz="2000" spc="5" dirty="0">
                <a:solidFill>
                  <a:schemeClr val="bg2">
                    <a:lumMod val="50000"/>
                  </a:schemeClr>
                </a:solidFill>
                <a:latin typeface="+mj-lt"/>
                <a:cs typeface="Arial"/>
              </a:rPr>
              <a:t>t</a:t>
            </a:r>
            <a:r>
              <a:rPr sz="2000" dirty="0">
                <a:solidFill>
                  <a:schemeClr val="bg2">
                    <a:lumMod val="50000"/>
                  </a:schemeClr>
                </a:solidFill>
                <a:latin typeface="+mj-lt"/>
                <a:cs typeface="Arial"/>
              </a:rPr>
              <a:t>s, a</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d </a:t>
            </a:r>
            <a:r>
              <a:rPr sz="2000" spc="5" dirty="0">
                <a:solidFill>
                  <a:schemeClr val="bg2">
                    <a:lumMod val="50000"/>
                  </a:schemeClr>
                </a:solidFill>
                <a:latin typeface="+mj-lt"/>
                <a:cs typeface="Arial"/>
              </a:rPr>
              <a:t>m</a:t>
            </a:r>
            <a:r>
              <a:rPr sz="2000" dirty="0">
                <a:solidFill>
                  <a:schemeClr val="bg2">
                    <a:lumMod val="50000"/>
                  </a:schemeClr>
                </a:solidFill>
                <a:latin typeface="+mj-lt"/>
                <a:cs typeface="Arial"/>
              </a:rPr>
              <a:t>od</a:t>
            </a:r>
            <a:r>
              <a:rPr sz="2000" spc="-10" dirty="0">
                <a:solidFill>
                  <a:schemeClr val="bg2">
                    <a:lumMod val="50000"/>
                  </a:schemeClr>
                </a:solidFill>
                <a:latin typeface="+mj-lt"/>
                <a:cs typeface="Arial"/>
              </a:rPr>
              <a:t>i</a:t>
            </a:r>
            <a:r>
              <a:rPr sz="2000" dirty="0">
                <a:solidFill>
                  <a:schemeClr val="bg2">
                    <a:lumMod val="50000"/>
                  </a:schemeClr>
                </a:solidFill>
                <a:latin typeface="+mj-lt"/>
                <a:cs typeface="Arial"/>
              </a:rPr>
              <a:t>ficatio</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s w</a:t>
            </a:r>
            <a:r>
              <a:rPr sz="2000" spc="-10" dirty="0">
                <a:solidFill>
                  <a:schemeClr val="bg2">
                    <a:lumMod val="50000"/>
                  </a:schemeClr>
                </a:solidFill>
                <a:latin typeface="+mj-lt"/>
                <a:cs typeface="Arial"/>
              </a:rPr>
              <a:t>h</a:t>
            </a:r>
            <a:r>
              <a:rPr sz="2000" dirty="0">
                <a:solidFill>
                  <a:schemeClr val="bg2">
                    <a:lumMod val="50000"/>
                  </a:schemeClr>
                </a:solidFill>
                <a:latin typeface="+mj-lt"/>
                <a:cs typeface="Arial"/>
              </a:rPr>
              <a:t>en</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ver</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cost </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na</a:t>
            </a:r>
            <a:r>
              <a:rPr sz="2000" spc="-10" dirty="0">
                <a:solidFill>
                  <a:schemeClr val="bg2">
                    <a:lumMod val="50000"/>
                  </a:schemeClr>
                </a:solidFill>
                <a:latin typeface="+mj-lt"/>
                <a:cs typeface="Arial"/>
              </a:rPr>
              <a:t>l</a:t>
            </a:r>
            <a:r>
              <a:rPr sz="2000" dirty="0">
                <a:solidFill>
                  <a:schemeClr val="bg2">
                    <a:lumMod val="50000"/>
                  </a:schemeClr>
                </a:solidFill>
                <a:latin typeface="+mj-lt"/>
                <a:cs typeface="Arial"/>
              </a:rPr>
              <a:t>ysis</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is performed and </a:t>
            </a:r>
            <a:r>
              <a:rPr sz="2000" spc="5" dirty="0">
                <a:solidFill>
                  <a:schemeClr val="bg2">
                    <a:lumMod val="50000"/>
                  </a:schemeClr>
                </a:solidFill>
                <a:latin typeface="+mj-lt"/>
                <a:cs typeface="Arial"/>
              </a:rPr>
              <a:t>f</a:t>
            </a:r>
            <a:r>
              <a:rPr sz="2000" dirty="0">
                <a:solidFill>
                  <a:schemeClr val="bg2">
                    <a:lumMod val="50000"/>
                  </a:schemeClr>
                </a:solidFill>
                <a:latin typeface="+mj-lt"/>
                <a:cs typeface="Arial"/>
              </a:rPr>
              <a:t>or the deter</a:t>
            </a:r>
            <a:r>
              <a:rPr sz="2000" spc="5" dirty="0">
                <a:solidFill>
                  <a:schemeClr val="bg2">
                    <a:lumMod val="50000"/>
                  </a:schemeClr>
                </a:solidFill>
                <a:latin typeface="+mj-lt"/>
                <a:cs typeface="Arial"/>
              </a:rPr>
              <a:t>m</a:t>
            </a:r>
            <a:r>
              <a:rPr sz="2000" dirty="0">
                <a:solidFill>
                  <a:schemeClr val="bg2">
                    <a:lumMod val="50000"/>
                  </a:schemeClr>
                </a:solidFill>
                <a:latin typeface="+mj-lt"/>
                <a:cs typeface="Arial"/>
              </a:rPr>
              <a:t>i</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atio</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ne</a:t>
            </a:r>
            <a:r>
              <a:rPr sz="2000" spc="-10" dirty="0">
                <a:solidFill>
                  <a:schemeClr val="bg2">
                    <a:lumMod val="50000"/>
                  </a:schemeClr>
                </a:solidFill>
                <a:latin typeface="+mj-lt"/>
                <a:cs typeface="Arial"/>
              </a:rPr>
              <a:t>g</a:t>
            </a:r>
            <a:r>
              <a:rPr sz="2000" dirty="0">
                <a:solidFill>
                  <a:schemeClr val="bg2">
                    <a:lumMod val="50000"/>
                  </a:schemeClr>
                </a:solidFill>
                <a:latin typeface="+mj-lt"/>
                <a:cs typeface="Arial"/>
              </a:rPr>
              <a:t>otiati</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n,</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or </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l</a:t>
            </a:r>
            <a:r>
              <a:rPr sz="2000" spc="-10" dirty="0">
                <a:solidFill>
                  <a:schemeClr val="bg2">
                    <a:lumMod val="50000"/>
                  </a:schemeClr>
                </a:solidFill>
                <a:latin typeface="+mj-lt"/>
                <a:cs typeface="Arial"/>
              </a:rPr>
              <a:t>l</a:t>
            </a:r>
            <a:r>
              <a:rPr sz="2000" dirty="0">
                <a:solidFill>
                  <a:schemeClr val="bg2">
                    <a:lumMod val="50000"/>
                  </a:schemeClr>
                </a:solidFill>
                <a:latin typeface="+mj-lt"/>
                <a:cs typeface="Arial"/>
              </a:rPr>
              <a:t>ow</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nce</a:t>
            </a:r>
            <a:r>
              <a:rPr sz="2000" spc="45" dirty="0">
                <a:solidFill>
                  <a:schemeClr val="bg2">
                    <a:lumMod val="50000"/>
                  </a:schemeClr>
                </a:solidFill>
                <a:latin typeface="+mj-lt"/>
                <a:cs typeface="Arial"/>
              </a:rPr>
              <a:t> </a:t>
            </a:r>
            <a:r>
              <a:rPr sz="2000" dirty="0">
                <a:solidFill>
                  <a:schemeClr val="bg2">
                    <a:lumMod val="50000"/>
                  </a:schemeClr>
                </a:solidFill>
                <a:latin typeface="+mj-lt"/>
                <a:cs typeface="Arial"/>
              </a:rPr>
              <a:t>of c</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sts w</a:t>
            </a:r>
            <a:r>
              <a:rPr sz="2000" spc="-10" dirty="0">
                <a:solidFill>
                  <a:schemeClr val="bg2">
                    <a:lumMod val="50000"/>
                  </a:schemeClr>
                </a:solidFill>
                <a:latin typeface="+mj-lt"/>
                <a:cs typeface="Arial"/>
              </a:rPr>
              <a:t>h</a:t>
            </a:r>
            <a:r>
              <a:rPr sz="2000" dirty="0">
                <a:solidFill>
                  <a:schemeClr val="bg2">
                    <a:lumMod val="50000"/>
                  </a:schemeClr>
                </a:solidFill>
                <a:latin typeface="+mj-lt"/>
                <a:cs typeface="Arial"/>
              </a:rPr>
              <a:t>en</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requ</a:t>
            </a:r>
            <a:r>
              <a:rPr sz="2000" spc="-15" dirty="0">
                <a:solidFill>
                  <a:schemeClr val="bg2">
                    <a:lumMod val="50000"/>
                  </a:schemeClr>
                </a:solidFill>
                <a:latin typeface="+mj-lt"/>
                <a:cs typeface="Arial"/>
              </a:rPr>
              <a:t>i</a:t>
            </a:r>
            <a:r>
              <a:rPr sz="2000" dirty="0">
                <a:solidFill>
                  <a:schemeClr val="bg2">
                    <a:lumMod val="50000"/>
                  </a:schemeClr>
                </a:solidFill>
                <a:latin typeface="+mj-lt"/>
                <a:cs typeface="Arial"/>
              </a:rPr>
              <a:t>red</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by a</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co</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tract</a:t>
            </a:r>
            <a:r>
              <a:rPr sz="2000" spc="-10" dirty="0">
                <a:solidFill>
                  <a:schemeClr val="bg2">
                    <a:lumMod val="50000"/>
                  </a:schemeClr>
                </a:solidFill>
                <a:latin typeface="+mj-lt"/>
                <a:cs typeface="Arial"/>
              </a:rPr>
              <a:t> </a:t>
            </a:r>
            <a:r>
              <a:rPr sz="2000" dirty="0" smtClean="0">
                <a:solidFill>
                  <a:schemeClr val="bg2">
                    <a:lumMod val="50000"/>
                  </a:schemeClr>
                </a:solidFill>
                <a:latin typeface="+mj-lt"/>
                <a:cs typeface="Arial"/>
              </a:rPr>
              <a:t>cl</a:t>
            </a:r>
            <a:r>
              <a:rPr sz="2000" spc="-10" dirty="0" smtClean="0">
                <a:solidFill>
                  <a:schemeClr val="bg2">
                    <a:lumMod val="50000"/>
                  </a:schemeClr>
                </a:solidFill>
                <a:latin typeface="+mj-lt"/>
                <a:cs typeface="Arial"/>
              </a:rPr>
              <a:t>a</a:t>
            </a:r>
            <a:r>
              <a:rPr sz="2000" dirty="0" smtClean="0">
                <a:solidFill>
                  <a:schemeClr val="bg2">
                    <a:lumMod val="50000"/>
                  </a:schemeClr>
                </a:solidFill>
                <a:latin typeface="+mj-lt"/>
                <a:cs typeface="Arial"/>
              </a:rPr>
              <a:t>use</a:t>
            </a:r>
            <a:r>
              <a:rPr lang="en-US" sz="2000" dirty="0" smtClean="0">
                <a:solidFill>
                  <a:schemeClr val="bg2">
                    <a:lumMod val="50000"/>
                  </a:schemeClr>
                </a:solidFill>
                <a:latin typeface="+mj-lt"/>
                <a:cs typeface="Arial"/>
              </a:rPr>
              <a:t>. </a:t>
            </a:r>
            <a:endParaRPr sz="2000" dirty="0">
              <a:solidFill>
                <a:schemeClr val="bg2">
                  <a:lumMod val="50000"/>
                </a:schemeClr>
              </a:solidFill>
              <a:latin typeface="+mj-lt"/>
              <a:cs typeface="Arial"/>
            </a:endParaRPr>
          </a:p>
          <a:p>
            <a:pPr>
              <a:lnSpc>
                <a:spcPct val="100000"/>
              </a:lnSpc>
              <a:spcBef>
                <a:spcPts val="6"/>
              </a:spcBef>
            </a:pPr>
            <a:endParaRPr sz="2000" dirty="0">
              <a:solidFill>
                <a:schemeClr val="bg2">
                  <a:lumMod val="50000"/>
                </a:schemeClr>
              </a:solidFill>
              <a:latin typeface="+mj-lt"/>
              <a:cs typeface="Times New Roman"/>
            </a:endParaRPr>
          </a:p>
          <a:p>
            <a:pPr marR="5080"/>
            <a:r>
              <a:rPr lang="en-US" sz="2000" b="1" dirty="0">
                <a:solidFill>
                  <a:schemeClr val="bg2">
                    <a:lumMod val="50000"/>
                  </a:schemeClr>
                </a:solidFill>
                <a:latin typeface="+mj-lt"/>
                <a:cs typeface="Arial"/>
              </a:rPr>
              <a:t>FAR </a:t>
            </a:r>
            <a:r>
              <a:rPr lang="en-US" sz="2000" b="1" dirty="0" smtClean="0">
                <a:solidFill>
                  <a:schemeClr val="bg2">
                    <a:lumMod val="50000"/>
                  </a:schemeClr>
                </a:solidFill>
                <a:latin typeface="+mj-lt"/>
                <a:cs typeface="Arial"/>
              </a:rPr>
              <a:t>31.102 </a:t>
            </a:r>
            <a:r>
              <a:rPr lang="en-US" sz="2000" spc="-5" dirty="0" smtClean="0">
                <a:solidFill>
                  <a:schemeClr val="bg2">
                    <a:lumMod val="50000"/>
                  </a:schemeClr>
                </a:solidFill>
                <a:latin typeface="+mj-lt"/>
                <a:cs typeface="Arial"/>
              </a:rPr>
              <a:t>Fixed</a:t>
            </a:r>
            <a:r>
              <a:rPr lang="en-US" sz="2000" spc="5" dirty="0" smtClean="0">
                <a:solidFill>
                  <a:schemeClr val="bg2">
                    <a:lumMod val="50000"/>
                  </a:schemeClr>
                </a:solidFill>
                <a:latin typeface="+mj-lt"/>
                <a:cs typeface="Arial"/>
              </a:rPr>
              <a:t> </a:t>
            </a:r>
            <a:r>
              <a:rPr lang="en-US" sz="2000" spc="-5" dirty="0">
                <a:solidFill>
                  <a:schemeClr val="bg2">
                    <a:lumMod val="50000"/>
                  </a:schemeClr>
                </a:solidFill>
                <a:latin typeface="+mj-lt"/>
                <a:cs typeface="Arial"/>
              </a:rPr>
              <a:t>Price</a:t>
            </a:r>
            <a:r>
              <a:rPr lang="en-US" sz="2000" spc="5" dirty="0">
                <a:solidFill>
                  <a:schemeClr val="bg2">
                    <a:lumMod val="50000"/>
                  </a:schemeClr>
                </a:solidFill>
                <a:latin typeface="+mj-lt"/>
                <a:cs typeface="Arial"/>
              </a:rPr>
              <a:t> </a:t>
            </a:r>
            <a:r>
              <a:rPr lang="en-US" sz="2000" spc="-5" dirty="0">
                <a:solidFill>
                  <a:schemeClr val="bg2">
                    <a:lumMod val="50000"/>
                  </a:schemeClr>
                </a:solidFill>
                <a:latin typeface="+mj-lt"/>
                <a:cs typeface="Arial"/>
              </a:rPr>
              <a:t>Con</a:t>
            </a:r>
            <a:r>
              <a:rPr lang="en-US" sz="2000" dirty="0">
                <a:solidFill>
                  <a:schemeClr val="bg2">
                    <a:lumMod val="50000"/>
                  </a:schemeClr>
                </a:solidFill>
                <a:latin typeface="+mj-lt"/>
                <a:cs typeface="Arial"/>
              </a:rPr>
              <a:t>t</a:t>
            </a:r>
            <a:r>
              <a:rPr lang="en-US" sz="2000" spc="-5" dirty="0">
                <a:solidFill>
                  <a:schemeClr val="bg2">
                    <a:lumMod val="50000"/>
                  </a:schemeClr>
                </a:solidFill>
                <a:latin typeface="+mj-lt"/>
                <a:cs typeface="Arial"/>
              </a:rPr>
              <a:t>ra</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ts</a:t>
            </a:r>
            <a:endParaRPr lang="en-US" sz="2000" dirty="0">
              <a:solidFill>
                <a:schemeClr val="bg2">
                  <a:lumMod val="50000"/>
                </a:schemeClr>
              </a:solidFill>
              <a:latin typeface="+mj-lt"/>
              <a:cs typeface="Arial"/>
            </a:endParaRPr>
          </a:p>
          <a:p>
            <a:pPr marR="5080"/>
            <a:r>
              <a:rPr lang="en-US" sz="2000" dirty="0" smtClean="0">
                <a:solidFill>
                  <a:schemeClr val="bg2">
                    <a:lumMod val="50000"/>
                  </a:schemeClr>
                </a:solidFill>
                <a:latin typeface="+mj-lt"/>
                <a:cs typeface="Arial"/>
              </a:rPr>
              <a:t>A</a:t>
            </a:r>
            <a:r>
              <a:rPr lang="en-US" sz="2000" spc="-10" dirty="0" smtClean="0">
                <a:solidFill>
                  <a:schemeClr val="bg2">
                    <a:lumMod val="50000"/>
                  </a:schemeClr>
                </a:solidFill>
                <a:latin typeface="+mj-lt"/>
                <a:cs typeface="Arial"/>
              </a:rPr>
              <a:t>p</a:t>
            </a:r>
            <a:r>
              <a:rPr lang="en-US" sz="2000" dirty="0" smtClean="0">
                <a:solidFill>
                  <a:schemeClr val="bg2">
                    <a:lumMod val="50000"/>
                  </a:schemeClr>
                </a:solidFill>
                <a:latin typeface="+mj-lt"/>
                <a:cs typeface="Arial"/>
              </a:rPr>
              <a:t>pl</a:t>
            </a:r>
            <a:r>
              <a:rPr lang="en-US" sz="2000" spc="-15" dirty="0" smtClean="0">
                <a:solidFill>
                  <a:schemeClr val="bg2">
                    <a:lumMod val="50000"/>
                  </a:schemeClr>
                </a:solidFill>
                <a:latin typeface="+mj-lt"/>
                <a:cs typeface="Arial"/>
              </a:rPr>
              <a:t>i</a:t>
            </a:r>
            <a:r>
              <a:rPr lang="en-US" sz="2000" dirty="0" smtClean="0">
                <a:solidFill>
                  <a:schemeClr val="bg2">
                    <a:lumMod val="50000"/>
                  </a:schemeClr>
                </a:solidFill>
                <a:latin typeface="+mj-lt"/>
                <a:cs typeface="Arial"/>
              </a:rPr>
              <a:t>cation</a:t>
            </a:r>
            <a:r>
              <a:rPr lang="en-US" sz="2000" spc="30" dirty="0" smtClean="0">
                <a:solidFill>
                  <a:schemeClr val="bg2">
                    <a:lumMod val="50000"/>
                  </a:schemeClr>
                </a:solidFill>
                <a:latin typeface="+mj-lt"/>
                <a:cs typeface="Arial"/>
              </a:rPr>
              <a:t> </a:t>
            </a:r>
            <a:r>
              <a:rPr lang="en-US" sz="2000" dirty="0">
                <a:solidFill>
                  <a:schemeClr val="bg2">
                    <a:lumMod val="50000"/>
                  </a:schemeClr>
                </a:solidFill>
                <a:latin typeface="+mj-lt"/>
                <a:cs typeface="Arial"/>
              </a:rPr>
              <a:t>of c</a:t>
            </a:r>
            <a:r>
              <a:rPr lang="en-US" sz="2000" spc="-10" dirty="0">
                <a:solidFill>
                  <a:schemeClr val="bg2">
                    <a:lumMod val="50000"/>
                  </a:schemeClr>
                </a:solidFill>
                <a:latin typeface="+mj-lt"/>
                <a:cs typeface="Arial"/>
              </a:rPr>
              <a:t>o</a:t>
            </a:r>
            <a:r>
              <a:rPr lang="en-US" sz="2000" dirty="0">
                <a:solidFill>
                  <a:schemeClr val="bg2">
                    <a:lumMod val="50000"/>
                  </a:schemeClr>
                </a:solidFill>
                <a:latin typeface="+mj-lt"/>
                <a:cs typeface="Arial"/>
              </a:rPr>
              <a:t>st princ</a:t>
            </a:r>
            <a:r>
              <a:rPr lang="en-US" sz="2000" spc="-15" dirty="0">
                <a:solidFill>
                  <a:schemeClr val="bg2">
                    <a:lumMod val="50000"/>
                  </a:schemeClr>
                </a:solidFill>
                <a:latin typeface="+mj-lt"/>
                <a:cs typeface="Arial"/>
              </a:rPr>
              <a:t>i</a:t>
            </a:r>
            <a:r>
              <a:rPr lang="en-US" sz="2000" dirty="0">
                <a:solidFill>
                  <a:schemeClr val="bg2">
                    <a:lumMod val="50000"/>
                  </a:schemeClr>
                </a:solidFill>
                <a:latin typeface="+mj-lt"/>
                <a:cs typeface="Arial"/>
              </a:rPr>
              <a:t>pl</a:t>
            </a:r>
            <a:r>
              <a:rPr lang="en-US" sz="2000" spc="-10" dirty="0">
                <a:solidFill>
                  <a:schemeClr val="bg2">
                    <a:lumMod val="50000"/>
                  </a:schemeClr>
                </a:solidFill>
                <a:latin typeface="+mj-lt"/>
                <a:cs typeface="Arial"/>
              </a:rPr>
              <a:t>e</a:t>
            </a:r>
            <a:r>
              <a:rPr lang="en-US" sz="2000" dirty="0">
                <a:solidFill>
                  <a:schemeClr val="bg2">
                    <a:lumMod val="50000"/>
                  </a:schemeClr>
                </a:solidFill>
                <a:latin typeface="+mj-lt"/>
                <a:cs typeface="Arial"/>
              </a:rPr>
              <a:t>s</a:t>
            </a:r>
            <a:r>
              <a:rPr lang="en-US" sz="2000" spc="35" dirty="0">
                <a:solidFill>
                  <a:schemeClr val="bg2">
                    <a:lumMod val="50000"/>
                  </a:schemeClr>
                </a:solidFill>
                <a:latin typeface="+mj-lt"/>
                <a:cs typeface="Arial"/>
              </a:rPr>
              <a:t> </a:t>
            </a:r>
            <a:r>
              <a:rPr lang="en-US" sz="2000" dirty="0">
                <a:solidFill>
                  <a:schemeClr val="bg2">
                    <a:lumMod val="50000"/>
                  </a:schemeClr>
                </a:solidFill>
                <a:latin typeface="+mj-lt"/>
                <a:cs typeface="Arial"/>
              </a:rPr>
              <a:t>to fi</a:t>
            </a:r>
            <a:r>
              <a:rPr lang="en-US" sz="2000" spc="-20" dirty="0">
                <a:solidFill>
                  <a:schemeClr val="bg2">
                    <a:lumMod val="50000"/>
                  </a:schemeClr>
                </a:solidFill>
                <a:latin typeface="+mj-lt"/>
                <a:cs typeface="Arial"/>
              </a:rPr>
              <a:t>x</a:t>
            </a:r>
            <a:r>
              <a:rPr lang="en-US" sz="2000" dirty="0">
                <a:solidFill>
                  <a:schemeClr val="bg2">
                    <a:lumMod val="50000"/>
                  </a:schemeClr>
                </a:solidFill>
                <a:latin typeface="+mj-lt"/>
                <a:cs typeface="Arial"/>
              </a:rPr>
              <a:t>ed</a:t>
            </a:r>
            <a:r>
              <a:rPr lang="en-US" sz="2000" spc="5" dirty="0">
                <a:solidFill>
                  <a:schemeClr val="bg2">
                    <a:lumMod val="50000"/>
                  </a:schemeClr>
                </a:solidFill>
                <a:latin typeface="+mj-lt"/>
                <a:cs typeface="Arial"/>
              </a:rPr>
              <a:t> </a:t>
            </a:r>
            <a:r>
              <a:rPr lang="en-US" sz="2000" dirty="0">
                <a:solidFill>
                  <a:schemeClr val="bg2">
                    <a:lumMod val="50000"/>
                  </a:schemeClr>
                </a:solidFill>
                <a:latin typeface="+mj-lt"/>
                <a:cs typeface="Arial"/>
              </a:rPr>
              <a:t>price contracts and </a:t>
            </a:r>
            <a:r>
              <a:rPr lang="en-US" sz="2000" dirty="0" smtClean="0">
                <a:solidFill>
                  <a:schemeClr val="bg2">
                    <a:lumMod val="50000"/>
                  </a:schemeClr>
                </a:solidFill>
                <a:latin typeface="+mj-lt"/>
                <a:cs typeface="Arial"/>
              </a:rPr>
              <a:t>subc</a:t>
            </a:r>
            <a:r>
              <a:rPr lang="en-US" sz="2000" spc="-10" dirty="0" smtClean="0">
                <a:solidFill>
                  <a:schemeClr val="bg2">
                    <a:lumMod val="50000"/>
                  </a:schemeClr>
                </a:solidFill>
                <a:latin typeface="+mj-lt"/>
                <a:cs typeface="Arial"/>
              </a:rPr>
              <a:t>o</a:t>
            </a:r>
            <a:r>
              <a:rPr lang="en-US" sz="2000" dirty="0" smtClean="0">
                <a:solidFill>
                  <a:schemeClr val="bg2">
                    <a:lumMod val="50000"/>
                  </a:schemeClr>
                </a:solidFill>
                <a:latin typeface="+mj-lt"/>
                <a:cs typeface="Arial"/>
              </a:rPr>
              <a:t>ntrac</a:t>
            </a:r>
            <a:r>
              <a:rPr lang="en-US" sz="2000" spc="5" dirty="0" smtClean="0">
                <a:solidFill>
                  <a:schemeClr val="bg2">
                    <a:lumMod val="50000"/>
                  </a:schemeClr>
                </a:solidFill>
                <a:latin typeface="+mj-lt"/>
                <a:cs typeface="Arial"/>
              </a:rPr>
              <a:t>t</a:t>
            </a:r>
            <a:r>
              <a:rPr lang="en-US" sz="2000" dirty="0" smtClean="0">
                <a:solidFill>
                  <a:schemeClr val="bg2">
                    <a:lumMod val="50000"/>
                  </a:schemeClr>
                </a:solidFill>
                <a:latin typeface="+mj-lt"/>
                <a:cs typeface="Arial"/>
              </a:rPr>
              <a:t>s shall</a:t>
            </a:r>
            <a:r>
              <a:rPr lang="en-US" sz="2000" spc="15" dirty="0" smtClean="0">
                <a:solidFill>
                  <a:schemeClr val="bg2">
                    <a:lumMod val="50000"/>
                  </a:schemeClr>
                </a:solidFill>
                <a:latin typeface="+mj-lt"/>
                <a:cs typeface="Arial"/>
              </a:rPr>
              <a:t> </a:t>
            </a:r>
            <a:r>
              <a:rPr lang="en-US" sz="2000" dirty="0">
                <a:solidFill>
                  <a:schemeClr val="bg2">
                    <a:lumMod val="50000"/>
                  </a:schemeClr>
                </a:solidFill>
                <a:latin typeface="+mj-lt"/>
                <a:cs typeface="Arial"/>
              </a:rPr>
              <a:t>not</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be construed as a</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requ</a:t>
            </a:r>
            <a:r>
              <a:rPr lang="en-US" sz="2000" spc="-15" dirty="0">
                <a:solidFill>
                  <a:schemeClr val="bg2">
                    <a:lumMod val="50000"/>
                  </a:schemeClr>
                </a:solidFill>
                <a:latin typeface="+mj-lt"/>
                <a:cs typeface="Arial"/>
              </a:rPr>
              <a:t>i</a:t>
            </a:r>
            <a:r>
              <a:rPr lang="en-US" sz="2000" dirty="0">
                <a:solidFill>
                  <a:schemeClr val="bg2">
                    <a:lumMod val="50000"/>
                  </a:schemeClr>
                </a:solidFill>
                <a:latin typeface="+mj-lt"/>
                <a:cs typeface="Arial"/>
              </a:rPr>
              <a:t>rement</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to</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n</a:t>
            </a:r>
            <a:r>
              <a:rPr lang="en-US" sz="2000" spc="-10" dirty="0">
                <a:solidFill>
                  <a:schemeClr val="bg2">
                    <a:lumMod val="50000"/>
                  </a:schemeClr>
                </a:solidFill>
                <a:latin typeface="+mj-lt"/>
                <a:cs typeface="Arial"/>
              </a:rPr>
              <a:t>e</a:t>
            </a:r>
            <a:r>
              <a:rPr lang="en-US" sz="2000" dirty="0">
                <a:solidFill>
                  <a:schemeClr val="bg2">
                    <a:lumMod val="50000"/>
                  </a:schemeClr>
                </a:solidFill>
                <a:latin typeface="+mj-lt"/>
                <a:cs typeface="Arial"/>
              </a:rPr>
              <a:t>g</a:t>
            </a:r>
            <a:r>
              <a:rPr lang="en-US" sz="2000" spc="-10" dirty="0">
                <a:solidFill>
                  <a:schemeClr val="bg2">
                    <a:lumMod val="50000"/>
                  </a:schemeClr>
                </a:solidFill>
                <a:latin typeface="+mj-lt"/>
                <a:cs typeface="Arial"/>
              </a:rPr>
              <a:t>o</a:t>
            </a:r>
            <a:r>
              <a:rPr lang="en-US" sz="2000" dirty="0">
                <a:solidFill>
                  <a:schemeClr val="bg2">
                    <a:lumMod val="50000"/>
                  </a:schemeClr>
                </a:solidFill>
                <a:latin typeface="+mj-lt"/>
                <a:cs typeface="Arial"/>
              </a:rPr>
              <a:t>tiate</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a</a:t>
            </a:r>
            <a:r>
              <a:rPr lang="en-US" sz="2000" spc="-10" dirty="0">
                <a:solidFill>
                  <a:schemeClr val="bg2">
                    <a:lumMod val="50000"/>
                  </a:schemeClr>
                </a:solidFill>
                <a:latin typeface="+mj-lt"/>
                <a:cs typeface="Arial"/>
              </a:rPr>
              <a:t>g</a:t>
            </a:r>
            <a:r>
              <a:rPr lang="en-US" sz="2000" dirty="0">
                <a:solidFill>
                  <a:schemeClr val="bg2">
                    <a:lumMod val="50000"/>
                  </a:schemeClr>
                </a:solidFill>
                <a:latin typeface="+mj-lt"/>
                <a:cs typeface="Arial"/>
              </a:rPr>
              <a:t>reements</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on i</a:t>
            </a:r>
            <a:r>
              <a:rPr lang="en-US" sz="2000" spc="-10" dirty="0">
                <a:solidFill>
                  <a:schemeClr val="bg2">
                    <a:lumMod val="50000"/>
                  </a:schemeClr>
                </a:solidFill>
                <a:latin typeface="+mj-lt"/>
                <a:cs typeface="Arial"/>
              </a:rPr>
              <a:t>n</a:t>
            </a:r>
            <a:r>
              <a:rPr lang="en-US" sz="2000" dirty="0">
                <a:solidFill>
                  <a:schemeClr val="bg2">
                    <a:lumMod val="50000"/>
                  </a:schemeClr>
                </a:solidFill>
                <a:latin typeface="+mj-lt"/>
                <a:cs typeface="Arial"/>
              </a:rPr>
              <a:t>div</a:t>
            </a:r>
            <a:r>
              <a:rPr lang="en-US" sz="2000" spc="-15" dirty="0">
                <a:solidFill>
                  <a:schemeClr val="bg2">
                    <a:lumMod val="50000"/>
                  </a:schemeClr>
                </a:solidFill>
                <a:latin typeface="+mj-lt"/>
                <a:cs typeface="Arial"/>
              </a:rPr>
              <a:t>i</a:t>
            </a:r>
            <a:r>
              <a:rPr lang="en-US" sz="2000" dirty="0">
                <a:solidFill>
                  <a:schemeClr val="bg2">
                    <a:lumMod val="50000"/>
                  </a:schemeClr>
                </a:solidFill>
                <a:latin typeface="+mj-lt"/>
                <a:cs typeface="Arial"/>
              </a:rPr>
              <a:t>du</a:t>
            </a:r>
            <a:r>
              <a:rPr lang="en-US" sz="2000" spc="-10" dirty="0">
                <a:solidFill>
                  <a:schemeClr val="bg2">
                    <a:lumMod val="50000"/>
                  </a:schemeClr>
                </a:solidFill>
                <a:latin typeface="+mj-lt"/>
                <a:cs typeface="Arial"/>
              </a:rPr>
              <a:t>a</a:t>
            </a:r>
            <a:r>
              <a:rPr lang="en-US" sz="2000" dirty="0">
                <a:solidFill>
                  <a:schemeClr val="bg2">
                    <a:lumMod val="50000"/>
                  </a:schemeClr>
                </a:solidFill>
                <a:latin typeface="+mj-lt"/>
                <a:cs typeface="Arial"/>
              </a:rPr>
              <a:t>l</a:t>
            </a:r>
            <a:r>
              <a:rPr lang="en-US" sz="2000" spc="55" dirty="0">
                <a:solidFill>
                  <a:schemeClr val="bg2">
                    <a:lumMod val="50000"/>
                  </a:schemeClr>
                </a:solidFill>
                <a:latin typeface="+mj-lt"/>
                <a:cs typeface="Arial"/>
              </a:rPr>
              <a:t> </a:t>
            </a:r>
            <a:r>
              <a:rPr lang="en-US" sz="2000" dirty="0">
                <a:solidFill>
                  <a:schemeClr val="bg2">
                    <a:lumMod val="50000"/>
                  </a:schemeClr>
                </a:solidFill>
                <a:latin typeface="+mj-lt"/>
                <a:cs typeface="Arial"/>
              </a:rPr>
              <a:t>el</a:t>
            </a:r>
            <a:r>
              <a:rPr lang="en-US" sz="2000" spc="-10" dirty="0">
                <a:solidFill>
                  <a:schemeClr val="bg2">
                    <a:lumMod val="50000"/>
                  </a:schemeClr>
                </a:solidFill>
                <a:latin typeface="+mj-lt"/>
                <a:cs typeface="Arial"/>
              </a:rPr>
              <a:t>e</a:t>
            </a:r>
            <a:r>
              <a:rPr lang="en-US" sz="2000" dirty="0">
                <a:solidFill>
                  <a:schemeClr val="bg2">
                    <a:lumMod val="50000"/>
                  </a:schemeClr>
                </a:solidFill>
                <a:latin typeface="+mj-lt"/>
                <a:cs typeface="Arial"/>
              </a:rPr>
              <a:t>ments</a:t>
            </a:r>
            <a:r>
              <a:rPr lang="en-US" sz="2000" spc="5" dirty="0">
                <a:solidFill>
                  <a:schemeClr val="bg2">
                    <a:lumMod val="50000"/>
                  </a:schemeClr>
                </a:solidFill>
                <a:latin typeface="+mj-lt"/>
                <a:cs typeface="Arial"/>
              </a:rPr>
              <a:t> </a:t>
            </a:r>
            <a:r>
              <a:rPr lang="en-US" sz="2000" dirty="0">
                <a:solidFill>
                  <a:schemeClr val="bg2">
                    <a:lumMod val="50000"/>
                  </a:schemeClr>
                </a:solidFill>
                <a:latin typeface="+mj-lt"/>
                <a:cs typeface="Arial"/>
              </a:rPr>
              <a:t>of c</a:t>
            </a:r>
            <a:r>
              <a:rPr lang="en-US" sz="2000" spc="-10" dirty="0">
                <a:solidFill>
                  <a:schemeClr val="bg2">
                    <a:lumMod val="50000"/>
                  </a:schemeClr>
                </a:solidFill>
                <a:latin typeface="+mj-lt"/>
                <a:cs typeface="Arial"/>
              </a:rPr>
              <a:t>o</a:t>
            </a:r>
            <a:r>
              <a:rPr lang="en-US" sz="2000" dirty="0">
                <a:solidFill>
                  <a:schemeClr val="bg2">
                    <a:lumMod val="50000"/>
                  </a:schemeClr>
                </a:solidFill>
                <a:latin typeface="+mj-lt"/>
                <a:cs typeface="Arial"/>
              </a:rPr>
              <a:t>st </a:t>
            </a:r>
            <a:r>
              <a:rPr lang="en-US" sz="2000" spc="-10" dirty="0">
                <a:solidFill>
                  <a:schemeClr val="bg2">
                    <a:lumMod val="50000"/>
                  </a:schemeClr>
                </a:solidFill>
                <a:latin typeface="+mj-lt"/>
                <a:cs typeface="Arial"/>
              </a:rPr>
              <a:t>i</a:t>
            </a:r>
            <a:r>
              <a:rPr lang="en-US" sz="2000" dirty="0">
                <a:solidFill>
                  <a:schemeClr val="bg2">
                    <a:lumMod val="50000"/>
                  </a:schemeClr>
                </a:solidFill>
                <a:latin typeface="+mj-lt"/>
                <a:cs typeface="Arial"/>
              </a:rPr>
              <a:t>n</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arriv</a:t>
            </a:r>
            <a:r>
              <a:rPr lang="en-US" sz="2000" spc="-10" dirty="0">
                <a:solidFill>
                  <a:schemeClr val="bg2">
                    <a:lumMod val="50000"/>
                  </a:schemeClr>
                </a:solidFill>
                <a:latin typeface="+mj-lt"/>
                <a:cs typeface="Arial"/>
              </a:rPr>
              <a:t>i</a:t>
            </a:r>
            <a:r>
              <a:rPr lang="en-US" sz="2000" dirty="0">
                <a:solidFill>
                  <a:schemeClr val="bg2">
                    <a:lumMod val="50000"/>
                  </a:schemeClr>
                </a:solidFill>
                <a:latin typeface="+mj-lt"/>
                <a:cs typeface="Arial"/>
              </a:rPr>
              <a:t>ng</a:t>
            </a:r>
            <a:r>
              <a:rPr lang="en-US" sz="2000" spc="5" dirty="0">
                <a:solidFill>
                  <a:schemeClr val="bg2">
                    <a:lumMod val="50000"/>
                  </a:schemeClr>
                </a:solidFill>
                <a:latin typeface="+mj-lt"/>
                <a:cs typeface="Arial"/>
              </a:rPr>
              <a:t> </a:t>
            </a:r>
            <a:r>
              <a:rPr lang="en-US" sz="2000" dirty="0">
                <a:solidFill>
                  <a:schemeClr val="bg2">
                    <a:lumMod val="50000"/>
                  </a:schemeClr>
                </a:solidFill>
                <a:latin typeface="+mj-lt"/>
                <a:cs typeface="Arial"/>
              </a:rPr>
              <a:t>at agreement of total </a:t>
            </a:r>
            <a:r>
              <a:rPr lang="en-US" sz="2000" dirty="0" smtClean="0">
                <a:solidFill>
                  <a:schemeClr val="bg2">
                    <a:lumMod val="50000"/>
                  </a:schemeClr>
                </a:solidFill>
                <a:latin typeface="+mj-lt"/>
                <a:cs typeface="Arial"/>
              </a:rPr>
              <a:t>price</a:t>
            </a:r>
            <a:endParaRPr sz="2000" dirty="0">
              <a:solidFill>
                <a:schemeClr val="bg2">
                  <a:lumMod val="50000"/>
                </a:schemeClr>
              </a:solidFill>
              <a:latin typeface="+mj-lt"/>
              <a:cs typeface="Arial"/>
            </a:endParaRP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39</a:t>
            </a:fld>
            <a:endParaRPr lang="en-US" dirty="0"/>
          </a:p>
        </p:txBody>
      </p:sp>
    </p:spTree>
    <p:extLst>
      <p:ext uri="{BB962C8B-B14F-4D97-AF65-F5344CB8AC3E}">
        <p14:creationId xmlns:p14="http://schemas.microsoft.com/office/powerpoint/2010/main" val="2325601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0"/>
            <a:ext cx="9144000" cy="720189"/>
          </a:xfrm>
          <a:prstGeom prst="rect">
            <a:avLst/>
          </a:prstGeom>
        </p:spPr>
        <p:txBody>
          <a:bodyPr vert="horz" wrap="square" lIns="0" tIns="266946" rIns="0" bIns="0" rtlCol="0">
            <a:spAutoFit/>
          </a:bodyPr>
          <a:lstStyle/>
          <a:p>
            <a:pPr marL="12700">
              <a:lnSpc>
                <a:spcPts val="3704"/>
              </a:lnSpc>
            </a:pPr>
            <a:r>
              <a:rPr sz="2800" dirty="0">
                <a:solidFill>
                  <a:schemeClr val="bg2">
                    <a:lumMod val="50000"/>
                  </a:schemeClr>
                </a:solidFill>
                <a:latin typeface="+mj-lt"/>
                <a:cs typeface="+mj-cs"/>
              </a:rPr>
              <a:t>Service Contract</a:t>
            </a:r>
            <a:r>
              <a:rPr lang="en-US" sz="2800" dirty="0">
                <a:solidFill>
                  <a:schemeClr val="bg2">
                    <a:lumMod val="50000"/>
                  </a:schemeClr>
                </a:solidFill>
                <a:latin typeface="+mj-lt"/>
                <a:cs typeface="+mj-cs"/>
              </a:rPr>
              <a:t>s</a:t>
            </a:r>
            <a:endParaRPr sz="2800" dirty="0">
              <a:solidFill>
                <a:schemeClr val="bg2">
                  <a:lumMod val="50000"/>
                </a:schemeClr>
              </a:solidFill>
              <a:latin typeface="+mj-lt"/>
              <a:cs typeface="+mj-cs"/>
            </a:endParaRPr>
          </a:p>
        </p:txBody>
      </p:sp>
      <p:sp>
        <p:nvSpPr>
          <p:cNvPr id="4" name="object 4"/>
          <p:cNvSpPr txBox="1"/>
          <p:nvPr/>
        </p:nvSpPr>
        <p:spPr>
          <a:xfrm>
            <a:off x="764540" y="1774800"/>
            <a:ext cx="7617460" cy="3282950"/>
          </a:xfrm>
          <a:prstGeom prst="rect">
            <a:avLst/>
          </a:prstGeom>
        </p:spPr>
        <p:txBody>
          <a:bodyPr vert="horz" wrap="square" lIns="0" tIns="0" rIns="0" bIns="0" rtlCol="0">
            <a:spAutoFit/>
          </a:bodyPr>
          <a:lstStyle/>
          <a:p>
            <a:pPr marL="12700" marR="5080">
              <a:lnSpc>
                <a:spcPct val="100000"/>
              </a:lnSpc>
              <a:tabLst>
                <a:tab pos="3395979" algn="l"/>
              </a:tabLst>
            </a:pPr>
            <a:r>
              <a:rPr sz="2000" dirty="0">
                <a:solidFill>
                  <a:schemeClr val="bg2">
                    <a:lumMod val="50000"/>
                  </a:schemeClr>
                </a:solidFill>
                <a:latin typeface="+mj-lt"/>
                <a:cs typeface="Arial"/>
              </a:rPr>
              <a:t>A co</a:t>
            </a:r>
            <a:r>
              <a:rPr sz="2000" spc="-15" dirty="0">
                <a:solidFill>
                  <a:schemeClr val="bg2">
                    <a:lumMod val="50000"/>
                  </a:schemeClr>
                </a:solidFill>
                <a:latin typeface="+mj-lt"/>
                <a:cs typeface="Arial"/>
              </a:rPr>
              <a:t>n</a:t>
            </a:r>
            <a:r>
              <a:rPr sz="2000" dirty="0">
                <a:solidFill>
                  <a:schemeClr val="bg2">
                    <a:lumMod val="50000"/>
                  </a:schemeClr>
                </a:solidFill>
                <a:latin typeface="+mj-lt"/>
                <a:cs typeface="Arial"/>
              </a:rPr>
              <a:t>tr</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ct</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t</a:t>
            </a:r>
            <a:r>
              <a:rPr sz="2000" spc="-10" dirty="0">
                <a:solidFill>
                  <a:schemeClr val="bg2">
                    <a:lumMod val="50000"/>
                  </a:schemeClr>
                </a:solidFill>
                <a:latin typeface="+mj-lt"/>
                <a:cs typeface="Arial"/>
              </a:rPr>
              <a:t>h</a:t>
            </a:r>
            <a:r>
              <a:rPr sz="2000" dirty="0">
                <a:solidFill>
                  <a:schemeClr val="bg2">
                    <a:lumMod val="50000"/>
                  </a:schemeClr>
                </a:solidFill>
                <a:latin typeface="+mj-lt"/>
                <a:cs typeface="Arial"/>
              </a:rPr>
              <a:t>at</a:t>
            </a:r>
            <a:r>
              <a:rPr sz="2000" spc="-10" dirty="0">
                <a:solidFill>
                  <a:schemeClr val="bg2">
                    <a:lumMod val="50000"/>
                  </a:schemeClr>
                </a:solidFill>
                <a:latin typeface="+mj-lt"/>
                <a:cs typeface="Arial"/>
              </a:rPr>
              <a:t> d</a:t>
            </a:r>
            <a:r>
              <a:rPr sz="2000" dirty="0">
                <a:solidFill>
                  <a:schemeClr val="bg2">
                    <a:lumMod val="50000"/>
                  </a:schemeClr>
                </a:solidFill>
                <a:latin typeface="+mj-lt"/>
                <a:cs typeface="Arial"/>
              </a:rPr>
              <a:t>ir</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ctly</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e</a:t>
            </a:r>
            <a:r>
              <a:rPr sz="2000" spc="-15" dirty="0">
                <a:solidFill>
                  <a:schemeClr val="bg2">
                    <a:lumMod val="50000"/>
                  </a:schemeClr>
                </a:solidFill>
                <a:latin typeface="+mj-lt"/>
                <a:cs typeface="Arial"/>
              </a:rPr>
              <a:t>n</a:t>
            </a:r>
            <a:r>
              <a:rPr sz="2000" dirty="0">
                <a:solidFill>
                  <a:schemeClr val="bg2">
                    <a:lumMod val="50000"/>
                  </a:schemeClr>
                </a:solidFill>
                <a:latin typeface="+mj-lt"/>
                <a:cs typeface="Arial"/>
              </a:rPr>
              <a:t>g</a:t>
            </a:r>
            <a:r>
              <a:rPr sz="2000" spc="-15" dirty="0">
                <a:solidFill>
                  <a:schemeClr val="bg2">
                    <a:lumMod val="50000"/>
                  </a:schemeClr>
                </a:solidFill>
                <a:latin typeface="+mj-lt"/>
                <a:cs typeface="Arial"/>
              </a:rPr>
              <a:t>a</a:t>
            </a:r>
            <a:r>
              <a:rPr sz="2000" dirty="0">
                <a:solidFill>
                  <a:schemeClr val="bg2">
                    <a:lumMod val="50000"/>
                  </a:schemeClr>
                </a:solidFill>
                <a:latin typeface="+mj-lt"/>
                <a:cs typeface="Arial"/>
              </a:rPr>
              <a:t>g</a:t>
            </a:r>
            <a:r>
              <a:rPr sz="2000" spc="-15" dirty="0">
                <a:solidFill>
                  <a:schemeClr val="bg2">
                    <a:lumMod val="50000"/>
                  </a:schemeClr>
                </a:solidFill>
                <a:latin typeface="+mj-lt"/>
                <a:cs typeface="Arial"/>
              </a:rPr>
              <a:t>e</a:t>
            </a:r>
            <a:r>
              <a:rPr sz="2000" dirty="0">
                <a:solidFill>
                  <a:schemeClr val="bg2">
                    <a:lumMod val="50000"/>
                  </a:schemeClr>
                </a:solidFill>
                <a:latin typeface="+mj-lt"/>
                <a:cs typeface="Arial"/>
              </a:rPr>
              <a:t>s</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t</a:t>
            </a:r>
            <a:r>
              <a:rPr sz="2000" spc="-10" dirty="0">
                <a:solidFill>
                  <a:schemeClr val="bg2">
                    <a:lumMod val="50000"/>
                  </a:schemeClr>
                </a:solidFill>
                <a:latin typeface="+mj-lt"/>
                <a:cs typeface="Arial"/>
              </a:rPr>
              <a:t>h</a:t>
            </a:r>
            <a:r>
              <a:rPr sz="2000" dirty="0">
                <a:solidFill>
                  <a:schemeClr val="bg2">
                    <a:lumMod val="50000"/>
                  </a:schemeClr>
                </a:solidFill>
                <a:latin typeface="+mj-lt"/>
                <a:cs typeface="Arial"/>
              </a:rPr>
              <a:t>e</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ti</a:t>
            </a:r>
            <a:r>
              <a:rPr sz="2000" spc="-10" dirty="0">
                <a:solidFill>
                  <a:schemeClr val="bg2">
                    <a:lumMod val="50000"/>
                  </a:schemeClr>
                </a:solidFill>
                <a:latin typeface="+mj-lt"/>
                <a:cs typeface="Arial"/>
              </a:rPr>
              <a:t>m</a:t>
            </a:r>
            <a:r>
              <a:rPr sz="2000" dirty="0">
                <a:solidFill>
                  <a:schemeClr val="bg2">
                    <a:lumMod val="50000"/>
                  </a:schemeClr>
                </a:solidFill>
                <a:latin typeface="+mj-lt"/>
                <a:cs typeface="Arial"/>
              </a:rPr>
              <a:t>e a</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d </a:t>
            </a:r>
            <a:r>
              <a:rPr sz="2000" spc="-15" dirty="0">
                <a:solidFill>
                  <a:schemeClr val="bg2">
                    <a:lumMod val="50000"/>
                  </a:schemeClr>
                </a:solidFill>
                <a:latin typeface="+mj-lt"/>
                <a:cs typeface="Arial"/>
              </a:rPr>
              <a:t>e</a:t>
            </a:r>
            <a:r>
              <a:rPr sz="2000" dirty="0">
                <a:solidFill>
                  <a:schemeClr val="bg2">
                    <a:lumMod val="50000"/>
                  </a:schemeClr>
                </a:solidFill>
                <a:latin typeface="+mj-lt"/>
                <a:cs typeface="Arial"/>
              </a:rPr>
              <a:t>ff</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rt</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of</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a co</a:t>
            </a:r>
            <a:r>
              <a:rPr sz="2000" spc="-15" dirty="0">
                <a:solidFill>
                  <a:schemeClr val="bg2">
                    <a:lumMod val="50000"/>
                  </a:schemeClr>
                </a:solidFill>
                <a:latin typeface="+mj-lt"/>
                <a:cs typeface="Arial"/>
              </a:rPr>
              <a:t>n</a:t>
            </a:r>
            <a:r>
              <a:rPr sz="2000" dirty="0">
                <a:solidFill>
                  <a:schemeClr val="bg2">
                    <a:lumMod val="50000"/>
                  </a:schemeClr>
                </a:solidFill>
                <a:latin typeface="+mj-lt"/>
                <a:cs typeface="Arial"/>
              </a:rPr>
              <a:t>tractor</a:t>
            </a:r>
            <a:r>
              <a:rPr sz="2000" spc="-50" dirty="0">
                <a:solidFill>
                  <a:schemeClr val="bg2">
                    <a:lumMod val="50000"/>
                  </a:schemeClr>
                </a:solidFill>
                <a:latin typeface="+mj-lt"/>
                <a:cs typeface="Arial"/>
              </a:rPr>
              <a:t> </a:t>
            </a:r>
            <a:r>
              <a:rPr sz="2000" dirty="0">
                <a:solidFill>
                  <a:schemeClr val="bg2">
                    <a:lumMod val="50000"/>
                  </a:schemeClr>
                </a:solidFill>
                <a:latin typeface="+mj-lt"/>
                <a:cs typeface="Arial"/>
              </a:rPr>
              <a:t>to</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p</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rform</a:t>
            </a:r>
            <a:r>
              <a:rPr sz="2000" spc="-35" dirty="0">
                <a:solidFill>
                  <a:schemeClr val="bg2">
                    <a:lumMod val="50000"/>
                  </a:schemeClr>
                </a:solidFill>
                <a:latin typeface="+mj-lt"/>
                <a:cs typeface="Arial"/>
              </a:rPr>
              <a:t> </a:t>
            </a:r>
            <a:r>
              <a:rPr sz="2000" dirty="0">
                <a:solidFill>
                  <a:schemeClr val="bg2">
                    <a:lumMod val="50000"/>
                  </a:schemeClr>
                </a:solidFill>
                <a:latin typeface="+mj-lt"/>
                <a:cs typeface="Arial"/>
              </a:rPr>
              <a:t>an i</a:t>
            </a:r>
            <a:r>
              <a:rPr sz="2000" spc="-10" dirty="0">
                <a:solidFill>
                  <a:schemeClr val="bg2">
                    <a:lumMod val="50000"/>
                  </a:schemeClr>
                </a:solidFill>
                <a:latin typeface="+mj-lt"/>
                <a:cs typeface="Arial"/>
              </a:rPr>
              <a:t>d</a:t>
            </a:r>
            <a:r>
              <a:rPr sz="2000" dirty="0">
                <a:solidFill>
                  <a:schemeClr val="bg2">
                    <a:lumMod val="50000"/>
                  </a:schemeClr>
                </a:solidFill>
                <a:latin typeface="+mj-lt"/>
                <a:cs typeface="Arial"/>
              </a:rPr>
              <a:t>e</a:t>
            </a:r>
            <a:r>
              <a:rPr sz="2000" spc="-15" dirty="0">
                <a:solidFill>
                  <a:schemeClr val="bg2">
                    <a:lumMod val="50000"/>
                  </a:schemeClr>
                </a:solidFill>
                <a:latin typeface="+mj-lt"/>
                <a:cs typeface="Arial"/>
              </a:rPr>
              <a:t>n</a:t>
            </a:r>
            <a:r>
              <a:rPr sz="2000" dirty="0">
                <a:solidFill>
                  <a:schemeClr val="bg2">
                    <a:lumMod val="50000"/>
                  </a:schemeClr>
                </a:solidFill>
                <a:latin typeface="+mj-lt"/>
                <a:cs typeface="Arial"/>
              </a:rPr>
              <a:t>ti</a:t>
            </a:r>
            <a:r>
              <a:rPr sz="2000" spc="-10" dirty="0">
                <a:solidFill>
                  <a:schemeClr val="bg2">
                    <a:lumMod val="50000"/>
                  </a:schemeClr>
                </a:solidFill>
                <a:latin typeface="+mj-lt"/>
                <a:cs typeface="Arial"/>
              </a:rPr>
              <a:t>f</a:t>
            </a:r>
            <a:r>
              <a:rPr sz="2000" dirty="0">
                <a:solidFill>
                  <a:schemeClr val="bg2">
                    <a:lumMod val="50000"/>
                  </a:schemeClr>
                </a:solidFill>
                <a:latin typeface="+mj-lt"/>
                <a:cs typeface="Arial"/>
              </a:rPr>
              <a:t>i</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b</a:t>
            </a:r>
            <a:r>
              <a:rPr sz="2000" spc="-10" dirty="0">
                <a:solidFill>
                  <a:schemeClr val="bg2">
                    <a:lumMod val="50000"/>
                  </a:schemeClr>
                </a:solidFill>
                <a:latin typeface="+mj-lt"/>
                <a:cs typeface="Arial"/>
              </a:rPr>
              <a:t>l</a:t>
            </a:r>
            <a:r>
              <a:rPr sz="2000" dirty="0">
                <a:solidFill>
                  <a:schemeClr val="bg2">
                    <a:lumMod val="50000"/>
                  </a:schemeClr>
                </a:solidFill>
                <a:latin typeface="+mj-lt"/>
                <a:cs typeface="Arial"/>
              </a:rPr>
              <a:t>e task,</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ra</a:t>
            </a:r>
            <a:r>
              <a:rPr sz="2000" spc="-10" dirty="0">
                <a:solidFill>
                  <a:schemeClr val="bg2">
                    <a:lumMod val="50000"/>
                  </a:schemeClr>
                </a:solidFill>
                <a:latin typeface="+mj-lt"/>
                <a:cs typeface="Arial"/>
              </a:rPr>
              <a:t>t</a:t>
            </a:r>
            <a:r>
              <a:rPr sz="2000" dirty="0">
                <a:solidFill>
                  <a:schemeClr val="bg2">
                    <a:lumMod val="50000"/>
                  </a:schemeClr>
                </a:solidFill>
                <a:latin typeface="+mj-lt"/>
                <a:cs typeface="Arial"/>
              </a:rPr>
              <a:t>h</a:t>
            </a:r>
            <a:r>
              <a:rPr sz="2000" spc="-15" dirty="0">
                <a:solidFill>
                  <a:schemeClr val="bg2">
                    <a:lumMod val="50000"/>
                  </a:schemeClr>
                </a:solidFill>
                <a:latin typeface="+mj-lt"/>
                <a:cs typeface="Arial"/>
              </a:rPr>
              <a:t>e</a:t>
            </a:r>
            <a:r>
              <a:rPr sz="2000" dirty="0">
                <a:solidFill>
                  <a:schemeClr val="bg2">
                    <a:lumMod val="50000"/>
                  </a:schemeClr>
                </a:solidFill>
                <a:latin typeface="+mj-lt"/>
                <a:cs typeface="Arial"/>
              </a:rPr>
              <a:t>r</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t</a:t>
            </a:r>
            <a:r>
              <a:rPr sz="2000" spc="-10" dirty="0">
                <a:solidFill>
                  <a:schemeClr val="bg2">
                    <a:lumMod val="50000"/>
                  </a:schemeClr>
                </a:solidFill>
                <a:latin typeface="+mj-lt"/>
                <a:cs typeface="Arial"/>
              </a:rPr>
              <a:t>h</a:t>
            </a:r>
            <a:r>
              <a:rPr sz="2000" dirty="0">
                <a:solidFill>
                  <a:schemeClr val="bg2">
                    <a:lumMod val="50000"/>
                  </a:schemeClr>
                </a:solidFill>
                <a:latin typeface="+mj-lt"/>
                <a:cs typeface="Arial"/>
              </a:rPr>
              <a:t>an</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to</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f</a:t>
            </a:r>
            <a:r>
              <a:rPr sz="2000" spc="-15" dirty="0">
                <a:solidFill>
                  <a:schemeClr val="bg2">
                    <a:lumMod val="50000"/>
                  </a:schemeClr>
                </a:solidFill>
                <a:latin typeface="+mj-lt"/>
                <a:cs typeface="Arial"/>
              </a:rPr>
              <a:t>u</a:t>
            </a:r>
            <a:r>
              <a:rPr sz="2000" dirty="0">
                <a:solidFill>
                  <a:schemeClr val="bg2">
                    <a:lumMod val="50000"/>
                  </a:schemeClr>
                </a:solidFill>
                <a:latin typeface="+mj-lt"/>
                <a:cs typeface="Arial"/>
              </a:rPr>
              <a:t>rn</a:t>
            </a:r>
            <a:r>
              <a:rPr sz="2000" spc="-10" dirty="0">
                <a:solidFill>
                  <a:schemeClr val="bg2">
                    <a:lumMod val="50000"/>
                  </a:schemeClr>
                </a:solidFill>
                <a:latin typeface="+mj-lt"/>
                <a:cs typeface="Arial"/>
              </a:rPr>
              <a:t>i</a:t>
            </a:r>
            <a:r>
              <a:rPr sz="2000" dirty="0">
                <a:solidFill>
                  <a:schemeClr val="bg2">
                    <a:lumMod val="50000"/>
                  </a:schemeClr>
                </a:solidFill>
                <a:latin typeface="+mj-lt"/>
                <a:cs typeface="Arial"/>
              </a:rPr>
              <a:t>sh</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an e</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d </a:t>
            </a:r>
            <a:r>
              <a:rPr sz="2000" spc="-15" dirty="0">
                <a:solidFill>
                  <a:schemeClr val="bg2">
                    <a:lumMod val="50000"/>
                  </a:schemeClr>
                </a:solidFill>
                <a:latin typeface="+mj-lt"/>
                <a:cs typeface="Arial"/>
              </a:rPr>
              <a:t>i</a:t>
            </a:r>
            <a:r>
              <a:rPr sz="2000" dirty="0">
                <a:solidFill>
                  <a:schemeClr val="bg2">
                    <a:lumMod val="50000"/>
                  </a:schemeClr>
                </a:solidFill>
                <a:latin typeface="+mj-lt"/>
                <a:cs typeface="Arial"/>
              </a:rPr>
              <a:t>tem</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or</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g</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o</a:t>
            </a:r>
            <a:r>
              <a:rPr sz="2000" spc="-10" dirty="0">
                <a:solidFill>
                  <a:schemeClr val="bg2">
                    <a:lumMod val="50000"/>
                  </a:schemeClr>
                </a:solidFill>
                <a:latin typeface="+mj-lt"/>
                <a:cs typeface="Arial"/>
              </a:rPr>
              <a:t>d</a:t>
            </a:r>
            <a:r>
              <a:rPr sz="2000" dirty="0" smtClean="0">
                <a:solidFill>
                  <a:schemeClr val="bg2">
                    <a:lumMod val="50000"/>
                  </a:schemeClr>
                </a:solidFill>
                <a:latin typeface="+mj-lt"/>
                <a:cs typeface="Arial"/>
              </a:rPr>
              <a:t>.</a:t>
            </a:r>
            <a:r>
              <a:rPr lang="en-US" sz="2000" dirty="0" smtClean="0">
                <a:solidFill>
                  <a:schemeClr val="bg2">
                    <a:lumMod val="50000"/>
                  </a:schemeClr>
                </a:solidFill>
                <a:latin typeface="+mj-lt"/>
                <a:cs typeface="Arial"/>
              </a:rPr>
              <a:t>  </a:t>
            </a:r>
            <a:r>
              <a:rPr sz="2000" dirty="0" smtClean="0">
                <a:solidFill>
                  <a:schemeClr val="bg2">
                    <a:lumMod val="50000"/>
                  </a:schemeClr>
                </a:solidFill>
                <a:latin typeface="+mj-lt"/>
                <a:cs typeface="Arial"/>
              </a:rPr>
              <a:t>S</a:t>
            </a:r>
            <a:r>
              <a:rPr sz="2000" spc="-15" dirty="0" smtClean="0">
                <a:solidFill>
                  <a:schemeClr val="bg2">
                    <a:lumMod val="50000"/>
                  </a:schemeClr>
                </a:solidFill>
                <a:latin typeface="+mj-lt"/>
                <a:cs typeface="Arial"/>
              </a:rPr>
              <a:t>e</a:t>
            </a:r>
            <a:r>
              <a:rPr sz="2000" dirty="0" smtClean="0">
                <a:solidFill>
                  <a:schemeClr val="bg2">
                    <a:lumMod val="50000"/>
                  </a:schemeClr>
                </a:solidFill>
                <a:latin typeface="+mj-lt"/>
                <a:cs typeface="Arial"/>
              </a:rPr>
              <a:t>rvi</a:t>
            </a:r>
            <a:r>
              <a:rPr sz="2000" spc="5" dirty="0" smtClean="0">
                <a:solidFill>
                  <a:schemeClr val="bg2">
                    <a:lumMod val="50000"/>
                  </a:schemeClr>
                </a:solidFill>
                <a:latin typeface="+mj-lt"/>
                <a:cs typeface="Arial"/>
              </a:rPr>
              <a:t>c</a:t>
            </a:r>
            <a:r>
              <a:rPr sz="2000" dirty="0" smtClean="0">
                <a:solidFill>
                  <a:schemeClr val="bg2">
                    <a:lumMod val="50000"/>
                  </a:schemeClr>
                </a:solidFill>
                <a:latin typeface="+mj-lt"/>
                <a:cs typeface="Arial"/>
              </a:rPr>
              <a:t>e</a:t>
            </a:r>
            <a:r>
              <a:rPr sz="2000" spc="-35" dirty="0" smtClean="0">
                <a:solidFill>
                  <a:schemeClr val="bg2">
                    <a:lumMod val="50000"/>
                  </a:schemeClr>
                </a:solidFill>
                <a:latin typeface="+mj-lt"/>
                <a:cs typeface="Arial"/>
              </a:rPr>
              <a:t> </a:t>
            </a:r>
            <a:r>
              <a:rPr sz="2000" dirty="0">
                <a:solidFill>
                  <a:schemeClr val="bg2">
                    <a:lumMod val="50000"/>
                  </a:schemeClr>
                </a:solidFill>
                <a:latin typeface="+mj-lt"/>
                <a:cs typeface="Arial"/>
              </a:rPr>
              <a:t>contr</a:t>
            </a:r>
            <a:r>
              <a:rPr sz="2000" spc="-15" dirty="0">
                <a:solidFill>
                  <a:schemeClr val="bg2">
                    <a:lumMod val="50000"/>
                  </a:schemeClr>
                </a:solidFill>
                <a:latin typeface="+mj-lt"/>
                <a:cs typeface="Arial"/>
              </a:rPr>
              <a:t>a</a:t>
            </a:r>
            <a:r>
              <a:rPr sz="2000" dirty="0">
                <a:solidFill>
                  <a:schemeClr val="bg2">
                    <a:lumMod val="50000"/>
                  </a:schemeClr>
                </a:solidFill>
                <a:latin typeface="+mj-lt"/>
                <a:cs typeface="Arial"/>
              </a:rPr>
              <a:t>cts</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can be</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n</a:t>
            </a:r>
            <a:r>
              <a:rPr sz="2000" spc="-15" dirty="0">
                <a:solidFill>
                  <a:schemeClr val="bg2">
                    <a:lumMod val="50000"/>
                  </a:schemeClr>
                </a:solidFill>
                <a:latin typeface="+mj-lt"/>
                <a:cs typeface="Arial"/>
              </a:rPr>
              <a:t>o</a:t>
            </a:r>
            <a:r>
              <a:rPr sz="2000" dirty="0">
                <a:solidFill>
                  <a:schemeClr val="bg2">
                    <a:lumMod val="50000"/>
                  </a:schemeClr>
                </a:solidFill>
                <a:latin typeface="+mj-lt"/>
                <a:cs typeface="Arial"/>
              </a:rPr>
              <a:t>n</a:t>
            </a:r>
            <a:r>
              <a:rPr sz="2000" spc="-10" dirty="0">
                <a:solidFill>
                  <a:schemeClr val="bg2">
                    <a:lumMod val="50000"/>
                  </a:schemeClr>
                </a:solidFill>
                <a:latin typeface="+mj-lt"/>
                <a:cs typeface="Arial"/>
              </a:rPr>
              <a:t>p</a:t>
            </a:r>
            <a:r>
              <a:rPr sz="2000" dirty="0">
                <a:solidFill>
                  <a:schemeClr val="bg2">
                    <a:lumMod val="50000"/>
                  </a:schemeClr>
                </a:solidFill>
                <a:latin typeface="+mj-lt"/>
                <a:cs typeface="Arial"/>
              </a:rPr>
              <a:t>erson</a:t>
            </a:r>
            <a:r>
              <a:rPr sz="2000" spc="-20" dirty="0">
                <a:solidFill>
                  <a:schemeClr val="bg2">
                    <a:lumMod val="50000"/>
                  </a:schemeClr>
                </a:solidFill>
                <a:latin typeface="+mj-lt"/>
                <a:cs typeface="Arial"/>
              </a:rPr>
              <a:t>a</a:t>
            </a:r>
            <a:r>
              <a:rPr sz="2000" dirty="0">
                <a:solidFill>
                  <a:schemeClr val="bg2">
                    <a:lumMod val="50000"/>
                  </a:schemeClr>
                </a:solidFill>
                <a:latin typeface="+mj-lt"/>
                <a:cs typeface="Arial"/>
              </a:rPr>
              <a:t>l</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or </a:t>
            </a:r>
            <a:r>
              <a:rPr sz="2000" spc="-15" dirty="0">
                <a:solidFill>
                  <a:schemeClr val="bg2">
                    <a:lumMod val="50000"/>
                  </a:schemeClr>
                </a:solidFill>
                <a:latin typeface="+mj-lt"/>
                <a:cs typeface="Arial"/>
              </a:rPr>
              <a:t>p</a:t>
            </a:r>
            <a:r>
              <a:rPr sz="2000" dirty="0">
                <a:solidFill>
                  <a:schemeClr val="bg2">
                    <a:lumMod val="50000"/>
                  </a:schemeClr>
                </a:solidFill>
                <a:latin typeface="+mj-lt"/>
                <a:cs typeface="Arial"/>
              </a:rPr>
              <a:t>erson</a:t>
            </a:r>
            <a:r>
              <a:rPr sz="2000" spc="-20" dirty="0">
                <a:solidFill>
                  <a:schemeClr val="bg2">
                    <a:lumMod val="50000"/>
                  </a:schemeClr>
                </a:solidFill>
                <a:latin typeface="+mj-lt"/>
                <a:cs typeface="Arial"/>
              </a:rPr>
              <a:t>a</a:t>
            </a:r>
            <a:r>
              <a:rPr sz="2000" dirty="0">
                <a:solidFill>
                  <a:schemeClr val="bg2">
                    <a:lumMod val="50000"/>
                  </a:schemeClr>
                </a:solidFill>
                <a:latin typeface="+mj-lt"/>
                <a:cs typeface="Arial"/>
              </a:rPr>
              <a:t>l,</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pr</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fessio</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al or</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n</a:t>
            </a:r>
            <a:r>
              <a:rPr sz="2000" spc="-15" dirty="0">
                <a:solidFill>
                  <a:schemeClr val="bg2">
                    <a:lumMod val="50000"/>
                  </a:schemeClr>
                </a:solidFill>
                <a:latin typeface="+mj-lt"/>
                <a:cs typeface="Arial"/>
              </a:rPr>
              <a:t>o</a:t>
            </a:r>
            <a:r>
              <a:rPr sz="2000" dirty="0">
                <a:solidFill>
                  <a:schemeClr val="bg2">
                    <a:lumMod val="50000"/>
                  </a:schemeClr>
                </a:solidFill>
                <a:latin typeface="+mj-lt"/>
                <a:cs typeface="Arial"/>
              </a:rPr>
              <a:t>n</a:t>
            </a:r>
            <a:r>
              <a:rPr sz="2000" spc="-15" dirty="0">
                <a:solidFill>
                  <a:schemeClr val="bg2">
                    <a:lumMod val="50000"/>
                  </a:schemeClr>
                </a:solidFill>
                <a:latin typeface="+mj-lt"/>
                <a:cs typeface="Arial"/>
              </a:rPr>
              <a:t>p</a:t>
            </a:r>
            <a:r>
              <a:rPr sz="2000" dirty="0">
                <a:solidFill>
                  <a:schemeClr val="bg2">
                    <a:lumMod val="50000"/>
                  </a:schemeClr>
                </a:solidFill>
                <a:latin typeface="+mj-lt"/>
                <a:cs typeface="Arial"/>
              </a:rPr>
              <a:t>ro</a:t>
            </a:r>
            <a:r>
              <a:rPr sz="2000" spc="-10" dirty="0">
                <a:solidFill>
                  <a:schemeClr val="bg2">
                    <a:lumMod val="50000"/>
                  </a:schemeClr>
                </a:solidFill>
                <a:latin typeface="+mj-lt"/>
                <a:cs typeface="Arial"/>
              </a:rPr>
              <a:t>f</a:t>
            </a:r>
            <a:r>
              <a:rPr sz="2000" dirty="0">
                <a:solidFill>
                  <a:schemeClr val="bg2">
                    <a:lumMod val="50000"/>
                  </a:schemeClr>
                </a:solidFill>
                <a:latin typeface="+mj-lt"/>
                <a:cs typeface="Arial"/>
              </a:rPr>
              <a:t>essio</a:t>
            </a:r>
            <a:r>
              <a:rPr sz="2000" spc="-20" dirty="0">
                <a:solidFill>
                  <a:schemeClr val="bg2">
                    <a:lumMod val="50000"/>
                  </a:schemeClr>
                </a:solidFill>
                <a:latin typeface="+mj-lt"/>
                <a:cs typeface="Arial"/>
              </a:rPr>
              <a:t>n</a:t>
            </a:r>
            <a:r>
              <a:rPr sz="2000" dirty="0">
                <a:solidFill>
                  <a:schemeClr val="bg2">
                    <a:lumMod val="50000"/>
                  </a:schemeClr>
                </a:solidFill>
                <a:latin typeface="+mj-lt"/>
                <a:cs typeface="Arial"/>
              </a:rPr>
              <a:t>a</a:t>
            </a:r>
            <a:r>
              <a:rPr sz="2000" spc="-10" dirty="0">
                <a:solidFill>
                  <a:schemeClr val="bg2">
                    <a:lumMod val="50000"/>
                  </a:schemeClr>
                </a:solidFill>
                <a:latin typeface="+mj-lt"/>
                <a:cs typeface="Arial"/>
              </a:rPr>
              <a:t>l</a:t>
            </a:r>
            <a:r>
              <a:rPr sz="2000" dirty="0" smtClean="0">
                <a:solidFill>
                  <a:schemeClr val="bg2">
                    <a:lumMod val="50000"/>
                  </a:schemeClr>
                </a:solidFill>
                <a:latin typeface="+mj-lt"/>
                <a:cs typeface="Arial"/>
              </a:rPr>
              <a:t>.</a:t>
            </a:r>
            <a:endParaRPr lang="en-US" sz="2000" dirty="0" smtClean="0">
              <a:solidFill>
                <a:schemeClr val="bg2">
                  <a:lumMod val="50000"/>
                </a:schemeClr>
              </a:solidFill>
              <a:latin typeface="+mj-lt"/>
              <a:cs typeface="Arial"/>
            </a:endParaRPr>
          </a:p>
          <a:p>
            <a:pPr marL="12700" marR="5080">
              <a:lnSpc>
                <a:spcPct val="100000"/>
              </a:lnSpc>
              <a:tabLst>
                <a:tab pos="3395979" algn="l"/>
              </a:tabLst>
            </a:pPr>
            <a:endParaRPr lang="en-US" sz="2000" dirty="0" smtClean="0">
              <a:solidFill>
                <a:schemeClr val="bg2">
                  <a:lumMod val="50000"/>
                </a:schemeClr>
              </a:solidFill>
              <a:latin typeface="+mj-lt"/>
              <a:cs typeface="Arial"/>
            </a:endParaRPr>
          </a:p>
          <a:p>
            <a:pPr marL="355600" indent="-342900">
              <a:lnSpc>
                <a:spcPct val="100000"/>
              </a:lnSpc>
              <a:buFont typeface="Arial"/>
              <a:buChar char="•"/>
              <a:tabLst>
                <a:tab pos="356235" algn="l"/>
              </a:tabLst>
            </a:pPr>
            <a:r>
              <a:rPr lang="en-US" sz="2000" dirty="0">
                <a:solidFill>
                  <a:schemeClr val="bg2">
                    <a:lumMod val="50000"/>
                  </a:schemeClr>
                </a:solidFill>
                <a:latin typeface="+mj-lt"/>
                <a:cs typeface="Arial"/>
              </a:rPr>
              <a:t>Performance-based acquisition is </a:t>
            </a:r>
            <a:r>
              <a:rPr lang="en-US" sz="2000" dirty="0" smtClean="0">
                <a:solidFill>
                  <a:schemeClr val="bg2">
                    <a:lumMod val="50000"/>
                  </a:schemeClr>
                </a:solidFill>
                <a:latin typeface="+mj-lt"/>
                <a:cs typeface="Arial"/>
              </a:rPr>
              <a:t>the preferred </a:t>
            </a:r>
            <a:r>
              <a:rPr lang="en-US" sz="2000" dirty="0">
                <a:solidFill>
                  <a:schemeClr val="bg2">
                    <a:lumMod val="50000"/>
                  </a:schemeClr>
                </a:solidFill>
                <a:latin typeface="+mj-lt"/>
                <a:cs typeface="Arial"/>
              </a:rPr>
              <a:t>method for obtaining services.</a:t>
            </a:r>
          </a:p>
          <a:p>
            <a:pPr marL="355600" indent="-342900">
              <a:lnSpc>
                <a:spcPct val="100000"/>
              </a:lnSpc>
              <a:spcBef>
                <a:spcPts val="770"/>
              </a:spcBef>
              <a:buFont typeface="Arial"/>
              <a:buChar char="•"/>
              <a:tabLst>
                <a:tab pos="356235" algn="l"/>
              </a:tabLst>
            </a:pPr>
            <a:r>
              <a:rPr lang="en-US" sz="2000" dirty="0">
                <a:solidFill>
                  <a:schemeClr val="bg2">
                    <a:lumMod val="50000"/>
                  </a:schemeClr>
                </a:solidFill>
                <a:latin typeface="+mj-lt"/>
                <a:cs typeface="Arial"/>
              </a:rPr>
              <a:t>Rely on the private sector </a:t>
            </a:r>
            <a:r>
              <a:rPr lang="en-US" sz="2000" dirty="0" smtClean="0">
                <a:solidFill>
                  <a:schemeClr val="bg2">
                    <a:lumMod val="50000"/>
                  </a:schemeClr>
                </a:solidFill>
                <a:latin typeface="+mj-lt"/>
                <a:cs typeface="Arial"/>
              </a:rPr>
              <a:t>for commercial </a:t>
            </a:r>
            <a:r>
              <a:rPr lang="en-US" sz="2000" dirty="0">
                <a:solidFill>
                  <a:schemeClr val="bg2">
                    <a:lumMod val="50000"/>
                  </a:schemeClr>
                </a:solidFill>
                <a:latin typeface="+mj-lt"/>
                <a:cs typeface="Arial"/>
              </a:rPr>
              <a:t>services.</a:t>
            </a:r>
          </a:p>
          <a:p>
            <a:pPr marL="355600" marR="906780" indent="-342900">
              <a:lnSpc>
                <a:spcPct val="100000"/>
              </a:lnSpc>
              <a:spcBef>
                <a:spcPts val="765"/>
              </a:spcBef>
              <a:buFont typeface="Arial"/>
              <a:buChar char="•"/>
              <a:tabLst>
                <a:tab pos="356235" algn="l"/>
              </a:tabLst>
            </a:pPr>
            <a:r>
              <a:rPr lang="en-US" sz="2000" dirty="0">
                <a:solidFill>
                  <a:schemeClr val="bg2">
                    <a:lumMod val="50000"/>
                  </a:schemeClr>
                </a:solidFill>
                <a:latin typeface="+mj-lt"/>
                <a:cs typeface="Arial"/>
              </a:rPr>
              <a:t>Do not award a contract to perform inherently governmental functions</a:t>
            </a:r>
            <a:endParaRPr sz="2000" dirty="0">
              <a:solidFill>
                <a:schemeClr val="bg2">
                  <a:lumMod val="50000"/>
                </a:schemeClr>
              </a:solidFill>
              <a:latin typeface="+mj-lt"/>
              <a:cs typeface="Arial"/>
            </a:endParaRPr>
          </a:p>
        </p:txBody>
      </p:sp>
      <p:sp>
        <p:nvSpPr>
          <p:cNvPr id="8" name="Slide Number Placeholder 7"/>
          <p:cNvSpPr>
            <a:spLocks noGrp="1"/>
          </p:cNvSpPr>
          <p:nvPr>
            <p:ph type="sldNum" sz="quarter" idx="7"/>
          </p:nvPr>
        </p:nvSpPr>
        <p:spPr/>
        <p:txBody>
          <a:bodyPr/>
          <a:lstStyle/>
          <a:p>
            <a:pPr marL="25400">
              <a:lnSpc>
                <a:spcPct val="100000"/>
              </a:lnSpc>
            </a:pPr>
            <a:fld id="{81D60167-4931-47E6-BA6A-407CBD079E47}" type="slidenum">
              <a:rPr lang="en-US" smtClean="0"/>
              <a:t>4</a:t>
            </a:fld>
            <a:endParaRPr lang="en-US" dirty="0"/>
          </a:p>
        </p:txBody>
      </p:sp>
    </p:spTree>
    <p:extLst>
      <p:ext uri="{BB962C8B-B14F-4D97-AF65-F5344CB8AC3E}">
        <p14:creationId xmlns:p14="http://schemas.microsoft.com/office/powerpoint/2010/main" val="29471164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677357"/>
          </a:xfrm>
          <a:prstGeom prst="rect">
            <a:avLst/>
          </a:prstGeom>
        </p:spPr>
        <p:txBody>
          <a:bodyPr vert="horz" wrap="square" lIns="0" tIns="244086" rIns="0" bIns="0" rtlCol="0">
            <a:spAutoFit/>
          </a:bodyPr>
          <a:lstStyle/>
          <a:p>
            <a:pPr marL="12700">
              <a:lnSpc>
                <a:spcPct val="100000"/>
              </a:lnSpc>
            </a:pPr>
            <a:r>
              <a:rPr sz="2800" dirty="0">
                <a:solidFill>
                  <a:schemeClr val="bg2">
                    <a:lumMod val="50000"/>
                  </a:schemeClr>
                </a:solidFill>
                <a:latin typeface="+mj-lt"/>
                <a:cs typeface="+mj-cs"/>
              </a:rPr>
              <a:t>Contract Pricing (FAR 15.4)</a:t>
            </a:r>
          </a:p>
        </p:txBody>
      </p:sp>
      <p:sp>
        <p:nvSpPr>
          <p:cNvPr id="3" name="object 3"/>
          <p:cNvSpPr txBox="1"/>
          <p:nvPr/>
        </p:nvSpPr>
        <p:spPr>
          <a:xfrm>
            <a:off x="764540" y="990600"/>
            <a:ext cx="7693660" cy="5193729"/>
          </a:xfrm>
          <a:prstGeom prst="rect">
            <a:avLst/>
          </a:prstGeom>
        </p:spPr>
        <p:txBody>
          <a:bodyPr vert="horz" wrap="square" lIns="0" tIns="0" rIns="0" bIns="0" rtlCol="0">
            <a:spAutoFit/>
          </a:bodyPr>
          <a:lstStyle/>
          <a:p>
            <a:pPr marL="12700">
              <a:lnSpc>
                <a:spcPct val="100000"/>
              </a:lnSpc>
              <a:tabLst>
                <a:tab pos="356235" algn="l"/>
              </a:tabLst>
            </a:pPr>
            <a:r>
              <a:rPr sz="2000" b="1" dirty="0">
                <a:solidFill>
                  <a:schemeClr val="bg2">
                    <a:lumMod val="50000"/>
                  </a:schemeClr>
                </a:solidFill>
                <a:latin typeface="+mj-lt"/>
                <a:cs typeface="Arial"/>
              </a:rPr>
              <a:t>Pro</a:t>
            </a:r>
            <a:r>
              <a:rPr sz="2000" b="1" spc="-15" dirty="0">
                <a:solidFill>
                  <a:schemeClr val="bg2">
                    <a:lumMod val="50000"/>
                  </a:schemeClr>
                </a:solidFill>
                <a:latin typeface="+mj-lt"/>
                <a:cs typeface="Arial"/>
              </a:rPr>
              <a:t>p</a:t>
            </a:r>
            <a:r>
              <a:rPr sz="2000" b="1" dirty="0">
                <a:solidFill>
                  <a:schemeClr val="bg2">
                    <a:lumMod val="50000"/>
                  </a:schemeClr>
                </a:solidFill>
                <a:latin typeface="+mj-lt"/>
                <a:cs typeface="Arial"/>
              </a:rPr>
              <a:t>osal</a:t>
            </a:r>
            <a:r>
              <a:rPr sz="2000" b="1" spc="-30" dirty="0">
                <a:solidFill>
                  <a:schemeClr val="bg2">
                    <a:lumMod val="50000"/>
                  </a:schemeClr>
                </a:solidFill>
                <a:latin typeface="+mj-lt"/>
                <a:cs typeface="Arial"/>
              </a:rPr>
              <a:t> </a:t>
            </a:r>
            <a:r>
              <a:rPr sz="2000" b="1" dirty="0">
                <a:solidFill>
                  <a:schemeClr val="bg2">
                    <a:lumMod val="50000"/>
                  </a:schemeClr>
                </a:solidFill>
                <a:latin typeface="+mj-lt"/>
                <a:cs typeface="Arial"/>
              </a:rPr>
              <a:t>An</a:t>
            </a:r>
            <a:r>
              <a:rPr sz="2000" b="1" spc="-15" dirty="0">
                <a:solidFill>
                  <a:schemeClr val="bg2">
                    <a:lumMod val="50000"/>
                  </a:schemeClr>
                </a:solidFill>
                <a:latin typeface="+mj-lt"/>
                <a:cs typeface="Arial"/>
              </a:rPr>
              <a:t>a</a:t>
            </a:r>
            <a:r>
              <a:rPr sz="2000" b="1" dirty="0">
                <a:solidFill>
                  <a:schemeClr val="bg2">
                    <a:lumMod val="50000"/>
                  </a:schemeClr>
                </a:solidFill>
                <a:latin typeface="+mj-lt"/>
                <a:cs typeface="Arial"/>
              </a:rPr>
              <a:t>lysis (FAR</a:t>
            </a:r>
            <a:r>
              <a:rPr sz="2000" b="1" spc="-25" dirty="0">
                <a:solidFill>
                  <a:schemeClr val="bg2">
                    <a:lumMod val="50000"/>
                  </a:schemeClr>
                </a:solidFill>
                <a:latin typeface="+mj-lt"/>
                <a:cs typeface="Arial"/>
              </a:rPr>
              <a:t> </a:t>
            </a:r>
            <a:r>
              <a:rPr sz="2000" b="1" dirty="0">
                <a:solidFill>
                  <a:schemeClr val="bg2">
                    <a:lumMod val="50000"/>
                  </a:schemeClr>
                </a:solidFill>
                <a:latin typeface="+mj-lt"/>
                <a:cs typeface="Arial"/>
              </a:rPr>
              <a:t>1</a:t>
            </a:r>
            <a:r>
              <a:rPr sz="2000" b="1" spc="-15" dirty="0">
                <a:solidFill>
                  <a:schemeClr val="bg2">
                    <a:lumMod val="50000"/>
                  </a:schemeClr>
                </a:solidFill>
                <a:latin typeface="+mj-lt"/>
                <a:cs typeface="Arial"/>
              </a:rPr>
              <a:t>5</a:t>
            </a:r>
            <a:r>
              <a:rPr sz="2000" b="1" dirty="0">
                <a:solidFill>
                  <a:schemeClr val="bg2">
                    <a:lumMod val="50000"/>
                  </a:schemeClr>
                </a:solidFill>
                <a:latin typeface="+mj-lt"/>
                <a:cs typeface="Arial"/>
              </a:rPr>
              <a:t>.</a:t>
            </a:r>
            <a:r>
              <a:rPr sz="2000" b="1" spc="-10" dirty="0">
                <a:solidFill>
                  <a:schemeClr val="bg2">
                    <a:lumMod val="50000"/>
                  </a:schemeClr>
                </a:solidFill>
                <a:latin typeface="+mj-lt"/>
                <a:cs typeface="Arial"/>
              </a:rPr>
              <a:t>4</a:t>
            </a:r>
            <a:r>
              <a:rPr sz="2000" b="1" dirty="0">
                <a:solidFill>
                  <a:schemeClr val="bg2">
                    <a:lumMod val="50000"/>
                  </a:schemeClr>
                </a:solidFill>
                <a:latin typeface="+mj-lt"/>
                <a:cs typeface="Arial"/>
              </a:rPr>
              <a:t>0</a:t>
            </a:r>
            <a:r>
              <a:rPr sz="2000" b="1" spc="-25" dirty="0">
                <a:solidFill>
                  <a:schemeClr val="bg2">
                    <a:lumMod val="50000"/>
                  </a:schemeClr>
                </a:solidFill>
                <a:latin typeface="+mj-lt"/>
                <a:cs typeface="Arial"/>
              </a:rPr>
              <a:t>4</a:t>
            </a:r>
            <a:r>
              <a:rPr sz="2000" b="1" dirty="0">
                <a:solidFill>
                  <a:schemeClr val="bg2">
                    <a:lumMod val="50000"/>
                  </a:schemeClr>
                </a:solidFill>
                <a:latin typeface="+mj-lt"/>
                <a:cs typeface="Arial"/>
              </a:rPr>
              <a:t>-</a:t>
            </a:r>
            <a:r>
              <a:rPr sz="2000" b="1" spc="-10" dirty="0">
                <a:solidFill>
                  <a:schemeClr val="bg2">
                    <a:lumMod val="50000"/>
                  </a:schemeClr>
                </a:solidFill>
                <a:latin typeface="+mj-lt"/>
                <a:cs typeface="Arial"/>
              </a:rPr>
              <a:t>1)</a:t>
            </a:r>
            <a:endParaRPr sz="2000" b="1" dirty="0">
              <a:solidFill>
                <a:schemeClr val="bg2">
                  <a:lumMod val="50000"/>
                </a:schemeClr>
              </a:solidFill>
              <a:latin typeface="+mj-lt"/>
              <a:cs typeface="Arial"/>
            </a:endParaRPr>
          </a:p>
          <a:p>
            <a:pPr marL="812800" lvl="1" indent="-342900">
              <a:lnSpc>
                <a:spcPct val="100000"/>
              </a:lnSpc>
              <a:spcBef>
                <a:spcPts val="685"/>
              </a:spcBef>
              <a:buFont typeface="Arial" panose="020B0604020202020204" pitchFamily="34" charset="0"/>
              <a:buChar char="•"/>
              <a:tabLst>
                <a:tab pos="756920" algn="l"/>
              </a:tabLst>
            </a:pPr>
            <a:r>
              <a:rPr sz="2000" spc="-5" dirty="0" smtClean="0">
                <a:solidFill>
                  <a:schemeClr val="bg2">
                    <a:lumMod val="50000"/>
                  </a:schemeClr>
                </a:solidFill>
                <a:latin typeface="+mj-lt"/>
                <a:cs typeface="Arial"/>
              </a:rPr>
              <a:t>Obj</a:t>
            </a:r>
            <a:r>
              <a:rPr sz="2000" spc="0" dirty="0" smtClean="0">
                <a:solidFill>
                  <a:schemeClr val="bg2">
                    <a:lumMod val="50000"/>
                  </a:schemeClr>
                </a:solidFill>
                <a:latin typeface="+mj-lt"/>
                <a:cs typeface="Arial"/>
              </a:rPr>
              <a:t>e</a:t>
            </a:r>
            <a:r>
              <a:rPr sz="2000" spc="-5" dirty="0" smtClean="0">
                <a:solidFill>
                  <a:schemeClr val="bg2">
                    <a:lumMod val="50000"/>
                  </a:schemeClr>
                </a:solidFill>
                <a:latin typeface="+mj-lt"/>
                <a:cs typeface="Arial"/>
              </a:rPr>
              <a:t>c</a:t>
            </a:r>
            <a:r>
              <a:rPr sz="2000" dirty="0" smtClean="0">
                <a:solidFill>
                  <a:schemeClr val="bg2">
                    <a:lumMod val="50000"/>
                  </a:schemeClr>
                </a:solidFill>
                <a:latin typeface="+mj-lt"/>
                <a:cs typeface="Arial"/>
              </a:rPr>
              <a:t>t</a:t>
            </a:r>
            <a:r>
              <a:rPr sz="2000" spc="-5" dirty="0" smtClean="0">
                <a:solidFill>
                  <a:schemeClr val="bg2">
                    <a:lumMod val="50000"/>
                  </a:schemeClr>
                </a:solidFill>
                <a:latin typeface="+mj-lt"/>
                <a:cs typeface="Arial"/>
              </a:rPr>
              <a:t>i</a:t>
            </a:r>
            <a:r>
              <a:rPr sz="2000" dirty="0" smtClean="0">
                <a:solidFill>
                  <a:schemeClr val="bg2">
                    <a:lumMod val="50000"/>
                  </a:schemeClr>
                </a:solidFill>
                <a:latin typeface="+mj-lt"/>
                <a:cs typeface="Arial"/>
              </a:rPr>
              <a:t>v</a:t>
            </a:r>
            <a:r>
              <a:rPr sz="2000" spc="-5" dirty="0" smtClean="0">
                <a:solidFill>
                  <a:schemeClr val="bg2">
                    <a:lumMod val="50000"/>
                  </a:schemeClr>
                </a:solidFill>
                <a:latin typeface="+mj-lt"/>
                <a:cs typeface="Arial"/>
              </a:rPr>
              <a:t>e</a:t>
            </a:r>
            <a:r>
              <a:rPr lang="en-US" sz="2000" spc="-5" dirty="0" smtClean="0">
                <a:solidFill>
                  <a:schemeClr val="bg2">
                    <a:lumMod val="50000"/>
                  </a:schemeClr>
                </a:solidFill>
                <a:latin typeface="+mj-lt"/>
                <a:cs typeface="Arial"/>
              </a:rPr>
              <a:t> - </a:t>
            </a:r>
            <a:r>
              <a:rPr sz="2000" dirty="0" smtClean="0">
                <a:solidFill>
                  <a:schemeClr val="bg2">
                    <a:lumMod val="50000"/>
                  </a:schemeClr>
                </a:solidFill>
                <a:latin typeface="+mj-lt"/>
                <a:cs typeface="Arial"/>
              </a:rPr>
              <a:t>E</a:t>
            </a:r>
            <a:r>
              <a:rPr sz="2000" spc="-10" dirty="0" smtClean="0">
                <a:solidFill>
                  <a:schemeClr val="bg2">
                    <a:lumMod val="50000"/>
                  </a:schemeClr>
                </a:solidFill>
                <a:latin typeface="+mj-lt"/>
                <a:cs typeface="Arial"/>
              </a:rPr>
              <a:t>n</a:t>
            </a:r>
            <a:r>
              <a:rPr sz="2000" dirty="0" smtClean="0">
                <a:solidFill>
                  <a:schemeClr val="bg2">
                    <a:lumMod val="50000"/>
                  </a:schemeClr>
                </a:solidFill>
                <a:latin typeface="+mj-lt"/>
                <a:cs typeface="Arial"/>
              </a:rPr>
              <a:t>sure</a:t>
            </a:r>
            <a:r>
              <a:rPr sz="2000" spc="10" dirty="0" smtClean="0">
                <a:solidFill>
                  <a:schemeClr val="bg2">
                    <a:lumMod val="50000"/>
                  </a:schemeClr>
                </a:solidFill>
                <a:latin typeface="+mj-lt"/>
                <a:cs typeface="Arial"/>
              </a:rPr>
              <a:t> </a:t>
            </a:r>
            <a:r>
              <a:rPr sz="2000" dirty="0">
                <a:solidFill>
                  <a:schemeClr val="bg2">
                    <a:lumMod val="50000"/>
                  </a:schemeClr>
                </a:solidFill>
                <a:latin typeface="+mj-lt"/>
                <a:cs typeface="Arial"/>
              </a:rPr>
              <a:t>that</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the</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final price</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agreed</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up</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n</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is fair and</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reasona</a:t>
            </a:r>
            <a:r>
              <a:rPr sz="2000" spc="-10" dirty="0">
                <a:solidFill>
                  <a:schemeClr val="bg2">
                    <a:lumMod val="50000"/>
                  </a:schemeClr>
                </a:solidFill>
                <a:latin typeface="+mj-lt"/>
                <a:cs typeface="Arial"/>
              </a:rPr>
              <a:t>b</a:t>
            </a:r>
            <a:r>
              <a:rPr sz="2000" dirty="0">
                <a:solidFill>
                  <a:schemeClr val="bg2">
                    <a:lumMod val="50000"/>
                  </a:schemeClr>
                </a:solidFill>
                <a:latin typeface="+mj-lt"/>
                <a:cs typeface="Arial"/>
              </a:rPr>
              <a:t>le</a:t>
            </a:r>
          </a:p>
          <a:p>
            <a:pPr marL="812800" lvl="1" indent="-342900">
              <a:lnSpc>
                <a:spcPct val="100000"/>
              </a:lnSpc>
              <a:spcBef>
                <a:spcPts val="655"/>
              </a:spcBef>
              <a:buFont typeface="Arial" panose="020B0604020202020204" pitchFamily="34" charset="0"/>
              <a:buChar char="•"/>
              <a:tabLst>
                <a:tab pos="756920" algn="l"/>
              </a:tabLst>
            </a:pPr>
            <a:r>
              <a:rPr sz="2000" spc="-5" dirty="0">
                <a:solidFill>
                  <a:schemeClr val="bg2">
                    <a:lumMod val="50000"/>
                  </a:schemeClr>
                </a:solidFill>
                <a:latin typeface="+mj-lt"/>
                <a:cs typeface="Arial"/>
              </a:rPr>
              <a:t>Tec</a:t>
            </a:r>
            <a:r>
              <a:rPr sz="2000" dirty="0">
                <a:solidFill>
                  <a:schemeClr val="bg2">
                    <a:lumMod val="50000"/>
                  </a:schemeClr>
                </a:solidFill>
                <a:latin typeface="+mj-lt"/>
                <a:cs typeface="Arial"/>
              </a:rPr>
              <a:t>h</a:t>
            </a:r>
            <a:r>
              <a:rPr sz="2000" spc="-5" dirty="0">
                <a:solidFill>
                  <a:schemeClr val="bg2">
                    <a:lumMod val="50000"/>
                  </a:schemeClr>
                </a:solidFill>
                <a:latin typeface="+mj-lt"/>
                <a:cs typeface="Arial"/>
              </a:rPr>
              <a:t>n</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q</a:t>
            </a:r>
            <a:r>
              <a:rPr sz="2000" dirty="0">
                <a:solidFill>
                  <a:schemeClr val="bg2">
                    <a:lumMod val="50000"/>
                  </a:schemeClr>
                </a:solidFill>
                <a:latin typeface="+mj-lt"/>
                <a:cs typeface="Arial"/>
              </a:rPr>
              <a:t>u</a:t>
            </a:r>
            <a:r>
              <a:rPr sz="2000" spc="-5" dirty="0">
                <a:solidFill>
                  <a:schemeClr val="bg2">
                    <a:lumMod val="50000"/>
                  </a:schemeClr>
                </a:solidFill>
                <a:latin typeface="+mj-lt"/>
                <a:cs typeface="Arial"/>
              </a:rPr>
              <a:t>es</a:t>
            </a:r>
            <a:endParaRPr sz="2000" dirty="0">
              <a:solidFill>
                <a:schemeClr val="bg2">
                  <a:lumMod val="50000"/>
                </a:schemeClr>
              </a:solidFill>
              <a:latin typeface="+mj-lt"/>
              <a:cs typeface="Arial"/>
            </a:endParaRPr>
          </a:p>
          <a:p>
            <a:pPr marL="1270000" lvl="2" indent="-342900">
              <a:lnSpc>
                <a:spcPct val="100000"/>
              </a:lnSpc>
              <a:spcBef>
                <a:spcPts val="595"/>
              </a:spcBef>
              <a:buFont typeface="Calibri" panose="020F0502020204030204" pitchFamily="34" charset="0"/>
              <a:buChar char="−"/>
              <a:tabLst>
                <a:tab pos="1156335" algn="l"/>
              </a:tabLst>
            </a:pPr>
            <a:r>
              <a:rPr sz="2000" dirty="0">
                <a:solidFill>
                  <a:schemeClr val="bg2">
                    <a:lumMod val="50000"/>
                  </a:schemeClr>
                </a:solidFill>
                <a:latin typeface="+mj-lt"/>
                <a:cs typeface="Arial"/>
              </a:rPr>
              <a:t>Price A</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alys</a:t>
            </a:r>
            <a:r>
              <a:rPr sz="2000" spc="-15" dirty="0">
                <a:solidFill>
                  <a:schemeClr val="bg2">
                    <a:lumMod val="50000"/>
                  </a:schemeClr>
                </a:solidFill>
                <a:latin typeface="+mj-lt"/>
                <a:cs typeface="Arial"/>
              </a:rPr>
              <a:t>i</a:t>
            </a:r>
            <a:r>
              <a:rPr sz="2000" dirty="0">
                <a:solidFill>
                  <a:schemeClr val="bg2">
                    <a:lumMod val="50000"/>
                  </a:schemeClr>
                </a:solidFill>
                <a:latin typeface="+mj-lt"/>
                <a:cs typeface="Arial"/>
              </a:rPr>
              <a:t>s</a:t>
            </a:r>
          </a:p>
          <a:p>
            <a:pPr marL="1270000" lvl="2" indent="-342900">
              <a:lnSpc>
                <a:spcPct val="100000"/>
              </a:lnSpc>
              <a:spcBef>
                <a:spcPts val="575"/>
              </a:spcBef>
              <a:buFont typeface="Calibri" panose="020F0502020204030204" pitchFamily="34" charset="0"/>
              <a:buChar char="−"/>
              <a:tabLst>
                <a:tab pos="1156335" algn="l"/>
              </a:tabLst>
            </a:pPr>
            <a:r>
              <a:rPr sz="2000" dirty="0">
                <a:solidFill>
                  <a:schemeClr val="bg2">
                    <a:lumMod val="50000"/>
                  </a:schemeClr>
                </a:solidFill>
                <a:latin typeface="+mj-lt"/>
                <a:cs typeface="Arial"/>
              </a:rPr>
              <a:t>C</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st</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A</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alys</a:t>
            </a:r>
            <a:r>
              <a:rPr sz="2000" spc="-15" dirty="0">
                <a:solidFill>
                  <a:schemeClr val="bg2">
                    <a:lumMod val="50000"/>
                  </a:schemeClr>
                </a:solidFill>
                <a:latin typeface="+mj-lt"/>
                <a:cs typeface="Arial"/>
              </a:rPr>
              <a:t>i</a:t>
            </a:r>
            <a:r>
              <a:rPr sz="2000" dirty="0">
                <a:solidFill>
                  <a:schemeClr val="bg2">
                    <a:lumMod val="50000"/>
                  </a:schemeClr>
                </a:solidFill>
                <a:latin typeface="+mj-lt"/>
                <a:cs typeface="Arial"/>
              </a:rPr>
              <a:t>s</a:t>
            </a:r>
          </a:p>
          <a:p>
            <a:pPr marL="1270000" lvl="2" indent="-342900">
              <a:lnSpc>
                <a:spcPct val="100000"/>
              </a:lnSpc>
              <a:spcBef>
                <a:spcPts val="575"/>
              </a:spcBef>
              <a:buFont typeface="Calibri" panose="020F0502020204030204" pitchFamily="34" charset="0"/>
              <a:buChar char="−"/>
              <a:tabLst>
                <a:tab pos="1156335" algn="l"/>
              </a:tabLst>
            </a:pPr>
            <a:r>
              <a:rPr sz="2000" dirty="0">
                <a:solidFill>
                  <a:schemeClr val="bg2">
                    <a:lumMod val="50000"/>
                  </a:schemeClr>
                </a:solidFill>
                <a:latin typeface="+mj-lt"/>
                <a:cs typeface="Arial"/>
              </a:rPr>
              <a:t>C</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st</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R</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al</a:t>
            </a:r>
            <a:r>
              <a:rPr sz="2000" spc="-15" dirty="0">
                <a:solidFill>
                  <a:schemeClr val="bg2">
                    <a:lumMod val="50000"/>
                  </a:schemeClr>
                </a:solidFill>
                <a:latin typeface="+mj-lt"/>
                <a:cs typeface="Arial"/>
              </a:rPr>
              <a:t>i</a:t>
            </a:r>
            <a:r>
              <a:rPr sz="2000" dirty="0">
                <a:solidFill>
                  <a:schemeClr val="bg2">
                    <a:lumMod val="50000"/>
                  </a:schemeClr>
                </a:solidFill>
                <a:latin typeface="+mj-lt"/>
                <a:cs typeface="Arial"/>
              </a:rPr>
              <a:t>sm</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A</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alys</a:t>
            </a:r>
            <a:r>
              <a:rPr sz="2000" spc="-15" dirty="0">
                <a:solidFill>
                  <a:schemeClr val="bg2">
                    <a:lumMod val="50000"/>
                  </a:schemeClr>
                </a:solidFill>
                <a:latin typeface="+mj-lt"/>
                <a:cs typeface="Arial"/>
              </a:rPr>
              <a:t>i</a:t>
            </a:r>
            <a:r>
              <a:rPr sz="2000" dirty="0">
                <a:solidFill>
                  <a:schemeClr val="bg2">
                    <a:lumMod val="50000"/>
                  </a:schemeClr>
                </a:solidFill>
                <a:latin typeface="+mj-lt"/>
                <a:cs typeface="Arial"/>
              </a:rPr>
              <a:t>s</a:t>
            </a:r>
          </a:p>
          <a:p>
            <a:pPr marL="1270000" lvl="2" indent="-342900">
              <a:spcBef>
                <a:spcPts val="575"/>
              </a:spcBef>
              <a:buFont typeface="Calibri" panose="020F0502020204030204" pitchFamily="34" charset="0"/>
              <a:buChar char="−"/>
              <a:tabLst>
                <a:tab pos="1156335" algn="l"/>
              </a:tabLst>
            </a:pPr>
            <a:r>
              <a:rPr sz="2000" dirty="0">
                <a:solidFill>
                  <a:schemeClr val="bg2">
                    <a:lumMod val="50000"/>
                  </a:schemeClr>
                </a:solidFill>
                <a:latin typeface="+mj-lt"/>
                <a:cs typeface="Arial"/>
              </a:rPr>
              <a:t>Technical </a:t>
            </a:r>
            <a:r>
              <a:rPr sz="2000" dirty="0" smtClean="0">
                <a:solidFill>
                  <a:schemeClr val="bg2">
                    <a:lumMod val="50000"/>
                  </a:schemeClr>
                </a:solidFill>
                <a:latin typeface="+mj-lt"/>
                <a:cs typeface="Arial"/>
              </a:rPr>
              <a:t>Analysis</a:t>
            </a:r>
            <a:endParaRPr lang="en-US" sz="2000" dirty="0" smtClean="0">
              <a:solidFill>
                <a:schemeClr val="bg2">
                  <a:lumMod val="50000"/>
                </a:schemeClr>
              </a:solidFill>
              <a:latin typeface="+mj-lt"/>
              <a:cs typeface="Arial"/>
            </a:endParaRPr>
          </a:p>
          <a:p>
            <a:pPr marL="927100" lvl="2">
              <a:spcBef>
                <a:spcPts val="575"/>
              </a:spcBef>
              <a:tabLst>
                <a:tab pos="1156335" algn="l"/>
              </a:tabLst>
            </a:pPr>
            <a:endParaRPr lang="en-US" sz="2000" dirty="0">
              <a:solidFill>
                <a:schemeClr val="bg2">
                  <a:lumMod val="50000"/>
                </a:schemeClr>
              </a:solidFill>
              <a:latin typeface="+mj-lt"/>
              <a:cs typeface="Arial"/>
            </a:endParaRPr>
          </a:p>
          <a:p>
            <a:pPr marL="12700" marR="2368550">
              <a:tabLst>
                <a:tab pos="356235" algn="l"/>
              </a:tabLst>
            </a:pPr>
            <a:r>
              <a:rPr lang="en-US" sz="2000" b="1" dirty="0">
                <a:solidFill>
                  <a:schemeClr val="bg2">
                    <a:lumMod val="50000"/>
                  </a:schemeClr>
                </a:solidFill>
                <a:latin typeface="+mj-lt"/>
                <a:cs typeface="Arial"/>
              </a:rPr>
              <a:t>Profit (FAR 15.404-4) </a:t>
            </a:r>
          </a:p>
          <a:p>
            <a:pPr marL="812800" marR="2368550" lvl="1" indent="-342900">
              <a:spcBef>
                <a:spcPts val="685"/>
              </a:spcBef>
              <a:buFont typeface="Arial" panose="020B0604020202020204" pitchFamily="34" charset="0"/>
              <a:buChar char="•"/>
              <a:tabLst>
                <a:tab pos="756920" algn="l"/>
              </a:tabLst>
            </a:pPr>
            <a:r>
              <a:rPr lang="en-US" sz="2000" dirty="0">
                <a:solidFill>
                  <a:schemeClr val="bg2">
                    <a:lumMod val="50000"/>
                  </a:schemeClr>
                </a:solidFill>
                <a:latin typeface="+mj-lt"/>
                <a:cs typeface="Arial"/>
              </a:rPr>
              <a:t>	</a:t>
            </a:r>
            <a:r>
              <a:rPr lang="en-US" sz="2000" spc="-5" dirty="0">
                <a:solidFill>
                  <a:schemeClr val="bg2">
                    <a:lumMod val="50000"/>
                  </a:schemeClr>
                </a:solidFill>
                <a:latin typeface="+mj-lt"/>
                <a:cs typeface="Arial"/>
              </a:rPr>
              <a:t>Statutory limitations to price or fee</a:t>
            </a:r>
          </a:p>
          <a:p>
            <a:pPr marL="1270000" lvl="2" indent="-342900">
              <a:spcBef>
                <a:spcPts val="595"/>
              </a:spcBef>
              <a:buFont typeface="Calibri" panose="020F0502020204030204" pitchFamily="34" charset="0"/>
              <a:buChar char="−"/>
              <a:tabLst>
                <a:tab pos="1156335" algn="l"/>
              </a:tabLst>
            </a:pPr>
            <a:r>
              <a:rPr lang="en-US" sz="2000" dirty="0">
                <a:solidFill>
                  <a:schemeClr val="bg2">
                    <a:lumMod val="50000"/>
                  </a:schemeClr>
                </a:solidFill>
                <a:latin typeface="+mj-lt"/>
                <a:cs typeface="Arial"/>
              </a:rPr>
              <a:t>15% for R&amp;D efforts on a CPFF contract</a:t>
            </a:r>
          </a:p>
          <a:p>
            <a:pPr marL="1270000" lvl="2" indent="-342900">
              <a:spcBef>
                <a:spcPts val="595"/>
              </a:spcBef>
              <a:buFont typeface="Calibri" panose="020F0502020204030204" pitchFamily="34" charset="0"/>
              <a:buChar char="−"/>
              <a:tabLst>
                <a:tab pos="1156335" algn="l"/>
              </a:tabLst>
            </a:pPr>
            <a:r>
              <a:rPr lang="en-US" sz="2000" dirty="0">
                <a:solidFill>
                  <a:schemeClr val="bg2">
                    <a:lumMod val="50000"/>
                  </a:schemeClr>
                </a:solidFill>
                <a:latin typeface="+mj-lt"/>
                <a:cs typeface="Arial"/>
              </a:rPr>
              <a:t>10% for all other CPFF type contracts</a:t>
            </a:r>
          </a:p>
          <a:p>
            <a:pPr marL="1270000" lvl="2" indent="-342900">
              <a:spcBef>
                <a:spcPts val="595"/>
              </a:spcBef>
              <a:buFont typeface="Calibri" panose="020F0502020204030204" pitchFamily="34" charset="0"/>
              <a:buChar char="−"/>
              <a:tabLst>
                <a:tab pos="1156335" algn="l"/>
              </a:tabLst>
            </a:pPr>
            <a:r>
              <a:rPr lang="en-US" sz="2000" dirty="0">
                <a:solidFill>
                  <a:schemeClr val="bg2">
                    <a:lumMod val="50000"/>
                  </a:schemeClr>
                </a:solidFill>
                <a:latin typeface="+mj-lt"/>
                <a:cs typeface="Arial"/>
              </a:rPr>
              <a:t>6% for A-E </a:t>
            </a:r>
            <a:r>
              <a:rPr lang="en-US" sz="2000" dirty="0" smtClean="0">
                <a:solidFill>
                  <a:schemeClr val="bg2">
                    <a:lumMod val="50000"/>
                  </a:schemeClr>
                </a:solidFill>
                <a:latin typeface="+mj-lt"/>
                <a:cs typeface="Arial"/>
              </a:rPr>
              <a:t>firms</a:t>
            </a:r>
            <a:endParaRPr sz="2000" dirty="0">
              <a:solidFill>
                <a:schemeClr val="bg2">
                  <a:lumMod val="50000"/>
                </a:schemeClr>
              </a:solidFill>
              <a:latin typeface="+mj-lt"/>
              <a:cs typeface="Arial"/>
            </a:endParaRP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40</a:t>
            </a:fld>
            <a:endParaRPr lang="en-US" dirty="0"/>
          </a:p>
        </p:txBody>
      </p:sp>
    </p:spTree>
    <p:extLst>
      <p:ext uri="{BB962C8B-B14F-4D97-AF65-F5344CB8AC3E}">
        <p14:creationId xmlns:p14="http://schemas.microsoft.com/office/powerpoint/2010/main" val="3980556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677357"/>
          </a:xfrm>
          <a:prstGeom prst="rect">
            <a:avLst/>
          </a:prstGeom>
        </p:spPr>
        <p:txBody>
          <a:bodyPr vert="horz" wrap="square" lIns="0" tIns="244086" rIns="0" bIns="0" rtlCol="0">
            <a:spAutoFit/>
          </a:bodyPr>
          <a:lstStyle/>
          <a:p>
            <a:pPr marL="12700"/>
            <a:r>
              <a:rPr sz="2800" dirty="0">
                <a:solidFill>
                  <a:schemeClr val="bg2">
                    <a:lumMod val="50000"/>
                  </a:schemeClr>
                </a:solidFill>
                <a:latin typeface="+mj-lt"/>
                <a:cs typeface="+mj-cs"/>
              </a:rPr>
              <a:t>Contract Pricing (FAR 15.4)</a:t>
            </a:r>
          </a:p>
        </p:txBody>
      </p:sp>
      <p:sp>
        <p:nvSpPr>
          <p:cNvPr id="3" name="object 3"/>
          <p:cNvSpPr txBox="1"/>
          <p:nvPr/>
        </p:nvSpPr>
        <p:spPr>
          <a:xfrm>
            <a:off x="533400" y="1447800"/>
            <a:ext cx="8077200" cy="4719241"/>
          </a:xfrm>
          <a:prstGeom prst="rect">
            <a:avLst/>
          </a:prstGeom>
        </p:spPr>
        <p:txBody>
          <a:bodyPr vert="horz" wrap="square" lIns="0" tIns="0" rIns="0" bIns="0" rtlCol="0">
            <a:spAutoFit/>
          </a:bodyPr>
          <a:lstStyle/>
          <a:p>
            <a:pPr marL="12700">
              <a:lnSpc>
                <a:spcPct val="100000"/>
              </a:lnSpc>
              <a:tabLst>
                <a:tab pos="356235" algn="l"/>
              </a:tabLst>
            </a:pPr>
            <a:r>
              <a:rPr sz="2000" b="1" dirty="0">
                <a:solidFill>
                  <a:schemeClr val="bg2">
                    <a:lumMod val="50000"/>
                  </a:schemeClr>
                </a:solidFill>
                <a:latin typeface="+mj-lt"/>
                <a:cs typeface="Arial"/>
              </a:rPr>
              <a:t>Price</a:t>
            </a:r>
          </a:p>
          <a:p>
            <a:pPr marL="812800" marR="1054100" lvl="1" indent="-342900">
              <a:lnSpc>
                <a:spcPct val="100000"/>
              </a:lnSpc>
              <a:spcBef>
                <a:spcPts val="605"/>
              </a:spcBef>
              <a:buFont typeface="Arial" panose="020B0604020202020204" pitchFamily="34" charset="0"/>
              <a:buChar char="•"/>
              <a:tabLst>
                <a:tab pos="756920" algn="l"/>
              </a:tabLst>
            </a:pPr>
            <a:r>
              <a:rPr sz="2000" dirty="0">
                <a:solidFill>
                  <a:schemeClr val="bg2">
                    <a:lumMod val="50000"/>
                  </a:schemeClr>
                </a:solidFill>
                <a:latin typeface="+mj-lt"/>
                <a:cs typeface="Arial"/>
              </a:rPr>
              <a:t>C</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st</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pl</a:t>
            </a:r>
            <a:r>
              <a:rPr sz="2000" spc="-10" dirty="0">
                <a:solidFill>
                  <a:schemeClr val="bg2">
                    <a:lumMod val="50000"/>
                  </a:schemeClr>
                </a:solidFill>
                <a:latin typeface="+mj-lt"/>
                <a:cs typeface="Arial"/>
              </a:rPr>
              <a:t>u</a:t>
            </a:r>
            <a:r>
              <a:rPr sz="2000" dirty="0">
                <a:solidFill>
                  <a:schemeClr val="bg2">
                    <a:lumMod val="50000"/>
                  </a:schemeClr>
                </a:solidFill>
                <a:latin typeface="+mj-lt"/>
                <a:cs typeface="Arial"/>
              </a:rPr>
              <a:t>s</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any fee </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r profit a</a:t>
            </a:r>
            <a:r>
              <a:rPr sz="2000" spc="-10" dirty="0">
                <a:solidFill>
                  <a:schemeClr val="bg2">
                    <a:lumMod val="50000"/>
                  </a:schemeClr>
                </a:solidFill>
                <a:latin typeface="+mj-lt"/>
                <a:cs typeface="Arial"/>
              </a:rPr>
              <a:t>p</a:t>
            </a:r>
            <a:r>
              <a:rPr sz="2000" dirty="0">
                <a:solidFill>
                  <a:schemeClr val="bg2">
                    <a:lumMod val="50000"/>
                  </a:schemeClr>
                </a:solidFill>
                <a:latin typeface="+mj-lt"/>
                <a:cs typeface="Arial"/>
              </a:rPr>
              <a:t>pl</a:t>
            </a:r>
            <a:r>
              <a:rPr sz="2000" spc="-15" dirty="0">
                <a:solidFill>
                  <a:schemeClr val="bg2">
                    <a:lumMod val="50000"/>
                  </a:schemeClr>
                </a:solidFill>
                <a:latin typeface="+mj-lt"/>
                <a:cs typeface="Arial"/>
              </a:rPr>
              <a:t>i</a:t>
            </a:r>
            <a:r>
              <a:rPr sz="2000" dirty="0">
                <a:solidFill>
                  <a:schemeClr val="bg2">
                    <a:lumMod val="50000"/>
                  </a:schemeClr>
                </a:solidFill>
                <a:latin typeface="+mj-lt"/>
                <a:cs typeface="Arial"/>
              </a:rPr>
              <a:t>cable</a:t>
            </a:r>
            <a:r>
              <a:rPr sz="2000" spc="50" dirty="0">
                <a:solidFill>
                  <a:schemeClr val="bg2">
                    <a:lumMod val="50000"/>
                  </a:schemeClr>
                </a:solidFill>
                <a:latin typeface="+mj-lt"/>
                <a:cs typeface="Arial"/>
              </a:rPr>
              <a:t> </a:t>
            </a:r>
            <a:r>
              <a:rPr sz="2000" dirty="0">
                <a:solidFill>
                  <a:schemeClr val="bg2">
                    <a:lumMod val="50000"/>
                  </a:schemeClr>
                </a:solidFill>
                <a:latin typeface="+mj-lt"/>
                <a:cs typeface="Arial"/>
              </a:rPr>
              <a:t>to the contract type</a:t>
            </a:r>
          </a:p>
          <a:p>
            <a:pPr marL="12700">
              <a:lnSpc>
                <a:spcPct val="100000"/>
              </a:lnSpc>
              <a:spcBef>
                <a:spcPts val="735"/>
              </a:spcBef>
              <a:tabLst>
                <a:tab pos="356235" algn="l"/>
              </a:tabLst>
            </a:pPr>
            <a:r>
              <a:rPr sz="2000" b="1" dirty="0">
                <a:solidFill>
                  <a:schemeClr val="bg2">
                    <a:lumMod val="50000"/>
                  </a:schemeClr>
                </a:solidFill>
                <a:latin typeface="+mj-lt"/>
                <a:cs typeface="Arial"/>
              </a:rPr>
              <a:t>Pricing</a:t>
            </a:r>
            <a:r>
              <a:rPr sz="2000" b="1" spc="-15" dirty="0">
                <a:solidFill>
                  <a:schemeClr val="bg2">
                    <a:lumMod val="50000"/>
                  </a:schemeClr>
                </a:solidFill>
                <a:latin typeface="+mj-lt"/>
                <a:cs typeface="Arial"/>
              </a:rPr>
              <a:t> </a:t>
            </a:r>
            <a:r>
              <a:rPr sz="2000" b="1" dirty="0">
                <a:solidFill>
                  <a:schemeClr val="bg2">
                    <a:lumMod val="50000"/>
                  </a:schemeClr>
                </a:solidFill>
                <a:latin typeface="+mj-lt"/>
                <a:cs typeface="Arial"/>
              </a:rPr>
              <a:t>P</a:t>
            </a:r>
            <a:r>
              <a:rPr sz="2000" b="1" spc="-10" dirty="0">
                <a:solidFill>
                  <a:schemeClr val="bg2">
                    <a:lumMod val="50000"/>
                  </a:schemeClr>
                </a:solidFill>
                <a:latin typeface="+mj-lt"/>
                <a:cs typeface="Arial"/>
              </a:rPr>
              <a:t>o</a:t>
            </a:r>
            <a:r>
              <a:rPr sz="2000" b="1" dirty="0">
                <a:solidFill>
                  <a:schemeClr val="bg2">
                    <a:lumMod val="50000"/>
                  </a:schemeClr>
                </a:solidFill>
                <a:latin typeface="+mj-lt"/>
                <a:cs typeface="Arial"/>
              </a:rPr>
              <a:t>licy</a:t>
            </a:r>
          </a:p>
          <a:p>
            <a:pPr marL="812800" marR="615315" lvl="1" indent="-342900">
              <a:lnSpc>
                <a:spcPct val="100000"/>
              </a:lnSpc>
              <a:spcBef>
                <a:spcPts val="605"/>
              </a:spcBef>
              <a:buFont typeface="Arial" panose="020B0604020202020204" pitchFamily="34" charset="0"/>
              <a:buChar char="•"/>
              <a:tabLst>
                <a:tab pos="756920" algn="l"/>
              </a:tabLst>
            </a:pPr>
            <a:r>
              <a:rPr sz="2000" dirty="0">
                <a:solidFill>
                  <a:schemeClr val="bg2">
                    <a:lumMod val="50000"/>
                  </a:schemeClr>
                </a:solidFill>
                <a:latin typeface="+mj-lt"/>
                <a:cs typeface="Arial"/>
              </a:rPr>
              <a:t>P</a:t>
            </a:r>
            <a:r>
              <a:rPr sz="2000" spc="-10" dirty="0">
                <a:solidFill>
                  <a:schemeClr val="bg2">
                    <a:lumMod val="50000"/>
                  </a:schemeClr>
                </a:solidFill>
                <a:latin typeface="+mj-lt"/>
                <a:cs typeface="Arial"/>
              </a:rPr>
              <a:t>u</a:t>
            </a:r>
            <a:r>
              <a:rPr sz="2000" dirty="0">
                <a:solidFill>
                  <a:schemeClr val="bg2">
                    <a:lumMod val="50000"/>
                  </a:schemeClr>
                </a:solidFill>
                <a:latin typeface="+mj-lt"/>
                <a:cs typeface="Arial"/>
              </a:rPr>
              <a:t>rchase</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f</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om</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respons</a:t>
            </a:r>
            <a:r>
              <a:rPr sz="2000" spc="-10" dirty="0">
                <a:solidFill>
                  <a:schemeClr val="bg2">
                    <a:lumMod val="50000"/>
                  </a:schemeClr>
                </a:solidFill>
                <a:latin typeface="+mj-lt"/>
                <a:cs typeface="Arial"/>
              </a:rPr>
              <a:t>i</a:t>
            </a:r>
            <a:r>
              <a:rPr sz="2000" dirty="0">
                <a:solidFill>
                  <a:schemeClr val="bg2">
                    <a:lumMod val="50000"/>
                  </a:schemeClr>
                </a:solidFill>
                <a:latin typeface="+mj-lt"/>
                <a:cs typeface="Arial"/>
              </a:rPr>
              <a:t>ble</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sources</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at fa</a:t>
            </a:r>
            <a:r>
              <a:rPr sz="2000" spc="-10" dirty="0">
                <a:solidFill>
                  <a:schemeClr val="bg2">
                    <a:lumMod val="50000"/>
                  </a:schemeClr>
                </a:solidFill>
                <a:latin typeface="+mj-lt"/>
                <a:cs typeface="Arial"/>
              </a:rPr>
              <a:t>i</a:t>
            </a:r>
            <a:r>
              <a:rPr sz="2000" dirty="0">
                <a:solidFill>
                  <a:schemeClr val="bg2">
                    <a:lumMod val="50000"/>
                  </a:schemeClr>
                </a:solidFill>
                <a:latin typeface="+mj-lt"/>
                <a:cs typeface="Arial"/>
              </a:rPr>
              <a:t>r a</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d reasona</a:t>
            </a:r>
            <a:r>
              <a:rPr sz="2000" spc="-10" dirty="0">
                <a:solidFill>
                  <a:schemeClr val="bg2">
                    <a:lumMod val="50000"/>
                  </a:schemeClr>
                </a:solidFill>
                <a:latin typeface="+mj-lt"/>
                <a:cs typeface="Arial"/>
              </a:rPr>
              <a:t>b</a:t>
            </a:r>
            <a:r>
              <a:rPr sz="2000" dirty="0">
                <a:solidFill>
                  <a:schemeClr val="bg2">
                    <a:lumMod val="50000"/>
                  </a:schemeClr>
                </a:solidFill>
                <a:latin typeface="+mj-lt"/>
                <a:cs typeface="Arial"/>
              </a:rPr>
              <a:t>le</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prices</a:t>
            </a:r>
          </a:p>
          <a:p>
            <a:pPr marL="812800" marR="5080" lvl="1" indent="-342900">
              <a:lnSpc>
                <a:spcPct val="100000"/>
              </a:lnSpc>
              <a:spcBef>
                <a:spcPts val="575"/>
              </a:spcBef>
              <a:buFont typeface="Arial" panose="020B0604020202020204" pitchFamily="34" charset="0"/>
              <a:buChar char="•"/>
              <a:tabLst>
                <a:tab pos="756920" algn="l"/>
              </a:tabLst>
            </a:pPr>
            <a:r>
              <a:rPr sz="2000" dirty="0">
                <a:solidFill>
                  <a:schemeClr val="bg2">
                    <a:lumMod val="50000"/>
                  </a:schemeClr>
                </a:solidFill>
                <a:latin typeface="+mj-lt"/>
                <a:cs typeface="Arial"/>
              </a:rPr>
              <a:t>In </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stabl</a:t>
            </a:r>
            <a:r>
              <a:rPr sz="2000" spc="-10" dirty="0">
                <a:solidFill>
                  <a:schemeClr val="bg2">
                    <a:lumMod val="50000"/>
                  </a:schemeClr>
                </a:solidFill>
                <a:latin typeface="+mj-lt"/>
                <a:cs typeface="Arial"/>
              </a:rPr>
              <a:t>i</a:t>
            </a:r>
            <a:r>
              <a:rPr sz="2000" dirty="0">
                <a:solidFill>
                  <a:schemeClr val="bg2">
                    <a:lumMod val="50000"/>
                  </a:schemeClr>
                </a:solidFill>
                <a:latin typeface="+mj-lt"/>
                <a:cs typeface="Arial"/>
              </a:rPr>
              <a:t>sh</a:t>
            </a:r>
            <a:r>
              <a:rPr sz="2000" spc="-10" dirty="0">
                <a:solidFill>
                  <a:schemeClr val="bg2">
                    <a:lumMod val="50000"/>
                  </a:schemeClr>
                </a:solidFill>
                <a:latin typeface="+mj-lt"/>
                <a:cs typeface="Arial"/>
              </a:rPr>
              <a:t>i</a:t>
            </a:r>
            <a:r>
              <a:rPr sz="2000" dirty="0">
                <a:solidFill>
                  <a:schemeClr val="bg2">
                    <a:lumMod val="50000"/>
                  </a:schemeClr>
                </a:solidFill>
                <a:latin typeface="+mj-lt"/>
                <a:cs typeface="Arial"/>
              </a:rPr>
              <a:t>ng</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reasona</a:t>
            </a:r>
            <a:r>
              <a:rPr sz="2000" spc="-10" dirty="0">
                <a:solidFill>
                  <a:schemeClr val="bg2">
                    <a:lumMod val="50000"/>
                  </a:schemeClr>
                </a:solidFill>
                <a:latin typeface="+mj-lt"/>
                <a:cs typeface="Arial"/>
              </a:rPr>
              <a:t>b</a:t>
            </a:r>
            <a:r>
              <a:rPr sz="2000" dirty="0">
                <a:solidFill>
                  <a:schemeClr val="bg2">
                    <a:lumMod val="50000"/>
                  </a:schemeClr>
                </a:solidFill>
                <a:latin typeface="+mj-lt"/>
                <a:cs typeface="Arial"/>
              </a:rPr>
              <a:t>l</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ness,</a:t>
            </a:r>
            <a:r>
              <a:rPr sz="2000" spc="35" dirty="0">
                <a:solidFill>
                  <a:schemeClr val="bg2">
                    <a:lumMod val="50000"/>
                  </a:schemeClr>
                </a:solidFill>
                <a:latin typeface="+mj-lt"/>
                <a:cs typeface="Arial"/>
              </a:rPr>
              <a:t> </a:t>
            </a:r>
            <a:r>
              <a:rPr sz="2000" dirty="0">
                <a:solidFill>
                  <a:schemeClr val="bg2">
                    <a:lumMod val="50000"/>
                  </a:schemeClr>
                </a:solidFill>
                <a:latin typeface="+mj-lt"/>
                <a:cs typeface="Arial"/>
              </a:rPr>
              <a:t>contracting offic</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rs sh</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uld</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minimize</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the</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i</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for</a:t>
            </a:r>
            <a:r>
              <a:rPr sz="2000" spc="10" dirty="0">
                <a:solidFill>
                  <a:schemeClr val="bg2">
                    <a:lumMod val="50000"/>
                  </a:schemeClr>
                </a:solidFill>
                <a:latin typeface="+mj-lt"/>
                <a:cs typeface="Arial"/>
              </a:rPr>
              <a:t>m</a:t>
            </a:r>
            <a:r>
              <a:rPr sz="2000" dirty="0">
                <a:solidFill>
                  <a:schemeClr val="bg2">
                    <a:lumMod val="50000"/>
                  </a:schemeClr>
                </a:solidFill>
                <a:latin typeface="+mj-lt"/>
                <a:cs typeface="Arial"/>
              </a:rPr>
              <a:t>ation</a:t>
            </a:r>
            <a:r>
              <a:rPr sz="2000" spc="5" dirty="0">
                <a:solidFill>
                  <a:schemeClr val="bg2">
                    <a:lumMod val="50000"/>
                  </a:schemeClr>
                </a:solidFill>
                <a:latin typeface="+mj-lt"/>
                <a:cs typeface="Arial"/>
              </a:rPr>
              <a:t> </a:t>
            </a:r>
            <a:r>
              <a:rPr sz="2000" dirty="0" smtClean="0">
                <a:solidFill>
                  <a:schemeClr val="bg2">
                    <a:lumMod val="50000"/>
                  </a:schemeClr>
                </a:solidFill>
                <a:latin typeface="+mj-lt"/>
                <a:cs typeface="Arial"/>
              </a:rPr>
              <a:t>nec</a:t>
            </a:r>
            <a:r>
              <a:rPr sz="2000" spc="-10" dirty="0" smtClean="0">
                <a:solidFill>
                  <a:schemeClr val="bg2">
                    <a:lumMod val="50000"/>
                  </a:schemeClr>
                </a:solidFill>
                <a:latin typeface="+mj-lt"/>
                <a:cs typeface="Arial"/>
              </a:rPr>
              <a:t>e</a:t>
            </a:r>
            <a:r>
              <a:rPr sz="2000" dirty="0" smtClean="0">
                <a:solidFill>
                  <a:schemeClr val="bg2">
                    <a:lumMod val="50000"/>
                  </a:schemeClr>
                </a:solidFill>
                <a:latin typeface="+mj-lt"/>
                <a:cs typeface="Arial"/>
              </a:rPr>
              <a:t>ssary</a:t>
            </a:r>
            <a:endParaRPr lang="en-US" sz="2000" dirty="0" smtClean="0">
              <a:solidFill>
                <a:schemeClr val="bg2">
                  <a:lumMod val="50000"/>
                </a:schemeClr>
              </a:solidFill>
              <a:latin typeface="+mj-lt"/>
              <a:cs typeface="Arial"/>
            </a:endParaRPr>
          </a:p>
          <a:p>
            <a:pPr marL="812800" marR="5080" lvl="1" indent="-342900">
              <a:lnSpc>
                <a:spcPct val="100000"/>
              </a:lnSpc>
              <a:spcBef>
                <a:spcPts val="685"/>
              </a:spcBef>
              <a:buFont typeface="Arial" panose="020B0604020202020204" pitchFamily="34" charset="0"/>
              <a:buChar char="•"/>
              <a:tabLst>
                <a:tab pos="756920" algn="l"/>
              </a:tabLst>
            </a:pPr>
            <a:r>
              <a:rPr lang="en-US" sz="2000" spc="-5" dirty="0">
                <a:solidFill>
                  <a:schemeClr val="bg2">
                    <a:lumMod val="50000"/>
                  </a:schemeClr>
                </a:solidFill>
                <a:latin typeface="+mj-lt"/>
                <a:cs typeface="Arial"/>
              </a:rPr>
              <a:t>W</a:t>
            </a:r>
            <a:r>
              <a:rPr lang="en-US" sz="2000" dirty="0">
                <a:solidFill>
                  <a:schemeClr val="bg2">
                    <a:lumMod val="50000"/>
                  </a:schemeClr>
                </a:solidFill>
                <a:latin typeface="+mj-lt"/>
                <a:cs typeface="Arial"/>
              </a:rPr>
              <a:t>h</a:t>
            </a:r>
            <a:r>
              <a:rPr lang="en-US" sz="2000" spc="-5" dirty="0">
                <a:solidFill>
                  <a:schemeClr val="bg2">
                    <a:lumMod val="50000"/>
                  </a:schemeClr>
                </a:solidFill>
                <a:latin typeface="+mj-lt"/>
                <a:cs typeface="Arial"/>
              </a:rPr>
              <a:t>en</a:t>
            </a:r>
            <a:r>
              <a:rPr lang="en-US" sz="2000" spc="5" dirty="0">
                <a:solidFill>
                  <a:schemeClr val="bg2">
                    <a:lumMod val="50000"/>
                  </a:schemeClr>
                </a:solidFill>
                <a:latin typeface="+mj-lt"/>
                <a:cs typeface="Arial"/>
              </a:rPr>
              <a:t> </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o</a:t>
            </a:r>
            <a:r>
              <a:rPr lang="en-US" sz="2000" dirty="0">
                <a:solidFill>
                  <a:schemeClr val="bg2">
                    <a:lumMod val="50000"/>
                  </a:schemeClr>
                </a:solidFill>
                <a:latin typeface="+mj-lt"/>
                <a:cs typeface="Arial"/>
              </a:rPr>
              <a:t>s</a:t>
            </a:r>
            <a:r>
              <a:rPr lang="en-US" sz="2000" spc="-5" dirty="0">
                <a:solidFill>
                  <a:schemeClr val="bg2">
                    <a:lumMod val="50000"/>
                  </a:schemeClr>
                </a:solidFill>
                <a:latin typeface="+mj-lt"/>
                <a:cs typeface="Arial"/>
              </a:rPr>
              <a:t>t or </a:t>
            </a:r>
            <a:r>
              <a:rPr lang="en-US" sz="2000" dirty="0">
                <a:solidFill>
                  <a:schemeClr val="bg2">
                    <a:lumMod val="50000"/>
                  </a:schemeClr>
                </a:solidFill>
                <a:latin typeface="+mj-lt"/>
                <a:cs typeface="Arial"/>
              </a:rPr>
              <a:t>p</a:t>
            </a:r>
            <a:r>
              <a:rPr lang="en-US" sz="2000" spc="-5" dirty="0">
                <a:solidFill>
                  <a:schemeClr val="bg2">
                    <a:lumMod val="50000"/>
                  </a:schemeClr>
                </a:solidFill>
                <a:latin typeface="+mj-lt"/>
                <a:cs typeface="Arial"/>
              </a:rPr>
              <a:t>ri</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i</a:t>
            </a:r>
            <a:r>
              <a:rPr lang="en-US" sz="2000" dirty="0">
                <a:solidFill>
                  <a:schemeClr val="bg2">
                    <a:lumMod val="50000"/>
                  </a:schemeClr>
                </a:solidFill>
                <a:latin typeface="+mj-lt"/>
                <a:cs typeface="Arial"/>
              </a:rPr>
              <a:t>n</a:t>
            </a:r>
            <a:r>
              <a:rPr lang="en-US" sz="2000" spc="-5" dirty="0">
                <a:solidFill>
                  <a:schemeClr val="bg2">
                    <a:lumMod val="50000"/>
                  </a:schemeClr>
                </a:solidFill>
                <a:latin typeface="+mj-lt"/>
                <a:cs typeface="Arial"/>
              </a:rPr>
              <a:t>g </a:t>
            </a:r>
            <a:r>
              <a:rPr lang="en-US" sz="2000" dirty="0">
                <a:solidFill>
                  <a:schemeClr val="bg2">
                    <a:lumMod val="50000"/>
                  </a:schemeClr>
                </a:solidFill>
                <a:latin typeface="+mj-lt"/>
                <a:cs typeface="Arial"/>
              </a:rPr>
              <a:t>d</a:t>
            </a:r>
            <a:r>
              <a:rPr lang="en-US" sz="2000" spc="-5" dirty="0">
                <a:solidFill>
                  <a:schemeClr val="bg2">
                    <a:lumMod val="50000"/>
                  </a:schemeClr>
                </a:solidFill>
                <a:latin typeface="+mj-lt"/>
                <a:cs typeface="Arial"/>
              </a:rPr>
              <a:t>ata</a:t>
            </a:r>
            <a:r>
              <a:rPr lang="en-US" sz="2000" spc="10" dirty="0">
                <a:solidFill>
                  <a:schemeClr val="bg2">
                    <a:lumMod val="50000"/>
                  </a:schemeClr>
                </a:solidFill>
                <a:latin typeface="+mj-lt"/>
                <a:cs typeface="Arial"/>
              </a:rPr>
              <a:t> </a:t>
            </a:r>
            <a:r>
              <a:rPr lang="en-US" sz="2000" spc="-5" dirty="0">
                <a:solidFill>
                  <a:schemeClr val="bg2">
                    <a:lumMod val="50000"/>
                  </a:schemeClr>
                </a:solidFill>
                <a:latin typeface="+mj-lt"/>
                <a:cs typeface="Arial"/>
              </a:rPr>
              <a:t>a</a:t>
            </a:r>
            <a:r>
              <a:rPr lang="en-US" sz="2000" dirty="0">
                <a:solidFill>
                  <a:schemeClr val="bg2">
                    <a:lumMod val="50000"/>
                  </a:schemeClr>
                </a:solidFill>
                <a:latin typeface="+mj-lt"/>
                <a:cs typeface="Arial"/>
              </a:rPr>
              <a:t>r</a:t>
            </a:r>
            <a:r>
              <a:rPr lang="en-US" sz="2000" spc="-5" dirty="0">
                <a:solidFill>
                  <a:schemeClr val="bg2">
                    <a:lumMod val="50000"/>
                  </a:schemeClr>
                </a:solidFill>
                <a:latin typeface="+mj-lt"/>
                <a:cs typeface="Arial"/>
              </a:rPr>
              <a:t>e </a:t>
            </a:r>
            <a:r>
              <a:rPr lang="en-US" sz="2000" dirty="0">
                <a:solidFill>
                  <a:schemeClr val="bg2">
                    <a:lumMod val="50000"/>
                  </a:schemeClr>
                </a:solidFill>
                <a:latin typeface="+mj-lt"/>
                <a:cs typeface="Arial"/>
              </a:rPr>
              <a:t>n</a:t>
            </a:r>
            <a:r>
              <a:rPr lang="en-US" sz="2000" spc="-5" dirty="0">
                <a:solidFill>
                  <a:schemeClr val="bg2">
                    <a:lumMod val="50000"/>
                  </a:schemeClr>
                </a:solidFill>
                <a:latin typeface="+mj-lt"/>
                <a:cs typeface="Arial"/>
              </a:rPr>
              <a:t>ot r</a:t>
            </a:r>
            <a:r>
              <a:rPr lang="en-US" sz="2000" dirty="0">
                <a:solidFill>
                  <a:schemeClr val="bg2">
                    <a:lumMod val="50000"/>
                  </a:schemeClr>
                </a:solidFill>
                <a:latin typeface="+mj-lt"/>
                <a:cs typeface="Arial"/>
              </a:rPr>
              <a:t>e</a:t>
            </a:r>
            <a:r>
              <a:rPr lang="en-US" sz="2000" spc="-5" dirty="0">
                <a:solidFill>
                  <a:schemeClr val="bg2">
                    <a:lumMod val="50000"/>
                  </a:schemeClr>
                </a:solidFill>
                <a:latin typeface="+mj-lt"/>
                <a:cs typeface="Arial"/>
              </a:rPr>
              <a:t>q</a:t>
            </a:r>
            <a:r>
              <a:rPr lang="en-US" sz="2000" dirty="0">
                <a:solidFill>
                  <a:schemeClr val="bg2">
                    <a:lumMod val="50000"/>
                  </a:schemeClr>
                </a:solidFill>
                <a:latin typeface="+mj-lt"/>
                <a:cs typeface="Arial"/>
              </a:rPr>
              <a:t>u</a:t>
            </a:r>
            <a:r>
              <a:rPr lang="en-US" sz="2000" spc="-5" dirty="0">
                <a:solidFill>
                  <a:schemeClr val="bg2">
                    <a:lumMod val="50000"/>
                  </a:schemeClr>
                </a:solidFill>
                <a:latin typeface="+mj-lt"/>
                <a:cs typeface="Arial"/>
              </a:rPr>
              <a:t>ir</a:t>
            </a:r>
            <a:r>
              <a:rPr lang="en-US" sz="2000" dirty="0">
                <a:solidFill>
                  <a:schemeClr val="bg2">
                    <a:lumMod val="50000"/>
                  </a:schemeClr>
                </a:solidFill>
                <a:latin typeface="+mj-lt"/>
                <a:cs typeface="Arial"/>
              </a:rPr>
              <a:t>e</a:t>
            </a:r>
            <a:r>
              <a:rPr lang="en-US" sz="2000" spc="-5" dirty="0">
                <a:solidFill>
                  <a:schemeClr val="bg2">
                    <a:lumMod val="50000"/>
                  </a:schemeClr>
                </a:solidFill>
                <a:latin typeface="+mj-lt"/>
                <a:cs typeface="Arial"/>
              </a:rPr>
              <a:t>d, r</a:t>
            </a:r>
            <a:r>
              <a:rPr lang="en-US" sz="2000" dirty="0">
                <a:solidFill>
                  <a:schemeClr val="bg2">
                    <a:lumMod val="50000"/>
                  </a:schemeClr>
                </a:solidFill>
                <a:latin typeface="+mj-lt"/>
                <a:cs typeface="Arial"/>
              </a:rPr>
              <a:t>e</a:t>
            </a:r>
            <a:r>
              <a:rPr lang="en-US" sz="2000" spc="-5" dirty="0">
                <a:solidFill>
                  <a:schemeClr val="bg2">
                    <a:lumMod val="50000"/>
                  </a:schemeClr>
                </a:solidFill>
                <a:latin typeface="+mj-lt"/>
                <a:cs typeface="Arial"/>
              </a:rPr>
              <a:t>ly</a:t>
            </a:r>
            <a:r>
              <a:rPr lang="en-US" sz="2000" dirty="0">
                <a:solidFill>
                  <a:schemeClr val="bg2">
                    <a:lumMod val="50000"/>
                  </a:schemeClr>
                </a:solidFill>
                <a:latin typeface="+mj-lt"/>
                <a:cs typeface="Arial"/>
              </a:rPr>
              <a:t> </a:t>
            </a:r>
            <a:r>
              <a:rPr lang="en-US" sz="2000" spc="-5" dirty="0">
                <a:solidFill>
                  <a:schemeClr val="bg2">
                    <a:lumMod val="50000"/>
                  </a:schemeClr>
                </a:solidFill>
                <a:latin typeface="+mj-lt"/>
                <a:cs typeface="Arial"/>
              </a:rPr>
              <a:t>on</a:t>
            </a:r>
            <a:r>
              <a:rPr lang="en-US" sz="2000" spc="10" dirty="0">
                <a:solidFill>
                  <a:schemeClr val="bg2">
                    <a:lumMod val="50000"/>
                  </a:schemeClr>
                </a:solidFill>
                <a:latin typeface="+mj-lt"/>
                <a:cs typeface="Arial"/>
              </a:rPr>
              <a:t> </a:t>
            </a:r>
            <a:r>
              <a:rPr lang="en-US" sz="2000" spc="-5" dirty="0">
                <a:solidFill>
                  <a:schemeClr val="bg2">
                    <a:lumMod val="50000"/>
                  </a:schemeClr>
                </a:solidFill>
                <a:latin typeface="+mj-lt"/>
                <a:cs typeface="Arial"/>
              </a:rPr>
              <a:t>t</a:t>
            </a:r>
            <a:r>
              <a:rPr lang="en-US" sz="2000" dirty="0">
                <a:solidFill>
                  <a:schemeClr val="bg2">
                    <a:lumMod val="50000"/>
                  </a:schemeClr>
                </a:solidFill>
                <a:latin typeface="+mj-lt"/>
                <a:cs typeface="Arial"/>
              </a:rPr>
              <a:t>h</a:t>
            </a:r>
            <a:r>
              <a:rPr lang="en-US" sz="2000" spc="-5" dirty="0">
                <a:solidFill>
                  <a:schemeClr val="bg2">
                    <a:lumMod val="50000"/>
                  </a:schemeClr>
                </a:solidFill>
                <a:latin typeface="+mj-lt"/>
                <a:cs typeface="Arial"/>
              </a:rPr>
              <a:t>e fol</a:t>
            </a:r>
            <a:r>
              <a:rPr lang="en-US" sz="2000" dirty="0">
                <a:solidFill>
                  <a:schemeClr val="bg2">
                    <a:lumMod val="50000"/>
                  </a:schemeClr>
                </a:solidFill>
                <a:latin typeface="+mj-lt"/>
                <a:cs typeface="Arial"/>
              </a:rPr>
              <a:t>l</a:t>
            </a:r>
            <a:r>
              <a:rPr lang="en-US" sz="2000" spc="-5" dirty="0">
                <a:solidFill>
                  <a:schemeClr val="bg2">
                    <a:lumMod val="50000"/>
                  </a:schemeClr>
                </a:solidFill>
                <a:latin typeface="+mj-lt"/>
                <a:cs typeface="Arial"/>
              </a:rPr>
              <a:t>ow</a:t>
            </a:r>
            <a:r>
              <a:rPr lang="en-US" sz="2000" dirty="0">
                <a:solidFill>
                  <a:schemeClr val="bg2">
                    <a:lumMod val="50000"/>
                  </a:schemeClr>
                </a:solidFill>
                <a:latin typeface="+mj-lt"/>
                <a:cs typeface="Arial"/>
              </a:rPr>
              <a:t>i</a:t>
            </a:r>
            <a:r>
              <a:rPr lang="en-US" sz="2000" spc="-5" dirty="0">
                <a:solidFill>
                  <a:schemeClr val="bg2">
                    <a:lumMod val="50000"/>
                  </a:schemeClr>
                </a:solidFill>
                <a:latin typeface="+mj-lt"/>
                <a:cs typeface="Arial"/>
              </a:rPr>
              <a:t>n</a:t>
            </a:r>
            <a:r>
              <a:rPr lang="en-US" sz="2000" dirty="0">
                <a:solidFill>
                  <a:schemeClr val="bg2">
                    <a:lumMod val="50000"/>
                  </a:schemeClr>
                </a:solidFill>
                <a:latin typeface="+mj-lt"/>
                <a:cs typeface="Arial"/>
              </a:rPr>
              <a:t>g</a:t>
            </a:r>
            <a:r>
              <a:rPr lang="en-US" sz="2000" spc="-5" dirty="0">
                <a:solidFill>
                  <a:schemeClr val="bg2">
                    <a:lumMod val="50000"/>
                  </a:schemeClr>
                </a:solidFill>
                <a:latin typeface="+mj-lt"/>
                <a:cs typeface="Arial"/>
              </a:rPr>
              <a:t>,</a:t>
            </a:r>
            <a:r>
              <a:rPr lang="en-US" sz="2000" spc="10" dirty="0">
                <a:solidFill>
                  <a:schemeClr val="bg2">
                    <a:lumMod val="50000"/>
                  </a:schemeClr>
                </a:solidFill>
                <a:latin typeface="+mj-lt"/>
                <a:cs typeface="Arial"/>
              </a:rPr>
              <a:t> </a:t>
            </a:r>
            <a:r>
              <a:rPr lang="en-US" sz="2000" spc="-5" dirty="0">
                <a:solidFill>
                  <a:schemeClr val="bg2">
                    <a:lumMod val="50000"/>
                  </a:schemeClr>
                </a:solidFill>
                <a:latin typeface="+mj-lt"/>
                <a:cs typeface="Arial"/>
              </a:rPr>
              <a:t>in</a:t>
            </a:r>
            <a:r>
              <a:rPr lang="en-US" sz="2000" dirty="0">
                <a:solidFill>
                  <a:schemeClr val="bg2">
                    <a:lumMod val="50000"/>
                  </a:schemeClr>
                </a:solidFill>
                <a:latin typeface="+mj-lt"/>
                <a:cs typeface="Arial"/>
              </a:rPr>
              <a:t> </a:t>
            </a:r>
            <a:r>
              <a:rPr lang="en-US" sz="2000" spc="-5" dirty="0">
                <a:solidFill>
                  <a:schemeClr val="bg2">
                    <a:lumMod val="50000"/>
                  </a:schemeClr>
                </a:solidFill>
                <a:latin typeface="+mj-lt"/>
                <a:cs typeface="Arial"/>
              </a:rPr>
              <a:t>o</a:t>
            </a:r>
            <a:r>
              <a:rPr lang="en-US" sz="2000" dirty="0">
                <a:solidFill>
                  <a:schemeClr val="bg2">
                    <a:lumMod val="50000"/>
                  </a:schemeClr>
                </a:solidFill>
                <a:latin typeface="+mj-lt"/>
                <a:cs typeface="Arial"/>
              </a:rPr>
              <a:t>r</a:t>
            </a:r>
            <a:r>
              <a:rPr lang="en-US" sz="2000" spc="-5" dirty="0">
                <a:solidFill>
                  <a:schemeClr val="bg2">
                    <a:lumMod val="50000"/>
                  </a:schemeClr>
                </a:solidFill>
                <a:latin typeface="+mj-lt"/>
                <a:cs typeface="Arial"/>
              </a:rPr>
              <a:t>d</a:t>
            </a:r>
            <a:r>
              <a:rPr lang="en-US" sz="2000" dirty="0">
                <a:solidFill>
                  <a:schemeClr val="bg2">
                    <a:lumMod val="50000"/>
                  </a:schemeClr>
                </a:solidFill>
                <a:latin typeface="+mj-lt"/>
                <a:cs typeface="Arial"/>
              </a:rPr>
              <a:t>e</a:t>
            </a:r>
            <a:r>
              <a:rPr lang="en-US" sz="2000" spc="-5" dirty="0">
                <a:solidFill>
                  <a:schemeClr val="bg2">
                    <a:lumMod val="50000"/>
                  </a:schemeClr>
                </a:solidFill>
                <a:latin typeface="+mj-lt"/>
                <a:cs typeface="Arial"/>
              </a:rPr>
              <a:t>r </a:t>
            </a:r>
            <a:r>
              <a:rPr lang="en-US" sz="2000" dirty="0">
                <a:solidFill>
                  <a:schemeClr val="bg2">
                    <a:lumMod val="50000"/>
                  </a:schemeClr>
                </a:solidFill>
                <a:latin typeface="+mj-lt"/>
                <a:cs typeface="Arial"/>
              </a:rPr>
              <a:t>o</a:t>
            </a:r>
            <a:r>
              <a:rPr lang="en-US" sz="2000" spc="-5" dirty="0">
                <a:solidFill>
                  <a:schemeClr val="bg2">
                    <a:lumMod val="50000"/>
                  </a:schemeClr>
                </a:solidFill>
                <a:latin typeface="+mj-lt"/>
                <a:cs typeface="Arial"/>
              </a:rPr>
              <a:t>f </a:t>
            </a:r>
            <a:r>
              <a:rPr lang="en-US" sz="2000" dirty="0">
                <a:solidFill>
                  <a:schemeClr val="bg2">
                    <a:lumMod val="50000"/>
                  </a:schemeClr>
                </a:solidFill>
                <a:latin typeface="+mj-lt"/>
                <a:cs typeface="Arial"/>
              </a:rPr>
              <a:t>precedence</a:t>
            </a:r>
          </a:p>
          <a:p>
            <a:pPr marL="1270000" marR="299720" lvl="2" indent="-342900">
              <a:lnSpc>
                <a:spcPct val="100000"/>
              </a:lnSpc>
              <a:spcBef>
                <a:spcPts val="590"/>
              </a:spcBef>
              <a:buFont typeface="Calibri" panose="020F0502020204030204" pitchFamily="34" charset="0"/>
              <a:buChar char="−"/>
              <a:tabLst>
                <a:tab pos="1156335" algn="l"/>
              </a:tabLst>
            </a:pPr>
            <a:r>
              <a:rPr lang="en-US" sz="2000" dirty="0">
                <a:solidFill>
                  <a:schemeClr val="bg2">
                    <a:lumMod val="50000"/>
                  </a:schemeClr>
                </a:solidFill>
                <a:latin typeface="+mj-lt"/>
                <a:cs typeface="Arial"/>
              </a:rPr>
              <a:t>No</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add</a:t>
            </a:r>
            <a:r>
              <a:rPr lang="en-US" sz="2000" spc="-10" dirty="0">
                <a:solidFill>
                  <a:schemeClr val="bg2">
                    <a:lumMod val="50000"/>
                  </a:schemeClr>
                </a:solidFill>
                <a:latin typeface="+mj-lt"/>
                <a:cs typeface="Arial"/>
              </a:rPr>
              <a:t>i</a:t>
            </a:r>
            <a:r>
              <a:rPr lang="en-US" sz="2000" dirty="0">
                <a:solidFill>
                  <a:schemeClr val="bg2">
                    <a:lumMod val="50000"/>
                  </a:schemeClr>
                </a:solidFill>
                <a:latin typeface="+mj-lt"/>
                <a:cs typeface="Arial"/>
              </a:rPr>
              <a:t>tion</a:t>
            </a:r>
            <a:r>
              <a:rPr lang="en-US" sz="2000" spc="-10" dirty="0">
                <a:solidFill>
                  <a:schemeClr val="bg2">
                    <a:lumMod val="50000"/>
                  </a:schemeClr>
                </a:solidFill>
                <a:latin typeface="+mj-lt"/>
                <a:cs typeface="Arial"/>
              </a:rPr>
              <a:t>a</a:t>
            </a:r>
            <a:r>
              <a:rPr lang="en-US" sz="2000" dirty="0">
                <a:solidFill>
                  <a:schemeClr val="bg2">
                    <a:lumMod val="50000"/>
                  </a:schemeClr>
                </a:solidFill>
                <a:latin typeface="+mj-lt"/>
                <a:cs typeface="Arial"/>
              </a:rPr>
              <a:t>l</a:t>
            </a:r>
            <a:r>
              <a:rPr lang="en-US" sz="2000" spc="45" dirty="0">
                <a:solidFill>
                  <a:schemeClr val="bg2">
                    <a:lumMod val="50000"/>
                  </a:schemeClr>
                </a:solidFill>
                <a:latin typeface="+mj-lt"/>
                <a:cs typeface="Arial"/>
              </a:rPr>
              <a:t> </a:t>
            </a:r>
            <a:r>
              <a:rPr lang="en-US" sz="2000" dirty="0">
                <a:solidFill>
                  <a:schemeClr val="bg2">
                    <a:lumMod val="50000"/>
                  </a:schemeClr>
                </a:solidFill>
                <a:latin typeface="+mj-lt"/>
                <a:cs typeface="Arial"/>
              </a:rPr>
              <a:t>i</a:t>
            </a:r>
            <a:r>
              <a:rPr lang="en-US" sz="2000" spc="-10" dirty="0">
                <a:solidFill>
                  <a:schemeClr val="bg2">
                    <a:lumMod val="50000"/>
                  </a:schemeClr>
                </a:solidFill>
                <a:latin typeface="+mj-lt"/>
                <a:cs typeface="Arial"/>
              </a:rPr>
              <a:t>n</a:t>
            </a:r>
            <a:r>
              <a:rPr lang="en-US" sz="2000" dirty="0">
                <a:solidFill>
                  <a:schemeClr val="bg2">
                    <a:lumMod val="50000"/>
                  </a:schemeClr>
                </a:solidFill>
                <a:latin typeface="+mj-lt"/>
                <a:cs typeface="Arial"/>
              </a:rPr>
              <a:t>for</a:t>
            </a:r>
            <a:r>
              <a:rPr lang="en-US" sz="2000" spc="10" dirty="0">
                <a:solidFill>
                  <a:schemeClr val="bg2">
                    <a:lumMod val="50000"/>
                  </a:schemeClr>
                </a:solidFill>
                <a:latin typeface="+mj-lt"/>
                <a:cs typeface="Arial"/>
              </a:rPr>
              <a:t>m</a:t>
            </a:r>
            <a:r>
              <a:rPr lang="en-US" sz="2000" dirty="0">
                <a:solidFill>
                  <a:schemeClr val="bg2">
                    <a:lumMod val="50000"/>
                  </a:schemeClr>
                </a:solidFill>
                <a:latin typeface="+mj-lt"/>
                <a:cs typeface="Arial"/>
              </a:rPr>
              <a:t>atio</a:t>
            </a:r>
            <a:r>
              <a:rPr lang="en-US" sz="2000" spc="-10" dirty="0">
                <a:solidFill>
                  <a:schemeClr val="bg2">
                    <a:lumMod val="50000"/>
                  </a:schemeClr>
                </a:solidFill>
                <a:latin typeface="+mj-lt"/>
                <a:cs typeface="Arial"/>
              </a:rPr>
              <a:t>n</a:t>
            </a:r>
            <a:r>
              <a:rPr lang="en-US" sz="2000" dirty="0">
                <a:solidFill>
                  <a:schemeClr val="bg2">
                    <a:lumMod val="50000"/>
                  </a:schemeClr>
                </a:solidFill>
                <a:latin typeface="+mj-lt"/>
                <a:cs typeface="Arial"/>
              </a:rPr>
              <a:t>,</a:t>
            </a:r>
            <a:r>
              <a:rPr lang="en-US" sz="2000" spc="5" dirty="0">
                <a:solidFill>
                  <a:schemeClr val="bg2">
                    <a:lumMod val="50000"/>
                  </a:schemeClr>
                </a:solidFill>
                <a:latin typeface="+mj-lt"/>
                <a:cs typeface="Arial"/>
              </a:rPr>
              <a:t> </a:t>
            </a:r>
            <a:r>
              <a:rPr lang="en-US" sz="2000" dirty="0">
                <a:solidFill>
                  <a:schemeClr val="bg2">
                    <a:lumMod val="50000"/>
                  </a:schemeClr>
                </a:solidFill>
                <a:latin typeface="+mj-lt"/>
                <a:cs typeface="Arial"/>
              </a:rPr>
              <a:t>particul</a:t>
            </a:r>
            <a:r>
              <a:rPr lang="en-US" sz="2000" spc="-10" dirty="0">
                <a:solidFill>
                  <a:schemeClr val="bg2">
                    <a:lumMod val="50000"/>
                  </a:schemeClr>
                </a:solidFill>
                <a:latin typeface="+mj-lt"/>
                <a:cs typeface="Arial"/>
              </a:rPr>
              <a:t>a</a:t>
            </a:r>
            <a:r>
              <a:rPr lang="en-US" sz="2000" dirty="0">
                <a:solidFill>
                  <a:schemeClr val="bg2">
                    <a:lumMod val="50000"/>
                  </a:schemeClr>
                </a:solidFill>
                <a:latin typeface="+mj-lt"/>
                <a:cs typeface="Arial"/>
              </a:rPr>
              <a:t>rly</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if</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the price</a:t>
            </a:r>
            <a:r>
              <a:rPr lang="en-US" sz="2000" spc="5" dirty="0">
                <a:solidFill>
                  <a:schemeClr val="bg2">
                    <a:lumMod val="50000"/>
                  </a:schemeClr>
                </a:solidFill>
                <a:latin typeface="+mj-lt"/>
                <a:cs typeface="Arial"/>
              </a:rPr>
              <a:t> </a:t>
            </a:r>
            <a:r>
              <a:rPr lang="en-US" sz="2000" dirty="0">
                <a:solidFill>
                  <a:schemeClr val="bg2">
                    <a:lumMod val="50000"/>
                  </a:schemeClr>
                </a:solidFill>
                <a:latin typeface="+mj-lt"/>
                <a:cs typeface="Arial"/>
              </a:rPr>
              <a:t>is bas</a:t>
            </a:r>
            <a:r>
              <a:rPr lang="en-US" sz="2000" spc="-10" dirty="0">
                <a:solidFill>
                  <a:schemeClr val="bg2">
                    <a:lumMod val="50000"/>
                  </a:schemeClr>
                </a:solidFill>
                <a:latin typeface="+mj-lt"/>
                <a:cs typeface="Arial"/>
              </a:rPr>
              <a:t>e</a:t>
            </a:r>
            <a:r>
              <a:rPr lang="en-US" sz="2000" dirty="0">
                <a:solidFill>
                  <a:schemeClr val="bg2">
                    <a:lumMod val="50000"/>
                  </a:schemeClr>
                </a:solidFill>
                <a:latin typeface="+mj-lt"/>
                <a:cs typeface="Arial"/>
              </a:rPr>
              <a:t>d</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on ade</a:t>
            </a:r>
            <a:r>
              <a:rPr lang="en-US" sz="2000" spc="-10" dirty="0">
                <a:solidFill>
                  <a:schemeClr val="bg2">
                    <a:lumMod val="50000"/>
                  </a:schemeClr>
                </a:solidFill>
                <a:latin typeface="+mj-lt"/>
                <a:cs typeface="Arial"/>
              </a:rPr>
              <a:t>q</a:t>
            </a:r>
            <a:r>
              <a:rPr lang="en-US" sz="2000" dirty="0">
                <a:solidFill>
                  <a:schemeClr val="bg2">
                    <a:lumMod val="50000"/>
                  </a:schemeClr>
                </a:solidFill>
                <a:latin typeface="+mj-lt"/>
                <a:cs typeface="Arial"/>
              </a:rPr>
              <a:t>uate</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price</a:t>
            </a:r>
            <a:r>
              <a:rPr lang="en-US" sz="2000" spc="5" dirty="0">
                <a:solidFill>
                  <a:schemeClr val="bg2">
                    <a:lumMod val="50000"/>
                  </a:schemeClr>
                </a:solidFill>
                <a:latin typeface="+mj-lt"/>
                <a:cs typeface="Arial"/>
              </a:rPr>
              <a:t> </a:t>
            </a:r>
            <a:r>
              <a:rPr lang="en-US" sz="2000" dirty="0">
                <a:solidFill>
                  <a:schemeClr val="bg2">
                    <a:lumMod val="50000"/>
                  </a:schemeClr>
                </a:solidFill>
                <a:latin typeface="+mj-lt"/>
                <a:cs typeface="Arial"/>
              </a:rPr>
              <a:t>competition</a:t>
            </a:r>
          </a:p>
          <a:p>
            <a:pPr marL="1270000" marR="299720" lvl="2" indent="-342900">
              <a:spcBef>
                <a:spcPts val="590"/>
              </a:spcBef>
              <a:buFont typeface="Calibri" panose="020F0502020204030204" pitchFamily="34" charset="0"/>
              <a:buChar char="−"/>
              <a:tabLst>
                <a:tab pos="1156335" algn="l"/>
              </a:tabLst>
            </a:pPr>
            <a:r>
              <a:rPr lang="en-US" sz="2000" dirty="0">
                <a:solidFill>
                  <a:schemeClr val="bg2">
                    <a:lumMod val="50000"/>
                  </a:schemeClr>
                </a:solidFill>
                <a:latin typeface="+mj-lt"/>
                <a:cs typeface="Arial"/>
              </a:rPr>
              <a:t>Information other than cost or pricing data</a:t>
            </a:r>
          </a:p>
          <a:p>
            <a:pPr marL="1270000" marR="299720" lvl="2" indent="-342900">
              <a:spcBef>
                <a:spcPts val="590"/>
              </a:spcBef>
              <a:buFont typeface="Calibri" panose="020F0502020204030204" pitchFamily="34" charset="0"/>
              <a:buChar char="−"/>
              <a:tabLst>
                <a:tab pos="1156335" algn="l"/>
              </a:tabLst>
            </a:pPr>
            <a:r>
              <a:rPr lang="en-US" sz="2000" dirty="0">
                <a:solidFill>
                  <a:schemeClr val="bg2">
                    <a:lumMod val="50000"/>
                  </a:schemeClr>
                </a:solidFill>
                <a:latin typeface="+mj-lt"/>
                <a:cs typeface="Arial"/>
              </a:rPr>
              <a:t>Cost or pricing data</a:t>
            </a:r>
          </a:p>
          <a:p>
            <a:pPr marL="756285" marR="5080" lvl="1" indent="-286385">
              <a:lnSpc>
                <a:spcPct val="100000"/>
              </a:lnSpc>
              <a:spcBef>
                <a:spcPts val="575"/>
              </a:spcBef>
              <a:buFont typeface="Arial"/>
              <a:buChar char="–"/>
              <a:tabLst>
                <a:tab pos="756920" algn="l"/>
              </a:tabLst>
            </a:pPr>
            <a:endParaRPr sz="2000" dirty="0">
              <a:latin typeface="+mj-lt"/>
              <a:cs typeface="Arial"/>
            </a:endParaRP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41</a:t>
            </a:fld>
            <a:endParaRPr lang="en-US" dirty="0"/>
          </a:p>
        </p:txBody>
      </p:sp>
    </p:spTree>
    <p:extLst>
      <p:ext uri="{BB962C8B-B14F-4D97-AF65-F5344CB8AC3E}">
        <p14:creationId xmlns:p14="http://schemas.microsoft.com/office/powerpoint/2010/main" val="28593862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677357"/>
          </a:xfrm>
          <a:prstGeom prst="rect">
            <a:avLst/>
          </a:prstGeom>
        </p:spPr>
        <p:txBody>
          <a:bodyPr vert="horz" wrap="square" lIns="0" tIns="244086" rIns="0" bIns="0" rtlCol="0">
            <a:spAutoFit/>
          </a:bodyPr>
          <a:lstStyle/>
          <a:p>
            <a:pPr marL="12700">
              <a:lnSpc>
                <a:spcPct val="100000"/>
              </a:lnSpc>
            </a:pPr>
            <a:r>
              <a:rPr sz="2800" dirty="0">
                <a:solidFill>
                  <a:schemeClr val="bg2">
                    <a:lumMod val="50000"/>
                  </a:schemeClr>
                </a:solidFill>
                <a:latin typeface="+mj-lt"/>
                <a:cs typeface="+mj-cs"/>
              </a:rPr>
              <a:t>Contract Pricing (FAR 15.4)</a:t>
            </a:r>
          </a:p>
        </p:txBody>
      </p:sp>
      <p:sp>
        <p:nvSpPr>
          <p:cNvPr id="3" name="object 3"/>
          <p:cNvSpPr txBox="1"/>
          <p:nvPr/>
        </p:nvSpPr>
        <p:spPr>
          <a:xfrm>
            <a:off x="764540" y="1143000"/>
            <a:ext cx="7550784" cy="4231928"/>
          </a:xfrm>
          <a:prstGeom prst="rect">
            <a:avLst/>
          </a:prstGeom>
        </p:spPr>
        <p:txBody>
          <a:bodyPr vert="horz" wrap="square" lIns="0" tIns="0" rIns="0" bIns="0" rtlCol="0">
            <a:spAutoFit/>
          </a:bodyPr>
          <a:lstStyle/>
          <a:p>
            <a:pPr marL="12700">
              <a:lnSpc>
                <a:spcPct val="100000"/>
              </a:lnSpc>
              <a:tabLst>
                <a:tab pos="356235" algn="l"/>
              </a:tabLst>
            </a:pPr>
            <a:r>
              <a:rPr sz="2000" b="1" dirty="0">
                <a:solidFill>
                  <a:schemeClr val="bg2">
                    <a:lumMod val="50000"/>
                  </a:schemeClr>
                </a:solidFill>
                <a:latin typeface="+mj-lt"/>
                <a:cs typeface="Arial"/>
              </a:rPr>
              <a:t>Cost</a:t>
            </a:r>
            <a:r>
              <a:rPr sz="2000" b="1" spc="-15" dirty="0">
                <a:solidFill>
                  <a:schemeClr val="bg2">
                    <a:lumMod val="50000"/>
                  </a:schemeClr>
                </a:solidFill>
                <a:latin typeface="+mj-lt"/>
                <a:cs typeface="Arial"/>
              </a:rPr>
              <a:t> </a:t>
            </a:r>
            <a:r>
              <a:rPr sz="2000" b="1" dirty="0">
                <a:solidFill>
                  <a:schemeClr val="bg2">
                    <a:lumMod val="50000"/>
                  </a:schemeClr>
                </a:solidFill>
                <a:latin typeface="+mj-lt"/>
                <a:cs typeface="Arial"/>
              </a:rPr>
              <a:t>or</a:t>
            </a:r>
            <a:r>
              <a:rPr sz="2000" b="1" spc="-25" dirty="0">
                <a:solidFill>
                  <a:schemeClr val="bg2">
                    <a:lumMod val="50000"/>
                  </a:schemeClr>
                </a:solidFill>
                <a:latin typeface="+mj-lt"/>
                <a:cs typeface="Arial"/>
              </a:rPr>
              <a:t> </a:t>
            </a:r>
            <a:r>
              <a:rPr sz="2000" b="1" dirty="0">
                <a:solidFill>
                  <a:schemeClr val="bg2">
                    <a:lumMod val="50000"/>
                  </a:schemeClr>
                </a:solidFill>
                <a:latin typeface="+mj-lt"/>
                <a:cs typeface="Arial"/>
              </a:rPr>
              <a:t>pr</a:t>
            </a:r>
            <a:r>
              <a:rPr sz="2000" b="1" spc="-10" dirty="0">
                <a:solidFill>
                  <a:schemeClr val="bg2">
                    <a:lumMod val="50000"/>
                  </a:schemeClr>
                </a:solidFill>
                <a:latin typeface="+mj-lt"/>
                <a:cs typeface="Arial"/>
              </a:rPr>
              <a:t>i</a:t>
            </a:r>
            <a:r>
              <a:rPr sz="2000" b="1" dirty="0">
                <a:solidFill>
                  <a:schemeClr val="bg2">
                    <a:lumMod val="50000"/>
                  </a:schemeClr>
                </a:solidFill>
                <a:latin typeface="+mj-lt"/>
                <a:cs typeface="Arial"/>
              </a:rPr>
              <a:t>cing</a:t>
            </a:r>
            <a:r>
              <a:rPr sz="2000" b="1" spc="-15" dirty="0">
                <a:solidFill>
                  <a:schemeClr val="bg2">
                    <a:lumMod val="50000"/>
                  </a:schemeClr>
                </a:solidFill>
                <a:latin typeface="+mj-lt"/>
                <a:cs typeface="Arial"/>
              </a:rPr>
              <a:t> </a:t>
            </a:r>
            <a:r>
              <a:rPr sz="2000" b="1" spc="-10" dirty="0">
                <a:solidFill>
                  <a:schemeClr val="bg2">
                    <a:lumMod val="50000"/>
                  </a:schemeClr>
                </a:solidFill>
                <a:latin typeface="+mj-lt"/>
                <a:cs typeface="Arial"/>
              </a:rPr>
              <a:t>d</a:t>
            </a:r>
            <a:r>
              <a:rPr sz="2000" b="1" dirty="0">
                <a:solidFill>
                  <a:schemeClr val="bg2">
                    <a:lumMod val="50000"/>
                  </a:schemeClr>
                </a:solidFill>
                <a:latin typeface="+mj-lt"/>
                <a:cs typeface="Arial"/>
              </a:rPr>
              <a:t>a</a:t>
            </a:r>
            <a:r>
              <a:rPr sz="2000" b="1" spc="-10" dirty="0">
                <a:solidFill>
                  <a:schemeClr val="bg2">
                    <a:lumMod val="50000"/>
                  </a:schemeClr>
                </a:solidFill>
                <a:latin typeface="+mj-lt"/>
                <a:cs typeface="Arial"/>
              </a:rPr>
              <a:t>t</a:t>
            </a:r>
            <a:r>
              <a:rPr sz="2000" b="1" dirty="0">
                <a:solidFill>
                  <a:schemeClr val="bg2">
                    <a:lumMod val="50000"/>
                  </a:schemeClr>
                </a:solidFill>
                <a:latin typeface="+mj-lt"/>
                <a:cs typeface="Arial"/>
              </a:rPr>
              <a:t>a</a:t>
            </a:r>
            <a:r>
              <a:rPr sz="2000" b="1" spc="-25" dirty="0">
                <a:solidFill>
                  <a:schemeClr val="bg2">
                    <a:lumMod val="50000"/>
                  </a:schemeClr>
                </a:solidFill>
                <a:latin typeface="+mj-lt"/>
                <a:cs typeface="Arial"/>
              </a:rPr>
              <a:t> </a:t>
            </a:r>
            <a:r>
              <a:rPr sz="2000" b="1" dirty="0">
                <a:solidFill>
                  <a:schemeClr val="bg2">
                    <a:lumMod val="50000"/>
                  </a:schemeClr>
                </a:solidFill>
                <a:latin typeface="+mj-lt"/>
                <a:cs typeface="Arial"/>
              </a:rPr>
              <a:t>($</a:t>
            </a:r>
            <a:r>
              <a:rPr sz="2000" b="1" spc="-15" dirty="0" smtClean="0">
                <a:solidFill>
                  <a:schemeClr val="bg2">
                    <a:lumMod val="50000"/>
                  </a:schemeClr>
                </a:solidFill>
                <a:latin typeface="+mj-lt"/>
                <a:cs typeface="Arial"/>
              </a:rPr>
              <a:t>7</a:t>
            </a:r>
            <a:r>
              <a:rPr lang="en-US" sz="2000" b="1" spc="-15" dirty="0" smtClean="0">
                <a:solidFill>
                  <a:schemeClr val="bg2">
                    <a:lumMod val="50000"/>
                  </a:schemeClr>
                </a:solidFill>
                <a:latin typeface="+mj-lt"/>
                <a:cs typeface="Arial"/>
              </a:rPr>
              <a:t>5</a:t>
            </a:r>
            <a:r>
              <a:rPr sz="2000" b="1" spc="-15" dirty="0" smtClean="0">
                <a:solidFill>
                  <a:schemeClr val="bg2">
                    <a:lumMod val="50000"/>
                  </a:schemeClr>
                </a:solidFill>
                <a:latin typeface="+mj-lt"/>
                <a:cs typeface="Arial"/>
              </a:rPr>
              <a:t>0</a:t>
            </a:r>
            <a:r>
              <a:rPr sz="2000" b="1" dirty="0" smtClean="0">
                <a:solidFill>
                  <a:schemeClr val="bg2">
                    <a:lumMod val="50000"/>
                  </a:schemeClr>
                </a:solidFill>
                <a:latin typeface="+mj-lt"/>
                <a:cs typeface="Arial"/>
              </a:rPr>
              <a:t>,</a:t>
            </a:r>
            <a:r>
              <a:rPr sz="2000" b="1" spc="-10" dirty="0" smtClean="0">
                <a:solidFill>
                  <a:schemeClr val="bg2">
                    <a:lumMod val="50000"/>
                  </a:schemeClr>
                </a:solidFill>
                <a:latin typeface="+mj-lt"/>
                <a:cs typeface="Arial"/>
              </a:rPr>
              <a:t>0</a:t>
            </a:r>
            <a:r>
              <a:rPr sz="2000" b="1" dirty="0" smtClean="0">
                <a:solidFill>
                  <a:schemeClr val="bg2">
                    <a:lumMod val="50000"/>
                  </a:schemeClr>
                </a:solidFill>
                <a:latin typeface="+mj-lt"/>
                <a:cs typeface="Arial"/>
              </a:rPr>
              <a:t>0</a:t>
            </a:r>
            <a:r>
              <a:rPr sz="2000" b="1" spc="-15" dirty="0" smtClean="0">
                <a:solidFill>
                  <a:schemeClr val="bg2">
                    <a:lumMod val="50000"/>
                  </a:schemeClr>
                </a:solidFill>
                <a:latin typeface="+mj-lt"/>
                <a:cs typeface="Arial"/>
              </a:rPr>
              <a:t>0</a:t>
            </a:r>
            <a:r>
              <a:rPr sz="2000" b="1" dirty="0">
                <a:solidFill>
                  <a:schemeClr val="bg2">
                    <a:lumMod val="50000"/>
                  </a:schemeClr>
                </a:solidFill>
                <a:latin typeface="+mj-lt"/>
                <a:cs typeface="Arial"/>
              </a:rPr>
              <a:t>)</a:t>
            </a:r>
          </a:p>
          <a:p>
            <a:pPr marL="812800" marR="21590" lvl="1" indent="-342900">
              <a:lnSpc>
                <a:spcPct val="100000"/>
              </a:lnSpc>
              <a:spcBef>
                <a:spcPts val="605"/>
              </a:spcBef>
              <a:buFont typeface="Arial" panose="020B0604020202020204" pitchFamily="34" charset="0"/>
              <a:buChar char="•"/>
              <a:tabLst>
                <a:tab pos="756920" algn="l"/>
              </a:tabLst>
            </a:pPr>
            <a:r>
              <a:rPr sz="2000" dirty="0">
                <a:solidFill>
                  <a:schemeClr val="bg2">
                    <a:lumMod val="50000"/>
                  </a:schemeClr>
                </a:solidFill>
                <a:latin typeface="+mj-lt"/>
                <a:cs typeface="Arial"/>
              </a:rPr>
              <a:t>A</a:t>
            </a:r>
            <a:r>
              <a:rPr sz="2000" spc="-10" dirty="0">
                <a:solidFill>
                  <a:schemeClr val="bg2">
                    <a:lumMod val="50000"/>
                  </a:schemeClr>
                </a:solidFill>
                <a:latin typeface="+mj-lt"/>
                <a:cs typeface="Arial"/>
              </a:rPr>
              <a:t>l</a:t>
            </a:r>
            <a:r>
              <a:rPr sz="2000" dirty="0">
                <a:solidFill>
                  <a:schemeClr val="bg2">
                    <a:lumMod val="50000"/>
                  </a:schemeClr>
                </a:solidFill>
                <a:latin typeface="+mj-lt"/>
                <a:cs typeface="Arial"/>
              </a:rPr>
              <a:t>l</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facts</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that,</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as of the</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date of price</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agreement</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or, if</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ap</a:t>
            </a:r>
            <a:r>
              <a:rPr sz="2000" spc="-10" dirty="0">
                <a:solidFill>
                  <a:schemeClr val="bg2">
                    <a:lumMod val="50000"/>
                  </a:schemeClr>
                </a:solidFill>
                <a:latin typeface="+mj-lt"/>
                <a:cs typeface="Arial"/>
              </a:rPr>
              <a:t>p</a:t>
            </a:r>
            <a:r>
              <a:rPr sz="2000" dirty="0">
                <a:solidFill>
                  <a:schemeClr val="bg2">
                    <a:lumMod val="50000"/>
                  </a:schemeClr>
                </a:solidFill>
                <a:latin typeface="+mj-lt"/>
                <a:cs typeface="Arial"/>
              </a:rPr>
              <a:t>l</a:t>
            </a:r>
            <a:r>
              <a:rPr sz="2000" spc="-10" dirty="0">
                <a:solidFill>
                  <a:schemeClr val="bg2">
                    <a:lumMod val="50000"/>
                  </a:schemeClr>
                </a:solidFill>
                <a:latin typeface="+mj-lt"/>
                <a:cs typeface="Arial"/>
              </a:rPr>
              <a:t>i</a:t>
            </a:r>
            <a:r>
              <a:rPr sz="2000" dirty="0">
                <a:solidFill>
                  <a:schemeClr val="bg2">
                    <a:lumMod val="50000"/>
                  </a:schemeClr>
                </a:solidFill>
                <a:latin typeface="+mj-lt"/>
                <a:cs typeface="Arial"/>
              </a:rPr>
              <a:t>cab</a:t>
            </a:r>
            <a:r>
              <a:rPr sz="2000" spc="-10" dirty="0">
                <a:solidFill>
                  <a:schemeClr val="bg2">
                    <a:lumMod val="50000"/>
                  </a:schemeClr>
                </a:solidFill>
                <a:latin typeface="+mj-lt"/>
                <a:cs typeface="Arial"/>
              </a:rPr>
              <a:t>l</a:t>
            </a:r>
            <a:r>
              <a:rPr sz="2000" dirty="0">
                <a:solidFill>
                  <a:schemeClr val="bg2">
                    <a:lumMod val="50000"/>
                  </a:schemeClr>
                </a:solidFill>
                <a:latin typeface="+mj-lt"/>
                <a:cs typeface="Arial"/>
              </a:rPr>
              <a:t>e,</a:t>
            </a:r>
            <a:r>
              <a:rPr sz="2000" spc="50" dirty="0">
                <a:solidFill>
                  <a:schemeClr val="bg2">
                    <a:lumMod val="50000"/>
                  </a:schemeClr>
                </a:solidFill>
                <a:latin typeface="+mj-lt"/>
                <a:cs typeface="Arial"/>
              </a:rPr>
              <a:t> </a:t>
            </a:r>
            <a:r>
              <a:rPr sz="2000" dirty="0">
                <a:solidFill>
                  <a:schemeClr val="bg2">
                    <a:lumMod val="50000"/>
                  </a:schemeClr>
                </a:solidFill>
                <a:latin typeface="+mj-lt"/>
                <a:cs typeface="Arial"/>
              </a:rPr>
              <a:t>an earl</a:t>
            </a:r>
            <a:r>
              <a:rPr sz="2000" spc="-10" dirty="0">
                <a:solidFill>
                  <a:schemeClr val="bg2">
                    <a:lumMod val="50000"/>
                  </a:schemeClr>
                </a:solidFill>
                <a:latin typeface="+mj-lt"/>
                <a:cs typeface="Arial"/>
              </a:rPr>
              <a:t>i</a:t>
            </a:r>
            <a:r>
              <a:rPr sz="2000" dirty="0">
                <a:solidFill>
                  <a:schemeClr val="bg2">
                    <a:lumMod val="50000"/>
                  </a:schemeClr>
                </a:solidFill>
                <a:latin typeface="+mj-lt"/>
                <a:cs typeface="Arial"/>
              </a:rPr>
              <a:t>er</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date agreed</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up</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n</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betwe</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n the</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p</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rti</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s</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that</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are as cl</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se</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as</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practic</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b</a:t>
            </a:r>
            <a:r>
              <a:rPr sz="2000" spc="-10" dirty="0">
                <a:solidFill>
                  <a:schemeClr val="bg2">
                    <a:lumMod val="50000"/>
                  </a:schemeClr>
                </a:solidFill>
                <a:latin typeface="+mj-lt"/>
                <a:cs typeface="Arial"/>
              </a:rPr>
              <a:t>l</a:t>
            </a:r>
            <a:r>
              <a:rPr sz="2000" dirty="0">
                <a:solidFill>
                  <a:schemeClr val="bg2">
                    <a:lumMod val="50000"/>
                  </a:schemeClr>
                </a:solidFill>
                <a:latin typeface="+mj-lt"/>
                <a:cs typeface="Arial"/>
              </a:rPr>
              <a:t>e</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to</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the date of agreement on price</a:t>
            </a:r>
          </a:p>
          <a:p>
            <a:pPr marL="812800" marR="21590" lvl="1" indent="-342900">
              <a:spcBef>
                <a:spcPts val="605"/>
              </a:spcBef>
              <a:buFont typeface="Arial" panose="020B0604020202020204" pitchFamily="34" charset="0"/>
              <a:buChar char="•"/>
              <a:tabLst>
                <a:tab pos="756920" algn="l"/>
              </a:tabLst>
            </a:pPr>
            <a:r>
              <a:rPr sz="2000" dirty="0">
                <a:solidFill>
                  <a:schemeClr val="bg2">
                    <a:lumMod val="50000"/>
                  </a:schemeClr>
                </a:solidFill>
                <a:latin typeface="+mj-lt"/>
                <a:cs typeface="Arial"/>
              </a:rPr>
              <a:t>Factual data, not judgmental</a:t>
            </a:r>
            <a:r>
              <a:rPr lang="en-US" sz="2000" dirty="0">
                <a:solidFill>
                  <a:schemeClr val="bg2">
                    <a:lumMod val="50000"/>
                  </a:schemeClr>
                </a:solidFill>
                <a:latin typeface="+mj-lt"/>
                <a:cs typeface="Arial"/>
              </a:rPr>
              <a:t>; </a:t>
            </a:r>
            <a:r>
              <a:rPr sz="2000" dirty="0">
                <a:solidFill>
                  <a:schemeClr val="bg2">
                    <a:lumMod val="50000"/>
                  </a:schemeClr>
                </a:solidFill>
                <a:latin typeface="+mj-lt"/>
                <a:cs typeface="Arial"/>
              </a:rPr>
              <a:t>Verifiable</a:t>
            </a:r>
          </a:p>
          <a:p>
            <a:pPr marL="812800" marR="21590" lvl="1" indent="-342900">
              <a:spcBef>
                <a:spcPts val="605"/>
              </a:spcBef>
              <a:buFont typeface="Arial" panose="020B0604020202020204" pitchFamily="34" charset="0"/>
              <a:buChar char="•"/>
              <a:tabLst>
                <a:tab pos="756920" algn="l"/>
              </a:tabLst>
            </a:pPr>
            <a:r>
              <a:rPr sz="2000" dirty="0">
                <a:solidFill>
                  <a:schemeClr val="bg2">
                    <a:lumMod val="50000"/>
                  </a:schemeClr>
                </a:solidFill>
                <a:latin typeface="+mj-lt"/>
                <a:cs typeface="Arial"/>
              </a:rPr>
              <a:t>Require certification per FAR 15.406-2</a:t>
            </a:r>
          </a:p>
          <a:p>
            <a:pPr marL="812800" marR="21590" lvl="1" indent="-342900">
              <a:spcBef>
                <a:spcPts val="605"/>
              </a:spcBef>
              <a:buFont typeface="Arial" panose="020B0604020202020204" pitchFamily="34" charset="0"/>
              <a:buChar char="•"/>
              <a:tabLst>
                <a:tab pos="756920" algn="l"/>
              </a:tabLst>
            </a:pPr>
            <a:r>
              <a:rPr sz="2000" dirty="0">
                <a:solidFill>
                  <a:schemeClr val="bg2">
                    <a:lumMod val="50000"/>
                  </a:schemeClr>
                </a:solidFill>
                <a:latin typeface="+mj-lt"/>
                <a:cs typeface="Arial"/>
              </a:rPr>
              <a:t>Threshold includes price increases and decreases</a:t>
            </a:r>
            <a:endParaRPr lang="en-US" sz="2000" dirty="0">
              <a:solidFill>
                <a:schemeClr val="bg2">
                  <a:lumMod val="50000"/>
                </a:schemeClr>
              </a:solidFill>
              <a:latin typeface="+mj-lt"/>
              <a:cs typeface="Arial"/>
            </a:endParaRPr>
          </a:p>
          <a:p>
            <a:pPr marL="469900" lvl="1">
              <a:lnSpc>
                <a:spcPct val="100000"/>
              </a:lnSpc>
              <a:spcBef>
                <a:spcPts val="575"/>
              </a:spcBef>
              <a:tabLst>
                <a:tab pos="756920" algn="l"/>
              </a:tabLst>
            </a:pPr>
            <a:endParaRPr lang="en-US" sz="2000" dirty="0" smtClean="0">
              <a:solidFill>
                <a:schemeClr val="bg2">
                  <a:lumMod val="50000"/>
                </a:schemeClr>
              </a:solidFill>
              <a:latin typeface="+mj-lt"/>
              <a:cs typeface="Arial"/>
            </a:endParaRPr>
          </a:p>
          <a:p>
            <a:pPr marL="12700">
              <a:lnSpc>
                <a:spcPct val="100000"/>
              </a:lnSpc>
              <a:tabLst>
                <a:tab pos="356235" algn="l"/>
              </a:tabLst>
            </a:pPr>
            <a:r>
              <a:rPr lang="en-US" sz="2000" b="1" dirty="0">
                <a:solidFill>
                  <a:schemeClr val="bg2">
                    <a:lumMod val="50000"/>
                  </a:schemeClr>
                </a:solidFill>
                <a:latin typeface="+mj-lt"/>
                <a:cs typeface="Arial"/>
              </a:rPr>
              <a:t>Oth</a:t>
            </a:r>
            <a:r>
              <a:rPr lang="en-US" sz="2000" b="1" spc="-15" dirty="0">
                <a:solidFill>
                  <a:schemeClr val="bg2">
                    <a:lumMod val="50000"/>
                  </a:schemeClr>
                </a:solidFill>
                <a:latin typeface="+mj-lt"/>
                <a:cs typeface="Arial"/>
              </a:rPr>
              <a:t>e</a:t>
            </a:r>
            <a:r>
              <a:rPr lang="en-US" sz="2000" b="1" dirty="0">
                <a:solidFill>
                  <a:schemeClr val="bg2">
                    <a:lumMod val="50000"/>
                  </a:schemeClr>
                </a:solidFill>
                <a:latin typeface="+mj-lt"/>
                <a:cs typeface="Arial"/>
              </a:rPr>
              <a:t>r</a:t>
            </a:r>
            <a:r>
              <a:rPr lang="en-US" sz="2000" b="1" spc="-15" dirty="0">
                <a:solidFill>
                  <a:schemeClr val="bg2">
                    <a:lumMod val="50000"/>
                  </a:schemeClr>
                </a:solidFill>
                <a:latin typeface="+mj-lt"/>
                <a:cs typeface="Arial"/>
              </a:rPr>
              <a:t> </a:t>
            </a:r>
            <a:r>
              <a:rPr lang="en-US" sz="2000" b="1" dirty="0">
                <a:solidFill>
                  <a:schemeClr val="bg2">
                    <a:lumMod val="50000"/>
                  </a:schemeClr>
                </a:solidFill>
                <a:latin typeface="+mj-lt"/>
                <a:cs typeface="Arial"/>
              </a:rPr>
              <a:t>t</a:t>
            </a:r>
            <a:r>
              <a:rPr lang="en-US" sz="2000" b="1" spc="-10" dirty="0">
                <a:solidFill>
                  <a:schemeClr val="bg2">
                    <a:lumMod val="50000"/>
                  </a:schemeClr>
                </a:solidFill>
                <a:latin typeface="+mj-lt"/>
                <a:cs typeface="Arial"/>
              </a:rPr>
              <a:t>h</a:t>
            </a:r>
            <a:r>
              <a:rPr lang="en-US" sz="2000" b="1" dirty="0">
                <a:solidFill>
                  <a:schemeClr val="bg2">
                    <a:lumMod val="50000"/>
                  </a:schemeClr>
                </a:solidFill>
                <a:latin typeface="+mj-lt"/>
                <a:cs typeface="Arial"/>
              </a:rPr>
              <a:t>an</a:t>
            </a:r>
            <a:r>
              <a:rPr lang="en-US" sz="2000" b="1" spc="-30" dirty="0">
                <a:solidFill>
                  <a:schemeClr val="bg2">
                    <a:lumMod val="50000"/>
                  </a:schemeClr>
                </a:solidFill>
                <a:latin typeface="+mj-lt"/>
                <a:cs typeface="Arial"/>
              </a:rPr>
              <a:t> </a:t>
            </a:r>
            <a:r>
              <a:rPr lang="en-US" sz="2000" b="1" dirty="0">
                <a:solidFill>
                  <a:schemeClr val="bg2">
                    <a:lumMod val="50000"/>
                  </a:schemeClr>
                </a:solidFill>
                <a:latin typeface="+mj-lt"/>
                <a:cs typeface="Arial"/>
              </a:rPr>
              <a:t>cost</a:t>
            </a:r>
            <a:r>
              <a:rPr lang="en-US" sz="2000" b="1" spc="-15" dirty="0">
                <a:solidFill>
                  <a:schemeClr val="bg2">
                    <a:lumMod val="50000"/>
                  </a:schemeClr>
                </a:solidFill>
                <a:latin typeface="+mj-lt"/>
                <a:cs typeface="Arial"/>
              </a:rPr>
              <a:t> </a:t>
            </a:r>
            <a:r>
              <a:rPr lang="en-US" sz="2000" b="1" dirty="0">
                <a:solidFill>
                  <a:schemeClr val="bg2">
                    <a:lumMod val="50000"/>
                  </a:schemeClr>
                </a:solidFill>
                <a:latin typeface="+mj-lt"/>
                <a:cs typeface="Arial"/>
              </a:rPr>
              <a:t>or</a:t>
            </a:r>
            <a:r>
              <a:rPr lang="en-US" sz="2000" b="1" spc="-25" dirty="0">
                <a:solidFill>
                  <a:schemeClr val="bg2">
                    <a:lumMod val="50000"/>
                  </a:schemeClr>
                </a:solidFill>
                <a:latin typeface="+mj-lt"/>
                <a:cs typeface="Arial"/>
              </a:rPr>
              <a:t> </a:t>
            </a:r>
            <a:r>
              <a:rPr lang="en-US" sz="2000" b="1" dirty="0">
                <a:solidFill>
                  <a:schemeClr val="bg2">
                    <a:lumMod val="50000"/>
                  </a:schemeClr>
                </a:solidFill>
                <a:latin typeface="+mj-lt"/>
                <a:cs typeface="Arial"/>
              </a:rPr>
              <a:t>pr</a:t>
            </a:r>
            <a:r>
              <a:rPr lang="en-US" sz="2000" b="1" spc="-10" dirty="0">
                <a:solidFill>
                  <a:schemeClr val="bg2">
                    <a:lumMod val="50000"/>
                  </a:schemeClr>
                </a:solidFill>
                <a:latin typeface="+mj-lt"/>
                <a:cs typeface="Arial"/>
              </a:rPr>
              <a:t>i</a:t>
            </a:r>
            <a:r>
              <a:rPr lang="en-US" sz="2000" b="1" dirty="0">
                <a:solidFill>
                  <a:schemeClr val="bg2">
                    <a:lumMod val="50000"/>
                  </a:schemeClr>
                </a:solidFill>
                <a:latin typeface="+mj-lt"/>
                <a:cs typeface="Arial"/>
              </a:rPr>
              <a:t>cing</a:t>
            </a:r>
            <a:r>
              <a:rPr lang="en-US" sz="2000" b="1" spc="-15" dirty="0">
                <a:solidFill>
                  <a:schemeClr val="bg2">
                    <a:lumMod val="50000"/>
                  </a:schemeClr>
                </a:solidFill>
                <a:latin typeface="+mj-lt"/>
                <a:cs typeface="Arial"/>
              </a:rPr>
              <a:t> </a:t>
            </a:r>
            <a:r>
              <a:rPr lang="en-US" sz="2000" b="1" spc="-10" dirty="0">
                <a:solidFill>
                  <a:schemeClr val="bg2">
                    <a:lumMod val="50000"/>
                  </a:schemeClr>
                </a:solidFill>
                <a:latin typeface="+mj-lt"/>
                <a:cs typeface="Arial"/>
              </a:rPr>
              <a:t>d</a:t>
            </a:r>
            <a:r>
              <a:rPr lang="en-US" sz="2000" b="1" dirty="0">
                <a:solidFill>
                  <a:schemeClr val="bg2">
                    <a:lumMod val="50000"/>
                  </a:schemeClr>
                </a:solidFill>
                <a:latin typeface="+mj-lt"/>
                <a:cs typeface="Arial"/>
              </a:rPr>
              <a:t>a</a:t>
            </a:r>
            <a:r>
              <a:rPr lang="en-US" sz="2000" b="1" spc="-10" dirty="0">
                <a:solidFill>
                  <a:schemeClr val="bg2">
                    <a:lumMod val="50000"/>
                  </a:schemeClr>
                </a:solidFill>
                <a:latin typeface="+mj-lt"/>
                <a:cs typeface="Arial"/>
              </a:rPr>
              <a:t>t</a:t>
            </a:r>
            <a:r>
              <a:rPr lang="en-US" sz="2000" b="1" dirty="0">
                <a:solidFill>
                  <a:schemeClr val="bg2">
                    <a:lumMod val="50000"/>
                  </a:schemeClr>
                </a:solidFill>
                <a:latin typeface="+mj-lt"/>
                <a:cs typeface="Arial"/>
              </a:rPr>
              <a:t>a</a:t>
            </a:r>
          </a:p>
          <a:p>
            <a:pPr marL="812800" marR="21590" lvl="1" indent="-342900">
              <a:lnSpc>
                <a:spcPct val="100000"/>
              </a:lnSpc>
              <a:spcBef>
                <a:spcPts val="605"/>
              </a:spcBef>
              <a:buFont typeface="Arial" panose="020B0604020202020204" pitchFamily="34" charset="0"/>
              <a:buChar char="•"/>
              <a:tabLst>
                <a:tab pos="756920" algn="l"/>
              </a:tabLst>
            </a:pPr>
            <a:r>
              <a:rPr lang="en-US" sz="2000" dirty="0">
                <a:solidFill>
                  <a:schemeClr val="bg2">
                    <a:lumMod val="50000"/>
                  </a:schemeClr>
                </a:solidFill>
                <a:latin typeface="+mj-lt"/>
                <a:cs typeface="Arial"/>
              </a:rPr>
              <a:t>any type of information that is not required to be certified per FAR 15.406-2 and</a:t>
            </a:r>
          </a:p>
          <a:p>
            <a:pPr marL="812800" marR="21590" lvl="1" indent="-342900">
              <a:lnSpc>
                <a:spcPct val="100000"/>
              </a:lnSpc>
              <a:spcBef>
                <a:spcPts val="605"/>
              </a:spcBef>
              <a:buFont typeface="Arial" panose="020B0604020202020204" pitchFamily="34" charset="0"/>
              <a:buChar char="•"/>
              <a:tabLst>
                <a:tab pos="756920" algn="l"/>
              </a:tabLst>
            </a:pPr>
            <a:r>
              <a:rPr lang="en-US" sz="2000" dirty="0">
                <a:solidFill>
                  <a:schemeClr val="bg2">
                    <a:lumMod val="50000"/>
                  </a:schemeClr>
                </a:solidFill>
                <a:latin typeface="+mj-lt"/>
                <a:cs typeface="Arial"/>
              </a:rPr>
              <a:t>Is necessary to determine price reasonableness or realism</a:t>
            </a:r>
            <a:endParaRPr sz="2000" dirty="0">
              <a:solidFill>
                <a:schemeClr val="bg2">
                  <a:lumMod val="50000"/>
                </a:schemeClr>
              </a:solidFill>
              <a:latin typeface="+mj-lt"/>
              <a:cs typeface="Arial"/>
            </a:endParaRP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42</a:t>
            </a:fld>
            <a:endParaRPr lang="en-US" dirty="0"/>
          </a:p>
        </p:txBody>
      </p:sp>
    </p:spTree>
    <p:extLst>
      <p:ext uri="{BB962C8B-B14F-4D97-AF65-F5344CB8AC3E}">
        <p14:creationId xmlns:p14="http://schemas.microsoft.com/office/powerpoint/2010/main" val="31063827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677357"/>
          </a:xfrm>
          <a:prstGeom prst="rect">
            <a:avLst/>
          </a:prstGeom>
        </p:spPr>
        <p:txBody>
          <a:bodyPr vert="horz" wrap="square" lIns="0" tIns="244086" rIns="0" bIns="0" rtlCol="0">
            <a:spAutoFit/>
          </a:bodyPr>
          <a:lstStyle/>
          <a:p>
            <a:pPr marL="12700"/>
            <a:r>
              <a:rPr sz="2800" dirty="0">
                <a:solidFill>
                  <a:schemeClr val="bg2">
                    <a:lumMod val="50000"/>
                  </a:schemeClr>
                </a:solidFill>
                <a:latin typeface="+mj-lt"/>
                <a:cs typeface="+mj-cs"/>
              </a:rPr>
              <a:t>Contract Pricing (FAR 15.4)</a:t>
            </a:r>
          </a:p>
        </p:txBody>
      </p:sp>
      <p:sp>
        <p:nvSpPr>
          <p:cNvPr id="3" name="object 3"/>
          <p:cNvSpPr txBox="1"/>
          <p:nvPr/>
        </p:nvSpPr>
        <p:spPr>
          <a:xfrm>
            <a:off x="764540" y="1774800"/>
            <a:ext cx="7459980" cy="2821285"/>
          </a:xfrm>
          <a:prstGeom prst="rect">
            <a:avLst/>
          </a:prstGeom>
        </p:spPr>
        <p:txBody>
          <a:bodyPr vert="horz" wrap="square" lIns="0" tIns="0" rIns="0" bIns="0" rtlCol="0">
            <a:spAutoFit/>
          </a:bodyPr>
          <a:lstStyle/>
          <a:p>
            <a:pPr marL="12700">
              <a:lnSpc>
                <a:spcPct val="100000"/>
              </a:lnSpc>
              <a:tabLst>
                <a:tab pos="356235" algn="l"/>
              </a:tabLst>
            </a:pPr>
            <a:r>
              <a:rPr sz="2000" b="1" dirty="0">
                <a:solidFill>
                  <a:schemeClr val="bg2">
                    <a:lumMod val="50000"/>
                  </a:schemeClr>
                </a:solidFill>
                <a:latin typeface="+mj-lt"/>
                <a:cs typeface="Arial"/>
              </a:rPr>
              <a:t>Pro</a:t>
            </a:r>
            <a:r>
              <a:rPr sz="2000" b="1" spc="-15" dirty="0">
                <a:solidFill>
                  <a:schemeClr val="bg2">
                    <a:lumMod val="50000"/>
                  </a:schemeClr>
                </a:solidFill>
                <a:latin typeface="+mj-lt"/>
                <a:cs typeface="Arial"/>
              </a:rPr>
              <a:t>h</a:t>
            </a:r>
            <a:r>
              <a:rPr sz="2000" b="1" dirty="0">
                <a:solidFill>
                  <a:schemeClr val="bg2">
                    <a:lumMod val="50000"/>
                  </a:schemeClr>
                </a:solidFill>
                <a:latin typeface="+mj-lt"/>
                <a:cs typeface="Arial"/>
              </a:rPr>
              <a:t>i</a:t>
            </a:r>
            <a:r>
              <a:rPr sz="2000" b="1" spc="-10" dirty="0">
                <a:solidFill>
                  <a:schemeClr val="bg2">
                    <a:lumMod val="50000"/>
                  </a:schemeClr>
                </a:solidFill>
                <a:latin typeface="+mj-lt"/>
                <a:cs typeface="Arial"/>
              </a:rPr>
              <a:t>b</a:t>
            </a:r>
            <a:r>
              <a:rPr sz="2000" b="1" dirty="0">
                <a:solidFill>
                  <a:schemeClr val="bg2">
                    <a:lumMod val="50000"/>
                  </a:schemeClr>
                </a:solidFill>
                <a:latin typeface="+mj-lt"/>
                <a:cs typeface="Arial"/>
              </a:rPr>
              <a:t>it</a:t>
            </a:r>
            <a:r>
              <a:rPr sz="2000" b="1" spc="-10" dirty="0">
                <a:solidFill>
                  <a:schemeClr val="bg2">
                    <a:lumMod val="50000"/>
                  </a:schemeClr>
                </a:solidFill>
                <a:latin typeface="+mj-lt"/>
                <a:cs typeface="Arial"/>
              </a:rPr>
              <a:t>i</a:t>
            </a:r>
            <a:r>
              <a:rPr sz="2000" b="1" dirty="0">
                <a:solidFill>
                  <a:schemeClr val="bg2">
                    <a:lumMod val="50000"/>
                  </a:schemeClr>
                </a:solidFill>
                <a:latin typeface="+mj-lt"/>
                <a:cs typeface="Arial"/>
              </a:rPr>
              <a:t>on</a:t>
            </a:r>
            <a:r>
              <a:rPr sz="2000" b="1" spc="-15" dirty="0">
                <a:solidFill>
                  <a:schemeClr val="bg2">
                    <a:lumMod val="50000"/>
                  </a:schemeClr>
                </a:solidFill>
                <a:latin typeface="+mj-lt"/>
                <a:cs typeface="Arial"/>
              </a:rPr>
              <a:t> </a:t>
            </a:r>
            <a:r>
              <a:rPr sz="2000" b="1" spc="-10" dirty="0">
                <a:solidFill>
                  <a:schemeClr val="bg2">
                    <a:lumMod val="50000"/>
                  </a:schemeClr>
                </a:solidFill>
                <a:latin typeface="+mj-lt"/>
                <a:cs typeface="Arial"/>
              </a:rPr>
              <a:t>o</a:t>
            </a:r>
            <a:r>
              <a:rPr sz="2000" b="1" dirty="0">
                <a:solidFill>
                  <a:schemeClr val="bg2">
                    <a:lumMod val="50000"/>
                  </a:schemeClr>
                </a:solidFill>
                <a:latin typeface="+mj-lt"/>
                <a:cs typeface="Arial"/>
              </a:rPr>
              <a:t>n</a:t>
            </a:r>
            <a:r>
              <a:rPr sz="2000" b="1" spc="-10" dirty="0">
                <a:solidFill>
                  <a:schemeClr val="bg2">
                    <a:lumMod val="50000"/>
                  </a:schemeClr>
                </a:solidFill>
                <a:latin typeface="+mj-lt"/>
                <a:cs typeface="Arial"/>
              </a:rPr>
              <a:t> </a:t>
            </a:r>
            <a:r>
              <a:rPr sz="2000" b="1" dirty="0">
                <a:solidFill>
                  <a:schemeClr val="bg2">
                    <a:lumMod val="50000"/>
                  </a:schemeClr>
                </a:solidFill>
                <a:latin typeface="+mj-lt"/>
                <a:cs typeface="Arial"/>
              </a:rPr>
              <a:t>o</a:t>
            </a:r>
            <a:r>
              <a:rPr sz="2000" b="1" spc="-15" dirty="0">
                <a:solidFill>
                  <a:schemeClr val="bg2">
                    <a:lumMod val="50000"/>
                  </a:schemeClr>
                </a:solidFill>
                <a:latin typeface="+mj-lt"/>
                <a:cs typeface="Arial"/>
              </a:rPr>
              <a:t>b</a:t>
            </a:r>
            <a:r>
              <a:rPr sz="2000" b="1" dirty="0">
                <a:solidFill>
                  <a:schemeClr val="bg2">
                    <a:lumMod val="50000"/>
                  </a:schemeClr>
                </a:solidFill>
                <a:latin typeface="+mj-lt"/>
                <a:cs typeface="Arial"/>
              </a:rPr>
              <a:t>t</a:t>
            </a:r>
            <a:r>
              <a:rPr sz="2000" b="1" spc="-10" dirty="0">
                <a:solidFill>
                  <a:schemeClr val="bg2">
                    <a:lumMod val="50000"/>
                  </a:schemeClr>
                </a:solidFill>
                <a:latin typeface="+mj-lt"/>
                <a:cs typeface="Arial"/>
              </a:rPr>
              <a:t>a</a:t>
            </a:r>
            <a:r>
              <a:rPr sz="2000" b="1" dirty="0">
                <a:solidFill>
                  <a:schemeClr val="bg2">
                    <a:lumMod val="50000"/>
                  </a:schemeClr>
                </a:solidFill>
                <a:latin typeface="+mj-lt"/>
                <a:cs typeface="Arial"/>
              </a:rPr>
              <a:t>i</a:t>
            </a:r>
            <a:r>
              <a:rPr sz="2000" b="1" spc="-10" dirty="0">
                <a:solidFill>
                  <a:schemeClr val="bg2">
                    <a:lumMod val="50000"/>
                  </a:schemeClr>
                </a:solidFill>
                <a:latin typeface="+mj-lt"/>
                <a:cs typeface="Arial"/>
              </a:rPr>
              <a:t>n</a:t>
            </a:r>
            <a:r>
              <a:rPr sz="2000" b="1" dirty="0">
                <a:solidFill>
                  <a:schemeClr val="bg2">
                    <a:lumMod val="50000"/>
                  </a:schemeClr>
                </a:solidFill>
                <a:latin typeface="+mj-lt"/>
                <a:cs typeface="Arial"/>
              </a:rPr>
              <a:t>i</a:t>
            </a:r>
            <a:r>
              <a:rPr sz="2000" b="1" spc="-10" dirty="0">
                <a:solidFill>
                  <a:schemeClr val="bg2">
                    <a:lumMod val="50000"/>
                  </a:schemeClr>
                </a:solidFill>
                <a:latin typeface="+mj-lt"/>
                <a:cs typeface="Arial"/>
              </a:rPr>
              <a:t>n</a:t>
            </a:r>
            <a:r>
              <a:rPr sz="2000" b="1" dirty="0">
                <a:solidFill>
                  <a:schemeClr val="bg2">
                    <a:lumMod val="50000"/>
                  </a:schemeClr>
                </a:solidFill>
                <a:latin typeface="+mj-lt"/>
                <a:cs typeface="Arial"/>
              </a:rPr>
              <a:t>g</a:t>
            </a:r>
            <a:r>
              <a:rPr sz="2000" b="1" spc="-10" dirty="0">
                <a:solidFill>
                  <a:schemeClr val="bg2">
                    <a:lumMod val="50000"/>
                  </a:schemeClr>
                </a:solidFill>
                <a:latin typeface="+mj-lt"/>
                <a:cs typeface="Arial"/>
              </a:rPr>
              <a:t> </a:t>
            </a:r>
            <a:r>
              <a:rPr sz="2000" b="1" dirty="0">
                <a:solidFill>
                  <a:schemeClr val="bg2">
                    <a:lumMod val="50000"/>
                  </a:schemeClr>
                </a:solidFill>
                <a:latin typeface="+mj-lt"/>
                <a:cs typeface="Arial"/>
              </a:rPr>
              <a:t>Cert</a:t>
            </a:r>
            <a:r>
              <a:rPr sz="2000" b="1" spc="-10" dirty="0">
                <a:solidFill>
                  <a:schemeClr val="bg2">
                    <a:lumMod val="50000"/>
                  </a:schemeClr>
                </a:solidFill>
                <a:latin typeface="+mj-lt"/>
                <a:cs typeface="Arial"/>
              </a:rPr>
              <a:t>i</a:t>
            </a:r>
            <a:r>
              <a:rPr sz="2000" b="1" dirty="0">
                <a:solidFill>
                  <a:schemeClr val="bg2">
                    <a:lumMod val="50000"/>
                  </a:schemeClr>
                </a:solidFill>
                <a:latin typeface="+mj-lt"/>
                <a:cs typeface="Arial"/>
              </a:rPr>
              <a:t>fi</a:t>
            </a:r>
            <a:r>
              <a:rPr sz="2000" b="1" spc="-15" dirty="0">
                <a:solidFill>
                  <a:schemeClr val="bg2">
                    <a:lumMod val="50000"/>
                  </a:schemeClr>
                </a:solidFill>
                <a:latin typeface="+mj-lt"/>
                <a:cs typeface="Arial"/>
              </a:rPr>
              <a:t>e</a:t>
            </a:r>
            <a:r>
              <a:rPr sz="2000" b="1" dirty="0">
                <a:solidFill>
                  <a:schemeClr val="bg2">
                    <a:lumMod val="50000"/>
                  </a:schemeClr>
                </a:solidFill>
                <a:latin typeface="+mj-lt"/>
                <a:cs typeface="Arial"/>
              </a:rPr>
              <a:t>d</a:t>
            </a:r>
            <a:r>
              <a:rPr sz="2000" b="1" spc="-10" dirty="0">
                <a:solidFill>
                  <a:schemeClr val="bg2">
                    <a:lumMod val="50000"/>
                  </a:schemeClr>
                </a:solidFill>
                <a:latin typeface="+mj-lt"/>
                <a:cs typeface="Arial"/>
              </a:rPr>
              <a:t> </a:t>
            </a:r>
            <a:r>
              <a:rPr sz="2000" b="1" dirty="0" smtClean="0">
                <a:solidFill>
                  <a:schemeClr val="bg2">
                    <a:lumMod val="50000"/>
                  </a:schemeClr>
                </a:solidFill>
                <a:latin typeface="+mj-lt"/>
                <a:cs typeface="Arial"/>
              </a:rPr>
              <a:t>Cost</a:t>
            </a:r>
            <a:r>
              <a:rPr lang="en-US" sz="2000" b="1" dirty="0" smtClean="0">
                <a:solidFill>
                  <a:schemeClr val="bg2">
                    <a:lumMod val="50000"/>
                  </a:schemeClr>
                </a:solidFill>
                <a:latin typeface="+mj-lt"/>
                <a:cs typeface="Arial"/>
              </a:rPr>
              <a:t> </a:t>
            </a:r>
            <a:r>
              <a:rPr sz="2000" b="1" dirty="0" smtClean="0">
                <a:solidFill>
                  <a:schemeClr val="bg2">
                    <a:lumMod val="50000"/>
                  </a:schemeClr>
                </a:solidFill>
                <a:latin typeface="+mj-lt"/>
                <a:cs typeface="Arial"/>
              </a:rPr>
              <a:t>or</a:t>
            </a:r>
            <a:r>
              <a:rPr sz="2000" b="1" spc="-20" dirty="0" smtClean="0">
                <a:solidFill>
                  <a:schemeClr val="bg2">
                    <a:lumMod val="50000"/>
                  </a:schemeClr>
                </a:solidFill>
                <a:latin typeface="+mj-lt"/>
                <a:cs typeface="Arial"/>
              </a:rPr>
              <a:t> </a:t>
            </a:r>
            <a:r>
              <a:rPr sz="2000" b="1" dirty="0">
                <a:solidFill>
                  <a:schemeClr val="bg2">
                    <a:lumMod val="50000"/>
                  </a:schemeClr>
                </a:solidFill>
                <a:latin typeface="+mj-lt"/>
                <a:cs typeface="Arial"/>
              </a:rPr>
              <a:t>Pricing</a:t>
            </a:r>
            <a:r>
              <a:rPr sz="2000" b="1" spc="-15" dirty="0">
                <a:solidFill>
                  <a:schemeClr val="bg2">
                    <a:lumMod val="50000"/>
                  </a:schemeClr>
                </a:solidFill>
                <a:latin typeface="+mj-lt"/>
                <a:cs typeface="Arial"/>
              </a:rPr>
              <a:t> </a:t>
            </a:r>
            <a:r>
              <a:rPr sz="2000" b="1" dirty="0">
                <a:solidFill>
                  <a:schemeClr val="bg2">
                    <a:lumMod val="50000"/>
                  </a:schemeClr>
                </a:solidFill>
                <a:latin typeface="+mj-lt"/>
                <a:cs typeface="Arial"/>
              </a:rPr>
              <a:t>Data</a:t>
            </a:r>
            <a:r>
              <a:rPr sz="2000" b="1" spc="-25" dirty="0">
                <a:solidFill>
                  <a:schemeClr val="bg2">
                    <a:lumMod val="50000"/>
                  </a:schemeClr>
                </a:solidFill>
                <a:latin typeface="+mj-lt"/>
                <a:cs typeface="Arial"/>
              </a:rPr>
              <a:t> </a:t>
            </a:r>
            <a:r>
              <a:rPr sz="2000" b="1" dirty="0">
                <a:solidFill>
                  <a:schemeClr val="bg2">
                    <a:lumMod val="50000"/>
                  </a:schemeClr>
                </a:solidFill>
                <a:latin typeface="+mj-lt"/>
                <a:cs typeface="Arial"/>
              </a:rPr>
              <a:t>(FAR </a:t>
            </a:r>
            <a:r>
              <a:rPr sz="2000" b="1" spc="-15" dirty="0">
                <a:solidFill>
                  <a:schemeClr val="bg2">
                    <a:lumMod val="50000"/>
                  </a:schemeClr>
                </a:solidFill>
                <a:latin typeface="+mj-lt"/>
                <a:cs typeface="Arial"/>
              </a:rPr>
              <a:t>1</a:t>
            </a:r>
            <a:r>
              <a:rPr sz="2000" b="1" dirty="0">
                <a:solidFill>
                  <a:schemeClr val="bg2">
                    <a:lumMod val="50000"/>
                  </a:schemeClr>
                </a:solidFill>
                <a:latin typeface="+mj-lt"/>
                <a:cs typeface="Arial"/>
              </a:rPr>
              <a:t>5.</a:t>
            </a:r>
            <a:r>
              <a:rPr sz="2000" b="1" spc="-15" dirty="0">
                <a:solidFill>
                  <a:schemeClr val="bg2">
                    <a:lumMod val="50000"/>
                  </a:schemeClr>
                </a:solidFill>
                <a:latin typeface="+mj-lt"/>
                <a:cs typeface="Arial"/>
              </a:rPr>
              <a:t>4</a:t>
            </a:r>
            <a:r>
              <a:rPr sz="2000" b="1" dirty="0">
                <a:solidFill>
                  <a:schemeClr val="bg2">
                    <a:lumMod val="50000"/>
                  </a:schemeClr>
                </a:solidFill>
                <a:latin typeface="+mj-lt"/>
                <a:cs typeface="Arial"/>
              </a:rPr>
              <a:t>0</a:t>
            </a:r>
            <a:r>
              <a:rPr sz="2000" b="1" spc="-20" dirty="0">
                <a:solidFill>
                  <a:schemeClr val="bg2">
                    <a:lumMod val="50000"/>
                  </a:schemeClr>
                </a:solidFill>
                <a:latin typeface="+mj-lt"/>
                <a:cs typeface="Arial"/>
              </a:rPr>
              <a:t>3</a:t>
            </a:r>
            <a:r>
              <a:rPr sz="2000" b="1" dirty="0">
                <a:solidFill>
                  <a:schemeClr val="bg2">
                    <a:lumMod val="50000"/>
                  </a:schemeClr>
                </a:solidFill>
                <a:latin typeface="+mj-lt"/>
                <a:cs typeface="Arial"/>
              </a:rPr>
              <a:t>-</a:t>
            </a:r>
            <a:r>
              <a:rPr sz="2000" b="1" spc="-10" dirty="0">
                <a:solidFill>
                  <a:schemeClr val="bg2">
                    <a:lumMod val="50000"/>
                  </a:schemeClr>
                </a:solidFill>
                <a:latin typeface="+mj-lt"/>
                <a:cs typeface="Arial"/>
              </a:rPr>
              <a:t>1</a:t>
            </a:r>
            <a:r>
              <a:rPr sz="2000" spc="-10" dirty="0">
                <a:solidFill>
                  <a:schemeClr val="bg2">
                    <a:lumMod val="50000"/>
                  </a:schemeClr>
                </a:solidFill>
                <a:latin typeface="+mj-lt"/>
                <a:cs typeface="Arial"/>
              </a:rPr>
              <a:t>)</a:t>
            </a:r>
            <a:endParaRPr sz="2000" dirty="0">
              <a:solidFill>
                <a:schemeClr val="bg2">
                  <a:lumMod val="50000"/>
                </a:schemeClr>
              </a:solidFill>
              <a:latin typeface="+mj-lt"/>
              <a:cs typeface="Arial"/>
            </a:endParaRPr>
          </a:p>
          <a:p>
            <a:pPr marL="812800" marR="104139" lvl="1" indent="-342900">
              <a:lnSpc>
                <a:spcPct val="100000"/>
              </a:lnSpc>
              <a:spcBef>
                <a:spcPts val="605"/>
              </a:spcBef>
              <a:buFont typeface="Arial" panose="020B0604020202020204" pitchFamily="34" charset="0"/>
              <a:buChar char="•"/>
              <a:tabLst>
                <a:tab pos="756920" algn="l"/>
              </a:tabLst>
            </a:pPr>
            <a:r>
              <a:rPr sz="2000" dirty="0">
                <a:solidFill>
                  <a:schemeClr val="bg2">
                    <a:lumMod val="50000"/>
                  </a:schemeClr>
                </a:solidFill>
                <a:latin typeface="+mj-lt"/>
                <a:cs typeface="Arial"/>
              </a:rPr>
              <a:t>Ac</a:t>
            </a:r>
            <a:r>
              <a:rPr sz="2000" spc="-10" dirty="0">
                <a:solidFill>
                  <a:schemeClr val="bg2">
                    <a:lumMod val="50000"/>
                  </a:schemeClr>
                </a:solidFill>
                <a:latin typeface="+mj-lt"/>
                <a:cs typeface="Arial"/>
              </a:rPr>
              <a:t>q</a:t>
            </a:r>
            <a:r>
              <a:rPr sz="2000" dirty="0">
                <a:solidFill>
                  <a:schemeClr val="bg2">
                    <a:lumMod val="50000"/>
                  </a:schemeClr>
                </a:solidFill>
                <a:latin typeface="+mj-lt"/>
                <a:cs typeface="Arial"/>
              </a:rPr>
              <a:t>uis</a:t>
            </a:r>
            <a:r>
              <a:rPr sz="2000" spc="-15" dirty="0">
                <a:solidFill>
                  <a:schemeClr val="bg2">
                    <a:lumMod val="50000"/>
                  </a:schemeClr>
                </a:solidFill>
                <a:latin typeface="+mj-lt"/>
                <a:cs typeface="Arial"/>
              </a:rPr>
              <a:t>i</a:t>
            </a:r>
            <a:r>
              <a:rPr sz="2000" dirty="0">
                <a:solidFill>
                  <a:schemeClr val="bg2">
                    <a:lumMod val="50000"/>
                  </a:schemeClr>
                </a:solidFill>
                <a:latin typeface="+mj-lt"/>
                <a:cs typeface="Arial"/>
              </a:rPr>
              <a:t>tions</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at </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r b</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l</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w</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the simpl</a:t>
            </a:r>
            <a:r>
              <a:rPr sz="2000" spc="-15" dirty="0">
                <a:solidFill>
                  <a:schemeClr val="bg2">
                    <a:lumMod val="50000"/>
                  </a:schemeClr>
                </a:solidFill>
                <a:latin typeface="+mj-lt"/>
                <a:cs typeface="Arial"/>
              </a:rPr>
              <a:t>i</a:t>
            </a:r>
            <a:r>
              <a:rPr sz="2000" dirty="0">
                <a:solidFill>
                  <a:schemeClr val="bg2">
                    <a:lumMod val="50000"/>
                  </a:schemeClr>
                </a:solidFill>
                <a:latin typeface="+mj-lt"/>
                <a:cs typeface="Arial"/>
              </a:rPr>
              <a:t>fied</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acq</a:t>
            </a:r>
            <a:r>
              <a:rPr sz="2000" spc="-10" dirty="0">
                <a:solidFill>
                  <a:schemeClr val="bg2">
                    <a:lumMod val="50000"/>
                  </a:schemeClr>
                </a:solidFill>
                <a:latin typeface="+mj-lt"/>
                <a:cs typeface="Arial"/>
              </a:rPr>
              <a:t>u</a:t>
            </a:r>
            <a:r>
              <a:rPr sz="2000" dirty="0">
                <a:solidFill>
                  <a:schemeClr val="bg2">
                    <a:lumMod val="50000"/>
                  </a:schemeClr>
                </a:solidFill>
                <a:latin typeface="+mj-lt"/>
                <a:cs typeface="Arial"/>
              </a:rPr>
              <a:t>is</a:t>
            </a:r>
            <a:r>
              <a:rPr sz="2000" spc="-10" dirty="0">
                <a:solidFill>
                  <a:schemeClr val="bg2">
                    <a:lumMod val="50000"/>
                  </a:schemeClr>
                </a:solidFill>
                <a:latin typeface="+mj-lt"/>
                <a:cs typeface="Arial"/>
              </a:rPr>
              <a:t>i</a:t>
            </a:r>
            <a:r>
              <a:rPr sz="2000" dirty="0">
                <a:solidFill>
                  <a:schemeClr val="bg2">
                    <a:lumMod val="50000"/>
                  </a:schemeClr>
                </a:solidFill>
                <a:latin typeface="+mj-lt"/>
                <a:cs typeface="Arial"/>
              </a:rPr>
              <a:t>tion threshold</a:t>
            </a:r>
          </a:p>
          <a:p>
            <a:pPr marL="812800" marR="104139" lvl="1" indent="-342900">
              <a:spcBef>
                <a:spcPts val="605"/>
              </a:spcBef>
              <a:buFont typeface="Arial" panose="020B0604020202020204" pitchFamily="34" charset="0"/>
              <a:buChar char="•"/>
              <a:tabLst>
                <a:tab pos="756920" algn="l"/>
              </a:tabLst>
            </a:pPr>
            <a:r>
              <a:rPr sz="2000" dirty="0">
                <a:solidFill>
                  <a:schemeClr val="bg2">
                    <a:lumMod val="50000"/>
                  </a:schemeClr>
                </a:solidFill>
                <a:latin typeface="+mj-lt"/>
                <a:cs typeface="Arial"/>
              </a:rPr>
              <a:t>To support any action (contracts, subcontracts, or modifications) when</a:t>
            </a:r>
          </a:p>
          <a:p>
            <a:pPr marL="1270000" lvl="2" indent="-342900">
              <a:lnSpc>
                <a:spcPct val="100000"/>
              </a:lnSpc>
              <a:spcBef>
                <a:spcPts val="445"/>
              </a:spcBef>
              <a:buFont typeface="Calibri" panose="020F0502020204030204" pitchFamily="34" charset="0"/>
              <a:buChar char="−"/>
              <a:tabLst>
                <a:tab pos="1156335" algn="l"/>
              </a:tabLst>
            </a:pPr>
            <a:r>
              <a:rPr sz="2000" dirty="0">
                <a:solidFill>
                  <a:schemeClr val="bg2">
                    <a:lumMod val="50000"/>
                  </a:schemeClr>
                </a:solidFill>
                <a:latin typeface="+mj-lt"/>
                <a:cs typeface="Arial"/>
              </a:rPr>
              <a:t>Pric</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s are</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b</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sed</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on</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a</a:t>
            </a:r>
            <a:r>
              <a:rPr sz="2000" spc="-10" dirty="0">
                <a:solidFill>
                  <a:schemeClr val="bg2">
                    <a:lumMod val="50000"/>
                  </a:schemeClr>
                </a:solidFill>
                <a:latin typeface="+mj-lt"/>
                <a:cs typeface="Arial"/>
              </a:rPr>
              <a:t>d</a:t>
            </a:r>
            <a:r>
              <a:rPr sz="2000" dirty="0">
                <a:solidFill>
                  <a:schemeClr val="bg2">
                    <a:lumMod val="50000"/>
                  </a:schemeClr>
                </a:solidFill>
                <a:latin typeface="+mj-lt"/>
                <a:cs typeface="Arial"/>
              </a:rPr>
              <a:t>e</a:t>
            </a:r>
            <a:r>
              <a:rPr sz="2000" spc="-10" dirty="0">
                <a:solidFill>
                  <a:schemeClr val="bg2">
                    <a:lumMod val="50000"/>
                  </a:schemeClr>
                </a:solidFill>
                <a:latin typeface="+mj-lt"/>
                <a:cs typeface="Arial"/>
              </a:rPr>
              <a:t>q</a:t>
            </a:r>
            <a:r>
              <a:rPr sz="2000" dirty="0">
                <a:solidFill>
                  <a:schemeClr val="bg2">
                    <a:lumMod val="50000"/>
                  </a:schemeClr>
                </a:solidFill>
                <a:latin typeface="+mj-lt"/>
                <a:cs typeface="Arial"/>
              </a:rPr>
              <a:t>u</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te</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pr</a:t>
            </a:r>
            <a:r>
              <a:rPr sz="2000" spc="-10" dirty="0">
                <a:solidFill>
                  <a:schemeClr val="bg2">
                    <a:lumMod val="50000"/>
                  </a:schemeClr>
                </a:solidFill>
                <a:latin typeface="+mj-lt"/>
                <a:cs typeface="Arial"/>
              </a:rPr>
              <a:t>i</a:t>
            </a:r>
            <a:r>
              <a:rPr sz="2000" dirty="0">
                <a:solidFill>
                  <a:schemeClr val="bg2">
                    <a:lumMod val="50000"/>
                  </a:schemeClr>
                </a:solidFill>
                <a:latin typeface="+mj-lt"/>
                <a:cs typeface="Arial"/>
              </a:rPr>
              <a:t>ce c</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mp</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tition</a:t>
            </a:r>
          </a:p>
          <a:p>
            <a:pPr marL="1270000" lvl="2" indent="-342900">
              <a:spcBef>
                <a:spcPts val="445"/>
              </a:spcBef>
              <a:buFont typeface="Calibri" panose="020F0502020204030204" pitchFamily="34" charset="0"/>
              <a:buChar char="−"/>
              <a:tabLst>
                <a:tab pos="1156335" algn="l"/>
              </a:tabLst>
            </a:pPr>
            <a:r>
              <a:rPr sz="2000" dirty="0">
                <a:solidFill>
                  <a:schemeClr val="bg2">
                    <a:lumMod val="50000"/>
                  </a:schemeClr>
                </a:solidFill>
                <a:latin typeface="+mj-lt"/>
                <a:cs typeface="Arial"/>
              </a:rPr>
              <a:t>Prices set by law or regulation</a:t>
            </a:r>
          </a:p>
          <a:p>
            <a:pPr marL="1270000" lvl="2" indent="-342900">
              <a:spcBef>
                <a:spcPts val="445"/>
              </a:spcBef>
              <a:buFont typeface="Calibri" panose="020F0502020204030204" pitchFamily="34" charset="0"/>
              <a:buChar char="−"/>
              <a:tabLst>
                <a:tab pos="1156335" algn="l"/>
              </a:tabLst>
            </a:pPr>
            <a:r>
              <a:rPr sz="2000" dirty="0">
                <a:solidFill>
                  <a:schemeClr val="bg2">
                    <a:lumMod val="50000"/>
                  </a:schemeClr>
                </a:solidFill>
                <a:latin typeface="+mj-lt"/>
                <a:cs typeface="Arial"/>
              </a:rPr>
              <a:t>Commercial items (or modifications to commercial items)</a:t>
            </a:r>
          </a:p>
          <a:p>
            <a:pPr marL="1270000" lvl="2" indent="-342900">
              <a:spcBef>
                <a:spcPts val="445"/>
              </a:spcBef>
              <a:buFont typeface="Calibri" panose="020F0502020204030204" pitchFamily="34" charset="0"/>
              <a:buChar char="−"/>
              <a:tabLst>
                <a:tab pos="1156335" algn="l"/>
              </a:tabLst>
            </a:pPr>
            <a:r>
              <a:rPr sz="2000" dirty="0">
                <a:solidFill>
                  <a:schemeClr val="bg2">
                    <a:lumMod val="50000"/>
                  </a:schemeClr>
                </a:solidFill>
                <a:latin typeface="+mj-lt"/>
                <a:cs typeface="Arial"/>
              </a:rPr>
              <a:t>When a wavier has been granted</a:t>
            </a: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43</a:t>
            </a:fld>
            <a:endParaRPr lang="en-US" dirty="0"/>
          </a:p>
        </p:txBody>
      </p:sp>
    </p:spTree>
    <p:extLst>
      <p:ext uri="{BB962C8B-B14F-4D97-AF65-F5344CB8AC3E}">
        <p14:creationId xmlns:p14="http://schemas.microsoft.com/office/powerpoint/2010/main" val="11261377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0"/>
            <a:ext cx="9144000" cy="700440"/>
          </a:xfrm>
          <a:prstGeom prst="rect">
            <a:avLst/>
          </a:prstGeom>
        </p:spPr>
        <p:txBody>
          <a:bodyPr vert="horz" wrap="square" lIns="0" tIns="266946" rIns="0" bIns="0" rtlCol="0">
            <a:spAutoFit/>
          </a:bodyPr>
          <a:lstStyle/>
          <a:p>
            <a:pPr marL="12700"/>
            <a:r>
              <a:rPr sz="2800" dirty="0">
                <a:solidFill>
                  <a:schemeClr val="bg2">
                    <a:lumMod val="50000"/>
                  </a:schemeClr>
                </a:solidFill>
                <a:latin typeface="+mj-lt"/>
                <a:cs typeface="+mj-cs"/>
              </a:rPr>
              <a:t>Option Years</a:t>
            </a:r>
          </a:p>
        </p:txBody>
      </p:sp>
      <p:sp>
        <p:nvSpPr>
          <p:cNvPr id="4" name="object 4"/>
          <p:cNvSpPr txBox="1"/>
          <p:nvPr/>
        </p:nvSpPr>
        <p:spPr>
          <a:xfrm>
            <a:off x="609600" y="1615619"/>
            <a:ext cx="8001000" cy="3270126"/>
          </a:xfrm>
          <a:prstGeom prst="rect">
            <a:avLst/>
          </a:prstGeom>
        </p:spPr>
        <p:txBody>
          <a:bodyPr vert="horz" wrap="square" lIns="0" tIns="0" rIns="0" bIns="0" rtlCol="0">
            <a:spAutoFit/>
          </a:bodyPr>
          <a:lstStyle/>
          <a:p>
            <a:pPr marL="12700">
              <a:lnSpc>
                <a:spcPct val="100000"/>
              </a:lnSpc>
              <a:tabLst>
                <a:tab pos="406400" algn="l"/>
              </a:tabLst>
            </a:pPr>
            <a:r>
              <a:rPr sz="2000" b="1" spc="-5" dirty="0">
                <a:solidFill>
                  <a:schemeClr val="bg2">
                    <a:lumMod val="50000"/>
                  </a:schemeClr>
                </a:solidFill>
                <a:latin typeface="+mj-lt"/>
                <a:cs typeface="Arial"/>
              </a:rPr>
              <a:t>Opti</a:t>
            </a:r>
            <a:r>
              <a:rPr sz="2000" b="1" dirty="0">
                <a:solidFill>
                  <a:schemeClr val="bg2">
                    <a:lumMod val="50000"/>
                  </a:schemeClr>
                </a:solidFill>
                <a:latin typeface="+mj-lt"/>
                <a:cs typeface="Arial"/>
              </a:rPr>
              <a:t>o</a:t>
            </a:r>
            <a:r>
              <a:rPr sz="2000" b="1" spc="-5" dirty="0">
                <a:solidFill>
                  <a:schemeClr val="bg2">
                    <a:lumMod val="50000"/>
                  </a:schemeClr>
                </a:solidFill>
                <a:latin typeface="+mj-lt"/>
                <a:cs typeface="Arial"/>
              </a:rPr>
              <a:t>ns</a:t>
            </a:r>
            <a:r>
              <a:rPr sz="2000" b="1" spc="5" dirty="0">
                <a:solidFill>
                  <a:schemeClr val="bg2">
                    <a:lumMod val="50000"/>
                  </a:schemeClr>
                </a:solidFill>
                <a:latin typeface="+mj-lt"/>
                <a:cs typeface="Arial"/>
              </a:rPr>
              <a:t> </a:t>
            </a:r>
            <a:r>
              <a:rPr sz="2000" b="1" spc="-5" dirty="0" smtClean="0">
                <a:solidFill>
                  <a:schemeClr val="bg2">
                    <a:lumMod val="50000"/>
                  </a:schemeClr>
                </a:solidFill>
                <a:latin typeface="+mj-lt"/>
                <a:cs typeface="Arial"/>
              </a:rPr>
              <a:t>a</a:t>
            </a:r>
            <a:r>
              <a:rPr sz="2000" b="1" dirty="0" smtClean="0">
                <a:solidFill>
                  <a:schemeClr val="bg2">
                    <a:lumMod val="50000"/>
                  </a:schemeClr>
                </a:solidFill>
                <a:latin typeface="+mj-lt"/>
                <a:cs typeface="Arial"/>
              </a:rPr>
              <a:t>r</a:t>
            </a:r>
            <a:r>
              <a:rPr sz="2000" b="1" spc="-5" dirty="0" smtClean="0">
                <a:solidFill>
                  <a:schemeClr val="bg2">
                    <a:lumMod val="50000"/>
                  </a:schemeClr>
                </a:solidFill>
                <a:latin typeface="+mj-lt"/>
                <a:cs typeface="Arial"/>
              </a:rPr>
              <a:t>e</a:t>
            </a:r>
            <a:r>
              <a:rPr lang="en-US" sz="2000" b="1" spc="-5" dirty="0" smtClean="0">
                <a:solidFill>
                  <a:schemeClr val="bg2">
                    <a:lumMod val="50000"/>
                  </a:schemeClr>
                </a:solidFill>
                <a:latin typeface="+mj-lt"/>
                <a:cs typeface="Arial"/>
              </a:rPr>
              <a:t>:</a:t>
            </a:r>
          </a:p>
          <a:p>
            <a:pPr marL="355600" indent="-342900">
              <a:lnSpc>
                <a:spcPct val="100000"/>
              </a:lnSpc>
              <a:buFont typeface="Arial" panose="020B0604020202020204" pitchFamily="34" charset="0"/>
              <a:buChar char="•"/>
              <a:tabLst>
                <a:tab pos="406400" algn="l"/>
              </a:tabLst>
            </a:pPr>
            <a:r>
              <a:rPr sz="2000" dirty="0" smtClean="0">
                <a:solidFill>
                  <a:schemeClr val="bg2">
                    <a:lumMod val="50000"/>
                  </a:schemeClr>
                </a:solidFill>
                <a:latin typeface="+mj-lt"/>
                <a:cs typeface="Arial"/>
              </a:rPr>
              <a:t>u</a:t>
            </a:r>
            <a:r>
              <a:rPr sz="2000" spc="-5" dirty="0" smtClean="0">
                <a:solidFill>
                  <a:schemeClr val="bg2">
                    <a:lumMod val="50000"/>
                  </a:schemeClr>
                </a:solidFill>
                <a:latin typeface="+mj-lt"/>
                <a:cs typeface="Arial"/>
              </a:rPr>
              <a:t>ni</a:t>
            </a:r>
            <a:r>
              <a:rPr sz="2000" dirty="0" smtClean="0">
                <a:solidFill>
                  <a:schemeClr val="bg2">
                    <a:lumMod val="50000"/>
                  </a:schemeClr>
                </a:solidFill>
                <a:latin typeface="+mj-lt"/>
                <a:cs typeface="Arial"/>
              </a:rPr>
              <a:t>l</a:t>
            </a:r>
            <a:r>
              <a:rPr sz="2000" spc="-5" dirty="0" smtClean="0">
                <a:solidFill>
                  <a:schemeClr val="bg2">
                    <a:lumMod val="50000"/>
                  </a:schemeClr>
                </a:solidFill>
                <a:latin typeface="+mj-lt"/>
                <a:cs typeface="Arial"/>
              </a:rPr>
              <a:t>at</a:t>
            </a:r>
            <a:r>
              <a:rPr sz="2000" dirty="0" smtClean="0">
                <a:solidFill>
                  <a:schemeClr val="bg2">
                    <a:lumMod val="50000"/>
                  </a:schemeClr>
                </a:solidFill>
                <a:latin typeface="+mj-lt"/>
                <a:cs typeface="Arial"/>
              </a:rPr>
              <a:t>e</a:t>
            </a:r>
            <a:r>
              <a:rPr sz="2000" spc="-5" dirty="0" smtClean="0">
                <a:solidFill>
                  <a:schemeClr val="bg2">
                    <a:lumMod val="50000"/>
                  </a:schemeClr>
                </a:solidFill>
                <a:latin typeface="+mj-lt"/>
                <a:cs typeface="Arial"/>
              </a:rPr>
              <a:t>ral</a:t>
            </a:r>
            <a:r>
              <a:rPr sz="2000" spc="15" dirty="0" smtClean="0">
                <a:solidFill>
                  <a:schemeClr val="bg2">
                    <a:lumMod val="50000"/>
                  </a:schemeClr>
                </a:solidFill>
                <a:latin typeface="+mj-lt"/>
                <a:cs typeface="Arial"/>
              </a:rPr>
              <a:t> </a:t>
            </a:r>
            <a:r>
              <a:rPr sz="2000" spc="-5" dirty="0">
                <a:solidFill>
                  <a:schemeClr val="bg2">
                    <a:lumMod val="50000"/>
                  </a:schemeClr>
                </a:solidFill>
                <a:latin typeface="+mj-lt"/>
                <a:cs typeface="Arial"/>
              </a:rPr>
              <a:t>and</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a</a:t>
            </a:r>
            <a:r>
              <a:rPr sz="2000" dirty="0">
                <a:solidFill>
                  <a:schemeClr val="bg2">
                    <a:lumMod val="50000"/>
                  </a:schemeClr>
                </a:solidFill>
                <a:latin typeface="+mj-lt"/>
                <a:cs typeface="Arial"/>
              </a:rPr>
              <a:t>v</a:t>
            </a:r>
            <a:r>
              <a:rPr sz="2000" spc="-5" dirty="0">
                <a:solidFill>
                  <a:schemeClr val="bg2">
                    <a:lumMod val="50000"/>
                  </a:schemeClr>
                </a:solidFill>
                <a:latin typeface="+mj-lt"/>
                <a:cs typeface="Arial"/>
              </a:rPr>
              <a:t>ai</a:t>
            </a:r>
            <a:r>
              <a:rPr sz="2000" dirty="0">
                <a:solidFill>
                  <a:schemeClr val="bg2">
                    <a:lumMod val="50000"/>
                  </a:schemeClr>
                </a:solidFill>
                <a:latin typeface="+mj-lt"/>
                <a:cs typeface="Arial"/>
              </a:rPr>
              <a:t>l</a:t>
            </a:r>
            <a:r>
              <a:rPr sz="2000" spc="-5" dirty="0">
                <a:solidFill>
                  <a:schemeClr val="bg2">
                    <a:lumMod val="50000"/>
                  </a:schemeClr>
                </a:solidFill>
                <a:latin typeface="+mj-lt"/>
                <a:cs typeface="Arial"/>
              </a:rPr>
              <a:t>ab</a:t>
            </a:r>
            <a:r>
              <a:rPr sz="2000" dirty="0">
                <a:solidFill>
                  <a:schemeClr val="bg2">
                    <a:lumMod val="50000"/>
                  </a:schemeClr>
                </a:solidFill>
                <a:latin typeface="+mj-lt"/>
                <a:cs typeface="Arial"/>
              </a:rPr>
              <a:t>l</a:t>
            </a:r>
            <a:r>
              <a:rPr sz="2000" spc="-5" dirty="0">
                <a:solidFill>
                  <a:schemeClr val="bg2">
                    <a:lumMod val="50000"/>
                  </a:schemeClr>
                </a:solidFill>
                <a:latin typeface="+mj-lt"/>
                <a:cs typeface="Arial"/>
              </a:rPr>
              <a:t>e </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t </a:t>
            </a:r>
            <a:r>
              <a:rPr sz="2000" spc="-5" dirty="0" smtClean="0">
                <a:solidFill>
                  <a:schemeClr val="bg2">
                    <a:lumMod val="50000"/>
                  </a:schemeClr>
                </a:solidFill>
                <a:latin typeface="+mj-lt"/>
                <a:cs typeface="Arial"/>
              </a:rPr>
              <a:t>t</a:t>
            </a:r>
            <a:r>
              <a:rPr sz="2000" dirty="0" smtClean="0">
                <a:solidFill>
                  <a:schemeClr val="bg2">
                    <a:lumMod val="50000"/>
                  </a:schemeClr>
                </a:solidFill>
                <a:latin typeface="+mj-lt"/>
                <a:cs typeface="Arial"/>
              </a:rPr>
              <a:t>h</a:t>
            </a:r>
            <a:r>
              <a:rPr sz="2000" spc="-5" dirty="0" smtClean="0">
                <a:solidFill>
                  <a:schemeClr val="bg2">
                    <a:lumMod val="50000"/>
                  </a:schemeClr>
                </a:solidFill>
                <a:latin typeface="+mj-lt"/>
                <a:cs typeface="Arial"/>
              </a:rPr>
              <a:t>e</a:t>
            </a:r>
            <a:r>
              <a:rPr lang="en-US" sz="2000" spc="-5" dirty="0" smtClean="0">
                <a:solidFill>
                  <a:schemeClr val="bg2">
                    <a:lumMod val="50000"/>
                  </a:schemeClr>
                </a:solidFill>
                <a:latin typeface="+mj-lt"/>
                <a:cs typeface="Arial"/>
              </a:rPr>
              <a:t> </a:t>
            </a:r>
            <a:r>
              <a:rPr sz="2000" spc="-5" dirty="0" smtClean="0">
                <a:solidFill>
                  <a:schemeClr val="bg2">
                    <a:lumMod val="50000"/>
                  </a:schemeClr>
                </a:solidFill>
                <a:latin typeface="+mj-lt"/>
                <a:cs typeface="Arial"/>
              </a:rPr>
              <a:t>g</a:t>
            </a:r>
            <a:r>
              <a:rPr sz="2000" dirty="0" smtClean="0">
                <a:solidFill>
                  <a:schemeClr val="bg2">
                    <a:lumMod val="50000"/>
                  </a:schemeClr>
                </a:solidFill>
                <a:latin typeface="+mj-lt"/>
                <a:cs typeface="Arial"/>
              </a:rPr>
              <a:t>o</a:t>
            </a:r>
            <a:r>
              <a:rPr sz="2000" spc="-5" dirty="0" smtClean="0">
                <a:solidFill>
                  <a:schemeClr val="bg2">
                    <a:lumMod val="50000"/>
                  </a:schemeClr>
                </a:solidFill>
                <a:latin typeface="+mj-lt"/>
                <a:cs typeface="Arial"/>
              </a:rPr>
              <a:t>v</a:t>
            </a:r>
            <a:r>
              <a:rPr sz="2000" dirty="0" smtClean="0">
                <a:solidFill>
                  <a:schemeClr val="bg2">
                    <a:lumMod val="50000"/>
                  </a:schemeClr>
                </a:solidFill>
                <a:latin typeface="+mj-lt"/>
                <a:cs typeface="Arial"/>
              </a:rPr>
              <a:t>e</a:t>
            </a:r>
            <a:r>
              <a:rPr sz="2000" spc="-5" dirty="0" smtClean="0">
                <a:solidFill>
                  <a:schemeClr val="bg2">
                    <a:lumMod val="50000"/>
                  </a:schemeClr>
                </a:solidFill>
                <a:latin typeface="+mj-lt"/>
                <a:cs typeface="Arial"/>
              </a:rPr>
              <a:t>r</a:t>
            </a:r>
            <a:r>
              <a:rPr sz="2000" dirty="0" smtClean="0">
                <a:solidFill>
                  <a:schemeClr val="bg2">
                    <a:lumMod val="50000"/>
                  </a:schemeClr>
                </a:solidFill>
                <a:latin typeface="+mj-lt"/>
                <a:cs typeface="Arial"/>
              </a:rPr>
              <a:t>n</a:t>
            </a:r>
            <a:r>
              <a:rPr sz="2000" spc="-5" dirty="0" smtClean="0">
                <a:solidFill>
                  <a:schemeClr val="bg2">
                    <a:lumMod val="50000"/>
                  </a:schemeClr>
                </a:solidFill>
                <a:latin typeface="+mj-lt"/>
                <a:cs typeface="Arial"/>
              </a:rPr>
              <a:t>me</a:t>
            </a:r>
            <a:r>
              <a:rPr sz="2000" dirty="0" smtClean="0">
                <a:solidFill>
                  <a:schemeClr val="bg2">
                    <a:lumMod val="50000"/>
                  </a:schemeClr>
                </a:solidFill>
                <a:latin typeface="+mj-lt"/>
                <a:cs typeface="Arial"/>
              </a:rPr>
              <a:t>n</a:t>
            </a:r>
            <a:r>
              <a:rPr sz="2000" spc="-5" dirty="0" smtClean="0">
                <a:solidFill>
                  <a:schemeClr val="bg2">
                    <a:lumMod val="50000"/>
                  </a:schemeClr>
                </a:solidFill>
                <a:latin typeface="+mj-lt"/>
                <a:cs typeface="Arial"/>
              </a:rPr>
              <a:t>t’s</a:t>
            </a:r>
            <a:r>
              <a:rPr sz="2000" spc="15" dirty="0" smtClean="0">
                <a:solidFill>
                  <a:schemeClr val="bg2">
                    <a:lumMod val="50000"/>
                  </a:schemeClr>
                </a:solidFill>
                <a:latin typeface="+mj-lt"/>
                <a:cs typeface="Arial"/>
              </a:rPr>
              <a:t> </a:t>
            </a:r>
            <a:r>
              <a:rPr sz="2000" spc="-5" dirty="0">
                <a:solidFill>
                  <a:schemeClr val="bg2">
                    <a:lumMod val="50000"/>
                  </a:schemeClr>
                </a:solidFill>
                <a:latin typeface="+mj-lt"/>
                <a:cs typeface="Arial"/>
              </a:rPr>
              <a:t>d</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s</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ti</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n and</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j</a:t>
            </a:r>
            <a:r>
              <a:rPr sz="2000" dirty="0">
                <a:solidFill>
                  <a:schemeClr val="bg2">
                    <a:lumMod val="50000"/>
                  </a:schemeClr>
                </a:solidFill>
                <a:latin typeface="+mj-lt"/>
                <a:cs typeface="Arial"/>
              </a:rPr>
              <a:t>u</a:t>
            </a:r>
            <a:r>
              <a:rPr sz="2000" spc="-5" dirty="0">
                <a:solidFill>
                  <a:schemeClr val="bg2">
                    <a:lumMod val="50000"/>
                  </a:schemeClr>
                </a:solidFill>
                <a:latin typeface="+mj-lt"/>
                <a:cs typeface="Arial"/>
              </a:rPr>
              <a:t>d</a:t>
            </a:r>
            <a:r>
              <a:rPr sz="2000" dirty="0">
                <a:solidFill>
                  <a:schemeClr val="bg2">
                    <a:lumMod val="50000"/>
                  </a:schemeClr>
                </a:solidFill>
                <a:latin typeface="+mj-lt"/>
                <a:cs typeface="Arial"/>
              </a:rPr>
              <a:t>g</a:t>
            </a:r>
            <a:r>
              <a:rPr sz="2000" spc="-5" dirty="0">
                <a:solidFill>
                  <a:schemeClr val="bg2">
                    <a:lumMod val="50000"/>
                  </a:schemeClr>
                </a:solidFill>
                <a:latin typeface="+mj-lt"/>
                <a:cs typeface="Arial"/>
              </a:rPr>
              <a:t>me</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t</a:t>
            </a:r>
            <a:r>
              <a:rPr sz="2000" spc="-5" dirty="0" smtClean="0">
                <a:solidFill>
                  <a:schemeClr val="bg2">
                    <a:lumMod val="50000"/>
                  </a:schemeClr>
                </a:solidFill>
                <a:latin typeface="+mj-lt"/>
                <a:cs typeface="Arial"/>
              </a:rPr>
              <a:t>.</a:t>
            </a:r>
            <a:endParaRPr lang="en-US" sz="2000" spc="-5" dirty="0" smtClean="0">
              <a:solidFill>
                <a:schemeClr val="bg2">
                  <a:lumMod val="50000"/>
                </a:schemeClr>
              </a:solidFill>
              <a:latin typeface="+mj-lt"/>
              <a:cs typeface="Arial"/>
            </a:endParaRPr>
          </a:p>
          <a:p>
            <a:pPr marL="12700">
              <a:lnSpc>
                <a:spcPct val="100000"/>
              </a:lnSpc>
              <a:tabLst>
                <a:tab pos="406400" algn="l"/>
              </a:tabLst>
            </a:pPr>
            <a:endParaRPr sz="2000" dirty="0">
              <a:solidFill>
                <a:schemeClr val="bg2">
                  <a:lumMod val="50000"/>
                </a:schemeClr>
              </a:solidFill>
              <a:latin typeface="+mj-lt"/>
              <a:cs typeface="Arial"/>
            </a:endParaRPr>
          </a:p>
          <a:p>
            <a:pPr marL="355600" indent="-342900">
              <a:spcBef>
                <a:spcPts val="300"/>
              </a:spcBef>
              <a:buFont typeface="Arial" panose="020B0604020202020204" pitchFamily="34" charset="0"/>
              <a:buChar char="•"/>
              <a:tabLst>
                <a:tab pos="406400" algn="l"/>
              </a:tabLst>
            </a:pPr>
            <a:r>
              <a:rPr sz="2000" dirty="0">
                <a:solidFill>
                  <a:schemeClr val="bg2">
                    <a:lumMod val="50000"/>
                  </a:schemeClr>
                </a:solidFill>
                <a:latin typeface="+mj-lt"/>
                <a:cs typeface="Arial"/>
              </a:rPr>
              <a:t>FAR 17.2 states the CO may only exercise</a:t>
            </a:r>
            <a:r>
              <a:rPr lang="en-US" sz="2000" dirty="0">
                <a:solidFill>
                  <a:schemeClr val="bg2">
                    <a:lumMod val="50000"/>
                  </a:schemeClr>
                </a:solidFill>
                <a:latin typeface="+mj-lt"/>
                <a:cs typeface="Arial"/>
              </a:rPr>
              <a:t> </a:t>
            </a:r>
            <a:r>
              <a:rPr sz="2000" dirty="0">
                <a:solidFill>
                  <a:schemeClr val="bg2">
                    <a:lumMod val="50000"/>
                  </a:schemeClr>
                </a:solidFill>
                <a:latin typeface="+mj-lt"/>
                <a:cs typeface="Arial"/>
              </a:rPr>
              <a:t>an option if:</a:t>
            </a:r>
          </a:p>
          <a:p>
            <a:pPr marL="812800" lvl="1" indent="-342900">
              <a:lnSpc>
                <a:spcPct val="100000"/>
              </a:lnSpc>
              <a:spcBef>
                <a:spcPts val="930"/>
              </a:spcBef>
              <a:buFont typeface="Calibri" panose="020F0502020204030204" pitchFamily="34" charset="0"/>
              <a:buChar char="−"/>
              <a:tabLst>
                <a:tab pos="756920" algn="l"/>
              </a:tabLst>
            </a:pPr>
            <a:r>
              <a:rPr sz="2000" dirty="0">
                <a:solidFill>
                  <a:schemeClr val="bg2">
                    <a:lumMod val="50000"/>
                  </a:schemeClr>
                </a:solidFill>
                <a:latin typeface="+mj-lt"/>
                <a:cs typeface="Arial"/>
              </a:rPr>
              <a:t>Funds</a:t>
            </a:r>
            <a:r>
              <a:rPr sz="2000" spc="-35" dirty="0">
                <a:solidFill>
                  <a:schemeClr val="bg2">
                    <a:lumMod val="50000"/>
                  </a:schemeClr>
                </a:solidFill>
                <a:latin typeface="+mj-lt"/>
                <a:cs typeface="Arial"/>
              </a:rPr>
              <a:t> </a:t>
            </a:r>
            <a:r>
              <a:rPr sz="2000" dirty="0">
                <a:solidFill>
                  <a:schemeClr val="bg2">
                    <a:lumMod val="50000"/>
                  </a:schemeClr>
                </a:solidFill>
                <a:latin typeface="+mj-lt"/>
                <a:cs typeface="Arial"/>
              </a:rPr>
              <a:t>are</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a</a:t>
            </a:r>
            <a:r>
              <a:rPr sz="2000" spc="-10" dirty="0">
                <a:solidFill>
                  <a:schemeClr val="bg2">
                    <a:lumMod val="50000"/>
                  </a:schemeClr>
                </a:solidFill>
                <a:latin typeface="+mj-lt"/>
                <a:cs typeface="Arial"/>
              </a:rPr>
              <a:t>v</a:t>
            </a:r>
            <a:r>
              <a:rPr sz="2000" dirty="0">
                <a:solidFill>
                  <a:schemeClr val="bg2">
                    <a:lumMod val="50000"/>
                  </a:schemeClr>
                </a:solidFill>
                <a:latin typeface="+mj-lt"/>
                <a:cs typeface="Arial"/>
              </a:rPr>
              <a:t>ailabl</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a:t>
            </a:r>
          </a:p>
          <a:p>
            <a:pPr marL="812800" lvl="1" indent="-342900">
              <a:spcBef>
                <a:spcPts val="930"/>
              </a:spcBef>
              <a:buFont typeface="Calibri" panose="020F0502020204030204" pitchFamily="34" charset="0"/>
              <a:buChar char="−"/>
              <a:tabLst>
                <a:tab pos="756920" algn="l"/>
              </a:tabLst>
            </a:pPr>
            <a:r>
              <a:rPr sz="2000" dirty="0">
                <a:solidFill>
                  <a:schemeClr val="bg2">
                    <a:lumMod val="50000"/>
                  </a:schemeClr>
                </a:solidFill>
                <a:latin typeface="+mj-lt"/>
                <a:cs typeface="Arial"/>
              </a:rPr>
              <a:t>There is a government need,</a:t>
            </a:r>
          </a:p>
          <a:p>
            <a:pPr marL="812800" marR="5080" lvl="1" indent="-342900">
              <a:spcBef>
                <a:spcPts val="930"/>
              </a:spcBef>
              <a:buFont typeface="Calibri" panose="020F0502020204030204" pitchFamily="34" charset="0"/>
              <a:buChar char="−"/>
              <a:tabLst>
                <a:tab pos="756920" algn="l"/>
              </a:tabLst>
            </a:pPr>
            <a:r>
              <a:rPr sz="2000" dirty="0">
                <a:solidFill>
                  <a:schemeClr val="bg2">
                    <a:lumMod val="50000"/>
                  </a:schemeClr>
                </a:solidFill>
                <a:latin typeface="+mj-lt"/>
                <a:cs typeface="Arial"/>
              </a:rPr>
              <a:t>The option is the most advantageous method of fulfilling the government need when price and other factors are considered, and</a:t>
            </a:r>
          </a:p>
          <a:p>
            <a:pPr marL="812800" lvl="1" indent="-342900">
              <a:spcBef>
                <a:spcPts val="930"/>
              </a:spcBef>
              <a:buFont typeface="Calibri" panose="020F0502020204030204" pitchFamily="34" charset="0"/>
              <a:buChar char="−"/>
              <a:tabLst>
                <a:tab pos="756920" algn="l"/>
              </a:tabLst>
            </a:pPr>
            <a:r>
              <a:rPr sz="2000" dirty="0">
                <a:solidFill>
                  <a:schemeClr val="bg2">
                    <a:lumMod val="50000"/>
                  </a:schemeClr>
                </a:solidFill>
                <a:latin typeface="+mj-lt"/>
                <a:cs typeface="Arial"/>
              </a:rPr>
              <a:t>The option was synopsized, if required.</a:t>
            </a:r>
          </a:p>
        </p:txBody>
      </p:sp>
      <p:sp>
        <p:nvSpPr>
          <p:cNvPr id="8" name="Slide Number Placeholder 7"/>
          <p:cNvSpPr>
            <a:spLocks noGrp="1"/>
          </p:cNvSpPr>
          <p:nvPr>
            <p:ph type="sldNum" sz="quarter" idx="7"/>
          </p:nvPr>
        </p:nvSpPr>
        <p:spPr/>
        <p:txBody>
          <a:bodyPr/>
          <a:lstStyle/>
          <a:p>
            <a:pPr marL="25400">
              <a:lnSpc>
                <a:spcPct val="100000"/>
              </a:lnSpc>
            </a:pPr>
            <a:fld id="{81D60167-4931-47E6-BA6A-407CBD079E47}" type="slidenum">
              <a:rPr lang="en-US" smtClean="0"/>
              <a:t>44</a:t>
            </a:fld>
            <a:endParaRPr lang="en-US" dirty="0"/>
          </a:p>
        </p:txBody>
      </p:sp>
    </p:spTree>
    <p:extLst>
      <p:ext uri="{BB962C8B-B14F-4D97-AF65-F5344CB8AC3E}">
        <p14:creationId xmlns:p14="http://schemas.microsoft.com/office/powerpoint/2010/main" val="38176456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0"/>
            <a:ext cx="9144000" cy="861774"/>
          </a:xfrm>
          <a:prstGeom prst="rect">
            <a:avLst/>
          </a:prstGeom>
        </p:spPr>
        <p:txBody>
          <a:bodyPr vert="horz" wrap="square" lIns="0" tIns="0" rIns="0" bIns="0" rtlCol="0">
            <a:spAutoFit/>
          </a:bodyPr>
          <a:lstStyle/>
          <a:p>
            <a:pPr marL="12700">
              <a:lnSpc>
                <a:spcPct val="100000"/>
              </a:lnSpc>
            </a:pPr>
            <a:r>
              <a:rPr sz="2800" dirty="0">
                <a:solidFill>
                  <a:schemeClr val="bg2">
                    <a:lumMod val="50000"/>
                  </a:schemeClr>
                </a:solidFill>
                <a:latin typeface="+mj-lt"/>
                <a:cs typeface="+mj-cs"/>
              </a:rPr>
              <a:t>Exercising an Option IAW the</a:t>
            </a:r>
          </a:p>
          <a:p>
            <a:pPr marL="12700">
              <a:lnSpc>
                <a:spcPct val="100000"/>
              </a:lnSpc>
            </a:pPr>
            <a:r>
              <a:rPr sz="2800" dirty="0">
                <a:solidFill>
                  <a:schemeClr val="bg2">
                    <a:lumMod val="50000"/>
                  </a:schemeClr>
                </a:solidFill>
                <a:latin typeface="+mj-lt"/>
                <a:cs typeface="+mj-cs"/>
              </a:rPr>
              <a:t>Contract</a:t>
            </a:r>
          </a:p>
        </p:txBody>
      </p:sp>
      <p:sp>
        <p:nvSpPr>
          <p:cNvPr id="4" name="object 4"/>
          <p:cNvSpPr txBox="1">
            <a:spLocks noGrp="1"/>
          </p:cNvSpPr>
          <p:nvPr>
            <p:ph type="body" idx="1"/>
          </p:nvPr>
        </p:nvSpPr>
        <p:spPr>
          <a:xfrm>
            <a:off x="609600" y="1524001"/>
            <a:ext cx="7924800" cy="5047536"/>
          </a:xfrm>
          <a:prstGeom prst="rect">
            <a:avLst/>
          </a:prstGeom>
        </p:spPr>
        <p:txBody>
          <a:bodyPr vert="horz" wrap="square" lIns="0" tIns="0" rIns="0" bIns="0" rtlCol="0">
            <a:spAutoFit/>
          </a:bodyPr>
          <a:lstStyle/>
          <a:p>
            <a:pPr marL="12700" marR="130810" indent="0">
              <a:lnSpc>
                <a:spcPct val="100000"/>
              </a:lnSpc>
              <a:buNone/>
              <a:tabLst>
                <a:tab pos="356235" algn="l"/>
              </a:tabLst>
            </a:pPr>
            <a:r>
              <a:rPr sz="2000" dirty="0">
                <a:solidFill>
                  <a:schemeClr val="bg2">
                    <a:lumMod val="50000"/>
                  </a:schemeClr>
                </a:solidFill>
                <a:latin typeface="+mj-lt"/>
              </a:rPr>
              <a:t>The</a:t>
            </a:r>
            <a:r>
              <a:rPr sz="2000" spc="-10" dirty="0">
                <a:solidFill>
                  <a:schemeClr val="bg2">
                    <a:lumMod val="50000"/>
                  </a:schemeClr>
                </a:solidFill>
                <a:latin typeface="+mj-lt"/>
              </a:rPr>
              <a:t> </a:t>
            </a:r>
            <a:r>
              <a:rPr sz="2000" dirty="0">
                <a:solidFill>
                  <a:schemeClr val="bg2">
                    <a:lumMod val="50000"/>
                  </a:schemeClr>
                </a:solidFill>
                <a:latin typeface="+mj-lt"/>
              </a:rPr>
              <a:t>go</a:t>
            </a:r>
            <a:r>
              <a:rPr sz="2000" spc="5" dirty="0">
                <a:solidFill>
                  <a:schemeClr val="bg2">
                    <a:lumMod val="50000"/>
                  </a:schemeClr>
                </a:solidFill>
                <a:latin typeface="+mj-lt"/>
              </a:rPr>
              <a:t>v</a:t>
            </a:r>
            <a:r>
              <a:rPr sz="2000" dirty="0">
                <a:solidFill>
                  <a:schemeClr val="bg2">
                    <a:lumMod val="50000"/>
                  </a:schemeClr>
                </a:solidFill>
                <a:latin typeface="+mj-lt"/>
              </a:rPr>
              <a:t>ernm</a:t>
            </a:r>
            <a:r>
              <a:rPr sz="2000" spc="5" dirty="0">
                <a:solidFill>
                  <a:schemeClr val="bg2">
                    <a:lumMod val="50000"/>
                  </a:schemeClr>
                </a:solidFill>
                <a:latin typeface="+mj-lt"/>
              </a:rPr>
              <a:t>e</a:t>
            </a:r>
            <a:r>
              <a:rPr sz="2000" dirty="0">
                <a:solidFill>
                  <a:schemeClr val="bg2">
                    <a:lumMod val="50000"/>
                  </a:schemeClr>
                </a:solidFill>
                <a:latin typeface="+mj-lt"/>
              </a:rPr>
              <a:t>nt</a:t>
            </a:r>
            <a:r>
              <a:rPr sz="2000" spc="-20" dirty="0">
                <a:solidFill>
                  <a:schemeClr val="bg2">
                    <a:lumMod val="50000"/>
                  </a:schemeClr>
                </a:solidFill>
                <a:latin typeface="+mj-lt"/>
              </a:rPr>
              <a:t> </a:t>
            </a:r>
            <a:r>
              <a:rPr sz="2000" dirty="0">
                <a:solidFill>
                  <a:schemeClr val="bg2">
                    <a:lumMod val="50000"/>
                  </a:schemeClr>
                </a:solidFill>
                <a:latin typeface="+mj-lt"/>
              </a:rPr>
              <a:t>ne</a:t>
            </a:r>
            <a:r>
              <a:rPr sz="2000" spc="5" dirty="0">
                <a:solidFill>
                  <a:schemeClr val="bg2">
                    <a:lumMod val="50000"/>
                  </a:schemeClr>
                </a:solidFill>
                <a:latin typeface="+mj-lt"/>
              </a:rPr>
              <a:t>e</a:t>
            </a:r>
            <a:r>
              <a:rPr sz="2000" dirty="0">
                <a:solidFill>
                  <a:schemeClr val="bg2">
                    <a:lumMod val="50000"/>
                  </a:schemeClr>
                </a:solidFill>
                <a:latin typeface="+mj-lt"/>
              </a:rPr>
              <a:t>ds</a:t>
            </a:r>
            <a:r>
              <a:rPr sz="2000" spc="-10" dirty="0">
                <a:solidFill>
                  <a:schemeClr val="bg2">
                    <a:lumMod val="50000"/>
                  </a:schemeClr>
                </a:solidFill>
                <a:latin typeface="+mj-lt"/>
              </a:rPr>
              <a:t> </a:t>
            </a:r>
            <a:r>
              <a:rPr sz="2000" dirty="0">
                <a:solidFill>
                  <a:schemeClr val="bg2">
                    <a:lumMod val="50000"/>
                  </a:schemeClr>
                </a:solidFill>
                <a:latin typeface="+mj-lt"/>
              </a:rPr>
              <a:t>to exercise</a:t>
            </a:r>
            <a:r>
              <a:rPr sz="2000" spc="-20" dirty="0">
                <a:solidFill>
                  <a:schemeClr val="bg2">
                    <a:lumMod val="50000"/>
                  </a:schemeClr>
                </a:solidFill>
                <a:latin typeface="+mj-lt"/>
              </a:rPr>
              <a:t> </a:t>
            </a:r>
            <a:r>
              <a:rPr sz="2000" dirty="0">
                <a:solidFill>
                  <a:schemeClr val="bg2">
                    <a:lumMod val="50000"/>
                  </a:schemeClr>
                </a:solidFill>
                <a:latin typeface="+mj-lt"/>
              </a:rPr>
              <a:t>unilateral o</a:t>
            </a:r>
            <a:r>
              <a:rPr sz="2000" spc="5" dirty="0">
                <a:solidFill>
                  <a:schemeClr val="bg2">
                    <a:lumMod val="50000"/>
                  </a:schemeClr>
                </a:solidFill>
                <a:latin typeface="+mj-lt"/>
              </a:rPr>
              <a:t>p</a:t>
            </a:r>
            <a:r>
              <a:rPr sz="2000" dirty="0">
                <a:solidFill>
                  <a:schemeClr val="bg2">
                    <a:lumMod val="50000"/>
                  </a:schemeClr>
                </a:solidFill>
                <a:latin typeface="+mj-lt"/>
              </a:rPr>
              <a:t>tions</a:t>
            </a:r>
            <a:r>
              <a:rPr sz="2000" spc="-10" dirty="0">
                <a:solidFill>
                  <a:schemeClr val="bg2">
                    <a:lumMod val="50000"/>
                  </a:schemeClr>
                </a:solidFill>
                <a:latin typeface="+mj-lt"/>
              </a:rPr>
              <a:t> </a:t>
            </a:r>
            <a:r>
              <a:rPr sz="2000" dirty="0">
                <a:solidFill>
                  <a:schemeClr val="bg2">
                    <a:lumMod val="50000"/>
                  </a:schemeClr>
                </a:solidFill>
                <a:latin typeface="+mj-lt"/>
              </a:rPr>
              <a:t>in</a:t>
            </a:r>
            <a:r>
              <a:rPr sz="2000" spc="5" dirty="0">
                <a:solidFill>
                  <a:schemeClr val="bg2">
                    <a:lumMod val="50000"/>
                  </a:schemeClr>
                </a:solidFill>
                <a:latin typeface="+mj-lt"/>
              </a:rPr>
              <a:t> </a:t>
            </a:r>
            <a:r>
              <a:rPr sz="2000" dirty="0">
                <a:solidFill>
                  <a:schemeClr val="bg2">
                    <a:lumMod val="50000"/>
                  </a:schemeClr>
                </a:solidFill>
                <a:latin typeface="+mj-lt"/>
              </a:rPr>
              <a:t>strict</a:t>
            </a:r>
            <a:r>
              <a:rPr sz="2000" spc="-20" dirty="0">
                <a:solidFill>
                  <a:schemeClr val="bg2">
                    <a:lumMod val="50000"/>
                  </a:schemeClr>
                </a:solidFill>
                <a:latin typeface="+mj-lt"/>
              </a:rPr>
              <a:t> </a:t>
            </a:r>
            <a:r>
              <a:rPr sz="2000" dirty="0">
                <a:solidFill>
                  <a:schemeClr val="bg2">
                    <a:lumMod val="50000"/>
                  </a:schemeClr>
                </a:solidFill>
                <a:latin typeface="+mj-lt"/>
              </a:rPr>
              <a:t>a</a:t>
            </a:r>
            <a:r>
              <a:rPr sz="2000" spc="5" dirty="0">
                <a:solidFill>
                  <a:schemeClr val="bg2">
                    <a:lumMod val="50000"/>
                  </a:schemeClr>
                </a:solidFill>
                <a:latin typeface="+mj-lt"/>
              </a:rPr>
              <a:t>c</a:t>
            </a:r>
            <a:r>
              <a:rPr sz="2000" dirty="0">
                <a:solidFill>
                  <a:schemeClr val="bg2">
                    <a:lumMod val="50000"/>
                  </a:schemeClr>
                </a:solidFill>
                <a:latin typeface="+mj-lt"/>
              </a:rPr>
              <a:t>c</a:t>
            </a:r>
            <a:r>
              <a:rPr sz="2000" spc="5" dirty="0">
                <a:solidFill>
                  <a:schemeClr val="bg2">
                    <a:lumMod val="50000"/>
                  </a:schemeClr>
                </a:solidFill>
                <a:latin typeface="+mj-lt"/>
              </a:rPr>
              <a:t>o</a:t>
            </a:r>
            <a:r>
              <a:rPr sz="2000" dirty="0">
                <a:solidFill>
                  <a:schemeClr val="bg2">
                    <a:lumMod val="50000"/>
                  </a:schemeClr>
                </a:solidFill>
                <a:latin typeface="+mj-lt"/>
              </a:rPr>
              <a:t>rd</a:t>
            </a:r>
            <a:r>
              <a:rPr sz="2000" spc="-15" dirty="0">
                <a:solidFill>
                  <a:schemeClr val="bg2">
                    <a:lumMod val="50000"/>
                  </a:schemeClr>
                </a:solidFill>
                <a:latin typeface="+mj-lt"/>
              </a:rPr>
              <a:t> </a:t>
            </a:r>
            <a:r>
              <a:rPr sz="2000" dirty="0">
                <a:solidFill>
                  <a:schemeClr val="bg2">
                    <a:lumMod val="50000"/>
                  </a:schemeClr>
                </a:solidFill>
                <a:latin typeface="+mj-lt"/>
              </a:rPr>
              <a:t>with the c</a:t>
            </a:r>
            <a:r>
              <a:rPr sz="2000" spc="5" dirty="0">
                <a:solidFill>
                  <a:schemeClr val="bg2">
                    <a:lumMod val="50000"/>
                  </a:schemeClr>
                </a:solidFill>
                <a:latin typeface="+mj-lt"/>
              </a:rPr>
              <a:t>o</a:t>
            </a:r>
            <a:r>
              <a:rPr sz="2000" dirty="0">
                <a:solidFill>
                  <a:schemeClr val="bg2">
                    <a:lumMod val="50000"/>
                  </a:schemeClr>
                </a:solidFill>
                <a:latin typeface="+mj-lt"/>
              </a:rPr>
              <a:t>ntract</a:t>
            </a:r>
            <a:r>
              <a:rPr sz="2000" spc="-15" dirty="0">
                <a:solidFill>
                  <a:schemeClr val="bg2">
                    <a:lumMod val="50000"/>
                  </a:schemeClr>
                </a:solidFill>
                <a:latin typeface="+mj-lt"/>
              </a:rPr>
              <a:t> </a:t>
            </a:r>
            <a:r>
              <a:rPr sz="2000" dirty="0">
                <a:solidFill>
                  <a:schemeClr val="bg2">
                    <a:lumMod val="50000"/>
                  </a:schemeClr>
                </a:solidFill>
                <a:latin typeface="+mj-lt"/>
              </a:rPr>
              <a:t>terms</a:t>
            </a:r>
            <a:r>
              <a:rPr sz="2000" spc="-10" dirty="0">
                <a:solidFill>
                  <a:schemeClr val="bg2">
                    <a:lumMod val="50000"/>
                  </a:schemeClr>
                </a:solidFill>
                <a:latin typeface="+mj-lt"/>
              </a:rPr>
              <a:t> </a:t>
            </a:r>
            <a:r>
              <a:rPr sz="2000" dirty="0">
                <a:solidFill>
                  <a:schemeClr val="bg2">
                    <a:lumMod val="50000"/>
                  </a:schemeClr>
                </a:solidFill>
                <a:latin typeface="+mj-lt"/>
              </a:rPr>
              <a:t>or it is</a:t>
            </a:r>
            <a:r>
              <a:rPr sz="2000" spc="-10" dirty="0">
                <a:solidFill>
                  <a:schemeClr val="bg2">
                    <a:lumMod val="50000"/>
                  </a:schemeClr>
                </a:solidFill>
                <a:latin typeface="+mj-lt"/>
              </a:rPr>
              <a:t> </a:t>
            </a:r>
            <a:r>
              <a:rPr sz="2000" dirty="0">
                <a:solidFill>
                  <a:schemeClr val="bg2">
                    <a:lumMod val="50000"/>
                  </a:schemeClr>
                </a:solidFill>
                <a:latin typeface="+mj-lt"/>
              </a:rPr>
              <a:t>ineffe</a:t>
            </a:r>
            <a:r>
              <a:rPr sz="2000" spc="5" dirty="0">
                <a:solidFill>
                  <a:schemeClr val="bg2">
                    <a:lumMod val="50000"/>
                  </a:schemeClr>
                </a:solidFill>
                <a:latin typeface="+mj-lt"/>
              </a:rPr>
              <a:t>c</a:t>
            </a:r>
            <a:r>
              <a:rPr sz="2000" dirty="0">
                <a:solidFill>
                  <a:schemeClr val="bg2">
                    <a:lumMod val="50000"/>
                  </a:schemeClr>
                </a:solidFill>
                <a:latin typeface="+mj-lt"/>
              </a:rPr>
              <a:t>tive.</a:t>
            </a:r>
          </a:p>
          <a:p>
            <a:pPr marL="755650" marR="227965" lvl="1" algn="just">
              <a:spcBef>
                <a:spcPts val="10"/>
              </a:spcBef>
              <a:buFont typeface="Arial" panose="020B0604020202020204" pitchFamily="34" charset="0"/>
              <a:buChar char="•"/>
              <a:tabLst>
                <a:tab pos="756920" algn="l"/>
              </a:tabLst>
            </a:pPr>
            <a:r>
              <a:rPr sz="1800" dirty="0">
                <a:solidFill>
                  <a:schemeClr val="bg2">
                    <a:lumMod val="50000"/>
                  </a:schemeClr>
                </a:solidFill>
                <a:latin typeface="+mj-lt"/>
                <a:cs typeface="Arial"/>
              </a:rPr>
              <a:t>Pre</a:t>
            </a:r>
            <a:r>
              <a:rPr sz="1800" spc="-15" dirty="0">
                <a:solidFill>
                  <a:schemeClr val="bg2">
                    <a:lumMod val="50000"/>
                  </a:schemeClr>
                </a:solidFill>
                <a:latin typeface="+mj-lt"/>
                <a:cs typeface="Arial"/>
              </a:rPr>
              <a:t>l</a:t>
            </a:r>
            <a:r>
              <a:rPr sz="1800" dirty="0">
                <a:solidFill>
                  <a:schemeClr val="bg2">
                    <a:lumMod val="50000"/>
                  </a:schemeClr>
                </a:solidFill>
                <a:latin typeface="+mj-lt"/>
                <a:cs typeface="Arial"/>
              </a:rPr>
              <a:t>imi</a:t>
            </a:r>
            <a:r>
              <a:rPr sz="1800" spc="-10" dirty="0">
                <a:solidFill>
                  <a:schemeClr val="bg2">
                    <a:lumMod val="50000"/>
                  </a:schemeClr>
                </a:solidFill>
                <a:latin typeface="+mj-lt"/>
                <a:cs typeface="Arial"/>
              </a:rPr>
              <a:t>n</a:t>
            </a:r>
            <a:r>
              <a:rPr sz="1800" dirty="0">
                <a:solidFill>
                  <a:schemeClr val="bg2">
                    <a:lumMod val="50000"/>
                  </a:schemeClr>
                </a:solidFill>
                <a:latin typeface="+mj-lt"/>
                <a:cs typeface="Arial"/>
              </a:rPr>
              <a:t>ary</a:t>
            </a:r>
            <a:r>
              <a:rPr sz="1800" spc="20" dirty="0">
                <a:solidFill>
                  <a:schemeClr val="bg2">
                    <a:lumMod val="50000"/>
                  </a:schemeClr>
                </a:solidFill>
                <a:latin typeface="+mj-lt"/>
                <a:cs typeface="Arial"/>
              </a:rPr>
              <a:t> </a:t>
            </a:r>
            <a:r>
              <a:rPr sz="1800" dirty="0">
                <a:solidFill>
                  <a:schemeClr val="bg2">
                    <a:lumMod val="50000"/>
                  </a:schemeClr>
                </a:solidFill>
                <a:latin typeface="+mj-lt"/>
                <a:cs typeface="Arial"/>
              </a:rPr>
              <a:t>n</a:t>
            </a:r>
            <a:r>
              <a:rPr sz="1800" spc="-10" dirty="0">
                <a:solidFill>
                  <a:schemeClr val="bg2">
                    <a:lumMod val="50000"/>
                  </a:schemeClr>
                </a:solidFill>
                <a:latin typeface="+mj-lt"/>
                <a:cs typeface="Arial"/>
              </a:rPr>
              <a:t>o</a:t>
            </a:r>
            <a:r>
              <a:rPr sz="1800" dirty="0">
                <a:solidFill>
                  <a:schemeClr val="bg2">
                    <a:lumMod val="50000"/>
                  </a:schemeClr>
                </a:solidFill>
                <a:latin typeface="+mj-lt"/>
                <a:cs typeface="Arial"/>
              </a:rPr>
              <a:t>tice, if re</a:t>
            </a:r>
            <a:r>
              <a:rPr sz="1800" spc="-10" dirty="0">
                <a:solidFill>
                  <a:schemeClr val="bg2">
                    <a:lumMod val="50000"/>
                  </a:schemeClr>
                </a:solidFill>
                <a:latin typeface="+mj-lt"/>
                <a:cs typeface="Arial"/>
              </a:rPr>
              <a:t>q</a:t>
            </a:r>
            <a:r>
              <a:rPr sz="1800" dirty="0">
                <a:solidFill>
                  <a:schemeClr val="bg2">
                    <a:lumMod val="50000"/>
                  </a:schemeClr>
                </a:solidFill>
                <a:latin typeface="+mj-lt"/>
                <a:cs typeface="Arial"/>
              </a:rPr>
              <a:t>u</a:t>
            </a:r>
            <a:r>
              <a:rPr sz="1800" spc="-10" dirty="0">
                <a:solidFill>
                  <a:schemeClr val="bg2">
                    <a:lumMod val="50000"/>
                  </a:schemeClr>
                </a:solidFill>
                <a:latin typeface="+mj-lt"/>
                <a:cs typeface="Arial"/>
              </a:rPr>
              <a:t>i</a:t>
            </a:r>
            <a:r>
              <a:rPr sz="1800" dirty="0">
                <a:solidFill>
                  <a:schemeClr val="bg2">
                    <a:lumMod val="50000"/>
                  </a:schemeClr>
                </a:solidFill>
                <a:latin typeface="+mj-lt"/>
                <a:cs typeface="Arial"/>
              </a:rPr>
              <a:t>red,</a:t>
            </a:r>
            <a:r>
              <a:rPr sz="1800" spc="15" dirty="0">
                <a:solidFill>
                  <a:schemeClr val="bg2">
                    <a:lumMod val="50000"/>
                  </a:schemeClr>
                </a:solidFill>
                <a:latin typeface="+mj-lt"/>
                <a:cs typeface="Arial"/>
              </a:rPr>
              <a:t> </a:t>
            </a:r>
            <a:r>
              <a:rPr sz="1800" dirty="0">
                <a:solidFill>
                  <a:schemeClr val="bg2">
                    <a:lumMod val="50000"/>
                  </a:schemeClr>
                </a:solidFill>
                <a:latin typeface="+mj-lt"/>
                <a:cs typeface="Arial"/>
              </a:rPr>
              <a:t>must be</a:t>
            </a:r>
            <a:r>
              <a:rPr sz="1800" spc="-15" dirty="0">
                <a:solidFill>
                  <a:schemeClr val="bg2">
                    <a:lumMod val="50000"/>
                  </a:schemeClr>
                </a:solidFill>
                <a:latin typeface="+mj-lt"/>
                <a:cs typeface="Arial"/>
              </a:rPr>
              <a:t> </a:t>
            </a:r>
            <a:r>
              <a:rPr sz="1800" dirty="0">
                <a:solidFill>
                  <a:schemeClr val="bg2">
                    <a:lumMod val="50000"/>
                  </a:schemeClr>
                </a:solidFill>
                <a:latin typeface="+mj-lt"/>
                <a:cs typeface="Arial"/>
              </a:rPr>
              <a:t>rec</a:t>
            </a:r>
            <a:r>
              <a:rPr sz="1800" spc="-10" dirty="0">
                <a:solidFill>
                  <a:schemeClr val="bg2">
                    <a:lumMod val="50000"/>
                  </a:schemeClr>
                </a:solidFill>
                <a:latin typeface="+mj-lt"/>
                <a:cs typeface="Arial"/>
              </a:rPr>
              <a:t>e</a:t>
            </a:r>
            <a:r>
              <a:rPr sz="1800" dirty="0">
                <a:solidFill>
                  <a:schemeClr val="bg2">
                    <a:lumMod val="50000"/>
                  </a:schemeClr>
                </a:solidFill>
                <a:latin typeface="+mj-lt"/>
                <a:cs typeface="Arial"/>
              </a:rPr>
              <a:t>iv</a:t>
            </a:r>
            <a:r>
              <a:rPr sz="1800" spc="-10" dirty="0">
                <a:solidFill>
                  <a:schemeClr val="bg2">
                    <a:lumMod val="50000"/>
                  </a:schemeClr>
                </a:solidFill>
                <a:latin typeface="+mj-lt"/>
                <a:cs typeface="Arial"/>
              </a:rPr>
              <a:t>e</a:t>
            </a:r>
            <a:r>
              <a:rPr sz="1800" dirty="0">
                <a:solidFill>
                  <a:schemeClr val="bg2">
                    <a:lumMod val="50000"/>
                  </a:schemeClr>
                </a:solidFill>
                <a:latin typeface="+mj-lt"/>
                <a:cs typeface="Arial"/>
              </a:rPr>
              <a:t>d on time or </a:t>
            </a:r>
            <a:r>
              <a:rPr sz="1800" spc="5" dirty="0">
                <a:solidFill>
                  <a:schemeClr val="bg2">
                    <a:lumMod val="50000"/>
                  </a:schemeClr>
                </a:solidFill>
                <a:latin typeface="+mj-lt"/>
                <a:cs typeface="Arial"/>
              </a:rPr>
              <a:t>t</a:t>
            </a:r>
            <a:r>
              <a:rPr sz="1800" dirty="0">
                <a:solidFill>
                  <a:schemeClr val="bg2">
                    <a:lumMod val="50000"/>
                  </a:schemeClr>
                </a:solidFill>
                <a:latin typeface="+mj-lt"/>
                <a:cs typeface="Arial"/>
              </a:rPr>
              <a:t>he</a:t>
            </a:r>
            <a:r>
              <a:rPr sz="1800" spc="-15" dirty="0">
                <a:solidFill>
                  <a:schemeClr val="bg2">
                    <a:lumMod val="50000"/>
                  </a:schemeClr>
                </a:solidFill>
                <a:latin typeface="+mj-lt"/>
                <a:cs typeface="Arial"/>
              </a:rPr>
              <a:t> </a:t>
            </a:r>
            <a:r>
              <a:rPr sz="1800" dirty="0">
                <a:solidFill>
                  <a:schemeClr val="bg2">
                    <a:lumMod val="50000"/>
                  </a:schemeClr>
                </a:solidFill>
                <a:latin typeface="+mj-lt"/>
                <a:cs typeface="Arial"/>
              </a:rPr>
              <a:t>opti</a:t>
            </a:r>
            <a:r>
              <a:rPr sz="1800" spc="-10" dirty="0">
                <a:solidFill>
                  <a:schemeClr val="bg2">
                    <a:lumMod val="50000"/>
                  </a:schemeClr>
                </a:solidFill>
                <a:latin typeface="+mj-lt"/>
                <a:cs typeface="Arial"/>
              </a:rPr>
              <a:t>o</a:t>
            </a:r>
            <a:r>
              <a:rPr sz="1800" dirty="0">
                <a:solidFill>
                  <a:schemeClr val="bg2">
                    <a:lumMod val="50000"/>
                  </a:schemeClr>
                </a:solidFill>
                <a:latin typeface="+mj-lt"/>
                <a:cs typeface="Arial"/>
              </a:rPr>
              <a:t>n</a:t>
            </a:r>
            <a:r>
              <a:rPr sz="1800" spc="10" dirty="0">
                <a:solidFill>
                  <a:schemeClr val="bg2">
                    <a:lumMod val="50000"/>
                  </a:schemeClr>
                </a:solidFill>
                <a:latin typeface="+mj-lt"/>
                <a:cs typeface="Arial"/>
              </a:rPr>
              <a:t> </a:t>
            </a:r>
            <a:r>
              <a:rPr sz="1800" dirty="0">
                <a:solidFill>
                  <a:schemeClr val="bg2">
                    <a:lumMod val="50000"/>
                  </a:schemeClr>
                </a:solidFill>
                <a:latin typeface="+mj-lt"/>
                <a:cs typeface="Arial"/>
              </a:rPr>
              <a:t>e</a:t>
            </a:r>
            <a:r>
              <a:rPr sz="1800" spc="-15" dirty="0">
                <a:solidFill>
                  <a:schemeClr val="bg2">
                    <a:lumMod val="50000"/>
                  </a:schemeClr>
                </a:solidFill>
                <a:latin typeface="+mj-lt"/>
                <a:cs typeface="Arial"/>
              </a:rPr>
              <a:t>x</a:t>
            </a:r>
            <a:r>
              <a:rPr sz="1800" dirty="0">
                <a:solidFill>
                  <a:schemeClr val="bg2">
                    <a:lumMod val="50000"/>
                  </a:schemeClr>
                </a:solidFill>
                <a:latin typeface="+mj-lt"/>
                <a:cs typeface="Arial"/>
              </a:rPr>
              <a:t>ercise</a:t>
            </a:r>
            <a:r>
              <a:rPr sz="1800" spc="20" dirty="0">
                <a:solidFill>
                  <a:schemeClr val="bg2">
                    <a:lumMod val="50000"/>
                  </a:schemeClr>
                </a:solidFill>
                <a:latin typeface="+mj-lt"/>
                <a:cs typeface="Arial"/>
              </a:rPr>
              <a:t> </a:t>
            </a:r>
            <a:r>
              <a:rPr sz="1800" dirty="0">
                <a:solidFill>
                  <a:schemeClr val="bg2">
                    <a:lumMod val="50000"/>
                  </a:schemeClr>
                </a:solidFill>
                <a:latin typeface="+mj-lt"/>
                <a:cs typeface="Arial"/>
              </a:rPr>
              <a:t>is i</a:t>
            </a:r>
            <a:r>
              <a:rPr sz="1800" spc="-10" dirty="0">
                <a:solidFill>
                  <a:schemeClr val="bg2">
                    <a:lumMod val="50000"/>
                  </a:schemeClr>
                </a:solidFill>
                <a:latin typeface="+mj-lt"/>
                <a:cs typeface="Arial"/>
              </a:rPr>
              <a:t>n</a:t>
            </a:r>
            <a:r>
              <a:rPr sz="1800" dirty="0">
                <a:solidFill>
                  <a:schemeClr val="bg2">
                    <a:lumMod val="50000"/>
                  </a:schemeClr>
                </a:solidFill>
                <a:latin typeface="+mj-lt"/>
                <a:cs typeface="Arial"/>
              </a:rPr>
              <a:t>effective, as </a:t>
            </a:r>
            <a:r>
              <a:rPr sz="1800" spc="-10" dirty="0">
                <a:solidFill>
                  <a:schemeClr val="bg2">
                    <a:lumMod val="50000"/>
                  </a:schemeClr>
                </a:solidFill>
                <a:latin typeface="+mj-lt"/>
                <a:cs typeface="Arial"/>
              </a:rPr>
              <a:t>i</a:t>
            </a:r>
            <a:r>
              <a:rPr sz="1800" dirty="0">
                <a:solidFill>
                  <a:schemeClr val="bg2">
                    <a:lumMod val="50000"/>
                  </a:schemeClr>
                </a:solidFill>
                <a:latin typeface="+mj-lt"/>
                <a:cs typeface="Arial"/>
              </a:rPr>
              <a:t>t must</a:t>
            </a:r>
            <a:r>
              <a:rPr sz="1800" spc="5" dirty="0">
                <a:solidFill>
                  <a:schemeClr val="bg2">
                    <a:lumMod val="50000"/>
                  </a:schemeClr>
                </a:solidFill>
                <a:latin typeface="+mj-lt"/>
                <a:cs typeface="Arial"/>
              </a:rPr>
              <a:t> </a:t>
            </a:r>
            <a:r>
              <a:rPr sz="1800" spc="-10" dirty="0">
                <a:solidFill>
                  <a:schemeClr val="bg2">
                    <a:lumMod val="50000"/>
                  </a:schemeClr>
                </a:solidFill>
                <a:latin typeface="+mj-lt"/>
                <a:cs typeface="Arial"/>
              </a:rPr>
              <a:t>b</a:t>
            </a:r>
            <a:r>
              <a:rPr sz="1800" dirty="0">
                <a:solidFill>
                  <a:schemeClr val="bg2">
                    <a:lumMod val="50000"/>
                  </a:schemeClr>
                </a:solidFill>
                <a:latin typeface="+mj-lt"/>
                <a:cs typeface="Arial"/>
              </a:rPr>
              <a:t>e received</a:t>
            </a:r>
            <a:r>
              <a:rPr sz="1800" spc="5" dirty="0">
                <a:solidFill>
                  <a:schemeClr val="bg2">
                    <a:lumMod val="50000"/>
                  </a:schemeClr>
                </a:solidFill>
                <a:latin typeface="+mj-lt"/>
                <a:cs typeface="Arial"/>
              </a:rPr>
              <a:t> </a:t>
            </a:r>
            <a:r>
              <a:rPr sz="1800" dirty="0">
                <a:solidFill>
                  <a:schemeClr val="bg2">
                    <a:lumMod val="50000"/>
                  </a:schemeClr>
                </a:solidFill>
                <a:latin typeface="+mj-lt"/>
                <a:cs typeface="Arial"/>
              </a:rPr>
              <a:t>in</a:t>
            </a:r>
            <a:r>
              <a:rPr sz="1800" spc="5" dirty="0">
                <a:solidFill>
                  <a:schemeClr val="bg2">
                    <a:lumMod val="50000"/>
                  </a:schemeClr>
                </a:solidFill>
                <a:latin typeface="+mj-lt"/>
                <a:cs typeface="Arial"/>
              </a:rPr>
              <a:t> </a:t>
            </a:r>
            <a:r>
              <a:rPr sz="1800" dirty="0">
                <a:solidFill>
                  <a:schemeClr val="bg2">
                    <a:lumMod val="50000"/>
                  </a:schemeClr>
                </a:solidFill>
                <a:latin typeface="+mj-lt"/>
                <a:cs typeface="Arial"/>
              </a:rPr>
              <a:t>a</a:t>
            </a:r>
            <a:r>
              <a:rPr sz="1800" spc="-10" dirty="0">
                <a:solidFill>
                  <a:schemeClr val="bg2">
                    <a:lumMod val="50000"/>
                  </a:schemeClr>
                </a:solidFill>
                <a:latin typeface="+mj-lt"/>
                <a:cs typeface="Arial"/>
              </a:rPr>
              <a:t> </a:t>
            </a:r>
            <a:r>
              <a:rPr sz="1800" dirty="0">
                <a:solidFill>
                  <a:schemeClr val="bg2">
                    <a:lumMod val="50000"/>
                  </a:schemeClr>
                </a:solidFill>
                <a:latin typeface="+mj-lt"/>
                <a:cs typeface="Arial"/>
              </a:rPr>
              <a:t>timely and correct manner.</a:t>
            </a:r>
          </a:p>
          <a:p>
            <a:pPr marL="12700" marR="111125" indent="0" algn="just">
              <a:buNone/>
              <a:tabLst>
                <a:tab pos="356235" algn="l"/>
              </a:tabLst>
            </a:pPr>
            <a:r>
              <a:rPr sz="2000" dirty="0">
                <a:solidFill>
                  <a:schemeClr val="bg2">
                    <a:lumMod val="50000"/>
                  </a:schemeClr>
                </a:solidFill>
                <a:latin typeface="+mj-lt"/>
              </a:rPr>
              <a:t>A</a:t>
            </a:r>
            <a:r>
              <a:rPr sz="2000" spc="-10" dirty="0">
                <a:solidFill>
                  <a:schemeClr val="bg2">
                    <a:lumMod val="50000"/>
                  </a:schemeClr>
                </a:solidFill>
                <a:latin typeface="+mj-lt"/>
              </a:rPr>
              <a:t>n</a:t>
            </a:r>
            <a:r>
              <a:rPr sz="2000" dirty="0">
                <a:solidFill>
                  <a:schemeClr val="bg2">
                    <a:lumMod val="50000"/>
                  </a:schemeClr>
                </a:solidFill>
                <a:latin typeface="+mj-lt"/>
              </a:rPr>
              <a:t>y at</a:t>
            </a:r>
            <a:r>
              <a:rPr sz="2000" spc="5" dirty="0">
                <a:solidFill>
                  <a:schemeClr val="bg2">
                    <a:lumMod val="50000"/>
                  </a:schemeClr>
                </a:solidFill>
                <a:latin typeface="+mj-lt"/>
              </a:rPr>
              <a:t>t</a:t>
            </a:r>
            <a:r>
              <a:rPr sz="2000" dirty="0">
                <a:solidFill>
                  <a:schemeClr val="bg2">
                    <a:lumMod val="50000"/>
                  </a:schemeClr>
                </a:solidFill>
                <a:latin typeface="+mj-lt"/>
              </a:rPr>
              <a:t>empt</a:t>
            </a:r>
            <a:r>
              <a:rPr sz="2000" spc="-15" dirty="0">
                <a:solidFill>
                  <a:schemeClr val="bg2">
                    <a:lumMod val="50000"/>
                  </a:schemeClr>
                </a:solidFill>
                <a:latin typeface="+mj-lt"/>
              </a:rPr>
              <a:t> </a:t>
            </a:r>
            <a:r>
              <a:rPr sz="2000" dirty="0">
                <a:solidFill>
                  <a:schemeClr val="bg2">
                    <a:lumMod val="50000"/>
                  </a:schemeClr>
                </a:solidFill>
                <a:latin typeface="+mj-lt"/>
              </a:rPr>
              <a:t>to </a:t>
            </a:r>
            <a:r>
              <a:rPr sz="2000" spc="-10" dirty="0">
                <a:solidFill>
                  <a:schemeClr val="bg2">
                    <a:lumMod val="50000"/>
                  </a:schemeClr>
                </a:solidFill>
                <a:latin typeface="+mj-lt"/>
              </a:rPr>
              <a:t>a</a:t>
            </a:r>
            <a:r>
              <a:rPr sz="2000" dirty="0">
                <a:solidFill>
                  <a:schemeClr val="bg2">
                    <a:lumMod val="50000"/>
                  </a:schemeClr>
                </a:solidFill>
                <a:latin typeface="+mj-lt"/>
              </a:rPr>
              <a:t>lter the</a:t>
            </a:r>
            <a:r>
              <a:rPr sz="2000" spc="-10" dirty="0">
                <a:solidFill>
                  <a:schemeClr val="bg2">
                    <a:lumMod val="50000"/>
                  </a:schemeClr>
                </a:solidFill>
                <a:latin typeface="+mj-lt"/>
              </a:rPr>
              <a:t> </a:t>
            </a:r>
            <a:r>
              <a:rPr sz="2000" dirty="0">
                <a:solidFill>
                  <a:schemeClr val="bg2">
                    <a:lumMod val="50000"/>
                  </a:schemeClr>
                </a:solidFill>
                <a:latin typeface="+mj-lt"/>
              </a:rPr>
              <a:t>con</a:t>
            </a:r>
            <a:r>
              <a:rPr sz="2000" spc="-10" dirty="0">
                <a:solidFill>
                  <a:schemeClr val="bg2">
                    <a:lumMod val="50000"/>
                  </a:schemeClr>
                </a:solidFill>
                <a:latin typeface="+mj-lt"/>
              </a:rPr>
              <a:t>d</a:t>
            </a:r>
            <a:r>
              <a:rPr sz="2000" dirty="0">
                <a:solidFill>
                  <a:schemeClr val="bg2">
                    <a:lumMod val="50000"/>
                  </a:schemeClr>
                </a:solidFill>
                <a:latin typeface="+mj-lt"/>
              </a:rPr>
              <a:t>iti</a:t>
            </a:r>
            <a:r>
              <a:rPr sz="2000" spc="-10" dirty="0">
                <a:solidFill>
                  <a:schemeClr val="bg2">
                    <a:lumMod val="50000"/>
                  </a:schemeClr>
                </a:solidFill>
                <a:latin typeface="+mj-lt"/>
              </a:rPr>
              <a:t>o</a:t>
            </a:r>
            <a:r>
              <a:rPr sz="2000" dirty="0">
                <a:solidFill>
                  <a:schemeClr val="bg2">
                    <a:lumMod val="50000"/>
                  </a:schemeClr>
                </a:solidFill>
                <a:latin typeface="+mj-lt"/>
              </a:rPr>
              <a:t>ns</a:t>
            </a:r>
            <a:r>
              <a:rPr sz="2000" spc="20" dirty="0">
                <a:solidFill>
                  <a:schemeClr val="bg2">
                    <a:lumMod val="50000"/>
                  </a:schemeClr>
                </a:solidFill>
                <a:latin typeface="+mj-lt"/>
              </a:rPr>
              <a:t> </a:t>
            </a:r>
            <a:r>
              <a:rPr sz="2000" dirty="0">
                <a:solidFill>
                  <a:schemeClr val="bg2">
                    <a:lumMod val="50000"/>
                  </a:schemeClr>
                </a:solidFill>
                <a:latin typeface="+mj-lt"/>
              </a:rPr>
              <a:t>of the contracto</a:t>
            </a:r>
            <a:r>
              <a:rPr sz="2000" spc="5" dirty="0">
                <a:solidFill>
                  <a:schemeClr val="bg2">
                    <a:lumMod val="50000"/>
                  </a:schemeClr>
                </a:solidFill>
                <a:latin typeface="+mj-lt"/>
              </a:rPr>
              <a:t>r</a:t>
            </a:r>
            <a:r>
              <a:rPr sz="2000" dirty="0">
                <a:solidFill>
                  <a:schemeClr val="bg2">
                    <a:lumMod val="50000"/>
                  </a:schemeClr>
                </a:solidFill>
                <a:latin typeface="+mj-lt"/>
              </a:rPr>
              <a:t>’s ob</a:t>
            </a:r>
            <a:r>
              <a:rPr sz="2000" spc="-10" dirty="0">
                <a:solidFill>
                  <a:schemeClr val="bg2">
                    <a:lumMod val="50000"/>
                  </a:schemeClr>
                </a:solidFill>
                <a:latin typeface="+mj-lt"/>
              </a:rPr>
              <a:t>l</a:t>
            </a:r>
            <a:r>
              <a:rPr sz="2000" dirty="0">
                <a:solidFill>
                  <a:schemeClr val="bg2">
                    <a:lumMod val="50000"/>
                  </a:schemeClr>
                </a:solidFill>
                <a:latin typeface="+mj-lt"/>
              </a:rPr>
              <a:t>i</a:t>
            </a:r>
            <a:r>
              <a:rPr sz="2000" spc="-10" dirty="0">
                <a:solidFill>
                  <a:schemeClr val="bg2">
                    <a:lumMod val="50000"/>
                  </a:schemeClr>
                </a:solidFill>
                <a:latin typeface="+mj-lt"/>
              </a:rPr>
              <a:t>g</a:t>
            </a:r>
            <a:r>
              <a:rPr sz="2000" dirty="0">
                <a:solidFill>
                  <a:schemeClr val="bg2">
                    <a:lumMod val="50000"/>
                  </a:schemeClr>
                </a:solidFill>
                <a:latin typeface="+mj-lt"/>
              </a:rPr>
              <a:t>atio</a:t>
            </a:r>
            <a:r>
              <a:rPr sz="2000" spc="-10" dirty="0">
                <a:solidFill>
                  <a:schemeClr val="bg2">
                    <a:lumMod val="50000"/>
                  </a:schemeClr>
                </a:solidFill>
                <a:latin typeface="+mj-lt"/>
              </a:rPr>
              <a:t>n</a:t>
            </a:r>
            <a:r>
              <a:rPr sz="2000" dirty="0">
                <a:solidFill>
                  <a:schemeClr val="bg2">
                    <a:lumMod val="50000"/>
                  </a:schemeClr>
                </a:solidFill>
                <a:latin typeface="+mj-lt"/>
              </a:rPr>
              <a:t>,</a:t>
            </a:r>
            <a:r>
              <a:rPr sz="2000" spc="30" dirty="0">
                <a:solidFill>
                  <a:schemeClr val="bg2">
                    <a:lumMod val="50000"/>
                  </a:schemeClr>
                </a:solidFill>
                <a:latin typeface="+mj-lt"/>
              </a:rPr>
              <a:t> </a:t>
            </a:r>
            <a:r>
              <a:rPr sz="2000" spc="10" dirty="0">
                <a:solidFill>
                  <a:schemeClr val="bg2">
                    <a:lumMod val="50000"/>
                  </a:schemeClr>
                </a:solidFill>
                <a:latin typeface="+mj-lt"/>
              </a:rPr>
              <a:t>(</a:t>
            </a:r>
            <a:r>
              <a:rPr sz="2000" spc="-5" dirty="0">
                <a:solidFill>
                  <a:schemeClr val="bg2">
                    <a:lumMod val="50000"/>
                  </a:schemeClr>
                </a:solidFill>
                <a:latin typeface="+mj-lt"/>
              </a:rPr>
              <a:t>eg</a:t>
            </a:r>
            <a:r>
              <a:rPr sz="2000" dirty="0">
                <a:solidFill>
                  <a:schemeClr val="bg2">
                    <a:lumMod val="50000"/>
                  </a:schemeClr>
                </a:solidFill>
                <a:latin typeface="+mj-lt"/>
              </a:rPr>
              <a:t>, p</a:t>
            </a:r>
            <a:r>
              <a:rPr sz="2000" spc="-10" dirty="0">
                <a:solidFill>
                  <a:schemeClr val="bg2">
                    <a:lumMod val="50000"/>
                  </a:schemeClr>
                </a:solidFill>
                <a:latin typeface="+mj-lt"/>
              </a:rPr>
              <a:t>e</a:t>
            </a:r>
            <a:r>
              <a:rPr sz="2000" dirty="0">
                <a:solidFill>
                  <a:schemeClr val="bg2">
                    <a:lumMod val="50000"/>
                  </a:schemeClr>
                </a:solidFill>
                <a:latin typeface="+mj-lt"/>
              </a:rPr>
              <a:t>riod</a:t>
            </a:r>
            <a:r>
              <a:rPr sz="2000" spc="20" dirty="0">
                <a:solidFill>
                  <a:schemeClr val="bg2">
                    <a:lumMod val="50000"/>
                  </a:schemeClr>
                </a:solidFill>
                <a:latin typeface="+mj-lt"/>
              </a:rPr>
              <a:t> </a:t>
            </a:r>
            <a:r>
              <a:rPr sz="2000" dirty="0">
                <a:solidFill>
                  <a:schemeClr val="bg2">
                    <a:lumMod val="50000"/>
                  </a:schemeClr>
                </a:solidFill>
                <a:latin typeface="+mj-lt"/>
              </a:rPr>
              <a:t>of </a:t>
            </a:r>
            <a:r>
              <a:rPr sz="2000" spc="-10" dirty="0">
                <a:solidFill>
                  <a:schemeClr val="bg2">
                    <a:lumMod val="50000"/>
                  </a:schemeClr>
                </a:solidFill>
                <a:latin typeface="+mj-lt"/>
              </a:rPr>
              <a:t>p</a:t>
            </a:r>
            <a:r>
              <a:rPr sz="2000" dirty="0">
                <a:solidFill>
                  <a:schemeClr val="bg2">
                    <a:lumMod val="50000"/>
                  </a:schemeClr>
                </a:solidFill>
                <a:latin typeface="+mj-lt"/>
              </a:rPr>
              <a:t>erfo</a:t>
            </a:r>
            <a:r>
              <a:rPr sz="2000" spc="5" dirty="0">
                <a:solidFill>
                  <a:schemeClr val="bg2">
                    <a:lumMod val="50000"/>
                  </a:schemeClr>
                </a:solidFill>
                <a:latin typeface="+mj-lt"/>
              </a:rPr>
              <a:t>r</a:t>
            </a:r>
            <a:r>
              <a:rPr sz="2000" dirty="0">
                <a:solidFill>
                  <a:schemeClr val="bg2">
                    <a:lumMod val="50000"/>
                  </a:schemeClr>
                </a:solidFill>
                <a:latin typeface="+mj-lt"/>
              </a:rPr>
              <a:t>mance, i</a:t>
            </a:r>
            <a:r>
              <a:rPr sz="2000" spc="-10" dirty="0">
                <a:solidFill>
                  <a:schemeClr val="bg2">
                    <a:lumMod val="50000"/>
                  </a:schemeClr>
                </a:solidFill>
                <a:latin typeface="+mj-lt"/>
              </a:rPr>
              <a:t>n</a:t>
            </a:r>
            <a:r>
              <a:rPr sz="2000" dirty="0">
                <a:solidFill>
                  <a:schemeClr val="bg2">
                    <a:lumMod val="50000"/>
                  </a:schemeClr>
                </a:solidFill>
                <a:latin typeface="+mj-lt"/>
              </a:rPr>
              <a:t>serti</a:t>
            </a:r>
            <a:r>
              <a:rPr sz="2000" spc="-10" dirty="0">
                <a:solidFill>
                  <a:schemeClr val="bg2">
                    <a:lumMod val="50000"/>
                  </a:schemeClr>
                </a:solidFill>
                <a:latin typeface="+mj-lt"/>
              </a:rPr>
              <a:t>o</a:t>
            </a:r>
            <a:r>
              <a:rPr sz="2000" dirty="0">
                <a:solidFill>
                  <a:schemeClr val="bg2">
                    <a:lumMod val="50000"/>
                  </a:schemeClr>
                </a:solidFill>
                <a:latin typeface="+mj-lt"/>
              </a:rPr>
              <a:t>n</a:t>
            </a:r>
            <a:r>
              <a:rPr sz="2000" spc="10" dirty="0">
                <a:solidFill>
                  <a:schemeClr val="bg2">
                    <a:lumMod val="50000"/>
                  </a:schemeClr>
                </a:solidFill>
                <a:latin typeface="+mj-lt"/>
              </a:rPr>
              <a:t> </a:t>
            </a:r>
            <a:r>
              <a:rPr sz="2000" dirty="0">
                <a:solidFill>
                  <a:schemeClr val="bg2">
                    <a:lumMod val="50000"/>
                  </a:schemeClr>
                </a:solidFill>
                <a:latin typeface="+mj-lt"/>
              </a:rPr>
              <a:t>of </a:t>
            </a:r>
            <a:r>
              <a:rPr sz="2000" spc="-10" dirty="0">
                <a:solidFill>
                  <a:schemeClr val="bg2">
                    <a:lumMod val="50000"/>
                  </a:schemeClr>
                </a:solidFill>
                <a:latin typeface="+mj-lt"/>
              </a:rPr>
              <a:t>a</a:t>
            </a:r>
            <a:r>
              <a:rPr sz="2000" dirty="0">
                <a:solidFill>
                  <a:schemeClr val="bg2">
                    <a:lumMod val="50000"/>
                  </a:schemeClr>
                </a:solidFill>
                <a:latin typeface="+mj-lt"/>
              </a:rPr>
              <a:t>n</a:t>
            </a:r>
            <a:r>
              <a:rPr sz="2000" spc="10" dirty="0">
                <a:solidFill>
                  <a:schemeClr val="bg2">
                    <a:lumMod val="50000"/>
                  </a:schemeClr>
                </a:solidFill>
                <a:latin typeface="+mj-lt"/>
              </a:rPr>
              <a:t> </a:t>
            </a:r>
            <a:r>
              <a:rPr sz="2000" dirty="0">
                <a:solidFill>
                  <a:schemeClr val="bg2">
                    <a:lumMod val="50000"/>
                  </a:schemeClr>
                </a:solidFill>
                <a:latin typeface="+mj-lt"/>
              </a:rPr>
              <a:t>ava</a:t>
            </a:r>
            <a:r>
              <a:rPr sz="2000" spc="-10" dirty="0">
                <a:solidFill>
                  <a:schemeClr val="bg2">
                    <a:lumMod val="50000"/>
                  </a:schemeClr>
                </a:solidFill>
                <a:latin typeface="+mj-lt"/>
              </a:rPr>
              <a:t>i</a:t>
            </a:r>
            <a:r>
              <a:rPr sz="2000" dirty="0">
                <a:solidFill>
                  <a:schemeClr val="bg2">
                    <a:lumMod val="50000"/>
                  </a:schemeClr>
                </a:solidFill>
                <a:latin typeface="+mj-lt"/>
              </a:rPr>
              <a:t>l</a:t>
            </a:r>
            <a:r>
              <a:rPr sz="2000" spc="-10" dirty="0">
                <a:solidFill>
                  <a:schemeClr val="bg2">
                    <a:lumMod val="50000"/>
                  </a:schemeClr>
                </a:solidFill>
                <a:latin typeface="+mj-lt"/>
              </a:rPr>
              <a:t>a</a:t>
            </a:r>
            <a:r>
              <a:rPr sz="2000" dirty="0">
                <a:solidFill>
                  <a:schemeClr val="bg2">
                    <a:lumMod val="50000"/>
                  </a:schemeClr>
                </a:solidFill>
                <a:latin typeface="+mj-lt"/>
              </a:rPr>
              <a:t>bi</a:t>
            </a:r>
            <a:r>
              <a:rPr sz="2000" spc="-15" dirty="0">
                <a:solidFill>
                  <a:schemeClr val="bg2">
                    <a:lumMod val="50000"/>
                  </a:schemeClr>
                </a:solidFill>
                <a:latin typeface="+mj-lt"/>
              </a:rPr>
              <a:t>l</a:t>
            </a:r>
            <a:r>
              <a:rPr sz="2000" dirty="0">
                <a:solidFill>
                  <a:schemeClr val="bg2">
                    <a:lumMod val="50000"/>
                  </a:schemeClr>
                </a:solidFill>
                <a:latin typeface="+mj-lt"/>
              </a:rPr>
              <a:t>ity</a:t>
            </a:r>
            <a:r>
              <a:rPr sz="2000" spc="50" dirty="0">
                <a:solidFill>
                  <a:schemeClr val="bg2">
                    <a:lumMod val="50000"/>
                  </a:schemeClr>
                </a:solidFill>
                <a:latin typeface="+mj-lt"/>
              </a:rPr>
              <a:t> </a:t>
            </a:r>
            <a:r>
              <a:rPr sz="2000" dirty="0">
                <a:solidFill>
                  <a:schemeClr val="bg2">
                    <a:lumMod val="50000"/>
                  </a:schemeClr>
                </a:solidFill>
                <a:latin typeface="+mj-lt"/>
              </a:rPr>
              <a:t>of funds,</a:t>
            </a:r>
            <a:r>
              <a:rPr sz="2000" spc="-10" dirty="0">
                <a:solidFill>
                  <a:schemeClr val="bg2">
                    <a:lumMod val="50000"/>
                  </a:schemeClr>
                </a:solidFill>
                <a:latin typeface="+mj-lt"/>
              </a:rPr>
              <a:t> </a:t>
            </a:r>
            <a:r>
              <a:rPr sz="2000" dirty="0">
                <a:solidFill>
                  <a:schemeClr val="bg2">
                    <a:lumMod val="50000"/>
                  </a:schemeClr>
                </a:solidFill>
                <a:latin typeface="+mj-lt"/>
              </a:rPr>
              <a:t>l</a:t>
            </a:r>
            <a:r>
              <a:rPr sz="2000" spc="-10" dirty="0">
                <a:solidFill>
                  <a:schemeClr val="bg2">
                    <a:lumMod val="50000"/>
                  </a:schemeClr>
                </a:solidFill>
                <a:latin typeface="+mj-lt"/>
              </a:rPr>
              <a:t>i</a:t>
            </a:r>
            <a:r>
              <a:rPr sz="2000" dirty="0">
                <a:solidFill>
                  <a:schemeClr val="bg2">
                    <a:lumMod val="50000"/>
                  </a:schemeClr>
                </a:solidFill>
                <a:latin typeface="+mj-lt"/>
              </a:rPr>
              <a:t>miting</a:t>
            </a:r>
            <a:r>
              <a:rPr sz="2000" spc="20" dirty="0">
                <a:solidFill>
                  <a:schemeClr val="bg2">
                    <a:lumMod val="50000"/>
                  </a:schemeClr>
                </a:solidFill>
                <a:latin typeface="+mj-lt"/>
              </a:rPr>
              <a:t> </a:t>
            </a:r>
            <a:r>
              <a:rPr sz="2000" dirty="0">
                <a:solidFill>
                  <a:schemeClr val="bg2">
                    <a:lumMod val="50000"/>
                  </a:schemeClr>
                </a:solidFill>
                <a:latin typeface="+mj-lt"/>
              </a:rPr>
              <a:t>the gov</a:t>
            </a:r>
            <a:r>
              <a:rPr sz="2000" spc="-10" dirty="0">
                <a:solidFill>
                  <a:schemeClr val="bg2">
                    <a:lumMod val="50000"/>
                  </a:schemeClr>
                </a:solidFill>
                <a:latin typeface="+mj-lt"/>
              </a:rPr>
              <a:t>e</a:t>
            </a:r>
            <a:r>
              <a:rPr sz="2000" dirty="0">
                <a:solidFill>
                  <a:schemeClr val="bg2">
                    <a:lumMod val="50000"/>
                  </a:schemeClr>
                </a:solidFill>
                <a:latin typeface="+mj-lt"/>
              </a:rPr>
              <a:t>rn</a:t>
            </a:r>
            <a:r>
              <a:rPr sz="2000" spc="5" dirty="0">
                <a:solidFill>
                  <a:schemeClr val="bg2">
                    <a:lumMod val="50000"/>
                  </a:schemeClr>
                </a:solidFill>
                <a:latin typeface="+mj-lt"/>
              </a:rPr>
              <a:t>m</a:t>
            </a:r>
            <a:r>
              <a:rPr sz="2000" dirty="0">
                <a:solidFill>
                  <a:schemeClr val="bg2">
                    <a:lumMod val="50000"/>
                  </a:schemeClr>
                </a:solidFill>
                <a:latin typeface="+mj-lt"/>
              </a:rPr>
              <a:t>ent’s</a:t>
            </a:r>
            <a:r>
              <a:rPr sz="2000" spc="5" dirty="0">
                <a:solidFill>
                  <a:schemeClr val="bg2">
                    <a:lumMod val="50000"/>
                  </a:schemeClr>
                </a:solidFill>
                <a:latin typeface="+mj-lt"/>
              </a:rPr>
              <a:t> </a:t>
            </a:r>
            <a:r>
              <a:rPr sz="2000" dirty="0">
                <a:solidFill>
                  <a:schemeClr val="bg2">
                    <a:lumMod val="50000"/>
                  </a:schemeClr>
                </a:solidFill>
                <a:latin typeface="+mj-lt"/>
              </a:rPr>
              <a:t>l</a:t>
            </a:r>
            <a:r>
              <a:rPr sz="2000" spc="-10" dirty="0">
                <a:solidFill>
                  <a:schemeClr val="bg2">
                    <a:lumMod val="50000"/>
                  </a:schemeClr>
                </a:solidFill>
                <a:latin typeface="+mj-lt"/>
              </a:rPr>
              <a:t>i</a:t>
            </a:r>
            <a:r>
              <a:rPr sz="2000" dirty="0">
                <a:solidFill>
                  <a:schemeClr val="bg2">
                    <a:lumMod val="50000"/>
                  </a:schemeClr>
                </a:solidFill>
                <a:latin typeface="+mj-lt"/>
              </a:rPr>
              <a:t>ab</a:t>
            </a:r>
            <a:r>
              <a:rPr sz="2000" spc="-10" dirty="0">
                <a:solidFill>
                  <a:schemeClr val="bg2">
                    <a:lumMod val="50000"/>
                  </a:schemeClr>
                </a:solidFill>
                <a:latin typeface="+mj-lt"/>
              </a:rPr>
              <a:t>i</a:t>
            </a:r>
            <a:r>
              <a:rPr sz="2000" dirty="0">
                <a:solidFill>
                  <a:schemeClr val="bg2">
                    <a:lumMod val="50000"/>
                  </a:schemeClr>
                </a:solidFill>
                <a:latin typeface="+mj-lt"/>
              </a:rPr>
              <a:t>l</a:t>
            </a:r>
            <a:r>
              <a:rPr sz="2000" spc="-10" dirty="0">
                <a:solidFill>
                  <a:schemeClr val="bg2">
                    <a:lumMod val="50000"/>
                  </a:schemeClr>
                </a:solidFill>
                <a:latin typeface="+mj-lt"/>
              </a:rPr>
              <a:t>i</a:t>
            </a:r>
            <a:r>
              <a:rPr sz="2000" dirty="0">
                <a:solidFill>
                  <a:schemeClr val="bg2">
                    <a:lumMod val="50000"/>
                  </a:schemeClr>
                </a:solidFill>
                <a:latin typeface="+mj-lt"/>
              </a:rPr>
              <a:t>ty</a:t>
            </a:r>
            <a:r>
              <a:rPr sz="2000" spc="55" dirty="0">
                <a:solidFill>
                  <a:schemeClr val="bg2">
                    <a:lumMod val="50000"/>
                  </a:schemeClr>
                </a:solidFill>
                <a:latin typeface="+mj-lt"/>
              </a:rPr>
              <a:t> </a:t>
            </a:r>
            <a:r>
              <a:rPr sz="2000" dirty="0">
                <a:solidFill>
                  <a:schemeClr val="bg2">
                    <a:lumMod val="50000"/>
                  </a:schemeClr>
                </a:solidFill>
                <a:latin typeface="+mj-lt"/>
              </a:rPr>
              <a:t>of</a:t>
            </a:r>
            <a:r>
              <a:rPr sz="2000" spc="-20" dirty="0">
                <a:solidFill>
                  <a:schemeClr val="bg2">
                    <a:lumMod val="50000"/>
                  </a:schemeClr>
                </a:solidFill>
                <a:latin typeface="+mj-lt"/>
              </a:rPr>
              <a:t> </a:t>
            </a:r>
            <a:r>
              <a:rPr sz="2000" dirty="0">
                <a:solidFill>
                  <a:schemeClr val="bg2">
                    <a:lumMod val="50000"/>
                  </a:schemeClr>
                </a:solidFill>
                <a:latin typeface="+mj-lt"/>
              </a:rPr>
              <a:t>payment, etc.)</a:t>
            </a:r>
            <a:r>
              <a:rPr sz="2000" spc="-25" dirty="0">
                <a:solidFill>
                  <a:schemeClr val="bg2">
                    <a:lumMod val="50000"/>
                  </a:schemeClr>
                </a:solidFill>
                <a:latin typeface="+mj-lt"/>
              </a:rPr>
              <a:t> </a:t>
            </a:r>
            <a:r>
              <a:rPr sz="2000" dirty="0">
                <a:solidFill>
                  <a:schemeClr val="bg2">
                    <a:lumMod val="50000"/>
                  </a:schemeClr>
                </a:solidFill>
                <a:latin typeface="+mj-lt"/>
              </a:rPr>
              <a:t>renders</a:t>
            </a:r>
            <a:r>
              <a:rPr sz="2000" spc="10" dirty="0">
                <a:solidFill>
                  <a:schemeClr val="bg2">
                    <a:lumMod val="50000"/>
                  </a:schemeClr>
                </a:solidFill>
                <a:latin typeface="+mj-lt"/>
              </a:rPr>
              <a:t> </a:t>
            </a:r>
            <a:r>
              <a:rPr sz="2000" dirty="0">
                <a:solidFill>
                  <a:schemeClr val="bg2">
                    <a:lumMod val="50000"/>
                  </a:schemeClr>
                </a:solidFill>
                <a:latin typeface="+mj-lt"/>
              </a:rPr>
              <a:t>the e</a:t>
            </a:r>
            <a:r>
              <a:rPr sz="2000" spc="-20" dirty="0">
                <a:solidFill>
                  <a:schemeClr val="bg2">
                    <a:lumMod val="50000"/>
                  </a:schemeClr>
                </a:solidFill>
                <a:latin typeface="+mj-lt"/>
              </a:rPr>
              <a:t>x</a:t>
            </a:r>
            <a:r>
              <a:rPr sz="2000" dirty="0">
                <a:solidFill>
                  <a:schemeClr val="bg2">
                    <a:lumMod val="50000"/>
                  </a:schemeClr>
                </a:solidFill>
                <a:latin typeface="+mj-lt"/>
              </a:rPr>
              <a:t>erci</a:t>
            </a:r>
            <a:r>
              <a:rPr sz="2000" spc="-10" dirty="0">
                <a:solidFill>
                  <a:schemeClr val="bg2">
                    <a:lumMod val="50000"/>
                  </a:schemeClr>
                </a:solidFill>
                <a:latin typeface="+mj-lt"/>
              </a:rPr>
              <a:t>s</a:t>
            </a:r>
            <a:r>
              <a:rPr sz="2000" dirty="0">
                <a:solidFill>
                  <a:schemeClr val="bg2">
                    <a:lumMod val="50000"/>
                  </a:schemeClr>
                </a:solidFill>
                <a:latin typeface="+mj-lt"/>
              </a:rPr>
              <a:t>e</a:t>
            </a:r>
            <a:r>
              <a:rPr sz="2000" spc="20" dirty="0">
                <a:solidFill>
                  <a:schemeClr val="bg2">
                    <a:lumMod val="50000"/>
                  </a:schemeClr>
                </a:solidFill>
                <a:latin typeface="+mj-lt"/>
              </a:rPr>
              <a:t> </a:t>
            </a:r>
            <a:r>
              <a:rPr sz="2000" dirty="0">
                <a:solidFill>
                  <a:schemeClr val="bg2">
                    <a:lumMod val="50000"/>
                  </a:schemeClr>
                </a:solidFill>
                <a:latin typeface="+mj-lt"/>
              </a:rPr>
              <a:t>of</a:t>
            </a:r>
            <a:r>
              <a:rPr sz="2000" spc="-10" dirty="0">
                <a:solidFill>
                  <a:schemeClr val="bg2">
                    <a:lumMod val="50000"/>
                  </a:schemeClr>
                </a:solidFill>
                <a:latin typeface="+mj-lt"/>
              </a:rPr>
              <a:t> </a:t>
            </a:r>
            <a:r>
              <a:rPr sz="2000" dirty="0">
                <a:solidFill>
                  <a:schemeClr val="bg2">
                    <a:lumMod val="50000"/>
                  </a:schemeClr>
                </a:solidFill>
                <a:latin typeface="+mj-lt"/>
              </a:rPr>
              <a:t>the</a:t>
            </a:r>
            <a:r>
              <a:rPr sz="2000" spc="-15" dirty="0">
                <a:solidFill>
                  <a:schemeClr val="bg2">
                    <a:lumMod val="50000"/>
                  </a:schemeClr>
                </a:solidFill>
                <a:latin typeface="+mj-lt"/>
              </a:rPr>
              <a:t> </a:t>
            </a:r>
            <a:r>
              <a:rPr sz="2000" dirty="0">
                <a:solidFill>
                  <a:schemeClr val="bg2">
                    <a:lumMod val="50000"/>
                  </a:schemeClr>
                </a:solidFill>
                <a:latin typeface="+mj-lt"/>
              </a:rPr>
              <a:t>o</a:t>
            </a:r>
            <a:r>
              <a:rPr sz="2000" spc="-10" dirty="0">
                <a:solidFill>
                  <a:schemeClr val="bg2">
                    <a:lumMod val="50000"/>
                  </a:schemeClr>
                </a:solidFill>
                <a:latin typeface="+mj-lt"/>
              </a:rPr>
              <a:t>p</a:t>
            </a:r>
            <a:r>
              <a:rPr sz="2000" dirty="0">
                <a:solidFill>
                  <a:schemeClr val="bg2">
                    <a:lumMod val="50000"/>
                  </a:schemeClr>
                </a:solidFill>
                <a:latin typeface="+mj-lt"/>
              </a:rPr>
              <a:t>tion</a:t>
            </a:r>
            <a:r>
              <a:rPr sz="2000" spc="5" dirty="0">
                <a:solidFill>
                  <a:schemeClr val="bg2">
                    <a:lumMod val="50000"/>
                  </a:schemeClr>
                </a:solidFill>
                <a:latin typeface="+mj-lt"/>
              </a:rPr>
              <a:t> </a:t>
            </a:r>
            <a:r>
              <a:rPr sz="2000" dirty="0">
                <a:solidFill>
                  <a:schemeClr val="bg2">
                    <a:lumMod val="50000"/>
                  </a:schemeClr>
                </a:solidFill>
                <a:latin typeface="+mj-lt"/>
              </a:rPr>
              <a:t>co</a:t>
            </a:r>
            <a:r>
              <a:rPr sz="2000" spc="-10" dirty="0">
                <a:solidFill>
                  <a:schemeClr val="bg2">
                    <a:lumMod val="50000"/>
                  </a:schemeClr>
                </a:solidFill>
                <a:latin typeface="+mj-lt"/>
              </a:rPr>
              <a:t>n</a:t>
            </a:r>
            <a:r>
              <a:rPr sz="2000" dirty="0">
                <a:solidFill>
                  <a:schemeClr val="bg2">
                    <a:lumMod val="50000"/>
                  </a:schemeClr>
                </a:solidFill>
                <a:latin typeface="+mj-lt"/>
              </a:rPr>
              <a:t>d</a:t>
            </a:r>
            <a:r>
              <a:rPr sz="2000" spc="-10" dirty="0">
                <a:solidFill>
                  <a:schemeClr val="bg2">
                    <a:lumMod val="50000"/>
                  </a:schemeClr>
                </a:solidFill>
                <a:latin typeface="+mj-lt"/>
              </a:rPr>
              <a:t>i</a:t>
            </a:r>
            <a:r>
              <a:rPr sz="2000" dirty="0">
                <a:solidFill>
                  <a:schemeClr val="bg2">
                    <a:lumMod val="50000"/>
                  </a:schemeClr>
                </a:solidFill>
                <a:latin typeface="+mj-lt"/>
              </a:rPr>
              <a:t>tio</a:t>
            </a:r>
            <a:r>
              <a:rPr sz="2000" spc="-10" dirty="0">
                <a:solidFill>
                  <a:schemeClr val="bg2">
                    <a:lumMod val="50000"/>
                  </a:schemeClr>
                </a:solidFill>
                <a:latin typeface="+mj-lt"/>
              </a:rPr>
              <a:t>n</a:t>
            </a:r>
            <a:r>
              <a:rPr sz="2000" dirty="0">
                <a:solidFill>
                  <a:schemeClr val="bg2">
                    <a:lumMod val="50000"/>
                  </a:schemeClr>
                </a:solidFill>
                <a:latin typeface="+mj-lt"/>
              </a:rPr>
              <a:t>al</a:t>
            </a:r>
            <a:r>
              <a:rPr sz="2000" spc="40" dirty="0">
                <a:solidFill>
                  <a:schemeClr val="bg2">
                    <a:lumMod val="50000"/>
                  </a:schemeClr>
                </a:solidFill>
                <a:latin typeface="+mj-lt"/>
              </a:rPr>
              <a:t> </a:t>
            </a:r>
            <a:r>
              <a:rPr sz="2000" dirty="0">
                <a:solidFill>
                  <a:schemeClr val="bg2">
                    <a:lumMod val="50000"/>
                  </a:schemeClr>
                </a:solidFill>
                <a:latin typeface="+mj-lt"/>
              </a:rPr>
              <a:t>a</a:t>
            </a:r>
            <a:r>
              <a:rPr sz="2000" spc="-10" dirty="0">
                <a:solidFill>
                  <a:schemeClr val="bg2">
                    <a:lumMod val="50000"/>
                  </a:schemeClr>
                </a:solidFill>
                <a:latin typeface="+mj-lt"/>
              </a:rPr>
              <a:t>n</a:t>
            </a:r>
            <a:r>
              <a:rPr sz="2000" dirty="0">
                <a:solidFill>
                  <a:schemeClr val="bg2">
                    <a:lumMod val="50000"/>
                  </a:schemeClr>
                </a:solidFill>
                <a:latin typeface="+mj-lt"/>
              </a:rPr>
              <a:t>d i</a:t>
            </a:r>
            <a:r>
              <a:rPr sz="2000" spc="-10" dirty="0">
                <a:solidFill>
                  <a:schemeClr val="bg2">
                    <a:lumMod val="50000"/>
                  </a:schemeClr>
                </a:solidFill>
                <a:latin typeface="+mj-lt"/>
              </a:rPr>
              <a:t>n</a:t>
            </a:r>
            <a:r>
              <a:rPr sz="2000" dirty="0">
                <a:solidFill>
                  <a:schemeClr val="bg2">
                    <a:lumMod val="50000"/>
                  </a:schemeClr>
                </a:solidFill>
                <a:latin typeface="+mj-lt"/>
              </a:rPr>
              <a:t>va</a:t>
            </a:r>
            <a:r>
              <a:rPr sz="2000" spc="-10" dirty="0">
                <a:solidFill>
                  <a:schemeClr val="bg2">
                    <a:lumMod val="50000"/>
                  </a:schemeClr>
                </a:solidFill>
                <a:latin typeface="+mj-lt"/>
              </a:rPr>
              <a:t>l</a:t>
            </a:r>
            <a:r>
              <a:rPr sz="2000" dirty="0">
                <a:solidFill>
                  <a:schemeClr val="bg2">
                    <a:lumMod val="50000"/>
                  </a:schemeClr>
                </a:solidFill>
                <a:latin typeface="+mj-lt"/>
              </a:rPr>
              <a:t>i</a:t>
            </a:r>
            <a:r>
              <a:rPr sz="2000" spc="-10" dirty="0">
                <a:solidFill>
                  <a:schemeClr val="bg2">
                    <a:lumMod val="50000"/>
                  </a:schemeClr>
                </a:solidFill>
                <a:latin typeface="+mj-lt"/>
              </a:rPr>
              <a:t>d</a:t>
            </a:r>
            <a:r>
              <a:rPr sz="2000" dirty="0" smtClean="0">
                <a:solidFill>
                  <a:schemeClr val="bg2">
                    <a:lumMod val="50000"/>
                  </a:schemeClr>
                </a:solidFill>
                <a:latin typeface="+mj-lt"/>
              </a:rPr>
              <a:t>.</a:t>
            </a:r>
            <a:r>
              <a:rPr lang="en-US" sz="2000" spc="-5" dirty="0">
                <a:solidFill>
                  <a:schemeClr val="bg2">
                    <a:lumMod val="50000"/>
                  </a:schemeClr>
                </a:solidFill>
                <a:latin typeface="+mj-lt"/>
              </a:rPr>
              <a:t> </a:t>
            </a:r>
            <a:endParaRPr lang="en-US" sz="2000" spc="-5" dirty="0" smtClean="0">
              <a:solidFill>
                <a:schemeClr val="bg2">
                  <a:lumMod val="50000"/>
                </a:schemeClr>
              </a:solidFill>
              <a:latin typeface="+mj-lt"/>
            </a:endParaRPr>
          </a:p>
          <a:p>
            <a:pPr marL="12700" marR="111125" indent="0" algn="just">
              <a:buNone/>
              <a:tabLst>
                <a:tab pos="356235" algn="l"/>
              </a:tabLst>
            </a:pPr>
            <a:r>
              <a:rPr lang="en-US" sz="2000" spc="-5" dirty="0" smtClean="0">
                <a:solidFill>
                  <a:schemeClr val="bg2">
                    <a:lumMod val="50000"/>
                  </a:schemeClr>
                </a:solidFill>
                <a:latin typeface="+mj-lt"/>
              </a:rPr>
              <a:t>Two</a:t>
            </a:r>
            <a:r>
              <a:rPr lang="en-US" sz="2000" spc="5" dirty="0" smtClean="0">
                <a:solidFill>
                  <a:schemeClr val="bg2">
                    <a:lumMod val="50000"/>
                  </a:schemeClr>
                </a:solidFill>
                <a:latin typeface="+mj-lt"/>
              </a:rPr>
              <a:t> </a:t>
            </a:r>
            <a:r>
              <a:rPr lang="en-US" sz="2000" spc="-5" dirty="0">
                <a:solidFill>
                  <a:schemeClr val="bg2">
                    <a:lumMod val="50000"/>
                  </a:schemeClr>
                </a:solidFill>
                <a:latin typeface="+mj-lt"/>
              </a:rPr>
              <a:t>po</a:t>
            </a:r>
            <a:r>
              <a:rPr lang="en-US" sz="2000" dirty="0">
                <a:solidFill>
                  <a:schemeClr val="bg2">
                    <a:lumMod val="50000"/>
                  </a:schemeClr>
                </a:solidFill>
                <a:latin typeface="+mj-lt"/>
              </a:rPr>
              <a:t>s</a:t>
            </a:r>
            <a:r>
              <a:rPr lang="en-US" sz="2000" spc="-5" dirty="0">
                <a:solidFill>
                  <a:schemeClr val="bg2">
                    <a:lumMod val="50000"/>
                  </a:schemeClr>
                </a:solidFill>
                <a:latin typeface="+mj-lt"/>
              </a:rPr>
              <a:t>si</a:t>
            </a:r>
            <a:r>
              <a:rPr lang="en-US" sz="2000" dirty="0">
                <a:solidFill>
                  <a:schemeClr val="bg2">
                    <a:lumMod val="50000"/>
                  </a:schemeClr>
                </a:solidFill>
                <a:latin typeface="+mj-lt"/>
              </a:rPr>
              <a:t>b</a:t>
            </a:r>
            <a:r>
              <a:rPr lang="en-US" sz="2000" spc="-5" dirty="0">
                <a:solidFill>
                  <a:schemeClr val="bg2">
                    <a:lumMod val="50000"/>
                  </a:schemeClr>
                </a:solidFill>
                <a:latin typeface="+mj-lt"/>
              </a:rPr>
              <a:t>ili</a:t>
            </a:r>
            <a:r>
              <a:rPr lang="en-US" sz="2000" dirty="0">
                <a:solidFill>
                  <a:schemeClr val="bg2">
                    <a:lumMod val="50000"/>
                  </a:schemeClr>
                </a:solidFill>
                <a:latin typeface="+mj-lt"/>
              </a:rPr>
              <a:t>t</a:t>
            </a:r>
            <a:r>
              <a:rPr lang="en-US" sz="2000" spc="-5" dirty="0">
                <a:solidFill>
                  <a:schemeClr val="bg2">
                    <a:lumMod val="50000"/>
                  </a:schemeClr>
                </a:solidFill>
                <a:latin typeface="+mj-lt"/>
              </a:rPr>
              <a:t>ies</a:t>
            </a:r>
            <a:r>
              <a:rPr lang="en-US" sz="2000" spc="5" dirty="0">
                <a:solidFill>
                  <a:schemeClr val="bg2">
                    <a:lumMod val="50000"/>
                  </a:schemeClr>
                </a:solidFill>
                <a:latin typeface="+mj-lt"/>
              </a:rPr>
              <a:t> </a:t>
            </a:r>
            <a:r>
              <a:rPr lang="en-US" sz="2000" spc="-5" dirty="0">
                <a:solidFill>
                  <a:schemeClr val="bg2">
                    <a:lumMod val="50000"/>
                  </a:schemeClr>
                </a:solidFill>
                <a:latin typeface="+mj-lt"/>
              </a:rPr>
              <a:t>e</a:t>
            </a:r>
            <a:r>
              <a:rPr lang="en-US" sz="2000" dirty="0">
                <a:solidFill>
                  <a:schemeClr val="bg2">
                    <a:lumMod val="50000"/>
                  </a:schemeClr>
                </a:solidFill>
                <a:latin typeface="+mj-lt"/>
              </a:rPr>
              <a:t>x</a:t>
            </a:r>
            <a:r>
              <a:rPr lang="en-US" sz="2000" spc="-5" dirty="0">
                <a:solidFill>
                  <a:schemeClr val="bg2">
                    <a:lumMod val="50000"/>
                  </a:schemeClr>
                </a:solidFill>
                <a:latin typeface="+mj-lt"/>
              </a:rPr>
              <a:t>ist</a:t>
            </a:r>
            <a:r>
              <a:rPr lang="en-US" sz="2000" spc="-20" dirty="0">
                <a:solidFill>
                  <a:schemeClr val="bg2">
                    <a:lumMod val="50000"/>
                  </a:schemeClr>
                </a:solidFill>
                <a:latin typeface="+mj-lt"/>
              </a:rPr>
              <a:t> </a:t>
            </a:r>
            <a:r>
              <a:rPr lang="en-US" sz="2000" spc="-5" dirty="0">
                <a:solidFill>
                  <a:schemeClr val="bg2">
                    <a:lumMod val="50000"/>
                  </a:schemeClr>
                </a:solidFill>
                <a:latin typeface="+mj-lt"/>
              </a:rPr>
              <a:t>for</a:t>
            </a:r>
            <a:r>
              <a:rPr lang="en-US" sz="2000" spc="5" dirty="0">
                <a:solidFill>
                  <a:schemeClr val="bg2">
                    <a:lumMod val="50000"/>
                  </a:schemeClr>
                </a:solidFill>
                <a:latin typeface="+mj-lt"/>
              </a:rPr>
              <a:t> </a:t>
            </a:r>
            <a:r>
              <a:rPr lang="en-US" sz="2000" spc="-5" dirty="0">
                <a:solidFill>
                  <a:schemeClr val="bg2">
                    <a:lumMod val="50000"/>
                  </a:schemeClr>
                </a:solidFill>
                <a:latin typeface="+mj-lt"/>
              </a:rPr>
              <a:t>a </a:t>
            </a:r>
            <a:r>
              <a:rPr lang="en-US" sz="2000" dirty="0">
                <a:solidFill>
                  <a:schemeClr val="bg2">
                    <a:lumMod val="50000"/>
                  </a:schemeClr>
                </a:solidFill>
                <a:latin typeface="+mj-lt"/>
              </a:rPr>
              <a:t>c</a:t>
            </a:r>
            <a:r>
              <a:rPr lang="en-US" sz="2000" spc="-5" dirty="0">
                <a:solidFill>
                  <a:schemeClr val="bg2">
                    <a:lumMod val="50000"/>
                  </a:schemeClr>
                </a:solidFill>
                <a:latin typeface="+mj-lt"/>
              </a:rPr>
              <a:t>on</a:t>
            </a:r>
            <a:r>
              <a:rPr lang="en-US" sz="2000" dirty="0">
                <a:solidFill>
                  <a:schemeClr val="bg2">
                    <a:lumMod val="50000"/>
                  </a:schemeClr>
                </a:solidFill>
                <a:latin typeface="+mj-lt"/>
              </a:rPr>
              <a:t>t</a:t>
            </a:r>
            <a:r>
              <a:rPr lang="en-US" sz="2000" spc="-5" dirty="0">
                <a:solidFill>
                  <a:schemeClr val="bg2">
                    <a:lumMod val="50000"/>
                  </a:schemeClr>
                </a:solidFill>
                <a:latin typeface="+mj-lt"/>
              </a:rPr>
              <a:t>ra</a:t>
            </a:r>
            <a:r>
              <a:rPr lang="en-US" sz="2000" dirty="0">
                <a:solidFill>
                  <a:schemeClr val="bg2">
                    <a:lumMod val="50000"/>
                  </a:schemeClr>
                </a:solidFill>
                <a:latin typeface="+mj-lt"/>
              </a:rPr>
              <a:t>c</a:t>
            </a:r>
            <a:r>
              <a:rPr lang="en-US" sz="2000" spc="-5" dirty="0">
                <a:solidFill>
                  <a:schemeClr val="bg2">
                    <a:lumMod val="50000"/>
                  </a:schemeClr>
                </a:solidFill>
                <a:latin typeface="+mj-lt"/>
              </a:rPr>
              <a:t>tor when the</a:t>
            </a:r>
            <a:r>
              <a:rPr lang="en-US" sz="2000" spc="10" dirty="0">
                <a:solidFill>
                  <a:schemeClr val="bg2">
                    <a:lumMod val="50000"/>
                  </a:schemeClr>
                </a:solidFill>
                <a:latin typeface="+mj-lt"/>
              </a:rPr>
              <a:t> </a:t>
            </a:r>
            <a:r>
              <a:rPr lang="en-US" sz="2000" spc="-5" dirty="0">
                <a:solidFill>
                  <a:schemeClr val="bg2">
                    <a:lumMod val="50000"/>
                  </a:schemeClr>
                </a:solidFill>
                <a:latin typeface="+mj-lt"/>
              </a:rPr>
              <a:t>g</a:t>
            </a:r>
            <a:r>
              <a:rPr lang="en-US" sz="2000" dirty="0">
                <a:solidFill>
                  <a:schemeClr val="bg2">
                    <a:lumMod val="50000"/>
                  </a:schemeClr>
                </a:solidFill>
                <a:latin typeface="+mj-lt"/>
              </a:rPr>
              <a:t>o</a:t>
            </a:r>
            <a:r>
              <a:rPr lang="en-US" sz="2000" spc="-5" dirty="0">
                <a:solidFill>
                  <a:schemeClr val="bg2">
                    <a:lumMod val="50000"/>
                  </a:schemeClr>
                </a:solidFill>
                <a:latin typeface="+mj-lt"/>
              </a:rPr>
              <a:t>v</a:t>
            </a:r>
            <a:r>
              <a:rPr lang="en-US" sz="2000" dirty="0">
                <a:solidFill>
                  <a:schemeClr val="bg2">
                    <a:lumMod val="50000"/>
                  </a:schemeClr>
                </a:solidFill>
                <a:latin typeface="+mj-lt"/>
              </a:rPr>
              <a:t>e</a:t>
            </a:r>
            <a:r>
              <a:rPr lang="en-US" sz="2000" spc="-5" dirty="0">
                <a:solidFill>
                  <a:schemeClr val="bg2">
                    <a:lumMod val="50000"/>
                  </a:schemeClr>
                </a:solidFill>
                <a:latin typeface="+mj-lt"/>
              </a:rPr>
              <a:t>r</a:t>
            </a:r>
            <a:r>
              <a:rPr lang="en-US" sz="2000" dirty="0">
                <a:solidFill>
                  <a:schemeClr val="bg2">
                    <a:lumMod val="50000"/>
                  </a:schemeClr>
                </a:solidFill>
                <a:latin typeface="+mj-lt"/>
              </a:rPr>
              <a:t>n</a:t>
            </a:r>
            <a:r>
              <a:rPr lang="en-US" sz="2000" spc="-5" dirty="0">
                <a:solidFill>
                  <a:schemeClr val="bg2">
                    <a:lumMod val="50000"/>
                  </a:schemeClr>
                </a:solidFill>
                <a:latin typeface="+mj-lt"/>
              </a:rPr>
              <a:t>me</a:t>
            </a:r>
            <a:r>
              <a:rPr lang="en-US" sz="2000" dirty="0">
                <a:solidFill>
                  <a:schemeClr val="bg2">
                    <a:lumMod val="50000"/>
                  </a:schemeClr>
                </a:solidFill>
                <a:latin typeface="+mj-lt"/>
              </a:rPr>
              <a:t>n</a:t>
            </a:r>
            <a:r>
              <a:rPr lang="en-US" sz="2000" spc="-5" dirty="0">
                <a:solidFill>
                  <a:schemeClr val="bg2">
                    <a:lumMod val="50000"/>
                  </a:schemeClr>
                </a:solidFill>
                <a:latin typeface="+mj-lt"/>
              </a:rPr>
              <a:t>t</a:t>
            </a:r>
            <a:r>
              <a:rPr lang="en-US" sz="2000" spc="10" dirty="0">
                <a:solidFill>
                  <a:schemeClr val="bg2">
                    <a:lumMod val="50000"/>
                  </a:schemeClr>
                </a:solidFill>
                <a:latin typeface="+mj-lt"/>
              </a:rPr>
              <a:t> </a:t>
            </a:r>
            <a:r>
              <a:rPr lang="en-US" sz="2000" spc="-5" dirty="0">
                <a:solidFill>
                  <a:schemeClr val="bg2">
                    <a:lumMod val="50000"/>
                  </a:schemeClr>
                </a:solidFill>
                <a:latin typeface="+mj-lt"/>
              </a:rPr>
              <a:t>e</a:t>
            </a:r>
            <a:r>
              <a:rPr lang="en-US" sz="2000" dirty="0">
                <a:solidFill>
                  <a:schemeClr val="bg2">
                    <a:lumMod val="50000"/>
                  </a:schemeClr>
                </a:solidFill>
                <a:latin typeface="+mj-lt"/>
              </a:rPr>
              <a:t>x</a:t>
            </a:r>
            <a:r>
              <a:rPr lang="en-US" sz="2000" spc="-5" dirty="0">
                <a:solidFill>
                  <a:schemeClr val="bg2">
                    <a:lumMod val="50000"/>
                  </a:schemeClr>
                </a:solidFill>
                <a:latin typeface="+mj-lt"/>
              </a:rPr>
              <a:t>e</a:t>
            </a:r>
            <a:r>
              <a:rPr lang="en-US" sz="2000" dirty="0">
                <a:solidFill>
                  <a:schemeClr val="bg2">
                    <a:lumMod val="50000"/>
                  </a:schemeClr>
                </a:solidFill>
                <a:latin typeface="+mj-lt"/>
              </a:rPr>
              <a:t>r</a:t>
            </a:r>
            <a:r>
              <a:rPr lang="en-US" sz="2000" spc="-5" dirty="0">
                <a:solidFill>
                  <a:schemeClr val="bg2">
                    <a:lumMod val="50000"/>
                  </a:schemeClr>
                </a:solidFill>
                <a:latin typeface="+mj-lt"/>
              </a:rPr>
              <a:t>c</a:t>
            </a:r>
            <a:r>
              <a:rPr lang="en-US" sz="2000" dirty="0">
                <a:solidFill>
                  <a:schemeClr val="bg2">
                    <a:lumMod val="50000"/>
                  </a:schemeClr>
                </a:solidFill>
                <a:latin typeface="+mj-lt"/>
              </a:rPr>
              <a:t>i</a:t>
            </a:r>
            <a:r>
              <a:rPr lang="en-US" sz="2000" spc="-5" dirty="0">
                <a:solidFill>
                  <a:schemeClr val="bg2">
                    <a:lumMod val="50000"/>
                  </a:schemeClr>
                </a:solidFill>
                <a:latin typeface="+mj-lt"/>
              </a:rPr>
              <a:t>s</a:t>
            </a:r>
            <a:r>
              <a:rPr lang="en-US" sz="2000" dirty="0">
                <a:solidFill>
                  <a:schemeClr val="bg2">
                    <a:lumMod val="50000"/>
                  </a:schemeClr>
                </a:solidFill>
                <a:latin typeface="+mj-lt"/>
              </a:rPr>
              <a:t>e</a:t>
            </a:r>
            <a:r>
              <a:rPr lang="en-US" sz="2000" spc="-5" dirty="0">
                <a:solidFill>
                  <a:schemeClr val="bg2">
                    <a:lumMod val="50000"/>
                  </a:schemeClr>
                </a:solidFill>
                <a:latin typeface="+mj-lt"/>
              </a:rPr>
              <a:t>s an</a:t>
            </a:r>
            <a:r>
              <a:rPr lang="en-US" sz="2000" spc="5" dirty="0">
                <a:solidFill>
                  <a:schemeClr val="bg2">
                    <a:lumMod val="50000"/>
                  </a:schemeClr>
                </a:solidFill>
                <a:latin typeface="+mj-lt"/>
              </a:rPr>
              <a:t> </a:t>
            </a:r>
            <a:r>
              <a:rPr lang="en-US" sz="2000" spc="-5" dirty="0">
                <a:solidFill>
                  <a:schemeClr val="bg2">
                    <a:lumMod val="50000"/>
                  </a:schemeClr>
                </a:solidFill>
                <a:latin typeface="+mj-lt"/>
              </a:rPr>
              <a:t>o</a:t>
            </a:r>
            <a:r>
              <a:rPr lang="en-US" sz="2000" dirty="0">
                <a:solidFill>
                  <a:schemeClr val="bg2">
                    <a:lumMod val="50000"/>
                  </a:schemeClr>
                </a:solidFill>
                <a:latin typeface="+mj-lt"/>
              </a:rPr>
              <a:t>p</a:t>
            </a:r>
            <a:r>
              <a:rPr lang="en-US" sz="2000" spc="-5" dirty="0">
                <a:solidFill>
                  <a:schemeClr val="bg2">
                    <a:lumMod val="50000"/>
                  </a:schemeClr>
                </a:solidFill>
                <a:latin typeface="+mj-lt"/>
              </a:rPr>
              <a:t>ti</a:t>
            </a:r>
            <a:r>
              <a:rPr lang="en-US" sz="2000" dirty="0">
                <a:solidFill>
                  <a:schemeClr val="bg2">
                    <a:lumMod val="50000"/>
                  </a:schemeClr>
                </a:solidFill>
                <a:latin typeface="+mj-lt"/>
              </a:rPr>
              <a:t>o</a:t>
            </a:r>
            <a:r>
              <a:rPr lang="en-US" sz="2000" spc="-5" dirty="0">
                <a:solidFill>
                  <a:schemeClr val="bg2">
                    <a:lumMod val="50000"/>
                  </a:schemeClr>
                </a:solidFill>
                <a:latin typeface="+mj-lt"/>
              </a:rPr>
              <a:t>n </a:t>
            </a:r>
            <a:r>
              <a:rPr lang="en-US" sz="2000" dirty="0">
                <a:solidFill>
                  <a:schemeClr val="bg2">
                    <a:lumMod val="50000"/>
                  </a:schemeClr>
                </a:solidFill>
                <a:latin typeface="+mj-lt"/>
              </a:rPr>
              <a:t>o</a:t>
            </a:r>
            <a:r>
              <a:rPr lang="en-US" sz="2000" spc="-5" dirty="0">
                <a:solidFill>
                  <a:schemeClr val="bg2">
                    <a:lumMod val="50000"/>
                  </a:schemeClr>
                </a:solidFill>
                <a:latin typeface="+mj-lt"/>
              </a:rPr>
              <a:t>ut</a:t>
            </a:r>
            <a:r>
              <a:rPr lang="en-US" sz="2000" dirty="0">
                <a:solidFill>
                  <a:schemeClr val="bg2">
                    <a:lumMod val="50000"/>
                  </a:schemeClr>
                </a:solidFill>
                <a:latin typeface="+mj-lt"/>
              </a:rPr>
              <a:t>s</a:t>
            </a:r>
            <a:r>
              <a:rPr lang="en-US" sz="2000" spc="-5" dirty="0">
                <a:solidFill>
                  <a:schemeClr val="bg2">
                    <a:lumMod val="50000"/>
                  </a:schemeClr>
                </a:solidFill>
                <a:latin typeface="+mj-lt"/>
              </a:rPr>
              <a:t>i</a:t>
            </a:r>
            <a:r>
              <a:rPr lang="en-US" sz="2000" dirty="0">
                <a:solidFill>
                  <a:schemeClr val="bg2">
                    <a:lumMod val="50000"/>
                  </a:schemeClr>
                </a:solidFill>
                <a:latin typeface="+mj-lt"/>
              </a:rPr>
              <a:t>d</a:t>
            </a:r>
            <a:r>
              <a:rPr lang="en-US" sz="2000" spc="-5" dirty="0">
                <a:solidFill>
                  <a:schemeClr val="bg2">
                    <a:lumMod val="50000"/>
                  </a:schemeClr>
                </a:solidFill>
                <a:latin typeface="+mj-lt"/>
              </a:rPr>
              <a:t>e the</a:t>
            </a:r>
            <a:r>
              <a:rPr lang="en-US" sz="2000" spc="10" dirty="0">
                <a:solidFill>
                  <a:schemeClr val="bg2">
                    <a:lumMod val="50000"/>
                  </a:schemeClr>
                </a:solidFill>
                <a:latin typeface="+mj-lt"/>
              </a:rPr>
              <a:t> </a:t>
            </a:r>
            <a:r>
              <a:rPr lang="en-US" sz="2000" spc="-5" dirty="0">
                <a:solidFill>
                  <a:schemeClr val="bg2">
                    <a:lumMod val="50000"/>
                  </a:schemeClr>
                </a:solidFill>
                <a:latin typeface="+mj-lt"/>
              </a:rPr>
              <a:t>t</a:t>
            </a:r>
            <a:r>
              <a:rPr lang="en-US" sz="2000" dirty="0">
                <a:solidFill>
                  <a:schemeClr val="bg2">
                    <a:lumMod val="50000"/>
                  </a:schemeClr>
                </a:solidFill>
                <a:latin typeface="+mj-lt"/>
              </a:rPr>
              <a:t>e</a:t>
            </a:r>
            <a:r>
              <a:rPr lang="en-US" sz="2000" spc="-5" dirty="0">
                <a:solidFill>
                  <a:schemeClr val="bg2">
                    <a:lumMod val="50000"/>
                  </a:schemeClr>
                </a:solidFill>
                <a:latin typeface="+mj-lt"/>
              </a:rPr>
              <a:t>rms</a:t>
            </a:r>
            <a:r>
              <a:rPr lang="en-US" sz="2000" spc="5" dirty="0">
                <a:solidFill>
                  <a:schemeClr val="bg2">
                    <a:lumMod val="50000"/>
                  </a:schemeClr>
                </a:solidFill>
                <a:latin typeface="+mj-lt"/>
              </a:rPr>
              <a:t> </a:t>
            </a:r>
            <a:r>
              <a:rPr lang="en-US" sz="2000" spc="-5" dirty="0">
                <a:solidFill>
                  <a:schemeClr val="bg2">
                    <a:lumMod val="50000"/>
                  </a:schemeClr>
                </a:solidFill>
                <a:latin typeface="+mj-lt"/>
              </a:rPr>
              <a:t>of the</a:t>
            </a:r>
            <a:r>
              <a:rPr lang="en-US" sz="2000" spc="10" dirty="0">
                <a:solidFill>
                  <a:schemeClr val="bg2">
                    <a:lumMod val="50000"/>
                  </a:schemeClr>
                </a:solidFill>
                <a:latin typeface="+mj-lt"/>
              </a:rPr>
              <a:t> </a:t>
            </a:r>
            <a:r>
              <a:rPr lang="en-US" sz="2000" dirty="0">
                <a:solidFill>
                  <a:schemeClr val="bg2">
                    <a:lumMod val="50000"/>
                  </a:schemeClr>
                </a:solidFill>
                <a:latin typeface="+mj-lt"/>
              </a:rPr>
              <a:t>c</a:t>
            </a:r>
            <a:r>
              <a:rPr lang="en-US" sz="2000" spc="-5" dirty="0">
                <a:solidFill>
                  <a:schemeClr val="bg2">
                    <a:lumMod val="50000"/>
                  </a:schemeClr>
                </a:solidFill>
                <a:latin typeface="+mj-lt"/>
              </a:rPr>
              <a:t>o</a:t>
            </a:r>
            <a:r>
              <a:rPr lang="en-US" sz="2000" dirty="0">
                <a:solidFill>
                  <a:schemeClr val="bg2">
                    <a:lumMod val="50000"/>
                  </a:schemeClr>
                </a:solidFill>
                <a:latin typeface="+mj-lt"/>
              </a:rPr>
              <a:t>n</a:t>
            </a:r>
            <a:r>
              <a:rPr lang="en-US" sz="2000" spc="-5" dirty="0">
                <a:solidFill>
                  <a:schemeClr val="bg2">
                    <a:lumMod val="50000"/>
                  </a:schemeClr>
                </a:solidFill>
                <a:latin typeface="+mj-lt"/>
              </a:rPr>
              <a:t>tr</a:t>
            </a:r>
            <a:r>
              <a:rPr lang="en-US" sz="2000" dirty="0">
                <a:solidFill>
                  <a:schemeClr val="bg2">
                    <a:lumMod val="50000"/>
                  </a:schemeClr>
                </a:solidFill>
                <a:latin typeface="+mj-lt"/>
              </a:rPr>
              <a:t>a</a:t>
            </a:r>
            <a:r>
              <a:rPr lang="en-US" sz="2000" spc="-5" dirty="0">
                <a:solidFill>
                  <a:schemeClr val="bg2">
                    <a:lumMod val="50000"/>
                  </a:schemeClr>
                </a:solidFill>
                <a:latin typeface="+mj-lt"/>
              </a:rPr>
              <a:t>c</a:t>
            </a:r>
            <a:r>
              <a:rPr lang="en-US" sz="2000" dirty="0">
                <a:solidFill>
                  <a:schemeClr val="bg2">
                    <a:lumMod val="50000"/>
                  </a:schemeClr>
                </a:solidFill>
                <a:latin typeface="+mj-lt"/>
              </a:rPr>
              <a:t>t</a:t>
            </a:r>
            <a:r>
              <a:rPr lang="en-US" sz="2000" spc="-5" dirty="0">
                <a:solidFill>
                  <a:schemeClr val="bg2">
                    <a:lumMod val="50000"/>
                  </a:schemeClr>
                </a:solidFill>
                <a:latin typeface="+mj-lt"/>
              </a:rPr>
              <a:t>.</a:t>
            </a:r>
            <a:endParaRPr lang="en-US" sz="2000" dirty="0">
              <a:solidFill>
                <a:schemeClr val="bg2">
                  <a:lumMod val="50000"/>
                </a:schemeClr>
              </a:solidFill>
              <a:latin typeface="+mj-lt"/>
            </a:endParaRPr>
          </a:p>
          <a:p>
            <a:pPr marL="755650" marR="227965" lvl="1" algn="just">
              <a:spcBef>
                <a:spcPts val="10"/>
              </a:spcBef>
              <a:buFont typeface="Arial" panose="020B0604020202020204" pitchFamily="34" charset="0"/>
              <a:buChar char="•"/>
              <a:tabLst>
                <a:tab pos="756920" algn="l"/>
              </a:tabLst>
            </a:pPr>
            <a:r>
              <a:rPr lang="en-US" sz="1800" dirty="0">
                <a:solidFill>
                  <a:schemeClr val="bg2">
                    <a:lumMod val="50000"/>
                  </a:schemeClr>
                </a:solidFill>
                <a:latin typeface="+mj-lt"/>
                <a:cs typeface="Arial"/>
              </a:rPr>
              <a:t>Reject the option outright, or</a:t>
            </a:r>
          </a:p>
          <a:p>
            <a:pPr marL="755650" marR="227965" lvl="1" algn="just">
              <a:spcBef>
                <a:spcPts val="10"/>
              </a:spcBef>
              <a:buFont typeface="Arial" panose="020B0604020202020204" pitchFamily="34" charset="0"/>
              <a:buChar char="•"/>
              <a:tabLst>
                <a:tab pos="756920" algn="l"/>
              </a:tabLst>
            </a:pPr>
            <a:r>
              <a:rPr lang="en-US" sz="1800" dirty="0">
                <a:solidFill>
                  <a:schemeClr val="bg2">
                    <a:lumMod val="50000"/>
                  </a:schemeClr>
                </a:solidFill>
                <a:latin typeface="+mj-lt"/>
                <a:cs typeface="Arial"/>
              </a:rPr>
              <a:t>Accept the option and demand an equitable adjustment in price—a good strategy in a firm- fixed-price environment when the contract is less profitable than anticipated.</a:t>
            </a:r>
          </a:p>
          <a:p>
            <a:pPr marL="756285" marR="5080" lvl="1" indent="-286385">
              <a:lnSpc>
                <a:spcPct val="100000"/>
              </a:lnSpc>
              <a:buFont typeface="Arial"/>
              <a:buChar char="–"/>
              <a:tabLst>
                <a:tab pos="756920" algn="l"/>
              </a:tabLst>
            </a:pPr>
            <a:endParaRPr sz="2000" dirty="0">
              <a:latin typeface="+mj-lt"/>
              <a:cs typeface="Arial"/>
            </a:endParaRPr>
          </a:p>
        </p:txBody>
      </p:sp>
      <p:sp>
        <p:nvSpPr>
          <p:cNvPr id="2" name="Slide Number Placeholder 1"/>
          <p:cNvSpPr>
            <a:spLocks noGrp="1"/>
          </p:cNvSpPr>
          <p:nvPr>
            <p:ph type="sldNum" sz="quarter" idx="7"/>
          </p:nvPr>
        </p:nvSpPr>
        <p:spPr/>
        <p:txBody>
          <a:bodyPr/>
          <a:lstStyle/>
          <a:p>
            <a:pPr marL="25400">
              <a:lnSpc>
                <a:spcPct val="100000"/>
              </a:lnSpc>
            </a:pPr>
            <a:fld id="{81D60167-4931-47E6-BA6A-407CBD079E47}" type="slidenum">
              <a:rPr lang="en-US" smtClean="0"/>
              <a:t>45</a:t>
            </a:fld>
            <a:endParaRPr lang="en-US" dirty="0"/>
          </a:p>
        </p:txBody>
      </p:sp>
    </p:spTree>
    <p:extLst>
      <p:ext uri="{BB962C8B-B14F-4D97-AF65-F5344CB8AC3E}">
        <p14:creationId xmlns:p14="http://schemas.microsoft.com/office/powerpoint/2010/main" val="23795605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0"/>
            <a:ext cx="9144000" cy="955351"/>
          </a:xfrm>
          <a:prstGeom prst="rect">
            <a:avLst/>
          </a:prstGeom>
        </p:spPr>
        <p:txBody>
          <a:bodyPr vert="horz" wrap="square" lIns="0" tIns="92672" rIns="0" bIns="0" rtlCol="0">
            <a:spAutoFit/>
          </a:bodyPr>
          <a:lstStyle/>
          <a:p>
            <a:pPr marL="12700"/>
            <a:r>
              <a:rPr sz="2800" dirty="0">
                <a:solidFill>
                  <a:schemeClr val="bg2">
                    <a:lumMod val="50000"/>
                  </a:schemeClr>
                </a:solidFill>
                <a:latin typeface="+mj-lt"/>
                <a:cs typeface="+mj-cs"/>
              </a:rPr>
              <a:t>Government’s Unilateral Right to Extend a</a:t>
            </a:r>
          </a:p>
          <a:p>
            <a:pPr marL="12700"/>
            <a:r>
              <a:rPr sz="2800" dirty="0">
                <a:solidFill>
                  <a:schemeClr val="bg2">
                    <a:lumMod val="50000"/>
                  </a:schemeClr>
                </a:solidFill>
                <a:latin typeface="+mj-lt"/>
                <a:cs typeface="+mj-cs"/>
              </a:rPr>
              <a:t>Contract for Services up to Six Months</a:t>
            </a:r>
          </a:p>
        </p:txBody>
      </p:sp>
      <p:sp>
        <p:nvSpPr>
          <p:cNvPr id="4" name="object 4"/>
          <p:cNvSpPr txBox="1"/>
          <p:nvPr/>
        </p:nvSpPr>
        <p:spPr>
          <a:xfrm>
            <a:off x="764540" y="1725347"/>
            <a:ext cx="7393305" cy="2595582"/>
          </a:xfrm>
          <a:prstGeom prst="rect">
            <a:avLst/>
          </a:prstGeom>
        </p:spPr>
        <p:txBody>
          <a:bodyPr vert="horz" wrap="square" lIns="0" tIns="0" rIns="0" bIns="0" rtlCol="0">
            <a:spAutoFit/>
          </a:bodyPr>
          <a:lstStyle/>
          <a:p>
            <a:pPr marL="12700" marR="27305">
              <a:lnSpc>
                <a:spcPct val="90000"/>
              </a:lnSpc>
              <a:tabLst>
                <a:tab pos="356235" algn="l"/>
              </a:tabLst>
            </a:pPr>
            <a:r>
              <a:rPr sz="2000" spc="-5" dirty="0">
                <a:solidFill>
                  <a:schemeClr val="bg2">
                    <a:lumMod val="50000"/>
                  </a:schemeClr>
                </a:solidFill>
                <a:latin typeface="+mj-lt"/>
                <a:cs typeface="Arial"/>
              </a:rPr>
              <a:t>Virtu</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lly</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a</a:t>
            </a:r>
            <a:r>
              <a:rPr sz="2000" dirty="0">
                <a:solidFill>
                  <a:schemeClr val="bg2">
                    <a:lumMod val="50000"/>
                  </a:schemeClr>
                </a:solidFill>
                <a:latin typeface="+mj-lt"/>
                <a:cs typeface="Arial"/>
              </a:rPr>
              <a:t>l</a:t>
            </a:r>
            <a:r>
              <a:rPr sz="2000" spc="-5" dirty="0">
                <a:solidFill>
                  <a:schemeClr val="bg2">
                    <a:lumMod val="50000"/>
                  </a:schemeClr>
                </a:solidFill>
                <a:latin typeface="+mj-lt"/>
                <a:cs typeface="Arial"/>
              </a:rPr>
              <a:t>l </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on</a:t>
            </a:r>
            <a:r>
              <a:rPr sz="2000" dirty="0">
                <a:solidFill>
                  <a:schemeClr val="bg2">
                    <a:lumMod val="50000"/>
                  </a:schemeClr>
                </a:solidFill>
                <a:latin typeface="+mj-lt"/>
                <a:cs typeface="Arial"/>
              </a:rPr>
              <a:t>t</a:t>
            </a:r>
            <a:r>
              <a:rPr sz="2000" spc="-5" dirty="0">
                <a:solidFill>
                  <a:schemeClr val="bg2">
                    <a:lumMod val="50000"/>
                  </a:schemeClr>
                </a:solidFill>
                <a:latin typeface="+mj-lt"/>
                <a:cs typeface="Arial"/>
              </a:rPr>
              <a:t>ra</a:t>
            </a:r>
            <a:r>
              <a:rPr sz="2000" spc="0" dirty="0">
                <a:solidFill>
                  <a:schemeClr val="bg2">
                    <a:lumMod val="50000"/>
                  </a:schemeClr>
                </a:solidFill>
                <a:latin typeface="+mj-lt"/>
                <a:cs typeface="Arial"/>
              </a:rPr>
              <a:t>c</a:t>
            </a:r>
            <a:r>
              <a:rPr sz="2000" spc="-5" dirty="0">
                <a:solidFill>
                  <a:schemeClr val="bg2">
                    <a:lumMod val="50000"/>
                  </a:schemeClr>
                </a:solidFill>
                <a:latin typeface="+mj-lt"/>
                <a:cs typeface="Arial"/>
              </a:rPr>
              <a:t>ts</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for</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s</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v</a:t>
            </a:r>
            <a:r>
              <a:rPr sz="2000" spc="-5" dirty="0">
                <a:solidFill>
                  <a:schemeClr val="bg2">
                    <a:lumMod val="50000"/>
                  </a:schemeClr>
                </a:solidFill>
                <a:latin typeface="+mj-lt"/>
                <a:cs typeface="Arial"/>
              </a:rPr>
              <a:t>ic</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s inc</a:t>
            </a:r>
            <a:r>
              <a:rPr sz="2000" dirty="0">
                <a:solidFill>
                  <a:schemeClr val="bg2">
                    <a:lumMod val="50000"/>
                  </a:schemeClr>
                </a:solidFill>
                <a:latin typeface="+mj-lt"/>
                <a:cs typeface="Arial"/>
              </a:rPr>
              <a:t>l</a:t>
            </a:r>
            <a:r>
              <a:rPr sz="2000" spc="-5" dirty="0">
                <a:solidFill>
                  <a:schemeClr val="bg2">
                    <a:lumMod val="50000"/>
                  </a:schemeClr>
                </a:solidFill>
                <a:latin typeface="+mj-lt"/>
                <a:cs typeface="Arial"/>
              </a:rPr>
              <a:t>ude</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the “</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pt</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on</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to</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e</a:t>
            </a:r>
            <a:r>
              <a:rPr sz="2000" spc="0" dirty="0">
                <a:solidFill>
                  <a:schemeClr val="bg2">
                    <a:lumMod val="50000"/>
                  </a:schemeClr>
                </a:solidFill>
                <a:latin typeface="+mj-lt"/>
                <a:cs typeface="Arial"/>
              </a:rPr>
              <a:t>x</a:t>
            </a:r>
            <a:r>
              <a:rPr sz="2000" spc="-5" dirty="0">
                <a:solidFill>
                  <a:schemeClr val="bg2">
                    <a:lumMod val="50000"/>
                  </a:schemeClr>
                </a:solidFill>
                <a:latin typeface="+mj-lt"/>
                <a:cs typeface="Arial"/>
              </a:rPr>
              <a:t>te</a:t>
            </a:r>
            <a:r>
              <a:rPr sz="2000" spc="0" dirty="0">
                <a:solidFill>
                  <a:schemeClr val="bg2">
                    <a:lumMod val="50000"/>
                  </a:schemeClr>
                </a:solidFill>
                <a:latin typeface="+mj-lt"/>
                <a:cs typeface="Arial"/>
              </a:rPr>
              <a:t>n</a:t>
            </a:r>
            <a:r>
              <a:rPr sz="2000" spc="-5" dirty="0">
                <a:solidFill>
                  <a:schemeClr val="bg2">
                    <a:lumMod val="50000"/>
                  </a:schemeClr>
                </a:solidFill>
                <a:latin typeface="+mj-lt"/>
                <a:cs typeface="Arial"/>
              </a:rPr>
              <a:t>d se</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v</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s cl</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u</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e,”</a:t>
            </a:r>
            <a:r>
              <a:rPr sz="2000" dirty="0">
                <a:solidFill>
                  <a:schemeClr val="bg2">
                    <a:lumMod val="50000"/>
                  </a:schemeClr>
                </a:solidFill>
                <a:latin typeface="+mj-lt"/>
                <a:cs typeface="Arial"/>
              </a:rPr>
              <a:t> </a:t>
            </a:r>
            <a:r>
              <a:rPr lang="en-US" sz="2000" dirty="0" smtClean="0">
                <a:solidFill>
                  <a:schemeClr val="bg2">
                    <a:lumMod val="50000"/>
                  </a:schemeClr>
                </a:solidFill>
                <a:latin typeface="+mj-lt"/>
                <a:cs typeface="Arial"/>
              </a:rPr>
              <a:t>(FAR 52.217-8) </a:t>
            </a:r>
            <a:r>
              <a:rPr sz="2000" spc="-5" dirty="0" smtClean="0">
                <a:solidFill>
                  <a:schemeClr val="bg2">
                    <a:lumMod val="50000"/>
                  </a:schemeClr>
                </a:solidFill>
                <a:latin typeface="+mj-lt"/>
                <a:cs typeface="Arial"/>
              </a:rPr>
              <a:t>wh</a:t>
            </a:r>
            <a:r>
              <a:rPr sz="2000" dirty="0" smtClean="0">
                <a:solidFill>
                  <a:schemeClr val="bg2">
                    <a:lumMod val="50000"/>
                  </a:schemeClr>
                </a:solidFill>
                <a:latin typeface="+mj-lt"/>
                <a:cs typeface="Arial"/>
              </a:rPr>
              <a:t>i</a:t>
            </a:r>
            <a:r>
              <a:rPr sz="2000" spc="-5" dirty="0" smtClean="0">
                <a:solidFill>
                  <a:schemeClr val="bg2">
                    <a:lumMod val="50000"/>
                  </a:schemeClr>
                </a:solidFill>
                <a:latin typeface="+mj-lt"/>
                <a:cs typeface="Arial"/>
              </a:rPr>
              <a:t>ch </a:t>
            </a:r>
            <a:r>
              <a:rPr sz="2000" spc="-5" dirty="0">
                <a:solidFill>
                  <a:schemeClr val="bg2">
                    <a:lumMod val="50000"/>
                  </a:schemeClr>
                </a:solidFill>
                <a:latin typeface="+mj-lt"/>
                <a:cs typeface="Arial"/>
              </a:rPr>
              <a:t>g</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a</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ts</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t</a:t>
            </a:r>
            <a:r>
              <a:rPr sz="2000" dirty="0">
                <a:solidFill>
                  <a:schemeClr val="bg2">
                    <a:lumMod val="50000"/>
                  </a:schemeClr>
                </a:solidFill>
                <a:latin typeface="+mj-lt"/>
                <a:cs typeface="Arial"/>
              </a:rPr>
              <a:t>h</a:t>
            </a:r>
            <a:r>
              <a:rPr sz="2000" spc="-5" dirty="0">
                <a:solidFill>
                  <a:schemeClr val="bg2">
                    <a:lumMod val="50000"/>
                  </a:schemeClr>
                </a:solidFill>
                <a:latin typeface="+mj-lt"/>
                <a:cs typeface="Arial"/>
              </a:rPr>
              <a:t>e go</a:t>
            </a:r>
            <a:r>
              <a:rPr sz="2000" spc="0" dirty="0">
                <a:solidFill>
                  <a:schemeClr val="bg2">
                    <a:lumMod val="50000"/>
                  </a:schemeClr>
                </a:solidFill>
                <a:latin typeface="+mj-lt"/>
                <a:cs typeface="Arial"/>
              </a:rPr>
              <a:t>v</a:t>
            </a:r>
            <a:r>
              <a:rPr sz="2000" spc="-5" dirty="0">
                <a:solidFill>
                  <a:schemeClr val="bg2">
                    <a:lumMod val="50000"/>
                  </a:schemeClr>
                </a:solidFill>
                <a:latin typeface="+mj-lt"/>
                <a:cs typeface="Arial"/>
              </a:rPr>
              <a:t>e</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nm</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nt</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the</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g</a:t>
            </a:r>
            <a:r>
              <a:rPr sz="2000" dirty="0">
                <a:solidFill>
                  <a:schemeClr val="bg2">
                    <a:lumMod val="50000"/>
                  </a:schemeClr>
                </a:solidFill>
                <a:latin typeface="+mj-lt"/>
                <a:cs typeface="Arial"/>
              </a:rPr>
              <a:t>h</a:t>
            </a:r>
            <a:r>
              <a:rPr sz="2000" spc="-5" dirty="0">
                <a:solidFill>
                  <a:schemeClr val="bg2">
                    <a:lumMod val="50000"/>
                  </a:schemeClr>
                </a:solidFill>
                <a:latin typeface="+mj-lt"/>
                <a:cs typeface="Arial"/>
              </a:rPr>
              <a:t>t to</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e</a:t>
            </a:r>
            <a:r>
              <a:rPr sz="2000" dirty="0">
                <a:solidFill>
                  <a:schemeClr val="bg2">
                    <a:lumMod val="50000"/>
                  </a:schemeClr>
                </a:solidFill>
                <a:latin typeface="+mj-lt"/>
                <a:cs typeface="Arial"/>
              </a:rPr>
              <a:t>x</a:t>
            </a:r>
            <a:r>
              <a:rPr sz="2000" spc="-5" dirty="0">
                <a:solidFill>
                  <a:schemeClr val="bg2">
                    <a:lumMod val="50000"/>
                  </a:schemeClr>
                </a:solidFill>
                <a:latin typeface="+mj-lt"/>
                <a:cs typeface="Arial"/>
              </a:rPr>
              <a:t>te</a:t>
            </a:r>
            <a:r>
              <a:rPr sz="2000" spc="0" dirty="0">
                <a:solidFill>
                  <a:schemeClr val="bg2">
                    <a:lumMod val="50000"/>
                  </a:schemeClr>
                </a:solidFill>
                <a:latin typeface="+mj-lt"/>
                <a:cs typeface="Arial"/>
              </a:rPr>
              <a:t>n</a:t>
            </a:r>
            <a:r>
              <a:rPr sz="2000" spc="-5" dirty="0">
                <a:solidFill>
                  <a:schemeClr val="bg2">
                    <a:lumMod val="50000"/>
                  </a:schemeClr>
                </a:solidFill>
                <a:latin typeface="+mj-lt"/>
                <a:cs typeface="Arial"/>
              </a:rPr>
              <a:t>d a c</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nt</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a</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t for ser</a:t>
            </a:r>
            <a:r>
              <a:rPr sz="2000" dirty="0">
                <a:solidFill>
                  <a:schemeClr val="bg2">
                    <a:lumMod val="50000"/>
                  </a:schemeClr>
                </a:solidFill>
                <a:latin typeface="+mj-lt"/>
                <a:cs typeface="Arial"/>
              </a:rPr>
              <a:t>v</a:t>
            </a:r>
            <a:r>
              <a:rPr sz="2000" spc="-5" dirty="0">
                <a:solidFill>
                  <a:schemeClr val="bg2">
                    <a:lumMod val="50000"/>
                  </a:schemeClr>
                </a:solidFill>
                <a:latin typeface="+mj-lt"/>
                <a:cs typeface="Arial"/>
              </a:rPr>
              <a:t>ic</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s up to</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s</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x mont</a:t>
            </a:r>
            <a:r>
              <a:rPr sz="2000" dirty="0">
                <a:solidFill>
                  <a:schemeClr val="bg2">
                    <a:lumMod val="50000"/>
                  </a:schemeClr>
                </a:solidFill>
                <a:latin typeface="+mj-lt"/>
                <a:cs typeface="Arial"/>
              </a:rPr>
              <a:t>h</a:t>
            </a:r>
            <a:r>
              <a:rPr sz="2000" spc="-5" dirty="0">
                <a:solidFill>
                  <a:schemeClr val="bg2">
                    <a:lumMod val="50000"/>
                  </a:schemeClr>
                </a:solidFill>
                <a:latin typeface="+mj-lt"/>
                <a:cs typeface="Arial"/>
              </a:rPr>
              <a:t>s </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t the s</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me</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tes</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p</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fi</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d in </a:t>
            </a:r>
            <a:r>
              <a:rPr sz="2000" dirty="0">
                <a:solidFill>
                  <a:schemeClr val="bg2">
                    <a:lumMod val="50000"/>
                  </a:schemeClr>
                </a:solidFill>
                <a:latin typeface="+mj-lt"/>
                <a:cs typeface="Arial"/>
              </a:rPr>
              <a:t>t</a:t>
            </a:r>
            <a:r>
              <a:rPr sz="2000" spc="-5" dirty="0">
                <a:solidFill>
                  <a:schemeClr val="bg2">
                    <a:lumMod val="50000"/>
                  </a:schemeClr>
                </a:solidFill>
                <a:latin typeface="+mj-lt"/>
                <a:cs typeface="Arial"/>
              </a:rPr>
              <a:t>he</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tr</a:t>
            </a:r>
            <a:r>
              <a:rPr sz="2000" spc="0" dirty="0">
                <a:solidFill>
                  <a:schemeClr val="bg2">
                    <a:lumMod val="50000"/>
                  </a:schemeClr>
                </a:solidFill>
                <a:latin typeface="+mj-lt"/>
                <a:cs typeface="Arial"/>
              </a:rPr>
              <a:t>a</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t</a:t>
            </a:r>
            <a:r>
              <a:rPr sz="2000" spc="-5" dirty="0">
                <a:solidFill>
                  <a:schemeClr val="bg2">
                    <a:lumMod val="50000"/>
                  </a:schemeClr>
                </a:solidFill>
                <a:latin typeface="+mj-lt"/>
                <a:cs typeface="Arial"/>
              </a:rPr>
              <a:t>.</a:t>
            </a:r>
            <a:endParaRPr sz="2000" dirty="0">
              <a:solidFill>
                <a:schemeClr val="bg2">
                  <a:lumMod val="50000"/>
                </a:schemeClr>
              </a:solidFill>
              <a:latin typeface="+mj-lt"/>
              <a:cs typeface="Arial"/>
            </a:endParaRPr>
          </a:p>
          <a:p>
            <a:pPr marL="812800" marR="546100" lvl="1" indent="-342900">
              <a:lnSpc>
                <a:spcPts val="2590"/>
              </a:lnSpc>
              <a:spcBef>
                <a:spcPts val="630"/>
              </a:spcBef>
              <a:buFont typeface="Arial" panose="020B0604020202020204" pitchFamily="34" charset="0"/>
              <a:buChar char="•"/>
              <a:tabLst>
                <a:tab pos="756920" algn="l"/>
              </a:tabLst>
            </a:pPr>
            <a:r>
              <a:rPr sz="2000" dirty="0">
                <a:solidFill>
                  <a:schemeClr val="bg2">
                    <a:lumMod val="50000"/>
                  </a:schemeClr>
                </a:solidFill>
                <a:latin typeface="+mj-lt"/>
                <a:cs typeface="Arial"/>
              </a:rPr>
              <a:t>The</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ates</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may on</a:t>
            </a:r>
            <a:r>
              <a:rPr sz="2000" spc="-15" dirty="0">
                <a:solidFill>
                  <a:schemeClr val="bg2">
                    <a:lumMod val="50000"/>
                  </a:schemeClr>
                </a:solidFill>
                <a:latin typeface="+mj-lt"/>
                <a:cs typeface="Arial"/>
              </a:rPr>
              <a:t>l</a:t>
            </a:r>
            <a:r>
              <a:rPr sz="2000" dirty="0">
                <a:solidFill>
                  <a:schemeClr val="bg2">
                    <a:lumMod val="50000"/>
                  </a:schemeClr>
                </a:solidFill>
                <a:latin typeface="+mj-lt"/>
                <a:cs typeface="Arial"/>
              </a:rPr>
              <a:t>y</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be adjusted</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as a</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result of revis</a:t>
            </a:r>
            <a:r>
              <a:rPr sz="2000" spc="-10" dirty="0">
                <a:solidFill>
                  <a:schemeClr val="bg2">
                    <a:lumMod val="50000"/>
                  </a:schemeClr>
                </a:solidFill>
                <a:latin typeface="+mj-lt"/>
                <a:cs typeface="Arial"/>
              </a:rPr>
              <a:t>i</a:t>
            </a:r>
            <a:r>
              <a:rPr sz="2000" dirty="0">
                <a:solidFill>
                  <a:schemeClr val="bg2">
                    <a:lumMod val="50000"/>
                  </a:schemeClr>
                </a:solidFill>
                <a:latin typeface="+mj-lt"/>
                <a:cs typeface="Arial"/>
              </a:rPr>
              <a:t>ons</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to </a:t>
            </a:r>
            <a:r>
              <a:rPr sz="2000" spc="-10" dirty="0">
                <a:solidFill>
                  <a:schemeClr val="bg2">
                    <a:lumMod val="50000"/>
                  </a:schemeClr>
                </a:solidFill>
                <a:latin typeface="+mj-lt"/>
                <a:cs typeface="Arial"/>
              </a:rPr>
              <a:t>p</a:t>
            </a:r>
            <a:r>
              <a:rPr sz="2000" dirty="0">
                <a:solidFill>
                  <a:schemeClr val="bg2">
                    <a:lumMod val="50000"/>
                  </a:schemeClr>
                </a:solidFill>
                <a:latin typeface="+mj-lt"/>
                <a:cs typeface="Arial"/>
              </a:rPr>
              <a:t>revai</a:t>
            </a:r>
            <a:r>
              <a:rPr sz="2000" spc="-10" dirty="0">
                <a:solidFill>
                  <a:schemeClr val="bg2">
                    <a:lumMod val="50000"/>
                  </a:schemeClr>
                </a:solidFill>
                <a:latin typeface="+mj-lt"/>
                <a:cs typeface="Arial"/>
              </a:rPr>
              <a:t>l</a:t>
            </a:r>
            <a:r>
              <a:rPr sz="2000" dirty="0">
                <a:solidFill>
                  <a:schemeClr val="bg2">
                    <a:lumMod val="50000"/>
                  </a:schemeClr>
                </a:solidFill>
                <a:latin typeface="+mj-lt"/>
                <a:cs typeface="Arial"/>
              </a:rPr>
              <a:t>i</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g</a:t>
            </a:r>
            <a:r>
              <a:rPr sz="2000" spc="35" dirty="0">
                <a:solidFill>
                  <a:schemeClr val="bg2">
                    <a:lumMod val="50000"/>
                  </a:schemeClr>
                </a:solidFill>
                <a:latin typeface="+mj-lt"/>
                <a:cs typeface="Arial"/>
              </a:rPr>
              <a:t> </a:t>
            </a:r>
            <a:r>
              <a:rPr sz="2000" dirty="0">
                <a:solidFill>
                  <a:schemeClr val="bg2">
                    <a:lumMod val="50000"/>
                  </a:schemeClr>
                </a:solidFill>
                <a:latin typeface="+mj-lt"/>
                <a:cs typeface="Arial"/>
              </a:rPr>
              <a:t>l</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bor</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rates.</a:t>
            </a:r>
          </a:p>
          <a:p>
            <a:pPr marL="812800" marR="546100" lvl="1" indent="-342900">
              <a:lnSpc>
                <a:spcPts val="2590"/>
              </a:lnSpc>
              <a:spcBef>
                <a:spcPts val="630"/>
              </a:spcBef>
              <a:buFont typeface="Arial" panose="020B0604020202020204" pitchFamily="34" charset="0"/>
              <a:buChar char="•"/>
              <a:tabLst>
                <a:tab pos="756920" algn="l"/>
              </a:tabLst>
            </a:pPr>
            <a:r>
              <a:rPr sz="2000" dirty="0">
                <a:solidFill>
                  <a:schemeClr val="bg2">
                    <a:lumMod val="50000"/>
                  </a:schemeClr>
                </a:solidFill>
                <a:latin typeface="+mj-lt"/>
                <a:cs typeface="Arial"/>
              </a:rPr>
              <a:t>Frequently used to extend performance when there is a bid protest to avoid a break in services.</a:t>
            </a:r>
          </a:p>
        </p:txBody>
      </p:sp>
      <p:sp>
        <p:nvSpPr>
          <p:cNvPr id="8" name="Slide Number Placeholder 7"/>
          <p:cNvSpPr>
            <a:spLocks noGrp="1"/>
          </p:cNvSpPr>
          <p:nvPr>
            <p:ph type="sldNum" sz="quarter" idx="7"/>
          </p:nvPr>
        </p:nvSpPr>
        <p:spPr/>
        <p:txBody>
          <a:bodyPr/>
          <a:lstStyle/>
          <a:p>
            <a:pPr marL="25400">
              <a:lnSpc>
                <a:spcPct val="100000"/>
              </a:lnSpc>
            </a:pPr>
            <a:fld id="{81D60167-4931-47E6-BA6A-407CBD079E47}" type="slidenum">
              <a:rPr lang="en-US" smtClean="0"/>
              <a:t>46</a:t>
            </a:fld>
            <a:endParaRPr lang="en-US" dirty="0"/>
          </a:p>
        </p:txBody>
      </p:sp>
    </p:spTree>
    <p:extLst>
      <p:ext uri="{BB962C8B-B14F-4D97-AF65-F5344CB8AC3E}">
        <p14:creationId xmlns:p14="http://schemas.microsoft.com/office/powerpoint/2010/main" val="7684809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dirty="0">
                <a:solidFill>
                  <a:schemeClr val="bg2">
                    <a:lumMod val="50000"/>
                  </a:schemeClr>
                </a:solidFill>
              </a:rPr>
              <a:t>Subcontract </a:t>
            </a:r>
            <a:r>
              <a:rPr lang="en-US" sz="3600" dirty="0" smtClean="0">
                <a:solidFill>
                  <a:schemeClr val="bg2">
                    <a:lumMod val="50000"/>
                  </a:schemeClr>
                </a:solidFill>
              </a:rPr>
              <a:t>Management</a:t>
            </a:r>
            <a:endParaRPr lang="en-US" dirty="0"/>
          </a:p>
        </p:txBody>
      </p:sp>
      <p:sp>
        <p:nvSpPr>
          <p:cNvPr id="7" name="Slide Number Placeholder 6"/>
          <p:cNvSpPr>
            <a:spLocks noGrp="1"/>
          </p:cNvSpPr>
          <p:nvPr>
            <p:ph type="sldNum" sz="quarter" idx="7"/>
          </p:nvPr>
        </p:nvSpPr>
        <p:spPr/>
        <p:txBody>
          <a:bodyPr/>
          <a:lstStyle/>
          <a:p>
            <a:fld id="{B6F15528-21DE-4FAA-801E-634DDDAF4B2B}" type="slidenum">
              <a:rPr lang="en-US" sz="800" b="1" smtClean="0">
                <a:solidFill>
                  <a:schemeClr val="tx1"/>
                </a:solidFill>
                <a:latin typeface="Arial Black" panose="020B0A04020102020204" pitchFamily="34" charset="0"/>
                <a:cs typeface="Arial" panose="020B0604020202020204" pitchFamily="34" charset="0"/>
              </a:rPr>
              <a:t>47</a:t>
            </a:fld>
            <a:endParaRPr lang="en-US" sz="800" b="1"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2584264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184666"/>
            <a:ext cx="9144000" cy="1118503"/>
          </a:xfrm>
          <a:prstGeom prst="rect">
            <a:avLst/>
          </a:prstGeom>
        </p:spPr>
        <p:txBody>
          <a:bodyPr vert="horz" wrap="square" lIns="0" tIns="254246" rIns="0" bIns="0" rtlCol="0">
            <a:spAutoFit/>
          </a:bodyPr>
          <a:lstStyle/>
          <a:p>
            <a:pPr marL="12700"/>
            <a:r>
              <a:rPr lang="en-US" sz="2800" dirty="0">
                <a:solidFill>
                  <a:schemeClr val="bg2">
                    <a:lumMod val="50000"/>
                  </a:schemeClr>
                </a:solidFill>
                <a:latin typeface="+mj-lt"/>
                <a:cs typeface="+mj-cs"/>
              </a:rPr>
              <a:t>FAR Part 44.2 &amp; 44.3 - Subcontracting Policies</a:t>
            </a:r>
            <a:br>
              <a:rPr lang="en-US" sz="2800" dirty="0">
                <a:solidFill>
                  <a:schemeClr val="bg2">
                    <a:lumMod val="50000"/>
                  </a:schemeClr>
                </a:solidFill>
                <a:latin typeface="+mj-lt"/>
                <a:cs typeface="+mj-cs"/>
              </a:rPr>
            </a:br>
            <a:r>
              <a:rPr lang="en-US" sz="2800" dirty="0">
                <a:solidFill>
                  <a:schemeClr val="bg2">
                    <a:lumMod val="50000"/>
                  </a:schemeClr>
                </a:solidFill>
                <a:latin typeface="+mj-lt"/>
                <a:cs typeface="+mj-cs"/>
              </a:rPr>
              <a:t>and Procedures</a:t>
            </a:r>
            <a:endParaRPr sz="2800" dirty="0">
              <a:solidFill>
                <a:schemeClr val="bg2">
                  <a:lumMod val="50000"/>
                </a:schemeClr>
              </a:solidFill>
              <a:latin typeface="+mj-lt"/>
              <a:cs typeface="+mj-cs"/>
            </a:endParaRPr>
          </a:p>
        </p:txBody>
      </p:sp>
      <p:sp>
        <p:nvSpPr>
          <p:cNvPr id="4" name="object 4"/>
          <p:cNvSpPr txBox="1">
            <a:spLocks noGrp="1"/>
          </p:cNvSpPr>
          <p:nvPr>
            <p:ph type="body" idx="1"/>
          </p:nvPr>
        </p:nvSpPr>
        <p:spPr>
          <a:xfrm>
            <a:off x="381000" y="1143000"/>
            <a:ext cx="8358379" cy="4758226"/>
          </a:xfrm>
          <a:prstGeom prst="rect">
            <a:avLst/>
          </a:prstGeom>
        </p:spPr>
        <p:txBody>
          <a:bodyPr vert="horz" wrap="square" lIns="0" tIns="0" rIns="0" bIns="0" rtlCol="0">
            <a:spAutoFit/>
          </a:bodyPr>
          <a:lstStyle/>
          <a:p>
            <a:pPr marL="355600">
              <a:buFont typeface="Arial"/>
              <a:buChar char="•"/>
              <a:tabLst>
                <a:tab pos="356235" algn="l"/>
              </a:tabLst>
            </a:pPr>
            <a:r>
              <a:rPr lang="en-US" sz="2000" b="1" dirty="0">
                <a:solidFill>
                  <a:schemeClr val="bg2">
                    <a:lumMod val="50000"/>
                  </a:schemeClr>
                </a:solidFill>
                <a:latin typeface="+mj-lt"/>
              </a:rPr>
              <a:t>Subcontract</a:t>
            </a:r>
            <a:r>
              <a:rPr lang="en-US" sz="2000" b="1" spc="-10" dirty="0">
                <a:solidFill>
                  <a:schemeClr val="bg2">
                    <a:lumMod val="50000"/>
                  </a:schemeClr>
                </a:solidFill>
                <a:latin typeface="+mj-lt"/>
              </a:rPr>
              <a:t> </a:t>
            </a:r>
            <a:r>
              <a:rPr lang="en-US" sz="2000" b="1" dirty="0" smtClean="0">
                <a:solidFill>
                  <a:schemeClr val="bg2">
                    <a:lumMod val="50000"/>
                  </a:schemeClr>
                </a:solidFill>
                <a:latin typeface="+mj-lt"/>
              </a:rPr>
              <a:t>Management</a:t>
            </a:r>
          </a:p>
          <a:p>
            <a:pPr marL="755650" lvl="1">
              <a:buFont typeface="Arial"/>
              <a:buChar char="•"/>
              <a:tabLst>
                <a:tab pos="356235" algn="l"/>
              </a:tabLst>
            </a:pPr>
            <a:r>
              <a:rPr sz="2000" dirty="0" err="1" smtClean="0">
                <a:solidFill>
                  <a:schemeClr val="bg2">
                    <a:lumMod val="50000"/>
                  </a:schemeClr>
                </a:solidFill>
                <a:latin typeface="+mj-lt"/>
              </a:rPr>
              <a:t>Privity</a:t>
            </a:r>
            <a:r>
              <a:rPr sz="2000" spc="-15" dirty="0" smtClean="0">
                <a:solidFill>
                  <a:schemeClr val="bg2">
                    <a:lumMod val="50000"/>
                  </a:schemeClr>
                </a:solidFill>
                <a:latin typeface="+mj-lt"/>
              </a:rPr>
              <a:t> </a:t>
            </a:r>
            <a:r>
              <a:rPr sz="2000" dirty="0" smtClean="0">
                <a:solidFill>
                  <a:schemeClr val="bg2">
                    <a:lumMod val="50000"/>
                  </a:schemeClr>
                </a:solidFill>
                <a:latin typeface="+mj-lt"/>
              </a:rPr>
              <a:t>of</a:t>
            </a:r>
            <a:r>
              <a:rPr sz="2000" spc="-10" dirty="0" smtClean="0">
                <a:solidFill>
                  <a:schemeClr val="bg2">
                    <a:lumMod val="50000"/>
                  </a:schemeClr>
                </a:solidFill>
                <a:latin typeface="+mj-lt"/>
              </a:rPr>
              <a:t> </a:t>
            </a:r>
            <a:r>
              <a:rPr sz="2000" dirty="0" smtClean="0">
                <a:solidFill>
                  <a:schemeClr val="bg2">
                    <a:lumMod val="50000"/>
                  </a:schemeClr>
                </a:solidFill>
                <a:latin typeface="+mj-lt"/>
              </a:rPr>
              <a:t>Co</a:t>
            </a:r>
            <a:r>
              <a:rPr sz="2000" spc="-15" dirty="0" smtClean="0">
                <a:solidFill>
                  <a:schemeClr val="bg2">
                    <a:lumMod val="50000"/>
                  </a:schemeClr>
                </a:solidFill>
                <a:latin typeface="+mj-lt"/>
              </a:rPr>
              <a:t>n</a:t>
            </a:r>
            <a:r>
              <a:rPr sz="2000" dirty="0" smtClean="0">
                <a:solidFill>
                  <a:schemeClr val="bg2">
                    <a:lumMod val="50000"/>
                  </a:schemeClr>
                </a:solidFill>
                <a:latin typeface="+mj-lt"/>
              </a:rPr>
              <a:t>tr</a:t>
            </a:r>
            <a:r>
              <a:rPr sz="2000" spc="-10" dirty="0" smtClean="0">
                <a:solidFill>
                  <a:schemeClr val="bg2">
                    <a:lumMod val="50000"/>
                  </a:schemeClr>
                </a:solidFill>
                <a:latin typeface="+mj-lt"/>
              </a:rPr>
              <a:t>a</a:t>
            </a:r>
            <a:r>
              <a:rPr sz="2000" dirty="0" smtClean="0">
                <a:solidFill>
                  <a:schemeClr val="bg2">
                    <a:lumMod val="50000"/>
                  </a:schemeClr>
                </a:solidFill>
                <a:latin typeface="+mj-lt"/>
              </a:rPr>
              <a:t>ct</a:t>
            </a:r>
            <a:r>
              <a:rPr lang="en-US" sz="2000" dirty="0" smtClean="0">
                <a:solidFill>
                  <a:schemeClr val="bg2">
                    <a:lumMod val="50000"/>
                  </a:schemeClr>
                </a:solidFill>
                <a:latin typeface="+mj-lt"/>
              </a:rPr>
              <a:t>; </a:t>
            </a:r>
            <a:r>
              <a:rPr sz="2000" dirty="0" err="1" smtClean="0">
                <a:solidFill>
                  <a:schemeClr val="bg2">
                    <a:lumMod val="50000"/>
                  </a:schemeClr>
                </a:solidFill>
                <a:latin typeface="+mj-lt"/>
              </a:rPr>
              <a:t>Flowd</a:t>
            </a:r>
            <a:r>
              <a:rPr sz="2000" spc="-15" dirty="0" err="1" smtClean="0">
                <a:solidFill>
                  <a:schemeClr val="bg2">
                    <a:lumMod val="50000"/>
                  </a:schemeClr>
                </a:solidFill>
                <a:latin typeface="+mj-lt"/>
              </a:rPr>
              <a:t>o</a:t>
            </a:r>
            <a:r>
              <a:rPr sz="2000" dirty="0" err="1" smtClean="0">
                <a:solidFill>
                  <a:schemeClr val="bg2">
                    <a:lumMod val="50000"/>
                  </a:schemeClr>
                </a:solidFill>
                <a:latin typeface="+mj-lt"/>
              </a:rPr>
              <a:t>wn</a:t>
            </a:r>
            <a:r>
              <a:rPr sz="2000" spc="-15" dirty="0" smtClean="0">
                <a:solidFill>
                  <a:schemeClr val="bg2">
                    <a:lumMod val="50000"/>
                  </a:schemeClr>
                </a:solidFill>
                <a:latin typeface="+mj-lt"/>
              </a:rPr>
              <a:t> </a:t>
            </a:r>
            <a:r>
              <a:rPr sz="2000" dirty="0" smtClean="0">
                <a:solidFill>
                  <a:schemeClr val="bg2">
                    <a:lumMod val="50000"/>
                  </a:schemeClr>
                </a:solidFill>
                <a:latin typeface="+mj-lt"/>
              </a:rPr>
              <a:t>Clauses</a:t>
            </a:r>
          </a:p>
          <a:p>
            <a:pPr marL="755650" lvl="1">
              <a:lnSpc>
                <a:spcPct val="100000"/>
              </a:lnSpc>
              <a:buFont typeface="Arial"/>
              <a:buChar char="•"/>
              <a:tabLst>
                <a:tab pos="356235" algn="l"/>
              </a:tabLst>
            </a:pPr>
            <a:r>
              <a:rPr sz="2000" dirty="0">
                <a:solidFill>
                  <a:schemeClr val="bg2">
                    <a:lumMod val="50000"/>
                  </a:schemeClr>
                </a:solidFill>
                <a:latin typeface="+mj-lt"/>
              </a:rPr>
              <a:t>Consent to Subcontract</a:t>
            </a:r>
            <a:endParaRPr lang="en-US" sz="2000" dirty="0">
              <a:solidFill>
                <a:schemeClr val="bg2">
                  <a:lumMod val="50000"/>
                </a:schemeClr>
              </a:solidFill>
              <a:latin typeface="+mj-lt"/>
            </a:endParaRPr>
          </a:p>
          <a:p>
            <a:pPr marL="1156335" marR="5080" lvl="2" indent="-286385">
              <a:spcBef>
                <a:spcPts val="590"/>
              </a:spcBef>
              <a:buFont typeface="Arial"/>
              <a:buChar char="–"/>
              <a:tabLst>
                <a:tab pos="756920" algn="l"/>
              </a:tabLst>
            </a:pPr>
            <a:r>
              <a:rPr lang="en-US" sz="1800" dirty="0" smtClean="0">
                <a:solidFill>
                  <a:schemeClr val="bg2">
                    <a:lumMod val="50000"/>
                  </a:schemeClr>
                </a:solidFill>
                <a:latin typeface="+mj-lt"/>
                <a:cs typeface="Arial"/>
              </a:rPr>
              <a:t>If</a:t>
            </a:r>
            <a:r>
              <a:rPr lang="en-US" sz="1800" spc="-15" dirty="0" smtClean="0">
                <a:solidFill>
                  <a:schemeClr val="bg2">
                    <a:lumMod val="50000"/>
                  </a:schemeClr>
                </a:solidFill>
                <a:latin typeface="+mj-lt"/>
                <a:cs typeface="Arial"/>
              </a:rPr>
              <a:t> </a:t>
            </a:r>
            <a:r>
              <a:rPr lang="en-US" sz="1800" dirty="0" smtClean="0">
                <a:solidFill>
                  <a:schemeClr val="bg2">
                    <a:lumMod val="50000"/>
                  </a:schemeClr>
                </a:solidFill>
                <a:latin typeface="+mj-lt"/>
                <a:cs typeface="Arial"/>
              </a:rPr>
              <a:t>contractor</a:t>
            </a:r>
            <a:r>
              <a:rPr lang="en-US" sz="1800" spc="-15" dirty="0" smtClean="0">
                <a:solidFill>
                  <a:schemeClr val="bg2">
                    <a:lumMod val="50000"/>
                  </a:schemeClr>
                </a:solidFill>
                <a:latin typeface="+mj-lt"/>
                <a:cs typeface="Arial"/>
              </a:rPr>
              <a:t> </a:t>
            </a:r>
            <a:r>
              <a:rPr lang="en-US" sz="1800" dirty="0" smtClean="0">
                <a:solidFill>
                  <a:schemeClr val="bg2">
                    <a:lumMod val="50000"/>
                  </a:schemeClr>
                </a:solidFill>
                <a:latin typeface="+mj-lt"/>
                <a:cs typeface="Arial"/>
              </a:rPr>
              <a:t>has</a:t>
            </a:r>
            <a:r>
              <a:rPr lang="en-US" sz="1800" spc="5" dirty="0" smtClean="0">
                <a:solidFill>
                  <a:schemeClr val="bg2">
                    <a:lumMod val="50000"/>
                  </a:schemeClr>
                </a:solidFill>
                <a:latin typeface="+mj-lt"/>
                <a:cs typeface="Arial"/>
              </a:rPr>
              <a:t> </a:t>
            </a:r>
            <a:r>
              <a:rPr lang="en-US" sz="1800" dirty="0" smtClean="0">
                <a:solidFill>
                  <a:schemeClr val="bg2">
                    <a:lumMod val="50000"/>
                  </a:schemeClr>
                </a:solidFill>
                <a:latin typeface="+mj-lt"/>
                <a:cs typeface="Arial"/>
              </a:rPr>
              <a:t>an approved purchas</a:t>
            </a:r>
            <a:r>
              <a:rPr lang="en-US" sz="1800" spc="-10" dirty="0" smtClean="0">
                <a:solidFill>
                  <a:schemeClr val="bg2">
                    <a:lumMod val="50000"/>
                  </a:schemeClr>
                </a:solidFill>
                <a:latin typeface="+mj-lt"/>
                <a:cs typeface="Arial"/>
              </a:rPr>
              <a:t>i</a:t>
            </a:r>
            <a:r>
              <a:rPr lang="en-US" sz="1800" dirty="0" smtClean="0">
                <a:solidFill>
                  <a:schemeClr val="bg2">
                    <a:lumMod val="50000"/>
                  </a:schemeClr>
                </a:solidFill>
                <a:latin typeface="+mj-lt"/>
                <a:cs typeface="Arial"/>
              </a:rPr>
              <a:t>ng</a:t>
            </a:r>
            <a:r>
              <a:rPr lang="en-US" sz="1800" spc="30" dirty="0" smtClean="0">
                <a:solidFill>
                  <a:schemeClr val="bg2">
                    <a:lumMod val="50000"/>
                  </a:schemeClr>
                </a:solidFill>
                <a:latin typeface="+mj-lt"/>
                <a:cs typeface="Arial"/>
              </a:rPr>
              <a:t> </a:t>
            </a:r>
            <a:r>
              <a:rPr lang="en-US" sz="1800" dirty="0" smtClean="0">
                <a:solidFill>
                  <a:schemeClr val="bg2">
                    <a:lumMod val="50000"/>
                  </a:schemeClr>
                </a:solidFill>
                <a:latin typeface="+mj-lt"/>
                <a:cs typeface="Arial"/>
              </a:rPr>
              <a:t>syste</a:t>
            </a:r>
            <a:r>
              <a:rPr lang="en-US" sz="1800" spc="5" dirty="0" smtClean="0">
                <a:solidFill>
                  <a:schemeClr val="bg2">
                    <a:lumMod val="50000"/>
                  </a:schemeClr>
                </a:solidFill>
                <a:latin typeface="+mj-lt"/>
                <a:cs typeface="Arial"/>
              </a:rPr>
              <a:t>m</a:t>
            </a:r>
            <a:r>
              <a:rPr lang="en-US" sz="1800" dirty="0" smtClean="0">
                <a:solidFill>
                  <a:schemeClr val="bg2">
                    <a:lumMod val="50000"/>
                  </a:schemeClr>
                </a:solidFill>
                <a:latin typeface="+mj-lt"/>
                <a:cs typeface="Arial"/>
              </a:rPr>
              <a:t>, cons</a:t>
            </a:r>
            <a:r>
              <a:rPr lang="en-US" sz="1800" spc="-10" dirty="0" smtClean="0">
                <a:solidFill>
                  <a:schemeClr val="bg2">
                    <a:lumMod val="50000"/>
                  </a:schemeClr>
                </a:solidFill>
                <a:latin typeface="+mj-lt"/>
                <a:cs typeface="Arial"/>
              </a:rPr>
              <a:t>e</a:t>
            </a:r>
            <a:r>
              <a:rPr lang="en-US" sz="1800" dirty="0" smtClean="0">
                <a:solidFill>
                  <a:schemeClr val="bg2">
                    <a:lumMod val="50000"/>
                  </a:schemeClr>
                </a:solidFill>
                <a:latin typeface="+mj-lt"/>
                <a:cs typeface="Arial"/>
              </a:rPr>
              <a:t>nt is requ</a:t>
            </a:r>
            <a:r>
              <a:rPr lang="en-US" sz="1800" spc="-10" dirty="0" smtClean="0">
                <a:solidFill>
                  <a:schemeClr val="bg2">
                    <a:lumMod val="50000"/>
                  </a:schemeClr>
                </a:solidFill>
                <a:latin typeface="+mj-lt"/>
                <a:cs typeface="Arial"/>
              </a:rPr>
              <a:t>i</a:t>
            </a:r>
            <a:r>
              <a:rPr lang="en-US" sz="1800" dirty="0" smtClean="0">
                <a:solidFill>
                  <a:schemeClr val="bg2">
                    <a:lumMod val="50000"/>
                  </a:schemeClr>
                </a:solidFill>
                <a:latin typeface="+mj-lt"/>
                <a:cs typeface="Arial"/>
              </a:rPr>
              <a:t>red</a:t>
            </a:r>
            <a:r>
              <a:rPr lang="en-US" sz="1800" spc="25" dirty="0" smtClean="0">
                <a:solidFill>
                  <a:schemeClr val="bg2">
                    <a:lumMod val="50000"/>
                  </a:schemeClr>
                </a:solidFill>
                <a:latin typeface="+mj-lt"/>
                <a:cs typeface="Arial"/>
              </a:rPr>
              <a:t> </a:t>
            </a:r>
            <a:r>
              <a:rPr lang="en-US" sz="1800" dirty="0" smtClean="0">
                <a:solidFill>
                  <a:schemeClr val="bg2">
                    <a:lumMod val="50000"/>
                  </a:schemeClr>
                </a:solidFill>
                <a:latin typeface="+mj-lt"/>
                <a:cs typeface="Arial"/>
              </a:rPr>
              <a:t>for</a:t>
            </a:r>
            <a:r>
              <a:rPr lang="en-US" sz="1800" spc="-15" dirty="0" smtClean="0">
                <a:solidFill>
                  <a:schemeClr val="bg2">
                    <a:lumMod val="50000"/>
                  </a:schemeClr>
                </a:solidFill>
                <a:latin typeface="+mj-lt"/>
                <a:cs typeface="Arial"/>
              </a:rPr>
              <a:t> </a:t>
            </a:r>
            <a:r>
              <a:rPr lang="en-US" sz="1800" dirty="0" smtClean="0">
                <a:solidFill>
                  <a:schemeClr val="bg2">
                    <a:lumMod val="50000"/>
                  </a:schemeClr>
                </a:solidFill>
                <a:latin typeface="+mj-lt"/>
                <a:cs typeface="Arial"/>
              </a:rPr>
              <a:t>subc</a:t>
            </a:r>
            <a:r>
              <a:rPr lang="en-US" sz="1800" spc="-10" dirty="0" smtClean="0">
                <a:solidFill>
                  <a:schemeClr val="bg2">
                    <a:lumMod val="50000"/>
                  </a:schemeClr>
                </a:solidFill>
                <a:latin typeface="+mj-lt"/>
                <a:cs typeface="Arial"/>
              </a:rPr>
              <a:t>o</a:t>
            </a:r>
            <a:r>
              <a:rPr lang="en-US" sz="1800" dirty="0" smtClean="0">
                <a:solidFill>
                  <a:schemeClr val="bg2">
                    <a:lumMod val="50000"/>
                  </a:schemeClr>
                </a:solidFill>
                <a:latin typeface="+mj-lt"/>
                <a:cs typeface="Arial"/>
              </a:rPr>
              <a:t>ntract</a:t>
            </a:r>
            <a:r>
              <a:rPr lang="en-US" sz="1800" spc="5" dirty="0" smtClean="0">
                <a:solidFill>
                  <a:schemeClr val="bg2">
                    <a:lumMod val="50000"/>
                  </a:schemeClr>
                </a:solidFill>
                <a:latin typeface="+mj-lt"/>
                <a:cs typeface="Arial"/>
              </a:rPr>
              <a:t> </a:t>
            </a:r>
            <a:r>
              <a:rPr lang="en-US" sz="1800" dirty="0" smtClean="0">
                <a:solidFill>
                  <a:schemeClr val="bg2">
                    <a:lumMod val="50000"/>
                  </a:schemeClr>
                </a:solidFill>
                <a:latin typeface="+mj-lt"/>
                <a:cs typeface="Arial"/>
              </a:rPr>
              <a:t>ide</a:t>
            </a:r>
            <a:r>
              <a:rPr lang="en-US" sz="1800" spc="-10" dirty="0" smtClean="0">
                <a:solidFill>
                  <a:schemeClr val="bg2">
                    <a:lumMod val="50000"/>
                  </a:schemeClr>
                </a:solidFill>
                <a:latin typeface="+mj-lt"/>
                <a:cs typeface="Arial"/>
              </a:rPr>
              <a:t>n</a:t>
            </a:r>
            <a:r>
              <a:rPr lang="en-US" sz="1800" dirty="0" smtClean="0">
                <a:solidFill>
                  <a:schemeClr val="bg2">
                    <a:lumMod val="50000"/>
                  </a:schemeClr>
                </a:solidFill>
                <a:latin typeface="+mj-lt"/>
                <a:cs typeface="Arial"/>
              </a:rPr>
              <a:t>tified</a:t>
            </a:r>
            <a:r>
              <a:rPr lang="en-US" sz="1800" spc="20" dirty="0" smtClean="0">
                <a:solidFill>
                  <a:schemeClr val="bg2">
                    <a:lumMod val="50000"/>
                  </a:schemeClr>
                </a:solidFill>
                <a:latin typeface="+mj-lt"/>
                <a:cs typeface="Arial"/>
              </a:rPr>
              <a:t> </a:t>
            </a:r>
            <a:r>
              <a:rPr lang="en-US" sz="1800" dirty="0" smtClean="0">
                <a:solidFill>
                  <a:schemeClr val="bg2">
                    <a:lumMod val="50000"/>
                  </a:schemeClr>
                </a:solidFill>
                <a:latin typeface="+mj-lt"/>
                <a:cs typeface="Arial"/>
              </a:rPr>
              <a:t>by the</a:t>
            </a:r>
            <a:r>
              <a:rPr lang="en-US" sz="1800" spc="-15" dirty="0" smtClean="0">
                <a:solidFill>
                  <a:schemeClr val="bg2">
                    <a:lumMod val="50000"/>
                  </a:schemeClr>
                </a:solidFill>
                <a:latin typeface="+mj-lt"/>
                <a:cs typeface="Arial"/>
              </a:rPr>
              <a:t> </a:t>
            </a:r>
            <a:r>
              <a:rPr lang="en-US" sz="1800" dirty="0" smtClean="0">
                <a:solidFill>
                  <a:schemeClr val="bg2">
                    <a:lumMod val="50000"/>
                  </a:schemeClr>
                </a:solidFill>
                <a:latin typeface="+mj-lt"/>
                <a:cs typeface="Arial"/>
              </a:rPr>
              <a:t>co</a:t>
            </a:r>
            <a:r>
              <a:rPr lang="en-US" sz="1800" spc="-10" dirty="0" smtClean="0">
                <a:solidFill>
                  <a:schemeClr val="bg2">
                    <a:lumMod val="50000"/>
                  </a:schemeClr>
                </a:solidFill>
                <a:latin typeface="+mj-lt"/>
                <a:cs typeface="Arial"/>
              </a:rPr>
              <a:t>n</a:t>
            </a:r>
            <a:r>
              <a:rPr lang="en-US" sz="1800" dirty="0" smtClean="0">
                <a:solidFill>
                  <a:schemeClr val="bg2">
                    <a:lumMod val="50000"/>
                  </a:schemeClr>
                </a:solidFill>
                <a:latin typeface="+mj-lt"/>
                <a:cs typeface="Arial"/>
              </a:rPr>
              <a:t>tracti</a:t>
            </a:r>
            <a:r>
              <a:rPr lang="en-US" sz="1800" spc="-10" dirty="0" smtClean="0">
                <a:solidFill>
                  <a:schemeClr val="bg2">
                    <a:lumMod val="50000"/>
                  </a:schemeClr>
                </a:solidFill>
                <a:latin typeface="+mj-lt"/>
                <a:cs typeface="Arial"/>
              </a:rPr>
              <a:t>n</a:t>
            </a:r>
            <a:r>
              <a:rPr lang="en-US" sz="1800" dirty="0" smtClean="0">
                <a:solidFill>
                  <a:schemeClr val="bg2">
                    <a:lumMod val="50000"/>
                  </a:schemeClr>
                </a:solidFill>
                <a:latin typeface="+mj-lt"/>
                <a:cs typeface="Arial"/>
              </a:rPr>
              <a:t>g</a:t>
            </a:r>
            <a:r>
              <a:rPr lang="en-US" sz="1800" spc="10" dirty="0" smtClean="0">
                <a:solidFill>
                  <a:schemeClr val="bg2">
                    <a:lumMod val="50000"/>
                  </a:schemeClr>
                </a:solidFill>
                <a:latin typeface="+mj-lt"/>
                <a:cs typeface="Arial"/>
              </a:rPr>
              <a:t> </a:t>
            </a:r>
            <a:r>
              <a:rPr lang="en-US" sz="1800" dirty="0" smtClean="0">
                <a:solidFill>
                  <a:schemeClr val="bg2">
                    <a:lumMod val="50000"/>
                  </a:schemeClr>
                </a:solidFill>
                <a:latin typeface="+mj-lt"/>
                <a:cs typeface="Arial"/>
              </a:rPr>
              <a:t>officer</a:t>
            </a:r>
            <a:r>
              <a:rPr lang="en-US" sz="1800" spc="-10" dirty="0" smtClean="0">
                <a:solidFill>
                  <a:schemeClr val="bg2">
                    <a:lumMod val="50000"/>
                  </a:schemeClr>
                </a:solidFill>
                <a:latin typeface="+mj-lt"/>
                <a:cs typeface="Arial"/>
              </a:rPr>
              <a:t> </a:t>
            </a:r>
            <a:r>
              <a:rPr lang="en-US" sz="1800" dirty="0" smtClean="0">
                <a:solidFill>
                  <a:schemeClr val="bg2">
                    <a:lumMod val="50000"/>
                  </a:schemeClr>
                </a:solidFill>
                <a:latin typeface="+mj-lt"/>
                <a:cs typeface="Arial"/>
              </a:rPr>
              <a:t>in</a:t>
            </a:r>
            <a:r>
              <a:rPr lang="en-US" sz="1800" spc="-10" dirty="0" smtClean="0">
                <a:solidFill>
                  <a:schemeClr val="bg2">
                    <a:lumMod val="50000"/>
                  </a:schemeClr>
                </a:solidFill>
                <a:latin typeface="+mj-lt"/>
                <a:cs typeface="Arial"/>
              </a:rPr>
              <a:t> </a:t>
            </a:r>
            <a:r>
              <a:rPr lang="en-US" sz="1800" dirty="0" smtClean="0">
                <a:solidFill>
                  <a:schemeClr val="bg2">
                    <a:lumMod val="50000"/>
                  </a:schemeClr>
                </a:solidFill>
                <a:latin typeface="+mj-lt"/>
                <a:cs typeface="Arial"/>
              </a:rPr>
              <a:t>the</a:t>
            </a:r>
            <a:r>
              <a:rPr lang="en-US" sz="1800" spc="-10" dirty="0" smtClean="0">
                <a:solidFill>
                  <a:schemeClr val="bg2">
                    <a:lumMod val="50000"/>
                  </a:schemeClr>
                </a:solidFill>
                <a:latin typeface="+mj-lt"/>
                <a:cs typeface="Arial"/>
              </a:rPr>
              <a:t> </a:t>
            </a:r>
            <a:r>
              <a:rPr lang="en-US" sz="1800" dirty="0" smtClean="0">
                <a:solidFill>
                  <a:schemeClr val="bg2">
                    <a:lumMod val="50000"/>
                  </a:schemeClr>
                </a:solidFill>
                <a:latin typeface="+mj-lt"/>
                <a:cs typeface="Arial"/>
              </a:rPr>
              <a:t>subc</a:t>
            </a:r>
            <a:r>
              <a:rPr lang="en-US" sz="1800" spc="-10" dirty="0" smtClean="0">
                <a:solidFill>
                  <a:schemeClr val="bg2">
                    <a:lumMod val="50000"/>
                  </a:schemeClr>
                </a:solidFill>
                <a:latin typeface="+mj-lt"/>
                <a:cs typeface="Arial"/>
              </a:rPr>
              <a:t>o</a:t>
            </a:r>
            <a:r>
              <a:rPr lang="en-US" sz="1800" dirty="0" smtClean="0">
                <a:solidFill>
                  <a:schemeClr val="bg2">
                    <a:lumMod val="50000"/>
                  </a:schemeClr>
                </a:solidFill>
                <a:latin typeface="+mj-lt"/>
                <a:cs typeface="Arial"/>
              </a:rPr>
              <a:t>ntracts c</a:t>
            </a:r>
            <a:r>
              <a:rPr lang="en-US" sz="1800" spc="-15" dirty="0" smtClean="0">
                <a:solidFill>
                  <a:schemeClr val="bg2">
                    <a:lumMod val="50000"/>
                  </a:schemeClr>
                </a:solidFill>
                <a:latin typeface="+mj-lt"/>
                <a:cs typeface="Arial"/>
              </a:rPr>
              <a:t>l</a:t>
            </a:r>
            <a:r>
              <a:rPr lang="en-US" sz="1800" dirty="0" smtClean="0">
                <a:solidFill>
                  <a:schemeClr val="bg2">
                    <a:lumMod val="50000"/>
                  </a:schemeClr>
                </a:solidFill>
                <a:latin typeface="+mj-lt"/>
                <a:cs typeface="Arial"/>
              </a:rPr>
              <a:t>a</a:t>
            </a:r>
            <a:r>
              <a:rPr lang="en-US" sz="1800" spc="-10" dirty="0" smtClean="0">
                <a:solidFill>
                  <a:schemeClr val="bg2">
                    <a:lumMod val="50000"/>
                  </a:schemeClr>
                </a:solidFill>
                <a:latin typeface="+mj-lt"/>
                <a:cs typeface="Arial"/>
              </a:rPr>
              <a:t>u</a:t>
            </a:r>
            <a:r>
              <a:rPr lang="en-US" sz="1800" dirty="0" smtClean="0">
                <a:solidFill>
                  <a:schemeClr val="bg2">
                    <a:lumMod val="50000"/>
                  </a:schemeClr>
                </a:solidFill>
                <a:latin typeface="+mj-lt"/>
                <a:cs typeface="Arial"/>
              </a:rPr>
              <a:t>se of the</a:t>
            </a:r>
            <a:r>
              <a:rPr lang="en-US" sz="1800" spc="-15" dirty="0" smtClean="0">
                <a:solidFill>
                  <a:schemeClr val="bg2">
                    <a:lumMod val="50000"/>
                  </a:schemeClr>
                </a:solidFill>
                <a:latin typeface="+mj-lt"/>
                <a:cs typeface="Arial"/>
              </a:rPr>
              <a:t> </a:t>
            </a:r>
            <a:r>
              <a:rPr lang="en-US" sz="1800" dirty="0" smtClean="0">
                <a:solidFill>
                  <a:schemeClr val="bg2">
                    <a:lumMod val="50000"/>
                  </a:schemeClr>
                </a:solidFill>
                <a:latin typeface="+mj-lt"/>
                <a:cs typeface="Arial"/>
              </a:rPr>
              <a:t>contract.</a:t>
            </a:r>
          </a:p>
          <a:p>
            <a:pPr marL="755650" lvl="1" indent="-342900">
              <a:spcBef>
                <a:spcPts val="765"/>
              </a:spcBef>
              <a:buFont typeface="Arial" pitchFamily="34" charset="0"/>
              <a:buChar char="•"/>
              <a:tabLst>
                <a:tab pos="356235" algn="l"/>
              </a:tabLst>
            </a:pPr>
            <a:r>
              <a:rPr lang="en-US" sz="2000" dirty="0" smtClean="0">
                <a:solidFill>
                  <a:schemeClr val="bg2">
                    <a:lumMod val="50000"/>
                  </a:schemeClr>
                </a:solidFill>
                <a:latin typeface="+mj-lt"/>
              </a:rPr>
              <a:t>Sm</a:t>
            </a:r>
            <a:r>
              <a:rPr lang="en-US" sz="2000" spc="-15" dirty="0" smtClean="0">
                <a:solidFill>
                  <a:schemeClr val="bg2">
                    <a:lumMod val="50000"/>
                  </a:schemeClr>
                </a:solidFill>
                <a:latin typeface="+mj-lt"/>
              </a:rPr>
              <a:t>a</a:t>
            </a:r>
            <a:r>
              <a:rPr lang="en-US" sz="2000" dirty="0" smtClean="0">
                <a:solidFill>
                  <a:schemeClr val="bg2">
                    <a:lumMod val="50000"/>
                  </a:schemeClr>
                </a:solidFill>
                <a:latin typeface="+mj-lt"/>
              </a:rPr>
              <a:t>ll </a:t>
            </a:r>
            <a:r>
              <a:rPr lang="en-US" sz="2000" dirty="0">
                <a:solidFill>
                  <a:schemeClr val="bg2">
                    <a:lumMod val="50000"/>
                  </a:schemeClr>
                </a:solidFill>
                <a:latin typeface="+mj-lt"/>
              </a:rPr>
              <a:t>Busi</a:t>
            </a:r>
            <a:r>
              <a:rPr lang="en-US" sz="2000" spc="-15" dirty="0">
                <a:solidFill>
                  <a:schemeClr val="bg2">
                    <a:lumMod val="50000"/>
                  </a:schemeClr>
                </a:solidFill>
                <a:latin typeface="+mj-lt"/>
              </a:rPr>
              <a:t>n</a:t>
            </a:r>
            <a:r>
              <a:rPr lang="en-US" sz="2000" dirty="0">
                <a:solidFill>
                  <a:schemeClr val="bg2">
                    <a:lumMod val="50000"/>
                  </a:schemeClr>
                </a:solidFill>
                <a:latin typeface="+mj-lt"/>
              </a:rPr>
              <a:t>ess</a:t>
            </a:r>
            <a:r>
              <a:rPr lang="en-US" sz="2000" spc="-25" dirty="0">
                <a:solidFill>
                  <a:schemeClr val="bg2">
                    <a:lumMod val="50000"/>
                  </a:schemeClr>
                </a:solidFill>
                <a:latin typeface="+mj-lt"/>
              </a:rPr>
              <a:t> </a:t>
            </a:r>
            <a:r>
              <a:rPr lang="en-US" sz="2000" dirty="0">
                <a:solidFill>
                  <a:schemeClr val="bg2">
                    <a:lumMod val="50000"/>
                  </a:schemeClr>
                </a:solidFill>
                <a:latin typeface="+mj-lt"/>
              </a:rPr>
              <a:t>Su</a:t>
            </a:r>
            <a:r>
              <a:rPr lang="en-US" sz="2000" spc="-15" dirty="0">
                <a:solidFill>
                  <a:schemeClr val="bg2">
                    <a:lumMod val="50000"/>
                  </a:schemeClr>
                </a:solidFill>
                <a:latin typeface="+mj-lt"/>
              </a:rPr>
              <a:t>b</a:t>
            </a:r>
            <a:r>
              <a:rPr lang="en-US" sz="2000" dirty="0">
                <a:solidFill>
                  <a:schemeClr val="bg2">
                    <a:lumMod val="50000"/>
                  </a:schemeClr>
                </a:solidFill>
                <a:latin typeface="+mj-lt"/>
              </a:rPr>
              <a:t>con</a:t>
            </a:r>
            <a:r>
              <a:rPr lang="en-US" sz="2000" spc="-15" dirty="0">
                <a:solidFill>
                  <a:schemeClr val="bg2">
                    <a:lumMod val="50000"/>
                  </a:schemeClr>
                </a:solidFill>
                <a:latin typeface="+mj-lt"/>
              </a:rPr>
              <a:t>t</a:t>
            </a:r>
            <a:r>
              <a:rPr lang="en-US" sz="2000" dirty="0">
                <a:solidFill>
                  <a:schemeClr val="bg2">
                    <a:lumMod val="50000"/>
                  </a:schemeClr>
                </a:solidFill>
                <a:latin typeface="+mj-lt"/>
              </a:rPr>
              <a:t>racti</a:t>
            </a:r>
            <a:r>
              <a:rPr lang="en-US" sz="2000" spc="-20" dirty="0">
                <a:solidFill>
                  <a:schemeClr val="bg2">
                    <a:lumMod val="50000"/>
                  </a:schemeClr>
                </a:solidFill>
                <a:latin typeface="+mj-lt"/>
              </a:rPr>
              <a:t>n</a:t>
            </a:r>
            <a:r>
              <a:rPr lang="en-US" sz="2000" dirty="0">
                <a:solidFill>
                  <a:schemeClr val="bg2">
                    <a:lumMod val="50000"/>
                  </a:schemeClr>
                </a:solidFill>
                <a:latin typeface="+mj-lt"/>
              </a:rPr>
              <a:t>g</a:t>
            </a:r>
            <a:r>
              <a:rPr lang="en-US" sz="2000" spc="-35" dirty="0">
                <a:solidFill>
                  <a:schemeClr val="bg2">
                    <a:lumMod val="50000"/>
                  </a:schemeClr>
                </a:solidFill>
                <a:latin typeface="+mj-lt"/>
              </a:rPr>
              <a:t> </a:t>
            </a:r>
            <a:r>
              <a:rPr lang="en-US" sz="2000" dirty="0" smtClean="0">
                <a:solidFill>
                  <a:schemeClr val="bg2">
                    <a:lumMod val="50000"/>
                  </a:schemeClr>
                </a:solidFill>
                <a:latin typeface="+mj-lt"/>
              </a:rPr>
              <a:t>Pl</a:t>
            </a:r>
            <a:r>
              <a:rPr lang="en-US" sz="2000" spc="-10" dirty="0" smtClean="0">
                <a:solidFill>
                  <a:schemeClr val="bg2">
                    <a:lumMod val="50000"/>
                  </a:schemeClr>
                </a:solidFill>
                <a:latin typeface="+mj-lt"/>
              </a:rPr>
              <a:t>a</a:t>
            </a:r>
            <a:r>
              <a:rPr lang="en-US" sz="2000" dirty="0" smtClean="0">
                <a:solidFill>
                  <a:schemeClr val="bg2">
                    <a:lumMod val="50000"/>
                  </a:schemeClr>
                </a:solidFill>
                <a:latin typeface="+mj-lt"/>
              </a:rPr>
              <a:t>n </a:t>
            </a:r>
          </a:p>
          <a:p>
            <a:pPr marL="755650" lvl="1" indent="-342900">
              <a:spcBef>
                <a:spcPts val="765"/>
              </a:spcBef>
              <a:buFont typeface="Arial" pitchFamily="34" charset="0"/>
              <a:buChar char="•"/>
              <a:tabLst>
                <a:tab pos="356235" algn="l"/>
              </a:tabLst>
            </a:pPr>
            <a:r>
              <a:rPr sz="2000" dirty="0">
                <a:solidFill>
                  <a:schemeClr val="bg2">
                    <a:lumMod val="50000"/>
                  </a:schemeClr>
                </a:solidFill>
                <a:latin typeface="+mj-lt"/>
              </a:rPr>
              <a:t>Contractor’s Purchasing System Review</a:t>
            </a:r>
            <a:endParaRPr lang="en-US" sz="2000" dirty="0">
              <a:solidFill>
                <a:schemeClr val="bg2">
                  <a:lumMod val="50000"/>
                </a:schemeClr>
              </a:solidFill>
              <a:latin typeface="+mj-lt"/>
            </a:endParaRPr>
          </a:p>
          <a:p>
            <a:pPr marL="1156335" marR="5080" lvl="2" indent="-286385">
              <a:spcBef>
                <a:spcPts val="590"/>
              </a:spcBef>
              <a:buFont typeface="Arial"/>
              <a:buChar char="–"/>
              <a:tabLst>
                <a:tab pos="756920" algn="l"/>
              </a:tabLst>
            </a:pPr>
            <a:r>
              <a:rPr lang="en-US" sz="1800" dirty="0">
                <a:solidFill>
                  <a:schemeClr val="bg2">
                    <a:lumMod val="50000"/>
                  </a:schemeClr>
                </a:solidFill>
                <a:latin typeface="+mj-lt"/>
                <a:cs typeface="Arial"/>
              </a:rPr>
              <a:t>If no approved purchasing system, consent is</a:t>
            </a:r>
          </a:p>
          <a:p>
            <a:pPr marL="1613535" lvl="2" indent="-285750">
              <a:buFont typeface="Wingdings" panose="05000000000000000000" pitchFamily="2" charset="2"/>
              <a:buChar char="Ø"/>
            </a:pPr>
            <a:r>
              <a:rPr lang="en-US" sz="1800" dirty="0">
                <a:solidFill>
                  <a:schemeClr val="bg2">
                    <a:lumMod val="50000"/>
                  </a:schemeClr>
                </a:solidFill>
                <a:latin typeface="+mj-lt"/>
              </a:rPr>
              <a:t>required for </a:t>
            </a:r>
            <a:r>
              <a:rPr lang="en-US" sz="1800" dirty="0" smtClean="0">
                <a:solidFill>
                  <a:schemeClr val="bg2">
                    <a:lumMod val="50000"/>
                  </a:schemeClr>
                </a:solidFill>
                <a:latin typeface="+mj-lt"/>
              </a:rPr>
              <a:t>fixed-price efforts that exceed the simplified acquisition threshold or 5% of total estimated cost of the contract or</a:t>
            </a:r>
            <a:endParaRPr lang="en-US" sz="1800" dirty="0">
              <a:solidFill>
                <a:schemeClr val="bg2">
                  <a:lumMod val="50000"/>
                </a:schemeClr>
              </a:solidFill>
              <a:latin typeface="+mj-lt"/>
            </a:endParaRPr>
          </a:p>
          <a:p>
            <a:pPr marL="1613535" lvl="2" indent="-285750">
              <a:buFont typeface="Wingdings" panose="05000000000000000000" pitchFamily="2" charset="2"/>
              <a:buChar char="Ø"/>
            </a:pPr>
            <a:r>
              <a:rPr lang="en-US" sz="1800" dirty="0" smtClean="0">
                <a:solidFill>
                  <a:schemeClr val="bg2">
                    <a:lumMod val="50000"/>
                  </a:schemeClr>
                </a:solidFill>
                <a:latin typeface="+mj-lt"/>
              </a:rPr>
              <a:t>required </a:t>
            </a:r>
            <a:r>
              <a:rPr lang="en-US" sz="1800" dirty="0">
                <a:solidFill>
                  <a:schemeClr val="bg2">
                    <a:lumMod val="50000"/>
                  </a:schemeClr>
                </a:solidFill>
                <a:latin typeface="+mj-lt"/>
              </a:rPr>
              <a:t>for cost- </a:t>
            </a:r>
            <a:r>
              <a:rPr lang="en-US" sz="1800" dirty="0" smtClean="0">
                <a:solidFill>
                  <a:schemeClr val="bg2">
                    <a:lumMod val="50000"/>
                  </a:schemeClr>
                </a:solidFill>
                <a:latin typeface="+mj-lt"/>
              </a:rPr>
              <a:t>reimbursement, T&amp;M or labor-hour type contracts </a:t>
            </a:r>
            <a:r>
              <a:rPr lang="en-US" sz="1800" dirty="0">
                <a:solidFill>
                  <a:schemeClr val="bg2">
                    <a:lumMod val="50000"/>
                  </a:schemeClr>
                </a:solidFill>
                <a:latin typeface="+mj-lt"/>
              </a:rPr>
              <a:t>and unpriced actions</a:t>
            </a:r>
          </a:p>
          <a:p>
            <a:pPr marL="755650" lvl="1" indent="-342900">
              <a:spcBef>
                <a:spcPts val="765"/>
              </a:spcBef>
              <a:buFont typeface="Arial"/>
              <a:buChar char="•"/>
              <a:tabLst>
                <a:tab pos="356235" algn="l"/>
              </a:tabLst>
            </a:pPr>
            <a:r>
              <a:rPr sz="2000" dirty="0" smtClean="0">
                <a:solidFill>
                  <a:schemeClr val="bg2">
                    <a:lumMod val="50000"/>
                  </a:schemeClr>
                </a:solidFill>
                <a:latin typeface="+mj-lt"/>
              </a:rPr>
              <a:t>Mak</a:t>
            </a:r>
            <a:r>
              <a:rPr sz="2000" spc="-15" dirty="0" smtClean="0">
                <a:solidFill>
                  <a:schemeClr val="bg2">
                    <a:lumMod val="50000"/>
                  </a:schemeClr>
                </a:solidFill>
                <a:latin typeface="+mj-lt"/>
              </a:rPr>
              <a:t>e</a:t>
            </a:r>
            <a:r>
              <a:rPr sz="2000" dirty="0" smtClean="0">
                <a:solidFill>
                  <a:schemeClr val="bg2">
                    <a:lumMod val="50000"/>
                  </a:schemeClr>
                </a:solidFill>
                <a:latin typeface="+mj-lt"/>
              </a:rPr>
              <a:t>-</a:t>
            </a:r>
            <a:r>
              <a:rPr sz="2000" spc="-10" dirty="0" smtClean="0">
                <a:solidFill>
                  <a:schemeClr val="bg2">
                    <a:lumMod val="50000"/>
                  </a:schemeClr>
                </a:solidFill>
                <a:latin typeface="+mj-lt"/>
              </a:rPr>
              <a:t>o</a:t>
            </a:r>
            <a:r>
              <a:rPr sz="2000" dirty="0" smtClean="0">
                <a:solidFill>
                  <a:schemeClr val="bg2">
                    <a:lumMod val="50000"/>
                  </a:schemeClr>
                </a:solidFill>
                <a:latin typeface="+mj-lt"/>
              </a:rPr>
              <a:t>r-Buy</a:t>
            </a:r>
            <a:r>
              <a:rPr lang="en-US" sz="2000" dirty="0" smtClean="0">
                <a:solidFill>
                  <a:schemeClr val="bg2">
                    <a:lumMod val="50000"/>
                  </a:schemeClr>
                </a:solidFill>
                <a:latin typeface="+mj-lt"/>
              </a:rPr>
              <a:t>; </a:t>
            </a:r>
            <a:r>
              <a:rPr sz="2000" dirty="0" smtClean="0">
                <a:solidFill>
                  <a:schemeClr val="bg2">
                    <a:lumMod val="50000"/>
                  </a:schemeClr>
                </a:solidFill>
                <a:latin typeface="+mj-lt"/>
              </a:rPr>
              <a:t>Outsourcing</a:t>
            </a:r>
            <a:endParaRPr sz="2000" dirty="0">
              <a:solidFill>
                <a:schemeClr val="bg2">
                  <a:lumMod val="50000"/>
                </a:schemeClr>
              </a:solidFill>
              <a:latin typeface="+mj-lt"/>
            </a:endParaRPr>
          </a:p>
        </p:txBody>
      </p:sp>
      <p:sp>
        <p:nvSpPr>
          <p:cNvPr id="2" name="Slide Number Placeholder 1"/>
          <p:cNvSpPr>
            <a:spLocks noGrp="1"/>
          </p:cNvSpPr>
          <p:nvPr>
            <p:ph type="sldNum" sz="quarter" idx="7"/>
          </p:nvPr>
        </p:nvSpPr>
        <p:spPr/>
        <p:txBody>
          <a:bodyPr/>
          <a:lstStyle/>
          <a:p>
            <a:pPr marL="25400">
              <a:lnSpc>
                <a:spcPct val="100000"/>
              </a:lnSpc>
            </a:pPr>
            <a:fld id="{81D60167-4931-47E6-BA6A-407CBD079E47}" type="slidenum">
              <a:rPr lang="en-US" smtClean="0"/>
              <a:t>48</a:t>
            </a:fld>
            <a:endParaRPr lang="en-US" dirty="0"/>
          </a:p>
        </p:txBody>
      </p:sp>
    </p:spTree>
    <p:extLst>
      <p:ext uri="{BB962C8B-B14F-4D97-AF65-F5344CB8AC3E}">
        <p14:creationId xmlns:p14="http://schemas.microsoft.com/office/powerpoint/2010/main" val="17502155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z="3600" dirty="0">
                <a:solidFill>
                  <a:schemeClr val="bg2">
                    <a:lumMod val="50000"/>
                  </a:schemeClr>
                </a:solidFill>
              </a:rPr>
              <a:t>Privity of Contract</a:t>
            </a:r>
            <a:endParaRPr lang="en-US" dirty="0"/>
          </a:p>
        </p:txBody>
      </p:sp>
      <p:sp>
        <p:nvSpPr>
          <p:cNvPr id="4" name="Date Placeholder 3"/>
          <p:cNvSpPr>
            <a:spLocks noGrp="1"/>
          </p:cNvSpPr>
          <p:nvPr>
            <p:ph type="dt" sz="half" idx="6"/>
          </p:nvPr>
        </p:nvSpPr>
        <p:spPr/>
        <p:txBody>
          <a:bodyPr/>
          <a:lstStyle/>
          <a:p>
            <a:fld id="{BEF2E4D3-0326-4054-9BB0-9710F58AC11D}" type="datetime1">
              <a:rPr lang="en-US" smtClean="0"/>
              <a:t>11/13/2015</a:t>
            </a:fld>
            <a:endParaRPr lang="en-US"/>
          </a:p>
        </p:txBody>
      </p:sp>
      <p:sp>
        <p:nvSpPr>
          <p:cNvPr id="5" name="Slide Number Placeholder 4"/>
          <p:cNvSpPr>
            <a:spLocks noGrp="1"/>
          </p:cNvSpPr>
          <p:nvPr>
            <p:ph type="sldNum" sz="quarter" idx="7"/>
          </p:nvPr>
        </p:nvSpPr>
        <p:spPr/>
        <p:txBody>
          <a:bodyPr/>
          <a:lstStyle/>
          <a:p>
            <a:pPr marL="25400">
              <a:lnSpc>
                <a:spcPct val="100000"/>
              </a:lnSpc>
            </a:pPr>
            <a:fld id="{81D60167-4931-47E6-BA6A-407CBD079E47}" type="slidenum">
              <a:rPr lang="en-US" smtClean="0"/>
              <a:t>49</a:t>
            </a:fld>
            <a:endParaRPr lang="en-US" dirty="0"/>
          </a:p>
        </p:txBody>
      </p:sp>
      <p:pic>
        <p:nvPicPr>
          <p:cNvPr id="2050" name="Picture 2" descr="Flow chart showing relationships between government and prime contractor; and between prime and subcontractors.  Text boxes  define relationships." title="Privity of Contr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295400"/>
            <a:ext cx="79152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780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6"/>
          </p:nvPr>
        </p:nvSpPr>
        <p:spPr/>
        <p:txBody>
          <a:bodyPr/>
          <a:lstStyle/>
          <a:p>
            <a:fld id="{BEF2E4D3-0326-4054-9BB0-9710F58AC11D}" type="datetime1">
              <a:rPr lang="en-US" smtClean="0"/>
              <a:t>11/13/2015</a:t>
            </a:fld>
            <a:endParaRPr lang="en-US"/>
          </a:p>
        </p:txBody>
      </p:sp>
      <p:sp>
        <p:nvSpPr>
          <p:cNvPr id="5" name="Slide Number Placeholder 4"/>
          <p:cNvSpPr>
            <a:spLocks noGrp="1"/>
          </p:cNvSpPr>
          <p:nvPr>
            <p:ph type="sldNum" sz="quarter" idx="7"/>
          </p:nvPr>
        </p:nvSpPr>
        <p:spPr/>
        <p:txBody>
          <a:bodyPr/>
          <a:lstStyle/>
          <a:p>
            <a:pPr marL="25400">
              <a:lnSpc>
                <a:spcPct val="100000"/>
              </a:lnSpc>
            </a:pPr>
            <a:fld id="{81D60167-4931-47E6-BA6A-407CBD079E47}" type="slidenum">
              <a:rPr lang="en-US" smtClean="0"/>
              <a:t>5</a:t>
            </a:fld>
            <a:endParaRPr lang="en-US" dirty="0"/>
          </a:p>
        </p:txBody>
      </p:sp>
      <p:pic>
        <p:nvPicPr>
          <p:cNvPr id="2050" name="Picture 2" descr="Preaward, Award, and Accounting Cycles&#10;" title="Government Contract 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48" y="1828800"/>
            <a:ext cx="840482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2"/>
          <p:cNvSpPr>
            <a:spLocks noGrp="1"/>
          </p:cNvSpPr>
          <p:nvPr>
            <p:ph type="title"/>
          </p:nvPr>
        </p:nvSpPr>
        <p:spPr/>
        <p:txBody>
          <a:bodyPr/>
          <a:lstStyle/>
          <a:p>
            <a:r>
              <a:rPr lang="en-US" dirty="0" smtClean="0">
                <a:solidFill>
                  <a:schemeClr val="accent1"/>
                </a:solidFill>
              </a:rPr>
              <a:t>Government Contract Life-Cycle</a:t>
            </a:r>
            <a:endParaRPr lang="en-US" dirty="0">
              <a:solidFill>
                <a:schemeClr val="accent1"/>
              </a:solidFill>
            </a:endParaRPr>
          </a:p>
        </p:txBody>
      </p:sp>
    </p:spTree>
    <p:extLst>
      <p:ext uri="{BB962C8B-B14F-4D97-AF65-F5344CB8AC3E}">
        <p14:creationId xmlns:p14="http://schemas.microsoft.com/office/powerpoint/2010/main" val="41922526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430887"/>
          </a:xfrm>
          <a:prstGeom prst="rect">
            <a:avLst/>
          </a:prstGeom>
        </p:spPr>
        <p:txBody>
          <a:bodyPr vert="horz" wrap="square" lIns="0" tIns="0" rIns="0" bIns="0" rtlCol="0">
            <a:spAutoFit/>
          </a:bodyPr>
          <a:lstStyle/>
          <a:p>
            <a:pPr marL="12700"/>
            <a:r>
              <a:rPr sz="2800" dirty="0">
                <a:solidFill>
                  <a:schemeClr val="bg2">
                    <a:lumMod val="50000"/>
                  </a:schemeClr>
                </a:solidFill>
                <a:latin typeface="+mj-lt"/>
                <a:cs typeface="+mj-cs"/>
              </a:rPr>
              <a:t>FAR Part 32: Contract Financing</a:t>
            </a:r>
          </a:p>
        </p:txBody>
      </p:sp>
      <p:sp>
        <p:nvSpPr>
          <p:cNvPr id="3" name="object 3"/>
          <p:cNvSpPr txBox="1"/>
          <p:nvPr/>
        </p:nvSpPr>
        <p:spPr>
          <a:xfrm>
            <a:off x="609600" y="685800"/>
            <a:ext cx="7924800" cy="4996240"/>
          </a:xfrm>
          <a:prstGeom prst="rect">
            <a:avLst/>
          </a:prstGeom>
        </p:spPr>
        <p:txBody>
          <a:bodyPr vert="horz" wrap="square" lIns="0" tIns="0" rIns="0" bIns="0" rtlCol="0">
            <a:spAutoFit/>
          </a:bodyPr>
          <a:lstStyle/>
          <a:p>
            <a:pPr marL="12700">
              <a:lnSpc>
                <a:spcPct val="100000"/>
              </a:lnSpc>
              <a:tabLst>
                <a:tab pos="356235" algn="l"/>
              </a:tabLst>
            </a:pPr>
            <a:r>
              <a:rPr sz="2000" b="1" dirty="0">
                <a:solidFill>
                  <a:schemeClr val="bg2">
                    <a:lumMod val="50000"/>
                  </a:schemeClr>
                </a:solidFill>
                <a:latin typeface="+mj-lt"/>
                <a:cs typeface="Arial"/>
              </a:rPr>
              <a:t>C</a:t>
            </a:r>
            <a:r>
              <a:rPr sz="2000" b="1" spc="-10" dirty="0">
                <a:solidFill>
                  <a:schemeClr val="bg2">
                    <a:lumMod val="50000"/>
                  </a:schemeClr>
                </a:solidFill>
                <a:latin typeface="+mj-lt"/>
                <a:cs typeface="Arial"/>
              </a:rPr>
              <a:t>o</a:t>
            </a:r>
            <a:r>
              <a:rPr sz="2000" b="1" dirty="0">
                <a:solidFill>
                  <a:schemeClr val="bg2">
                    <a:lumMod val="50000"/>
                  </a:schemeClr>
                </a:solidFill>
                <a:latin typeface="+mj-lt"/>
                <a:cs typeface="Arial"/>
              </a:rPr>
              <a:t>ntract </a:t>
            </a:r>
            <a:r>
              <a:rPr sz="2000" b="1" spc="-10" dirty="0" smtClean="0">
                <a:solidFill>
                  <a:schemeClr val="bg2">
                    <a:lumMod val="50000"/>
                  </a:schemeClr>
                </a:solidFill>
                <a:latin typeface="+mj-lt"/>
                <a:cs typeface="Arial"/>
              </a:rPr>
              <a:t>F</a:t>
            </a:r>
            <a:r>
              <a:rPr sz="2000" b="1" dirty="0" smtClean="0">
                <a:solidFill>
                  <a:schemeClr val="bg2">
                    <a:lumMod val="50000"/>
                  </a:schemeClr>
                </a:solidFill>
                <a:latin typeface="+mj-lt"/>
                <a:cs typeface="Arial"/>
              </a:rPr>
              <a:t>u</a:t>
            </a:r>
            <a:r>
              <a:rPr sz="2000" b="1" spc="-10" dirty="0" smtClean="0">
                <a:solidFill>
                  <a:schemeClr val="bg2">
                    <a:lumMod val="50000"/>
                  </a:schemeClr>
                </a:solidFill>
                <a:latin typeface="+mj-lt"/>
                <a:cs typeface="Arial"/>
              </a:rPr>
              <a:t>n</a:t>
            </a:r>
            <a:r>
              <a:rPr sz="2000" b="1" dirty="0" smtClean="0">
                <a:solidFill>
                  <a:schemeClr val="bg2">
                    <a:lumMod val="50000"/>
                  </a:schemeClr>
                </a:solidFill>
                <a:latin typeface="+mj-lt"/>
                <a:cs typeface="Arial"/>
              </a:rPr>
              <a:t>d</a:t>
            </a:r>
            <a:r>
              <a:rPr sz="2000" b="1" spc="-10" dirty="0" smtClean="0">
                <a:solidFill>
                  <a:schemeClr val="bg2">
                    <a:lumMod val="50000"/>
                  </a:schemeClr>
                </a:solidFill>
                <a:latin typeface="+mj-lt"/>
                <a:cs typeface="Arial"/>
              </a:rPr>
              <a:t>i</a:t>
            </a:r>
            <a:r>
              <a:rPr sz="2000" b="1" dirty="0" smtClean="0">
                <a:solidFill>
                  <a:schemeClr val="bg2">
                    <a:lumMod val="50000"/>
                  </a:schemeClr>
                </a:solidFill>
                <a:latin typeface="+mj-lt"/>
                <a:cs typeface="Arial"/>
              </a:rPr>
              <a:t>ng</a:t>
            </a:r>
            <a:r>
              <a:rPr lang="en-US" sz="2000" b="1" dirty="0" smtClean="0">
                <a:solidFill>
                  <a:schemeClr val="bg2">
                    <a:lumMod val="50000"/>
                  </a:schemeClr>
                </a:solidFill>
                <a:latin typeface="+mj-lt"/>
                <a:cs typeface="Arial"/>
              </a:rPr>
              <a:t> (FAR 32.7) </a:t>
            </a:r>
            <a:endParaRPr sz="2000" b="1" dirty="0">
              <a:solidFill>
                <a:schemeClr val="bg2">
                  <a:lumMod val="50000"/>
                </a:schemeClr>
              </a:solidFill>
              <a:latin typeface="+mj-lt"/>
              <a:cs typeface="Arial"/>
            </a:endParaRPr>
          </a:p>
          <a:p>
            <a:pPr marL="812800" marR="5080" lvl="1" indent="-342900">
              <a:lnSpc>
                <a:spcPct val="80000"/>
              </a:lnSpc>
              <a:spcBef>
                <a:spcPts val="480"/>
              </a:spcBef>
              <a:buFont typeface="Arial" panose="020B0604020202020204" pitchFamily="34" charset="0"/>
              <a:buChar char="•"/>
              <a:tabLst>
                <a:tab pos="756920" algn="l"/>
              </a:tabLst>
            </a:pPr>
            <a:r>
              <a:rPr sz="2000" dirty="0">
                <a:solidFill>
                  <a:schemeClr val="bg2">
                    <a:lumMod val="50000"/>
                  </a:schemeClr>
                </a:solidFill>
                <a:latin typeface="+mj-lt"/>
                <a:cs typeface="Arial"/>
              </a:rPr>
              <a:t>No</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of</a:t>
            </a:r>
            <a:r>
              <a:rPr sz="2000" spc="-10" dirty="0">
                <a:solidFill>
                  <a:schemeClr val="bg2">
                    <a:lumMod val="50000"/>
                  </a:schemeClr>
                </a:solidFill>
                <a:latin typeface="+mj-lt"/>
                <a:cs typeface="Arial"/>
              </a:rPr>
              <a:t>f</a:t>
            </a:r>
            <a:r>
              <a:rPr sz="2000" dirty="0">
                <a:solidFill>
                  <a:schemeClr val="bg2">
                    <a:lumMod val="50000"/>
                  </a:schemeClr>
                </a:solidFill>
                <a:latin typeface="+mj-lt"/>
                <a:cs typeface="Arial"/>
              </a:rPr>
              <a:t>icer</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or</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employee</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of</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the</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Governme</a:t>
            </a:r>
            <a:r>
              <a:rPr sz="2000" spc="5" dirty="0">
                <a:solidFill>
                  <a:schemeClr val="bg2">
                    <a:lumMod val="50000"/>
                  </a:schemeClr>
                </a:solidFill>
                <a:latin typeface="+mj-lt"/>
                <a:cs typeface="Arial"/>
              </a:rPr>
              <a:t>n</a:t>
            </a:r>
            <a:r>
              <a:rPr sz="2000" dirty="0">
                <a:solidFill>
                  <a:schemeClr val="bg2">
                    <a:lumMod val="50000"/>
                  </a:schemeClr>
                </a:solidFill>
                <a:latin typeface="+mj-lt"/>
                <a:cs typeface="Arial"/>
              </a:rPr>
              <a:t>t</a:t>
            </a:r>
            <a:r>
              <a:rPr sz="2000" spc="-45" dirty="0">
                <a:solidFill>
                  <a:schemeClr val="bg2">
                    <a:lumMod val="50000"/>
                  </a:schemeClr>
                </a:solidFill>
                <a:latin typeface="+mj-lt"/>
                <a:cs typeface="Arial"/>
              </a:rPr>
              <a:t> </a:t>
            </a:r>
            <a:r>
              <a:rPr sz="2000" dirty="0">
                <a:solidFill>
                  <a:schemeClr val="bg2">
                    <a:lumMod val="50000"/>
                  </a:schemeClr>
                </a:solidFill>
                <a:latin typeface="+mj-lt"/>
                <a:cs typeface="Arial"/>
              </a:rPr>
              <a:t>may</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eate</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an obligation</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in e</a:t>
            </a:r>
            <a:r>
              <a:rPr sz="2000" spc="-10" dirty="0">
                <a:solidFill>
                  <a:schemeClr val="bg2">
                    <a:lumMod val="50000"/>
                  </a:schemeClr>
                </a:solidFill>
                <a:latin typeface="+mj-lt"/>
                <a:cs typeface="Arial"/>
              </a:rPr>
              <a:t>x</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e</a:t>
            </a:r>
            <a:r>
              <a:rPr sz="2000" dirty="0">
                <a:solidFill>
                  <a:schemeClr val="bg2">
                    <a:lumMod val="50000"/>
                  </a:schemeClr>
                </a:solidFill>
                <a:latin typeface="+mj-lt"/>
                <a:cs typeface="Arial"/>
              </a:rPr>
              <a:t>ss</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of</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funds</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available,</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or</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in ad</a:t>
            </a:r>
            <a:r>
              <a:rPr sz="2000" spc="-10" dirty="0">
                <a:solidFill>
                  <a:schemeClr val="bg2">
                    <a:lumMod val="50000"/>
                  </a:schemeClr>
                </a:solidFill>
                <a:latin typeface="+mj-lt"/>
                <a:cs typeface="Arial"/>
              </a:rPr>
              <a:t>v</a:t>
            </a:r>
            <a:r>
              <a:rPr sz="2000" dirty="0">
                <a:solidFill>
                  <a:schemeClr val="bg2">
                    <a:lumMod val="50000"/>
                  </a:schemeClr>
                </a:solidFill>
                <a:latin typeface="+mj-lt"/>
                <a:cs typeface="Arial"/>
              </a:rPr>
              <a:t>an</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e</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of app</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op</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iations</a:t>
            </a:r>
            <a:r>
              <a:rPr sz="2000" spc="-50" dirty="0">
                <a:solidFill>
                  <a:schemeClr val="bg2">
                    <a:lumMod val="50000"/>
                  </a:schemeClr>
                </a:solidFill>
                <a:latin typeface="+mj-lt"/>
                <a:cs typeface="Arial"/>
              </a:rPr>
              <a:t> </a:t>
            </a:r>
            <a:r>
              <a:rPr sz="2000" dirty="0">
                <a:solidFill>
                  <a:schemeClr val="bg2">
                    <a:lumMod val="50000"/>
                  </a:schemeClr>
                </a:solidFill>
                <a:latin typeface="+mj-lt"/>
                <a:cs typeface="Arial"/>
              </a:rPr>
              <a:t>unle</a:t>
            </a:r>
            <a:r>
              <a:rPr sz="2000" spc="5" dirty="0">
                <a:solidFill>
                  <a:schemeClr val="bg2">
                    <a:lumMod val="50000"/>
                  </a:schemeClr>
                </a:solidFill>
                <a:latin typeface="+mj-lt"/>
                <a:cs typeface="Arial"/>
              </a:rPr>
              <a:t>s</a:t>
            </a:r>
            <a:r>
              <a:rPr sz="2000" dirty="0">
                <a:solidFill>
                  <a:schemeClr val="bg2">
                    <a:lumMod val="50000"/>
                  </a:schemeClr>
                </a:solidFill>
                <a:latin typeface="+mj-lt"/>
                <a:cs typeface="Arial"/>
              </a:rPr>
              <a:t>s</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authorized</a:t>
            </a:r>
            <a:r>
              <a:rPr sz="2000" spc="-40" dirty="0">
                <a:solidFill>
                  <a:schemeClr val="bg2">
                    <a:lumMod val="50000"/>
                  </a:schemeClr>
                </a:solidFill>
                <a:latin typeface="+mj-lt"/>
                <a:cs typeface="Arial"/>
              </a:rPr>
              <a:t> </a:t>
            </a:r>
            <a:r>
              <a:rPr sz="2000" dirty="0">
                <a:solidFill>
                  <a:schemeClr val="bg2">
                    <a:lumMod val="50000"/>
                  </a:schemeClr>
                </a:solidFill>
                <a:latin typeface="+mj-lt"/>
                <a:cs typeface="Arial"/>
              </a:rPr>
              <a:t>by</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law (</a:t>
            </a:r>
            <a:r>
              <a:rPr sz="2000" b="1" i="1" u="sng" dirty="0">
                <a:solidFill>
                  <a:schemeClr val="bg2">
                    <a:lumMod val="50000"/>
                  </a:schemeClr>
                </a:solidFill>
                <a:latin typeface="+mj-lt"/>
                <a:cs typeface="Arial"/>
              </a:rPr>
              <a:t>Ant</a:t>
            </a:r>
            <a:r>
              <a:rPr sz="2000" b="1" i="1" u="sng" spc="15" dirty="0">
                <a:solidFill>
                  <a:schemeClr val="bg2">
                    <a:lumMod val="50000"/>
                  </a:schemeClr>
                </a:solidFill>
                <a:latin typeface="+mj-lt"/>
                <a:cs typeface="Arial"/>
              </a:rPr>
              <a:t>i</a:t>
            </a:r>
            <a:r>
              <a:rPr sz="2000" b="1" i="1" u="sng" dirty="0">
                <a:solidFill>
                  <a:schemeClr val="bg2">
                    <a:lumMod val="50000"/>
                  </a:schemeClr>
                </a:solidFill>
                <a:latin typeface="+mj-lt"/>
                <a:cs typeface="Arial"/>
              </a:rPr>
              <a:t>-Deficien</a:t>
            </a:r>
            <a:r>
              <a:rPr sz="2000" b="1" i="1" u="sng" spc="5" dirty="0">
                <a:solidFill>
                  <a:schemeClr val="bg2">
                    <a:lumMod val="50000"/>
                  </a:schemeClr>
                </a:solidFill>
                <a:latin typeface="+mj-lt"/>
                <a:cs typeface="Arial"/>
              </a:rPr>
              <a:t>c</a:t>
            </a:r>
            <a:r>
              <a:rPr sz="2000" b="1" i="1" u="sng" dirty="0">
                <a:solidFill>
                  <a:schemeClr val="bg2">
                    <a:lumMod val="50000"/>
                  </a:schemeClr>
                </a:solidFill>
                <a:latin typeface="+mj-lt"/>
                <a:cs typeface="Arial"/>
              </a:rPr>
              <a:t>y</a:t>
            </a:r>
            <a:r>
              <a:rPr sz="2000" b="1" i="1" u="sng" spc="-50" dirty="0">
                <a:solidFill>
                  <a:schemeClr val="bg2">
                    <a:lumMod val="50000"/>
                  </a:schemeClr>
                </a:solidFill>
                <a:latin typeface="+mj-lt"/>
                <a:cs typeface="Arial"/>
              </a:rPr>
              <a:t> </a:t>
            </a:r>
            <a:r>
              <a:rPr sz="2000" b="1" i="1" u="sng" dirty="0">
                <a:solidFill>
                  <a:schemeClr val="bg2">
                    <a:lumMod val="50000"/>
                  </a:schemeClr>
                </a:solidFill>
                <a:latin typeface="+mj-lt"/>
                <a:cs typeface="Arial"/>
              </a:rPr>
              <a:t>Act</a:t>
            </a:r>
            <a:r>
              <a:rPr sz="2000" dirty="0">
                <a:solidFill>
                  <a:schemeClr val="bg2">
                    <a:lumMod val="50000"/>
                  </a:schemeClr>
                </a:solidFill>
                <a:latin typeface="+mj-lt"/>
                <a:cs typeface="Arial"/>
              </a:rPr>
              <a:t>)</a:t>
            </a:r>
          </a:p>
          <a:p>
            <a:pPr marL="812800" marR="5080" lvl="1" indent="-342900">
              <a:lnSpc>
                <a:spcPct val="80000"/>
              </a:lnSpc>
              <a:spcBef>
                <a:spcPts val="480"/>
              </a:spcBef>
              <a:buFont typeface="Arial" panose="020B0604020202020204" pitchFamily="34" charset="0"/>
              <a:buChar char="•"/>
              <a:tabLst>
                <a:tab pos="756920" algn="l"/>
              </a:tabLst>
            </a:pPr>
            <a:r>
              <a:rPr sz="2000" dirty="0">
                <a:solidFill>
                  <a:schemeClr val="bg2">
                    <a:lumMod val="50000"/>
                  </a:schemeClr>
                </a:solidFill>
                <a:latin typeface="+mj-lt"/>
                <a:cs typeface="Arial"/>
              </a:rPr>
              <a:t>Before executing a contract, the contracting officer must obtain written assurance from responsible fiscal authority that adequate </a:t>
            </a:r>
            <a:r>
              <a:rPr sz="2000" b="1" u="sng" dirty="0">
                <a:solidFill>
                  <a:schemeClr val="bg2">
                    <a:lumMod val="50000"/>
                  </a:schemeClr>
                </a:solidFill>
                <a:latin typeface="+mj-lt"/>
                <a:cs typeface="Arial"/>
              </a:rPr>
              <a:t>funds are available </a:t>
            </a:r>
            <a:r>
              <a:rPr sz="2000" dirty="0">
                <a:solidFill>
                  <a:schemeClr val="bg2">
                    <a:lumMod val="50000"/>
                  </a:schemeClr>
                </a:solidFill>
                <a:latin typeface="+mj-lt"/>
                <a:cs typeface="Arial"/>
              </a:rPr>
              <a:t>or expressly condition the contract upon availability of funds IAW FAR 32.703-2</a:t>
            </a:r>
          </a:p>
          <a:p>
            <a:pPr marL="812800" marR="5080" lvl="1" indent="-342900">
              <a:lnSpc>
                <a:spcPct val="80000"/>
              </a:lnSpc>
              <a:spcBef>
                <a:spcPts val="480"/>
              </a:spcBef>
              <a:buFont typeface="Arial" panose="020B0604020202020204" pitchFamily="34" charset="0"/>
              <a:buChar char="•"/>
              <a:tabLst>
                <a:tab pos="756920" algn="l"/>
              </a:tabLst>
            </a:pPr>
            <a:r>
              <a:rPr sz="2000" dirty="0">
                <a:solidFill>
                  <a:schemeClr val="bg2">
                    <a:lumMod val="50000"/>
                  </a:schemeClr>
                </a:solidFill>
                <a:latin typeface="+mj-lt"/>
                <a:cs typeface="Arial"/>
              </a:rPr>
              <a:t>Contract action in support of O&amp;M and continuing services requirements properly chargeable to funds of a new fiscal year must be initiated before these funds are available, provided that the contract includes the prescribed </a:t>
            </a:r>
            <a:r>
              <a:rPr sz="2000" b="1" u="sng" dirty="0">
                <a:solidFill>
                  <a:schemeClr val="bg2">
                    <a:lumMod val="50000"/>
                  </a:schemeClr>
                </a:solidFill>
                <a:latin typeface="+mj-lt"/>
                <a:cs typeface="Arial"/>
              </a:rPr>
              <a:t>Availability of Funds </a:t>
            </a:r>
            <a:r>
              <a:rPr sz="2000" b="1" u="sng" dirty="0" smtClean="0">
                <a:solidFill>
                  <a:schemeClr val="bg2">
                    <a:lumMod val="50000"/>
                  </a:schemeClr>
                </a:solidFill>
                <a:latin typeface="+mj-lt"/>
                <a:cs typeface="Arial"/>
              </a:rPr>
              <a:t>clause</a:t>
            </a:r>
            <a:endParaRPr lang="en-US" sz="2000" b="1" u="sng" dirty="0" smtClean="0">
              <a:solidFill>
                <a:schemeClr val="bg2">
                  <a:lumMod val="50000"/>
                </a:schemeClr>
              </a:solidFill>
              <a:latin typeface="+mj-lt"/>
              <a:cs typeface="Arial"/>
            </a:endParaRPr>
          </a:p>
          <a:p>
            <a:pPr marL="812800" marR="5080" lvl="1" indent="-342900">
              <a:lnSpc>
                <a:spcPct val="80000"/>
              </a:lnSpc>
              <a:spcBef>
                <a:spcPts val="480"/>
              </a:spcBef>
              <a:buFont typeface="Arial" panose="020B0604020202020204" pitchFamily="34" charset="0"/>
              <a:buChar char="•"/>
              <a:tabLst>
                <a:tab pos="756920" algn="l"/>
              </a:tabLst>
            </a:pPr>
            <a:r>
              <a:rPr lang="en-US" sz="2000" dirty="0">
                <a:solidFill>
                  <a:schemeClr val="bg2">
                    <a:lumMod val="50000"/>
                  </a:schemeClr>
                </a:solidFill>
                <a:latin typeface="+mj-lt"/>
                <a:cs typeface="Arial"/>
              </a:rPr>
              <a:t>A contract that is funded by annual appropriations may not generally cross fiscal years; however, indefinite-quantity or requirements contracts for services that are </a:t>
            </a:r>
            <a:r>
              <a:rPr lang="en-US" sz="2000" b="1" u="sng" dirty="0">
                <a:solidFill>
                  <a:schemeClr val="bg2">
                    <a:lumMod val="50000"/>
                  </a:schemeClr>
                </a:solidFill>
                <a:latin typeface="+mj-lt"/>
                <a:cs typeface="Arial"/>
              </a:rPr>
              <a:t>funded by annual appropriations may extend </a:t>
            </a:r>
            <a:r>
              <a:rPr lang="en-US" sz="2000" dirty="0">
                <a:solidFill>
                  <a:schemeClr val="bg2">
                    <a:lumMod val="50000"/>
                  </a:schemeClr>
                </a:solidFill>
                <a:latin typeface="+mj-lt"/>
                <a:cs typeface="Arial"/>
              </a:rPr>
              <a:t>beyond the fiscal year in which they begin, </a:t>
            </a:r>
            <a:r>
              <a:rPr lang="en-US" sz="2000" b="1" u="sng" dirty="0">
                <a:solidFill>
                  <a:schemeClr val="bg2">
                    <a:lumMod val="50000"/>
                  </a:schemeClr>
                </a:solidFill>
                <a:latin typeface="+mj-lt"/>
                <a:cs typeface="Arial"/>
              </a:rPr>
              <a:t>provided </a:t>
            </a:r>
            <a:r>
              <a:rPr lang="en-US" sz="2000" dirty="0">
                <a:solidFill>
                  <a:schemeClr val="bg2">
                    <a:lumMod val="50000"/>
                  </a:schemeClr>
                </a:solidFill>
                <a:latin typeface="+mj-lt"/>
                <a:cs typeface="Arial"/>
              </a:rPr>
              <a:t>that any </a:t>
            </a:r>
            <a:r>
              <a:rPr lang="en-US" sz="2000" b="1" u="sng" dirty="0">
                <a:solidFill>
                  <a:schemeClr val="bg2">
                    <a:lumMod val="50000"/>
                  </a:schemeClr>
                </a:solidFill>
                <a:latin typeface="+mj-lt"/>
                <a:cs typeface="Arial"/>
              </a:rPr>
              <a:t>specified minimum quantities </a:t>
            </a:r>
            <a:r>
              <a:rPr lang="en-US" sz="2000" dirty="0">
                <a:solidFill>
                  <a:schemeClr val="bg2">
                    <a:lumMod val="50000"/>
                  </a:schemeClr>
                </a:solidFill>
                <a:latin typeface="+mj-lt"/>
                <a:cs typeface="Arial"/>
              </a:rPr>
              <a:t>are ordered in the initial fiscal year and the contract includes the prescribed </a:t>
            </a:r>
            <a:r>
              <a:rPr lang="en-US" sz="2000" b="1" u="sng" dirty="0">
                <a:solidFill>
                  <a:schemeClr val="bg2">
                    <a:lumMod val="50000"/>
                  </a:schemeClr>
                </a:solidFill>
                <a:latin typeface="+mj-lt"/>
                <a:cs typeface="Arial"/>
              </a:rPr>
              <a:t>Availability of Funds for the Next Fiscal Year </a:t>
            </a:r>
            <a:r>
              <a:rPr lang="en-US" sz="2000" b="1" u="sng" dirty="0" smtClean="0">
                <a:solidFill>
                  <a:schemeClr val="bg2">
                    <a:lumMod val="50000"/>
                  </a:schemeClr>
                </a:solidFill>
                <a:latin typeface="+mj-lt"/>
                <a:cs typeface="Arial"/>
              </a:rPr>
              <a:t>clause</a:t>
            </a:r>
            <a:endParaRPr lang="en-US" sz="2000" b="1" u="sng" dirty="0">
              <a:solidFill>
                <a:schemeClr val="bg2">
                  <a:lumMod val="50000"/>
                </a:schemeClr>
              </a:solidFill>
              <a:latin typeface="+mj-lt"/>
              <a:cs typeface="Arial"/>
            </a:endParaRP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50</a:t>
            </a:fld>
            <a:endParaRPr lang="en-US" dirty="0"/>
          </a:p>
        </p:txBody>
      </p:sp>
    </p:spTree>
    <p:extLst>
      <p:ext uri="{BB962C8B-B14F-4D97-AF65-F5344CB8AC3E}">
        <p14:creationId xmlns:p14="http://schemas.microsoft.com/office/powerpoint/2010/main" val="12798575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430887"/>
          </a:xfrm>
          <a:prstGeom prst="rect">
            <a:avLst/>
          </a:prstGeom>
        </p:spPr>
        <p:txBody>
          <a:bodyPr vert="horz" wrap="square" lIns="0" tIns="0" rIns="0" bIns="0" rtlCol="0">
            <a:spAutoFit/>
          </a:bodyPr>
          <a:lstStyle/>
          <a:p>
            <a:pPr marL="12700">
              <a:lnSpc>
                <a:spcPct val="100000"/>
              </a:lnSpc>
            </a:pPr>
            <a:r>
              <a:rPr sz="2800" dirty="0">
                <a:solidFill>
                  <a:schemeClr val="bg2">
                    <a:lumMod val="50000"/>
                  </a:schemeClr>
                </a:solidFill>
                <a:latin typeface="+mj-lt"/>
                <a:cs typeface="+mj-cs"/>
              </a:rPr>
              <a:t>FAR Part 32: Contract Financing</a:t>
            </a:r>
          </a:p>
        </p:txBody>
      </p:sp>
      <p:sp>
        <p:nvSpPr>
          <p:cNvPr id="3" name="object 3"/>
          <p:cNvSpPr txBox="1"/>
          <p:nvPr/>
        </p:nvSpPr>
        <p:spPr>
          <a:xfrm>
            <a:off x="609600" y="914400"/>
            <a:ext cx="8001000" cy="5086008"/>
          </a:xfrm>
          <a:prstGeom prst="rect">
            <a:avLst/>
          </a:prstGeom>
        </p:spPr>
        <p:txBody>
          <a:bodyPr vert="horz" wrap="square" lIns="0" tIns="0" rIns="0" bIns="0" rtlCol="0">
            <a:spAutoFit/>
          </a:bodyPr>
          <a:lstStyle/>
          <a:p>
            <a:pPr marL="812800" marR="5080" lvl="1" indent="-342900">
              <a:lnSpc>
                <a:spcPct val="80000"/>
              </a:lnSpc>
              <a:spcBef>
                <a:spcPts val="480"/>
              </a:spcBef>
              <a:buFont typeface="Arial" panose="020B0604020202020204" pitchFamily="34" charset="0"/>
              <a:buChar char="•"/>
              <a:tabLst>
                <a:tab pos="756920" algn="l"/>
              </a:tabLst>
            </a:pPr>
            <a:endParaRPr lang="en-US" sz="2000" dirty="0" smtClean="0">
              <a:solidFill>
                <a:schemeClr val="bg2">
                  <a:lumMod val="50000"/>
                </a:schemeClr>
              </a:solidFill>
              <a:latin typeface="+mj-lt"/>
              <a:cs typeface="Arial"/>
            </a:endParaRPr>
          </a:p>
          <a:p>
            <a:pPr marL="812800" marR="5080" lvl="1" indent="-342900">
              <a:lnSpc>
                <a:spcPct val="80000"/>
              </a:lnSpc>
              <a:spcBef>
                <a:spcPts val="480"/>
              </a:spcBef>
              <a:buFont typeface="Arial" panose="020B0604020202020204" pitchFamily="34" charset="0"/>
              <a:buChar char="•"/>
              <a:tabLst>
                <a:tab pos="756920" algn="l"/>
              </a:tabLst>
            </a:pPr>
            <a:r>
              <a:rPr lang="en-US" sz="2000" b="1" u="sng" dirty="0" smtClean="0">
                <a:solidFill>
                  <a:schemeClr val="bg2">
                    <a:lumMod val="50000"/>
                  </a:schemeClr>
                </a:solidFill>
                <a:latin typeface="+mj-lt"/>
                <a:cs typeface="Arial"/>
              </a:rPr>
              <a:t>Supplies </a:t>
            </a:r>
            <a:r>
              <a:rPr lang="en-US" sz="2000" b="1" u="sng" dirty="0">
                <a:solidFill>
                  <a:schemeClr val="bg2">
                    <a:lumMod val="50000"/>
                  </a:schemeClr>
                </a:solidFill>
                <a:latin typeface="+mj-lt"/>
                <a:cs typeface="Arial"/>
              </a:rPr>
              <a:t>or services </a:t>
            </a:r>
            <a:r>
              <a:rPr lang="en-US" sz="2000" dirty="0">
                <a:solidFill>
                  <a:schemeClr val="bg2">
                    <a:lumMod val="50000"/>
                  </a:schemeClr>
                </a:solidFill>
                <a:latin typeface="+mj-lt"/>
                <a:cs typeface="Arial"/>
              </a:rPr>
              <a:t>under a contract conditioned on the </a:t>
            </a:r>
            <a:r>
              <a:rPr lang="en-US" sz="2000" b="1" u="sng" dirty="0">
                <a:solidFill>
                  <a:schemeClr val="bg2">
                    <a:lumMod val="50000"/>
                  </a:schemeClr>
                </a:solidFill>
                <a:latin typeface="+mj-lt"/>
                <a:cs typeface="Arial"/>
              </a:rPr>
              <a:t>availability of funds</a:t>
            </a:r>
            <a:r>
              <a:rPr lang="en-US" sz="2000" dirty="0">
                <a:solidFill>
                  <a:schemeClr val="bg2">
                    <a:lumMod val="50000"/>
                  </a:schemeClr>
                </a:solidFill>
                <a:latin typeface="+mj-lt"/>
                <a:cs typeface="Arial"/>
              </a:rPr>
              <a:t> cannot be accepted until the contracting officer has given the contractor notice that funds are available</a:t>
            </a:r>
          </a:p>
          <a:p>
            <a:pPr marL="812800" marR="5080" lvl="1" indent="-342900">
              <a:lnSpc>
                <a:spcPct val="80000"/>
              </a:lnSpc>
              <a:spcBef>
                <a:spcPts val="480"/>
              </a:spcBef>
              <a:buFont typeface="Arial" panose="020B0604020202020204" pitchFamily="34" charset="0"/>
              <a:buChar char="•"/>
              <a:tabLst>
                <a:tab pos="756920" algn="l"/>
              </a:tabLst>
            </a:pPr>
            <a:r>
              <a:rPr sz="2000" dirty="0">
                <a:solidFill>
                  <a:schemeClr val="bg2">
                    <a:lumMod val="50000"/>
                  </a:schemeClr>
                </a:solidFill>
                <a:latin typeface="+mj-lt"/>
                <a:cs typeface="Arial"/>
              </a:rPr>
              <a:t>Contracts that contain the </a:t>
            </a:r>
            <a:r>
              <a:rPr sz="2000" b="1" u="sng" dirty="0">
                <a:solidFill>
                  <a:schemeClr val="bg2">
                    <a:lumMod val="50000"/>
                  </a:schemeClr>
                </a:solidFill>
                <a:latin typeface="+mj-lt"/>
                <a:cs typeface="Arial"/>
              </a:rPr>
              <a:t>Limitation of Cost or Funds </a:t>
            </a:r>
            <a:r>
              <a:rPr sz="2000" dirty="0">
                <a:solidFill>
                  <a:schemeClr val="bg2">
                    <a:lumMod val="50000"/>
                  </a:schemeClr>
                </a:solidFill>
                <a:latin typeface="+mj-lt"/>
                <a:cs typeface="Arial"/>
              </a:rPr>
              <a:t>clause</a:t>
            </a:r>
          </a:p>
          <a:p>
            <a:pPr marL="469900" marR="5080" lvl="1">
              <a:lnSpc>
                <a:spcPct val="80000"/>
              </a:lnSpc>
              <a:spcBef>
                <a:spcPts val="480"/>
              </a:spcBef>
              <a:tabLst>
                <a:tab pos="756920" algn="l"/>
              </a:tabLst>
            </a:pPr>
            <a:r>
              <a:rPr lang="en-US" sz="2000" dirty="0" smtClean="0">
                <a:solidFill>
                  <a:schemeClr val="bg2">
                    <a:lumMod val="50000"/>
                  </a:schemeClr>
                </a:solidFill>
                <a:latin typeface="+mj-lt"/>
                <a:cs typeface="Arial"/>
              </a:rPr>
              <a:t>      </a:t>
            </a:r>
            <a:r>
              <a:rPr sz="2000" dirty="0" smtClean="0">
                <a:solidFill>
                  <a:schemeClr val="bg2">
                    <a:lumMod val="50000"/>
                  </a:schemeClr>
                </a:solidFill>
                <a:latin typeface="+mj-lt"/>
                <a:cs typeface="Arial"/>
              </a:rPr>
              <a:t>must </a:t>
            </a:r>
            <a:r>
              <a:rPr sz="2000" dirty="0">
                <a:solidFill>
                  <a:schemeClr val="bg2">
                    <a:lumMod val="50000"/>
                  </a:schemeClr>
                </a:solidFill>
                <a:latin typeface="+mj-lt"/>
                <a:cs typeface="Arial"/>
              </a:rPr>
              <a:t>be monitored </a:t>
            </a:r>
            <a:r>
              <a:rPr sz="2000" dirty="0" smtClean="0">
                <a:solidFill>
                  <a:schemeClr val="bg2">
                    <a:lumMod val="50000"/>
                  </a:schemeClr>
                </a:solidFill>
                <a:latin typeface="+mj-lt"/>
                <a:cs typeface="Arial"/>
              </a:rPr>
              <a:t>closely</a:t>
            </a:r>
            <a:endParaRPr lang="en-US" sz="2000" dirty="0" smtClean="0">
              <a:solidFill>
                <a:schemeClr val="bg2">
                  <a:lumMod val="50000"/>
                </a:schemeClr>
              </a:solidFill>
              <a:latin typeface="+mj-lt"/>
              <a:cs typeface="Arial"/>
            </a:endParaRPr>
          </a:p>
          <a:p>
            <a:pPr marL="469900" marR="5080" lvl="1">
              <a:lnSpc>
                <a:spcPct val="80000"/>
              </a:lnSpc>
              <a:spcBef>
                <a:spcPts val="480"/>
              </a:spcBef>
              <a:tabLst>
                <a:tab pos="756920" algn="l"/>
              </a:tabLst>
            </a:pPr>
            <a:endParaRPr sz="2000" dirty="0">
              <a:solidFill>
                <a:schemeClr val="bg2">
                  <a:lumMod val="50000"/>
                </a:schemeClr>
              </a:solidFill>
              <a:latin typeface="+mj-lt"/>
              <a:cs typeface="Arial"/>
            </a:endParaRPr>
          </a:p>
          <a:p>
            <a:pPr marL="12700" marR="178435" algn="just">
              <a:lnSpc>
                <a:spcPts val="2160"/>
              </a:lnSpc>
              <a:spcBef>
                <a:spcPts val="509"/>
              </a:spcBef>
              <a:tabLst>
                <a:tab pos="299720" algn="l"/>
              </a:tabLst>
            </a:pPr>
            <a:r>
              <a:rPr sz="2000" dirty="0">
                <a:solidFill>
                  <a:schemeClr val="bg2">
                    <a:lumMod val="50000"/>
                  </a:schemeClr>
                </a:solidFill>
                <a:latin typeface="+mj-lt"/>
                <a:cs typeface="Arial"/>
              </a:rPr>
              <a:t>The</a:t>
            </a:r>
            <a:r>
              <a:rPr sz="2000" spc="-15" dirty="0">
                <a:solidFill>
                  <a:schemeClr val="bg2">
                    <a:lumMod val="50000"/>
                  </a:schemeClr>
                </a:solidFill>
                <a:latin typeface="+mj-lt"/>
                <a:cs typeface="Arial"/>
              </a:rPr>
              <a:t> </a:t>
            </a:r>
            <a:r>
              <a:rPr sz="2000" b="1" u="sng" dirty="0">
                <a:solidFill>
                  <a:schemeClr val="bg2">
                    <a:lumMod val="50000"/>
                  </a:schemeClr>
                </a:solidFill>
                <a:latin typeface="+mj-lt"/>
                <a:cs typeface="Arial"/>
              </a:rPr>
              <a:t>c</a:t>
            </a:r>
            <a:r>
              <a:rPr sz="2000" b="1" u="sng" spc="5" dirty="0">
                <a:solidFill>
                  <a:schemeClr val="bg2">
                    <a:lumMod val="50000"/>
                  </a:schemeClr>
                </a:solidFill>
                <a:latin typeface="+mj-lt"/>
                <a:cs typeface="Arial"/>
              </a:rPr>
              <a:t>o</a:t>
            </a:r>
            <a:r>
              <a:rPr sz="2000" b="1" u="sng" dirty="0">
                <a:solidFill>
                  <a:schemeClr val="bg2">
                    <a:lumMod val="50000"/>
                  </a:schemeClr>
                </a:solidFill>
                <a:latin typeface="+mj-lt"/>
                <a:cs typeface="Arial"/>
              </a:rPr>
              <a:t>ntra</a:t>
            </a:r>
            <a:r>
              <a:rPr sz="2000" b="1" u="sng" spc="5" dirty="0">
                <a:solidFill>
                  <a:schemeClr val="bg2">
                    <a:lumMod val="50000"/>
                  </a:schemeClr>
                </a:solidFill>
                <a:latin typeface="+mj-lt"/>
                <a:cs typeface="Arial"/>
              </a:rPr>
              <a:t>c</a:t>
            </a:r>
            <a:r>
              <a:rPr sz="2000" b="1" u="sng" dirty="0">
                <a:solidFill>
                  <a:schemeClr val="bg2">
                    <a:lumMod val="50000"/>
                  </a:schemeClr>
                </a:solidFill>
                <a:latin typeface="+mj-lt"/>
                <a:cs typeface="Arial"/>
              </a:rPr>
              <a:t>ting</a:t>
            </a:r>
            <a:r>
              <a:rPr sz="2000" b="1" u="sng" spc="-45" dirty="0">
                <a:solidFill>
                  <a:schemeClr val="bg2">
                    <a:lumMod val="50000"/>
                  </a:schemeClr>
                </a:solidFill>
                <a:latin typeface="+mj-lt"/>
                <a:cs typeface="Arial"/>
              </a:rPr>
              <a:t> </a:t>
            </a:r>
            <a:r>
              <a:rPr sz="2000" b="1" u="sng" dirty="0">
                <a:solidFill>
                  <a:schemeClr val="bg2">
                    <a:lumMod val="50000"/>
                  </a:schemeClr>
                </a:solidFill>
                <a:latin typeface="+mj-lt"/>
                <a:cs typeface="Arial"/>
              </a:rPr>
              <a:t>of</a:t>
            </a:r>
            <a:r>
              <a:rPr sz="2000" b="1" u="sng" spc="-10" dirty="0">
                <a:solidFill>
                  <a:schemeClr val="bg2">
                    <a:lumMod val="50000"/>
                  </a:schemeClr>
                </a:solidFill>
                <a:latin typeface="+mj-lt"/>
                <a:cs typeface="Arial"/>
              </a:rPr>
              <a:t>f</a:t>
            </a:r>
            <a:r>
              <a:rPr sz="2000" b="1" u="sng" dirty="0">
                <a:solidFill>
                  <a:schemeClr val="bg2">
                    <a:lumMod val="50000"/>
                  </a:schemeClr>
                </a:solidFill>
                <a:latin typeface="+mj-lt"/>
                <a:cs typeface="Arial"/>
              </a:rPr>
              <a:t>icer</a:t>
            </a:r>
            <a:r>
              <a:rPr sz="2000" dirty="0">
                <a:solidFill>
                  <a:schemeClr val="bg2">
                    <a:lumMod val="50000"/>
                  </a:schemeClr>
                </a:solidFill>
                <a:latin typeface="+mj-lt"/>
                <a:cs typeface="Arial"/>
              </a:rPr>
              <a:t>,</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upon</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lea</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ning</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that</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the</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ntra</a:t>
            </a:r>
            <a:r>
              <a:rPr sz="2000" spc="5" dirty="0">
                <a:solidFill>
                  <a:schemeClr val="bg2">
                    <a:lumMod val="50000"/>
                  </a:schemeClr>
                </a:solidFill>
                <a:latin typeface="+mj-lt"/>
                <a:cs typeface="Arial"/>
              </a:rPr>
              <a:t>c</a:t>
            </a:r>
            <a:r>
              <a:rPr sz="2000" spc="-20" dirty="0">
                <a:solidFill>
                  <a:schemeClr val="bg2">
                    <a:lumMod val="50000"/>
                  </a:schemeClr>
                </a:solidFill>
                <a:latin typeface="+mj-lt"/>
                <a:cs typeface="Arial"/>
              </a:rPr>
              <a:t>t</a:t>
            </a:r>
            <a:r>
              <a:rPr sz="2000" dirty="0">
                <a:solidFill>
                  <a:schemeClr val="bg2">
                    <a:lumMod val="50000"/>
                  </a:schemeClr>
                </a:solidFill>
                <a:latin typeface="+mj-lt"/>
                <a:cs typeface="Arial"/>
              </a:rPr>
              <a:t>or</a:t>
            </a:r>
            <a:r>
              <a:rPr sz="2000" spc="-45" dirty="0">
                <a:solidFill>
                  <a:schemeClr val="bg2">
                    <a:lumMod val="50000"/>
                  </a:schemeClr>
                </a:solidFill>
                <a:latin typeface="+mj-lt"/>
                <a:cs typeface="Arial"/>
              </a:rPr>
              <a:t> </a:t>
            </a:r>
            <a:r>
              <a:rPr sz="2000" dirty="0">
                <a:solidFill>
                  <a:schemeClr val="bg2">
                    <a:lumMod val="50000"/>
                  </a:schemeClr>
                </a:solidFill>
                <a:latin typeface="+mj-lt"/>
                <a:cs typeface="Arial"/>
              </a:rPr>
              <a:t>is app</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oa</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hing</a:t>
            </a:r>
            <a:r>
              <a:rPr sz="2000" spc="-35" dirty="0">
                <a:solidFill>
                  <a:schemeClr val="bg2">
                    <a:lumMod val="50000"/>
                  </a:schemeClr>
                </a:solidFill>
                <a:latin typeface="+mj-lt"/>
                <a:cs typeface="Arial"/>
              </a:rPr>
              <a:t> </a:t>
            </a:r>
            <a:r>
              <a:rPr sz="2000" dirty="0">
                <a:solidFill>
                  <a:schemeClr val="bg2">
                    <a:lumMod val="50000"/>
                  </a:schemeClr>
                </a:solidFill>
                <a:latin typeface="+mj-lt"/>
                <a:cs typeface="Arial"/>
              </a:rPr>
              <a:t>the</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s</a:t>
            </a:r>
            <a:r>
              <a:rPr sz="2000" dirty="0">
                <a:solidFill>
                  <a:schemeClr val="bg2">
                    <a:lumMod val="50000"/>
                  </a:schemeClr>
                </a:solidFill>
                <a:latin typeface="+mj-lt"/>
                <a:cs typeface="Arial"/>
              </a:rPr>
              <a:t>ti</a:t>
            </a:r>
            <a:r>
              <a:rPr sz="2000" spc="-10" dirty="0">
                <a:solidFill>
                  <a:schemeClr val="bg2">
                    <a:lumMod val="50000"/>
                  </a:schemeClr>
                </a:solidFill>
                <a:latin typeface="+mj-lt"/>
                <a:cs typeface="Arial"/>
              </a:rPr>
              <a:t>m</a:t>
            </a:r>
            <a:r>
              <a:rPr sz="2000" dirty="0">
                <a:solidFill>
                  <a:schemeClr val="bg2">
                    <a:lumMod val="50000"/>
                  </a:schemeClr>
                </a:solidFill>
                <a:latin typeface="+mj-lt"/>
                <a:cs typeface="Arial"/>
              </a:rPr>
              <a:t>ated</a:t>
            </a:r>
            <a:r>
              <a:rPr sz="2000" spc="-40" dirty="0">
                <a:solidFill>
                  <a:schemeClr val="bg2">
                    <a:lumMod val="50000"/>
                  </a:schemeClr>
                </a:solidFill>
                <a:latin typeface="+mj-lt"/>
                <a:cs typeface="Arial"/>
              </a:rPr>
              <a:t> </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st</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or</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limit</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of</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the</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funds</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allot</a:t>
            </a:r>
            <a:r>
              <a:rPr sz="2000" spc="-10" dirty="0">
                <a:solidFill>
                  <a:schemeClr val="bg2">
                    <a:lumMod val="50000"/>
                  </a:schemeClr>
                </a:solidFill>
                <a:latin typeface="+mj-lt"/>
                <a:cs typeface="Arial"/>
              </a:rPr>
              <a:t>t</a:t>
            </a:r>
            <a:r>
              <a:rPr sz="2000" dirty="0">
                <a:solidFill>
                  <a:schemeClr val="bg2">
                    <a:lumMod val="50000"/>
                  </a:schemeClr>
                </a:solidFill>
                <a:latin typeface="+mj-lt"/>
                <a:cs typeface="Arial"/>
              </a:rPr>
              <a:t>ed </a:t>
            </a:r>
            <a:r>
              <a:rPr sz="2000" b="1" u="sng" dirty="0">
                <a:solidFill>
                  <a:schemeClr val="bg2">
                    <a:lumMod val="50000"/>
                  </a:schemeClr>
                </a:solidFill>
                <a:latin typeface="+mj-lt"/>
                <a:cs typeface="Arial"/>
              </a:rPr>
              <a:t>must</a:t>
            </a:r>
            <a:r>
              <a:rPr sz="2000" b="1" u="sng" spc="-35" dirty="0">
                <a:solidFill>
                  <a:schemeClr val="bg2">
                    <a:lumMod val="50000"/>
                  </a:schemeClr>
                </a:solidFill>
                <a:latin typeface="+mj-lt"/>
                <a:cs typeface="Arial"/>
              </a:rPr>
              <a:t> </a:t>
            </a:r>
            <a:r>
              <a:rPr sz="2000" b="1" u="sng" dirty="0">
                <a:solidFill>
                  <a:schemeClr val="bg2">
                    <a:lumMod val="50000"/>
                  </a:schemeClr>
                </a:solidFill>
                <a:latin typeface="+mj-lt"/>
                <a:cs typeface="Arial"/>
              </a:rPr>
              <a:t>promptly</a:t>
            </a:r>
            <a:r>
              <a:rPr sz="2000" b="1" u="sng" spc="-30" dirty="0">
                <a:solidFill>
                  <a:schemeClr val="bg2">
                    <a:lumMod val="50000"/>
                  </a:schemeClr>
                </a:solidFill>
                <a:latin typeface="+mj-lt"/>
                <a:cs typeface="Arial"/>
              </a:rPr>
              <a:t> </a:t>
            </a:r>
            <a:r>
              <a:rPr sz="2000" b="1" u="sng" dirty="0">
                <a:solidFill>
                  <a:schemeClr val="bg2">
                    <a:lumMod val="50000"/>
                  </a:schemeClr>
                </a:solidFill>
                <a:latin typeface="+mj-lt"/>
                <a:cs typeface="Arial"/>
              </a:rPr>
              <a:t>not</a:t>
            </a:r>
            <a:r>
              <a:rPr sz="2000" b="1" u="sng" spc="-10" dirty="0">
                <a:solidFill>
                  <a:schemeClr val="bg2">
                    <a:lumMod val="50000"/>
                  </a:schemeClr>
                </a:solidFill>
                <a:latin typeface="+mj-lt"/>
                <a:cs typeface="Arial"/>
              </a:rPr>
              <a:t>i</a:t>
            </a:r>
            <a:r>
              <a:rPr sz="2000" b="1" u="sng" dirty="0">
                <a:solidFill>
                  <a:schemeClr val="bg2">
                    <a:lumMod val="50000"/>
                  </a:schemeClr>
                </a:solidFill>
                <a:latin typeface="+mj-lt"/>
                <a:cs typeface="Arial"/>
              </a:rPr>
              <a:t>fy</a:t>
            </a:r>
            <a:r>
              <a:rPr sz="2000" b="1" u="sng" spc="-30" dirty="0">
                <a:solidFill>
                  <a:schemeClr val="bg2">
                    <a:lumMod val="50000"/>
                  </a:schemeClr>
                </a:solidFill>
                <a:latin typeface="+mj-lt"/>
                <a:cs typeface="Arial"/>
              </a:rPr>
              <a:t> </a:t>
            </a:r>
            <a:r>
              <a:rPr sz="2000" dirty="0">
                <a:solidFill>
                  <a:schemeClr val="bg2">
                    <a:lumMod val="50000"/>
                  </a:schemeClr>
                </a:solidFill>
                <a:latin typeface="+mj-lt"/>
                <a:cs typeface="Arial"/>
              </a:rPr>
              <a:t>the</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contra</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tor</a:t>
            </a:r>
            <a:r>
              <a:rPr sz="2000" spc="-55" dirty="0">
                <a:solidFill>
                  <a:schemeClr val="bg2">
                    <a:lumMod val="50000"/>
                  </a:schemeClr>
                </a:solidFill>
                <a:latin typeface="+mj-lt"/>
                <a:cs typeface="Arial"/>
              </a:rPr>
              <a:t> </a:t>
            </a:r>
            <a:r>
              <a:rPr sz="2000" dirty="0">
                <a:solidFill>
                  <a:schemeClr val="bg2">
                    <a:lumMod val="50000"/>
                  </a:schemeClr>
                </a:solidFill>
                <a:latin typeface="+mj-lt"/>
                <a:cs typeface="Arial"/>
              </a:rPr>
              <a:t>in</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w</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i</a:t>
            </a:r>
            <a:r>
              <a:rPr sz="2000" spc="-10" dirty="0">
                <a:solidFill>
                  <a:schemeClr val="bg2">
                    <a:lumMod val="50000"/>
                  </a:schemeClr>
                </a:solidFill>
                <a:latin typeface="+mj-lt"/>
                <a:cs typeface="Arial"/>
              </a:rPr>
              <a:t>t</a:t>
            </a:r>
            <a:r>
              <a:rPr sz="2000" dirty="0">
                <a:solidFill>
                  <a:schemeClr val="bg2">
                    <a:lumMod val="50000"/>
                  </a:schemeClr>
                </a:solidFill>
                <a:latin typeface="+mj-lt"/>
                <a:cs typeface="Arial"/>
              </a:rPr>
              <a:t>ing</a:t>
            </a:r>
            <a:r>
              <a:rPr sz="2000" spc="-20" dirty="0">
                <a:solidFill>
                  <a:schemeClr val="bg2">
                    <a:lumMod val="50000"/>
                  </a:schemeClr>
                </a:solidFill>
                <a:latin typeface="+mj-lt"/>
                <a:cs typeface="Arial"/>
              </a:rPr>
              <a:t> </a:t>
            </a:r>
            <a:r>
              <a:rPr sz="2000" dirty="0" smtClean="0">
                <a:solidFill>
                  <a:schemeClr val="bg2">
                    <a:lumMod val="50000"/>
                  </a:schemeClr>
                </a:solidFill>
                <a:latin typeface="+mj-lt"/>
                <a:cs typeface="Arial"/>
              </a:rPr>
              <a:t>that</a:t>
            </a:r>
            <a:r>
              <a:rPr lang="en-US" sz="2000" dirty="0" smtClean="0">
                <a:solidFill>
                  <a:schemeClr val="bg2">
                    <a:lumMod val="50000"/>
                  </a:schemeClr>
                </a:solidFill>
                <a:latin typeface="+mj-lt"/>
                <a:cs typeface="Arial"/>
              </a:rPr>
              <a:t>:</a:t>
            </a:r>
          </a:p>
          <a:p>
            <a:pPr marL="12700" marR="178435" algn="just">
              <a:lnSpc>
                <a:spcPts val="2160"/>
              </a:lnSpc>
              <a:spcBef>
                <a:spcPts val="509"/>
              </a:spcBef>
              <a:tabLst>
                <a:tab pos="299720" algn="l"/>
              </a:tabLst>
            </a:pPr>
            <a:endParaRPr sz="2000" dirty="0">
              <a:solidFill>
                <a:schemeClr val="bg2">
                  <a:lumMod val="50000"/>
                </a:schemeClr>
              </a:solidFill>
              <a:latin typeface="+mj-lt"/>
              <a:cs typeface="Arial"/>
            </a:endParaRPr>
          </a:p>
          <a:p>
            <a:pPr marL="812800" marR="5080" lvl="1" indent="-342900">
              <a:lnSpc>
                <a:spcPct val="80000"/>
              </a:lnSpc>
              <a:spcBef>
                <a:spcPts val="480"/>
              </a:spcBef>
              <a:buFont typeface="Arial" panose="020B0604020202020204" pitchFamily="34" charset="0"/>
              <a:buChar char="•"/>
              <a:tabLst>
                <a:tab pos="756920" algn="l"/>
              </a:tabLst>
            </a:pPr>
            <a:r>
              <a:rPr sz="2000" dirty="0">
                <a:solidFill>
                  <a:schemeClr val="bg2">
                    <a:lumMod val="50000"/>
                  </a:schemeClr>
                </a:solidFill>
                <a:latin typeface="+mj-lt"/>
                <a:cs typeface="Arial"/>
              </a:rPr>
              <a:t>Additional funds have been allotted or the estimated cost increased,</a:t>
            </a:r>
          </a:p>
          <a:p>
            <a:pPr marL="812800" marR="5080" lvl="1" indent="-342900">
              <a:lnSpc>
                <a:spcPct val="80000"/>
              </a:lnSpc>
              <a:spcBef>
                <a:spcPts val="480"/>
              </a:spcBef>
              <a:buFont typeface="Arial" panose="020B0604020202020204" pitchFamily="34" charset="0"/>
              <a:buChar char="•"/>
              <a:tabLst>
                <a:tab pos="756920" algn="l"/>
              </a:tabLst>
            </a:pPr>
            <a:r>
              <a:rPr sz="2000" dirty="0">
                <a:solidFill>
                  <a:schemeClr val="bg2">
                    <a:lumMod val="50000"/>
                  </a:schemeClr>
                </a:solidFill>
                <a:latin typeface="+mj-lt"/>
                <a:cs typeface="Arial"/>
              </a:rPr>
              <a:t>The contract will not be further funded,</a:t>
            </a:r>
          </a:p>
          <a:p>
            <a:pPr marL="812800" marR="5080" lvl="1" indent="-342900">
              <a:lnSpc>
                <a:spcPct val="80000"/>
              </a:lnSpc>
              <a:spcBef>
                <a:spcPts val="480"/>
              </a:spcBef>
              <a:buFont typeface="Arial" panose="020B0604020202020204" pitchFamily="34" charset="0"/>
              <a:buChar char="•"/>
              <a:tabLst>
                <a:tab pos="756920" algn="l"/>
              </a:tabLst>
            </a:pPr>
            <a:r>
              <a:rPr sz="2000" dirty="0">
                <a:solidFill>
                  <a:schemeClr val="bg2">
                    <a:lumMod val="50000"/>
                  </a:schemeClr>
                </a:solidFill>
                <a:latin typeface="+mj-lt"/>
                <a:cs typeface="Arial"/>
              </a:rPr>
              <a:t>The contract is to be terminated, or</a:t>
            </a:r>
          </a:p>
          <a:p>
            <a:pPr marL="812800" marR="5080" lvl="1" indent="-342900">
              <a:lnSpc>
                <a:spcPct val="80000"/>
              </a:lnSpc>
              <a:spcBef>
                <a:spcPts val="480"/>
              </a:spcBef>
              <a:buFont typeface="Arial" panose="020B0604020202020204" pitchFamily="34" charset="0"/>
              <a:buChar char="•"/>
              <a:tabLst>
                <a:tab pos="756920" algn="l"/>
              </a:tabLst>
            </a:pPr>
            <a:r>
              <a:rPr sz="2000" dirty="0">
                <a:solidFill>
                  <a:schemeClr val="bg2">
                    <a:lumMod val="50000"/>
                  </a:schemeClr>
                </a:solidFill>
                <a:latin typeface="+mj-lt"/>
                <a:cs typeface="Arial"/>
              </a:rPr>
              <a:t>The Government is considering whether to allot additional funds or increase the estimated cost</a:t>
            </a:r>
          </a:p>
          <a:p>
            <a:pPr>
              <a:lnSpc>
                <a:spcPct val="100000"/>
              </a:lnSpc>
              <a:spcBef>
                <a:spcPts val="9"/>
              </a:spcBef>
            </a:pPr>
            <a:endParaRPr sz="2350" dirty="0">
              <a:latin typeface="Times New Roman"/>
              <a:cs typeface="Times New Roman"/>
            </a:endParaRP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51</a:t>
            </a:fld>
            <a:endParaRPr lang="en-US" dirty="0"/>
          </a:p>
        </p:txBody>
      </p:sp>
    </p:spTree>
    <p:extLst>
      <p:ext uri="{BB962C8B-B14F-4D97-AF65-F5344CB8AC3E}">
        <p14:creationId xmlns:p14="http://schemas.microsoft.com/office/powerpoint/2010/main" val="26690825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430887"/>
          </a:xfrm>
          <a:prstGeom prst="rect">
            <a:avLst/>
          </a:prstGeom>
        </p:spPr>
        <p:txBody>
          <a:bodyPr vert="horz" wrap="square" lIns="0" tIns="0" rIns="0" bIns="0" rtlCol="0">
            <a:spAutoFit/>
          </a:bodyPr>
          <a:lstStyle/>
          <a:p>
            <a:pPr marL="12700">
              <a:lnSpc>
                <a:spcPct val="100000"/>
              </a:lnSpc>
            </a:pPr>
            <a:r>
              <a:rPr sz="2800" dirty="0">
                <a:solidFill>
                  <a:schemeClr val="bg2">
                    <a:lumMod val="50000"/>
                  </a:schemeClr>
                </a:solidFill>
                <a:latin typeface="+mj-lt"/>
                <a:cs typeface="+mj-cs"/>
              </a:rPr>
              <a:t>FAR Part 32: Contract Financing</a:t>
            </a:r>
          </a:p>
        </p:txBody>
      </p:sp>
      <p:sp>
        <p:nvSpPr>
          <p:cNvPr id="3" name="object 3"/>
          <p:cNvSpPr txBox="1"/>
          <p:nvPr/>
        </p:nvSpPr>
        <p:spPr>
          <a:xfrm>
            <a:off x="685800" y="914400"/>
            <a:ext cx="7772400" cy="4924425"/>
          </a:xfrm>
          <a:prstGeom prst="rect">
            <a:avLst/>
          </a:prstGeom>
        </p:spPr>
        <p:txBody>
          <a:bodyPr vert="horz" wrap="square" lIns="0" tIns="0" rIns="0" bIns="0" rtlCol="0">
            <a:spAutoFit/>
          </a:bodyPr>
          <a:lstStyle/>
          <a:p>
            <a:pPr marL="12700">
              <a:lnSpc>
                <a:spcPct val="100000"/>
              </a:lnSpc>
              <a:tabLst>
                <a:tab pos="356235" algn="l"/>
              </a:tabLst>
            </a:pPr>
            <a:r>
              <a:rPr sz="2000" b="1" dirty="0">
                <a:solidFill>
                  <a:schemeClr val="bg2">
                    <a:lumMod val="50000"/>
                  </a:schemeClr>
                </a:solidFill>
                <a:latin typeface="+mj-lt"/>
                <a:cs typeface="Arial"/>
              </a:rPr>
              <a:t>Prompt</a:t>
            </a:r>
            <a:r>
              <a:rPr sz="2000" b="1" spc="-10" dirty="0">
                <a:solidFill>
                  <a:schemeClr val="bg2">
                    <a:lumMod val="50000"/>
                  </a:schemeClr>
                </a:solidFill>
                <a:latin typeface="+mj-lt"/>
                <a:cs typeface="Arial"/>
              </a:rPr>
              <a:t> </a:t>
            </a:r>
            <a:r>
              <a:rPr sz="2000" b="1" dirty="0" smtClean="0">
                <a:solidFill>
                  <a:schemeClr val="bg2">
                    <a:lumMod val="50000"/>
                  </a:schemeClr>
                </a:solidFill>
                <a:latin typeface="+mj-lt"/>
                <a:cs typeface="Arial"/>
              </a:rPr>
              <a:t>P</a:t>
            </a:r>
            <a:r>
              <a:rPr sz="2000" b="1" spc="-10" dirty="0" smtClean="0">
                <a:solidFill>
                  <a:schemeClr val="bg2">
                    <a:lumMod val="50000"/>
                  </a:schemeClr>
                </a:solidFill>
                <a:latin typeface="+mj-lt"/>
                <a:cs typeface="Arial"/>
              </a:rPr>
              <a:t>a</a:t>
            </a:r>
            <a:r>
              <a:rPr sz="2000" b="1" dirty="0" smtClean="0">
                <a:solidFill>
                  <a:schemeClr val="bg2">
                    <a:lumMod val="50000"/>
                  </a:schemeClr>
                </a:solidFill>
                <a:latin typeface="+mj-lt"/>
                <a:cs typeface="Arial"/>
              </a:rPr>
              <a:t>yment</a:t>
            </a:r>
            <a:r>
              <a:rPr lang="en-US" sz="2000" b="1" dirty="0" smtClean="0">
                <a:solidFill>
                  <a:schemeClr val="bg2">
                    <a:lumMod val="50000"/>
                  </a:schemeClr>
                </a:solidFill>
                <a:latin typeface="+mj-lt"/>
                <a:cs typeface="Arial"/>
              </a:rPr>
              <a:t> (FAR 32.9)</a:t>
            </a:r>
            <a:endParaRPr sz="2000" b="1" dirty="0">
              <a:solidFill>
                <a:schemeClr val="bg2">
                  <a:lumMod val="50000"/>
                </a:schemeClr>
              </a:solidFill>
              <a:latin typeface="+mj-lt"/>
              <a:cs typeface="Arial"/>
            </a:endParaRPr>
          </a:p>
          <a:p>
            <a:pPr marL="812800" lvl="1" indent="-342900">
              <a:lnSpc>
                <a:spcPct val="100000"/>
              </a:lnSpc>
              <a:spcBef>
                <a:spcPts val="15"/>
              </a:spcBef>
              <a:buFont typeface="Arial" panose="020B0604020202020204" pitchFamily="34" charset="0"/>
              <a:buChar char="•"/>
              <a:tabLst>
                <a:tab pos="756920" algn="l"/>
              </a:tabLst>
            </a:pPr>
            <a:r>
              <a:rPr sz="2000" dirty="0">
                <a:solidFill>
                  <a:schemeClr val="bg2">
                    <a:lumMod val="50000"/>
                  </a:schemeClr>
                </a:solidFill>
                <a:latin typeface="+mj-lt"/>
                <a:cs typeface="Arial"/>
              </a:rPr>
              <a:t>So</a:t>
            </a:r>
            <a:r>
              <a:rPr sz="2000" spc="5" dirty="0">
                <a:solidFill>
                  <a:schemeClr val="bg2">
                    <a:lumMod val="50000"/>
                  </a:schemeClr>
                </a:solidFill>
                <a:latin typeface="+mj-lt"/>
                <a:cs typeface="Arial"/>
              </a:rPr>
              <a:t>l</a:t>
            </a:r>
            <a:r>
              <a:rPr sz="2000" dirty="0">
                <a:solidFill>
                  <a:schemeClr val="bg2">
                    <a:lumMod val="50000"/>
                  </a:schemeClr>
                </a:solidFill>
                <a:latin typeface="+mj-lt"/>
                <a:cs typeface="Arial"/>
              </a:rPr>
              <a:t>ici</a:t>
            </a:r>
            <a:r>
              <a:rPr sz="2000" spc="-10" dirty="0">
                <a:solidFill>
                  <a:schemeClr val="bg2">
                    <a:lumMod val="50000"/>
                  </a:schemeClr>
                </a:solidFill>
                <a:latin typeface="+mj-lt"/>
                <a:cs typeface="Arial"/>
              </a:rPr>
              <a:t>t</a:t>
            </a:r>
            <a:r>
              <a:rPr sz="2000" dirty="0">
                <a:solidFill>
                  <a:schemeClr val="bg2">
                    <a:lumMod val="50000"/>
                  </a:schemeClr>
                </a:solidFill>
                <a:latin typeface="+mj-lt"/>
                <a:cs typeface="Arial"/>
              </a:rPr>
              <a:t>a</a:t>
            </a:r>
            <a:r>
              <a:rPr sz="2000" spc="-10" dirty="0">
                <a:solidFill>
                  <a:schemeClr val="bg2">
                    <a:lumMod val="50000"/>
                  </a:schemeClr>
                </a:solidFill>
                <a:latin typeface="+mj-lt"/>
                <a:cs typeface="Arial"/>
              </a:rPr>
              <a:t>t</a:t>
            </a:r>
            <a:r>
              <a:rPr sz="2000" dirty="0">
                <a:solidFill>
                  <a:schemeClr val="bg2">
                    <a:lumMod val="50000"/>
                  </a:schemeClr>
                </a:solidFill>
                <a:latin typeface="+mj-lt"/>
                <a:cs typeface="Arial"/>
              </a:rPr>
              <a:t>ions</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and</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cont</a:t>
            </a:r>
            <a:r>
              <a:rPr sz="2000" spc="-10" dirty="0">
                <a:solidFill>
                  <a:schemeClr val="bg2">
                    <a:lumMod val="50000"/>
                  </a:schemeClr>
                </a:solidFill>
                <a:latin typeface="+mj-lt"/>
                <a:cs typeface="Arial"/>
              </a:rPr>
              <a:t>r</a:t>
            </a:r>
            <a:r>
              <a:rPr sz="2000" dirty="0">
                <a:solidFill>
                  <a:schemeClr val="bg2">
                    <a:lumMod val="50000"/>
                  </a:schemeClr>
                </a:solidFill>
                <a:latin typeface="+mj-lt"/>
                <a:cs typeface="Arial"/>
              </a:rPr>
              <a:t>ac</a:t>
            </a:r>
            <a:r>
              <a:rPr sz="2000" spc="-10" dirty="0">
                <a:solidFill>
                  <a:schemeClr val="bg2">
                    <a:lumMod val="50000"/>
                  </a:schemeClr>
                </a:solidFill>
                <a:latin typeface="+mj-lt"/>
                <a:cs typeface="Arial"/>
              </a:rPr>
              <a:t>t</a:t>
            </a:r>
            <a:r>
              <a:rPr sz="2000" dirty="0">
                <a:solidFill>
                  <a:schemeClr val="bg2">
                    <a:lumMod val="50000"/>
                  </a:schemeClr>
                </a:solidFill>
                <a:latin typeface="+mj-lt"/>
                <a:cs typeface="Arial"/>
              </a:rPr>
              <a:t>s</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must</a:t>
            </a:r>
          </a:p>
          <a:p>
            <a:pPr marL="1270000" lvl="2" indent="-342900">
              <a:lnSpc>
                <a:spcPct val="100000"/>
              </a:lnSpc>
              <a:buFont typeface="Calibri" panose="020F0502020204030204" pitchFamily="34" charset="0"/>
              <a:buChar char="−"/>
              <a:tabLst>
                <a:tab pos="1156335" algn="l"/>
              </a:tabLst>
            </a:pPr>
            <a:r>
              <a:rPr sz="2000" dirty="0">
                <a:solidFill>
                  <a:schemeClr val="bg2">
                    <a:lumMod val="50000"/>
                  </a:schemeClr>
                </a:solidFill>
                <a:latin typeface="+mj-lt"/>
                <a:cs typeface="Arial"/>
              </a:rPr>
              <a:t>Specify</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pa</a:t>
            </a:r>
            <a:r>
              <a:rPr sz="2000" spc="-20" dirty="0">
                <a:solidFill>
                  <a:schemeClr val="bg2">
                    <a:lumMod val="50000"/>
                  </a:schemeClr>
                </a:solidFill>
                <a:latin typeface="+mj-lt"/>
                <a:cs typeface="Arial"/>
              </a:rPr>
              <a:t>y</a:t>
            </a:r>
            <a:r>
              <a:rPr sz="2000" spc="-10" dirty="0">
                <a:solidFill>
                  <a:schemeClr val="bg2">
                    <a:lumMod val="50000"/>
                  </a:schemeClr>
                </a:solidFill>
                <a:latin typeface="+mj-lt"/>
                <a:cs typeface="Arial"/>
              </a:rPr>
              <a:t>m</a:t>
            </a:r>
            <a:r>
              <a:rPr sz="2000" dirty="0">
                <a:solidFill>
                  <a:schemeClr val="bg2">
                    <a:lumMod val="50000"/>
                  </a:schemeClr>
                </a:solidFill>
                <a:latin typeface="+mj-lt"/>
                <a:cs typeface="Arial"/>
              </a:rPr>
              <a:t>ent</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procedu</a:t>
            </a:r>
            <a:r>
              <a:rPr sz="2000" spc="-15" dirty="0">
                <a:solidFill>
                  <a:schemeClr val="bg2">
                    <a:lumMod val="50000"/>
                  </a:schemeClr>
                </a:solidFill>
                <a:latin typeface="+mj-lt"/>
                <a:cs typeface="Arial"/>
              </a:rPr>
              <a:t>r</a:t>
            </a:r>
            <a:r>
              <a:rPr sz="2000" dirty="0">
                <a:solidFill>
                  <a:schemeClr val="bg2">
                    <a:lumMod val="50000"/>
                  </a:schemeClr>
                </a:solidFill>
                <a:latin typeface="+mj-lt"/>
                <a:cs typeface="Arial"/>
              </a:rPr>
              <a:t>e</a:t>
            </a:r>
            <a:r>
              <a:rPr sz="2000" spc="-10" dirty="0">
                <a:solidFill>
                  <a:schemeClr val="bg2">
                    <a:lumMod val="50000"/>
                  </a:schemeClr>
                </a:solidFill>
                <a:latin typeface="+mj-lt"/>
                <a:cs typeface="Arial"/>
              </a:rPr>
              <a:t>s</a:t>
            </a:r>
            <a:r>
              <a:rPr sz="2000" dirty="0">
                <a:solidFill>
                  <a:schemeClr val="bg2">
                    <a:lumMod val="50000"/>
                  </a:schemeClr>
                </a:solidFill>
                <a:latin typeface="+mj-lt"/>
                <a:cs typeface="Arial"/>
              </a:rPr>
              <a:t>,</a:t>
            </a:r>
          </a:p>
          <a:p>
            <a:pPr marL="1270000" lvl="2" indent="-342900">
              <a:buFont typeface="Calibri" panose="020F0502020204030204" pitchFamily="34" charset="0"/>
              <a:buChar char="−"/>
              <a:tabLst>
                <a:tab pos="1156335" algn="l"/>
              </a:tabLst>
            </a:pPr>
            <a:r>
              <a:rPr sz="2000" dirty="0">
                <a:solidFill>
                  <a:schemeClr val="bg2">
                    <a:lumMod val="50000"/>
                  </a:schemeClr>
                </a:solidFill>
                <a:latin typeface="+mj-lt"/>
                <a:cs typeface="Arial"/>
              </a:rPr>
              <a:t>Payment due dates, and</a:t>
            </a:r>
          </a:p>
          <a:p>
            <a:pPr marL="1270000" lvl="2" indent="-342900">
              <a:buFont typeface="Calibri" panose="020F0502020204030204" pitchFamily="34" charset="0"/>
              <a:buChar char="−"/>
              <a:tabLst>
                <a:tab pos="1156335" algn="l"/>
              </a:tabLst>
            </a:pPr>
            <a:r>
              <a:rPr sz="2000" dirty="0">
                <a:solidFill>
                  <a:schemeClr val="bg2">
                    <a:lumMod val="50000"/>
                  </a:schemeClr>
                </a:solidFill>
                <a:latin typeface="+mj-lt"/>
                <a:cs typeface="Arial"/>
              </a:rPr>
              <a:t>Interest penalties for late invoice payments</a:t>
            </a:r>
          </a:p>
          <a:p>
            <a:pPr marL="812800" marR="91440" lvl="1" indent="-342900">
              <a:spcBef>
                <a:spcPts val="15"/>
              </a:spcBef>
              <a:buFont typeface="Arial" panose="020B0604020202020204" pitchFamily="34" charset="0"/>
              <a:buChar char="•"/>
              <a:tabLst>
                <a:tab pos="756920" algn="l"/>
              </a:tabLst>
            </a:pPr>
            <a:r>
              <a:rPr sz="2000" dirty="0">
                <a:solidFill>
                  <a:schemeClr val="bg2">
                    <a:lumMod val="50000"/>
                  </a:schemeClr>
                </a:solidFill>
                <a:latin typeface="+mj-lt"/>
                <a:cs typeface="Arial"/>
              </a:rPr>
              <a:t>Payments are generally made on the </a:t>
            </a:r>
            <a:r>
              <a:rPr sz="2000" b="1" u="sng" dirty="0">
                <a:solidFill>
                  <a:schemeClr val="bg2">
                    <a:lumMod val="50000"/>
                  </a:schemeClr>
                </a:solidFill>
                <a:latin typeface="+mj-lt"/>
                <a:cs typeface="Arial"/>
              </a:rPr>
              <a:t>30th day after the designated billing office receives a proper invoice </a:t>
            </a:r>
            <a:r>
              <a:rPr sz="2000" dirty="0">
                <a:solidFill>
                  <a:schemeClr val="bg2">
                    <a:lumMod val="50000"/>
                  </a:schemeClr>
                </a:solidFill>
                <a:latin typeface="+mj-lt"/>
                <a:cs typeface="Arial"/>
              </a:rPr>
              <a:t>from the contractor or the 30th day after government acceptance of supplies delivered or services performed by the contractor, whichever is later</a:t>
            </a:r>
          </a:p>
          <a:p>
            <a:pPr marL="812800" marR="65405" lvl="1" indent="-342900">
              <a:spcBef>
                <a:spcPts val="15"/>
              </a:spcBef>
              <a:buFont typeface="Arial" panose="020B0604020202020204" pitchFamily="34" charset="0"/>
              <a:buChar char="•"/>
              <a:tabLst>
                <a:tab pos="756920" algn="l"/>
              </a:tabLst>
            </a:pPr>
            <a:r>
              <a:rPr sz="2000" dirty="0">
                <a:solidFill>
                  <a:schemeClr val="bg2">
                    <a:lumMod val="50000"/>
                  </a:schemeClr>
                </a:solidFill>
                <a:latin typeface="+mj-lt"/>
                <a:cs typeface="Arial"/>
              </a:rPr>
              <a:t>Payment will be based on receipt of a proper invoice and satisfactory performance</a:t>
            </a:r>
          </a:p>
          <a:p>
            <a:pPr marL="812800" lvl="1" indent="-342900">
              <a:spcBef>
                <a:spcPts val="15"/>
              </a:spcBef>
              <a:buFont typeface="Arial" panose="020B0604020202020204" pitchFamily="34" charset="0"/>
              <a:buChar char="•"/>
              <a:tabLst>
                <a:tab pos="756920" algn="l"/>
              </a:tabLst>
            </a:pPr>
            <a:r>
              <a:rPr sz="2000" dirty="0">
                <a:solidFill>
                  <a:schemeClr val="bg2">
                    <a:lumMod val="50000"/>
                  </a:schemeClr>
                </a:solidFill>
                <a:latin typeface="+mj-lt"/>
                <a:cs typeface="Arial"/>
              </a:rPr>
              <a:t>Discounts for prompt payment may be taken only when payments </a:t>
            </a:r>
            <a:r>
              <a:rPr sz="2000" dirty="0" smtClean="0">
                <a:solidFill>
                  <a:schemeClr val="bg2">
                    <a:lumMod val="50000"/>
                  </a:schemeClr>
                </a:solidFill>
                <a:latin typeface="+mj-lt"/>
                <a:cs typeface="Arial"/>
              </a:rPr>
              <a:t>are</a:t>
            </a:r>
            <a:r>
              <a:rPr lang="en-US" sz="2000" dirty="0" smtClean="0">
                <a:solidFill>
                  <a:schemeClr val="bg2">
                    <a:lumMod val="50000"/>
                  </a:schemeClr>
                </a:solidFill>
                <a:latin typeface="+mj-lt"/>
                <a:cs typeface="Arial"/>
              </a:rPr>
              <a:t> </a:t>
            </a:r>
            <a:r>
              <a:rPr sz="2000" dirty="0" smtClean="0">
                <a:solidFill>
                  <a:schemeClr val="bg2">
                    <a:lumMod val="50000"/>
                  </a:schemeClr>
                </a:solidFill>
                <a:latin typeface="+mj-lt"/>
                <a:cs typeface="Arial"/>
              </a:rPr>
              <a:t>made </a:t>
            </a:r>
            <a:r>
              <a:rPr sz="2000" dirty="0">
                <a:solidFill>
                  <a:schemeClr val="bg2">
                    <a:lumMod val="50000"/>
                  </a:schemeClr>
                </a:solidFill>
                <a:latin typeface="+mj-lt"/>
                <a:cs typeface="Arial"/>
              </a:rPr>
              <a:t>within the discount period specified by the contractor</a:t>
            </a:r>
          </a:p>
          <a:p>
            <a:pPr marL="812800" marR="283210" lvl="1" indent="-342900">
              <a:spcBef>
                <a:spcPts val="15"/>
              </a:spcBef>
              <a:buFont typeface="Arial" panose="020B0604020202020204" pitchFamily="34" charset="0"/>
              <a:buChar char="•"/>
              <a:tabLst>
                <a:tab pos="756920" algn="l"/>
              </a:tabLst>
            </a:pPr>
            <a:r>
              <a:rPr sz="2000" dirty="0">
                <a:solidFill>
                  <a:schemeClr val="bg2">
                    <a:lumMod val="50000"/>
                  </a:schemeClr>
                </a:solidFill>
                <a:latin typeface="+mj-lt"/>
                <a:cs typeface="Arial"/>
              </a:rPr>
              <a:t>Agencies must pay interest for late invoice payments or improperly taken discounts for prompt payment</a:t>
            </a: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52</a:t>
            </a:fld>
            <a:endParaRPr lang="en-US" dirty="0"/>
          </a:p>
        </p:txBody>
      </p:sp>
    </p:spTree>
    <p:extLst>
      <p:ext uri="{BB962C8B-B14F-4D97-AF65-F5344CB8AC3E}">
        <p14:creationId xmlns:p14="http://schemas.microsoft.com/office/powerpoint/2010/main" val="41849945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600" dirty="0">
                <a:solidFill>
                  <a:schemeClr val="bg2">
                    <a:lumMod val="50000"/>
                  </a:schemeClr>
                </a:solidFill>
              </a:rPr>
              <a:t>Contract Closeout Activities</a:t>
            </a:r>
            <a:endParaRPr lang="en-US" dirty="0"/>
          </a:p>
        </p:txBody>
      </p:sp>
      <p:sp>
        <p:nvSpPr>
          <p:cNvPr id="4" name="Date Placeholder 3"/>
          <p:cNvSpPr>
            <a:spLocks noGrp="1"/>
          </p:cNvSpPr>
          <p:nvPr>
            <p:ph type="dt" sz="half" idx="6"/>
          </p:nvPr>
        </p:nvSpPr>
        <p:spPr/>
        <p:txBody>
          <a:bodyPr/>
          <a:lstStyle/>
          <a:p>
            <a:fld id="{BEF2E4D3-0326-4054-9BB0-9710F58AC11D}" type="datetime1">
              <a:rPr lang="en-US" smtClean="0"/>
              <a:t>11/13/2015</a:t>
            </a:fld>
            <a:endParaRPr lang="en-US"/>
          </a:p>
        </p:txBody>
      </p:sp>
      <p:sp>
        <p:nvSpPr>
          <p:cNvPr id="5" name="Slide Number Placeholder 4"/>
          <p:cNvSpPr>
            <a:spLocks noGrp="1"/>
          </p:cNvSpPr>
          <p:nvPr>
            <p:ph type="sldNum" sz="quarter" idx="7"/>
          </p:nvPr>
        </p:nvSpPr>
        <p:spPr/>
        <p:txBody>
          <a:bodyPr/>
          <a:lstStyle/>
          <a:p>
            <a:pPr marL="25400">
              <a:lnSpc>
                <a:spcPct val="100000"/>
              </a:lnSpc>
            </a:pPr>
            <a:fld id="{81D60167-4931-47E6-BA6A-407CBD079E47}" type="slidenum">
              <a:rPr lang="en-US" smtClean="0"/>
              <a:t>53</a:t>
            </a:fld>
            <a:endParaRPr lang="en-US" dirty="0"/>
          </a:p>
        </p:txBody>
      </p:sp>
      <p:pic>
        <p:nvPicPr>
          <p:cNvPr id="3074" name="Picture 2" descr="Arrow Graphic pointing to the right.  Contained within the graphic is a heading: Organizational Capacity.&#10;Below the heading are five listed concepts.  &#10;To the left of the listed concepts is a button labeled: Contract Close Out" title="Contract Closeout Activ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143000"/>
            <a:ext cx="8153400" cy="525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79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35940" y="1774800"/>
            <a:ext cx="7778115" cy="3693319"/>
          </a:xfrm>
          <a:prstGeom prst="rect">
            <a:avLst/>
          </a:prstGeom>
        </p:spPr>
        <p:txBody>
          <a:bodyPr vert="horz" wrap="square" lIns="0" tIns="0" rIns="0" bIns="0" rtlCol="0">
            <a:spAutoFit/>
          </a:bodyPr>
          <a:lstStyle/>
          <a:p>
            <a:pPr marL="12700">
              <a:lnSpc>
                <a:spcPct val="100000"/>
              </a:lnSpc>
              <a:tabLst>
                <a:tab pos="355600" algn="l"/>
              </a:tabLst>
            </a:pPr>
            <a:r>
              <a:rPr lang="en-US" sz="2000" b="1" dirty="0">
                <a:solidFill>
                  <a:schemeClr val="bg2">
                    <a:lumMod val="50000"/>
                  </a:schemeClr>
                </a:solidFill>
                <a:latin typeface="+mj-lt"/>
              </a:rPr>
              <a:t>Complet</a:t>
            </a:r>
            <a:r>
              <a:rPr lang="en-US" sz="2000" b="1" spc="-15" dirty="0">
                <a:solidFill>
                  <a:schemeClr val="bg2">
                    <a:lumMod val="50000"/>
                  </a:schemeClr>
                </a:solidFill>
                <a:latin typeface="+mj-lt"/>
              </a:rPr>
              <a:t>e</a:t>
            </a:r>
            <a:r>
              <a:rPr lang="en-US" sz="2000" b="1" dirty="0">
                <a:solidFill>
                  <a:schemeClr val="bg2">
                    <a:lumMod val="50000"/>
                  </a:schemeClr>
                </a:solidFill>
                <a:latin typeface="+mj-lt"/>
              </a:rPr>
              <a:t>d </a:t>
            </a:r>
            <a:r>
              <a:rPr lang="en-US" sz="2000" b="1" dirty="0" smtClean="0">
                <a:solidFill>
                  <a:schemeClr val="bg2">
                    <a:lumMod val="50000"/>
                  </a:schemeClr>
                </a:solidFill>
                <a:latin typeface="+mj-lt"/>
              </a:rPr>
              <a:t>Contrac</a:t>
            </a:r>
            <a:r>
              <a:rPr lang="en-US" sz="2000" b="1" spc="-15" dirty="0" smtClean="0">
                <a:solidFill>
                  <a:schemeClr val="bg2">
                    <a:lumMod val="50000"/>
                  </a:schemeClr>
                </a:solidFill>
                <a:latin typeface="+mj-lt"/>
              </a:rPr>
              <a:t>t</a:t>
            </a:r>
            <a:r>
              <a:rPr lang="en-US" sz="2000" b="1" dirty="0" smtClean="0">
                <a:solidFill>
                  <a:schemeClr val="bg2">
                    <a:lumMod val="50000"/>
                  </a:schemeClr>
                </a:solidFill>
                <a:latin typeface="+mj-lt"/>
              </a:rPr>
              <a:t>s:</a:t>
            </a:r>
          </a:p>
          <a:p>
            <a:pPr marL="355600" indent="-342900">
              <a:lnSpc>
                <a:spcPct val="100000"/>
              </a:lnSpc>
              <a:buFont typeface="Arial" panose="020B0604020202020204" pitchFamily="34" charset="0"/>
              <a:buChar char="•"/>
              <a:tabLst>
                <a:tab pos="355600" algn="l"/>
              </a:tabLst>
            </a:pPr>
            <a:r>
              <a:rPr lang="en-US" sz="2000" dirty="0" smtClean="0">
                <a:solidFill>
                  <a:schemeClr val="bg2">
                    <a:lumMod val="50000"/>
                  </a:schemeClr>
                </a:solidFill>
                <a:latin typeface="+mj-lt"/>
              </a:rPr>
              <a:t> </a:t>
            </a:r>
            <a:r>
              <a:rPr sz="2000" dirty="0" smtClean="0">
                <a:solidFill>
                  <a:schemeClr val="bg2">
                    <a:lumMod val="50000"/>
                  </a:schemeClr>
                </a:solidFill>
                <a:latin typeface="+mj-lt"/>
                <a:cs typeface="Arial"/>
              </a:rPr>
              <a:t>A </a:t>
            </a:r>
            <a:r>
              <a:rPr sz="2000" dirty="0">
                <a:solidFill>
                  <a:schemeClr val="bg2">
                    <a:lumMod val="50000"/>
                  </a:schemeClr>
                </a:solidFill>
                <a:latin typeface="+mj-lt"/>
                <a:cs typeface="Arial"/>
              </a:rPr>
              <a:t>co</a:t>
            </a:r>
            <a:r>
              <a:rPr sz="2000" spc="-20" dirty="0">
                <a:solidFill>
                  <a:schemeClr val="bg2">
                    <a:lumMod val="50000"/>
                  </a:schemeClr>
                </a:solidFill>
                <a:latin typeface="+mj-lt"/>
                <a:cs typeface="Arial"/>
              </a:rPr>
              <a:t>n</a:t>
            </a:r>
            <a:r>
              <a:rPr sz="2000" dirty="0">
                <a:solidFill>
                  <a:schemeClr val="bg2">
                    <a:lumMod val="50000"/>
                  </a:schemeClr>
                </a:solidFill>
                <a:latin typeface="+mj-lt"/>
                <a:cs typeface="Arial"/>
              </a:rPr>
              <a:t>tr</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ct</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is co</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sid</a:t>
            </a:r>
            <a:r>
              <a:rPr sz="2000" spc="-15" dirty="0">
                <a:solidFill>
                  <a:schemeClr val="bg2">
                    <a:lumMod val="50000"/>
                  </a:schemeClr>
                </a:solidFill>
                <a:latin typeface="+mj-lt"/>
                <a:cs typeface="Arial"/>
              </a:rPr>
              <a:t>e</a:t>
            </a:r>
            <a:r>
              <a:rPr sz="2000" dirty="0">
                <a:solidFill>
                  <a:schemeClr val="bg2">
                    <a:lumMod val="50000"/>
                  </a:schemeClr>
                </a:solidFill>
                <a:latin typeface="+mj-lt"/>
                <a:cs typeface="Arial"/>
              </a:rPr>
              <a:t>red</a:t>
            </a:r>
            <a:r>
              <a:rPr sz="2000" spc="-40" dirty="0">
                <a:solidFill>
                  <a:schemeClr val="bg2">
                    <a:lumMod val="50000"/>
                  </a:schemeClr>
                </a:solidFill>
                <a:latin typeface="+mj-lt"/>
                <a:cs typeface="Arial"/>
              </a:rPr>
              <a:t> </a:t>
            </a:r>
            <a:r>
              <a:rPr sz="2000" dirty="0">
                <a:solidFill>
                  <a:schemeClr val="bg2">
                    <a:lumMod val="50000"/>
                  </a:schemeClr>
                </a:solidFill>
                <a:latin typeface="+mj-lt"/>
                <a:cs typeface="Arial"/>
              </a:rPr>
              <a:t>to</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be</a:t>
            </a:r>
            <a:r>
              <a:rPr sz="2000" spc="-15" dirty="0">
                <a:solidFill>
                  <a:schemeClr val="bg2">
                    <a:lumMod val="50000"/>
                  </a:schemeClr>
                </a:solidFill>
                <a:latin typeface="+mj-lt"/>
                <a:cs typeface="Arial"/>
              </a:rPr>
              <a:t> </a:t>
            </a:r>
            <a:r>
              <a:rPr sz="2000" spc="-10" dirty="0" smtClean="0">
                <a:solidFill>
                  <a:schemeClr val="bg2">
                    <a:lumMod val="50000"/>
                  </a:schemeClr>
                </a:solidFill>
                <a:latin typeface="+mj-lt"/>
                <a:cs typeface="Arial"/>
              </a:rPr>
              <a:t>p</a:t>
            </a:r>
            <a:r>
              <a:rPr sz="2000" dirty="0" smtClean="0">
                <a:solidFill>
                  <a:schemeClr val="bg2">
                    <a:lumMod val="50000"/>
                  </a:schemeClr>
                </a:solidFill>
                <a:latin typeface="+mj-lt"/>
                <a:cs typeface="Arial"/>
              </a:rPr>
              <a:t>hysical</a:t>
            </a:r>
            <a:r>
              <a:rPr sz="2000" spc="-10" dirty="0" smtClean="0">
                <a:solidFill>
                  <a:schemeClr val="bg2">
                    <a:lumMod val="50000"/>
                  </a:schemeClr>
                </a:solidFill>
                <a:latin typeface="+mj-lt"/>
                <a:cs typeface="Arial"/>
              </a:rPr>
              <a:t>l</a:t>
            </a:r>
            <a:r>
              <a:rPr sz="2000" dirty="0" smtClean="0">
                <a:solidFill>
                  <a:schemeClr val="bg2">
                    <a:lumMod val="50000"/>
                  </a:schemeClr>
                </a:solidFill>
                <a:latin typeface="+mj-lt"/>
                <a:cs typeface="Arial"/>
              </a:rPr>
              <a:t>y</a:t>
            </a:r>
            <a:r>
              <a:rPr lang="en-US" sz="2000" dirty="0" smtClean="0">
                <a:solidFill>
                  <a:schemeClr val="bg2">
                    <a:lumMod val="50000"/>
                  </a:schemeClr>
                </a:solidFill>
                <a:latin typeface="+mj-lt"/>
                <a:cs typeface="Arial"/>
              </a:rPr>
              <a:t> </a:t>
            </a:r>
            <a:r>
              <a:rPr sz="2000" dirty="0" smtClean="0">
                <a:solidFill>
                  <a:schemeClr val="bg2">
                    <a:lumMod val="50000"/>
                  </a:schemeClr>
                </a:solidFill>
                <a:latin typeface="+mj-lt"/>
                <a:cs typeface="Arial"/>
              </a:rPr>
              <a:t>com</a:t>
            </a:r>
            <a:r>
              <a:rPr sz="2000" spc="-10" dirty="0" smtClean="0">
                <a:solidFill>
                  <a:schemeClr val="bg2">
                    <a:lumMod val="50000"/>
                  </a:schemeClr>
                </a:solidFill>
                <a:latin typeface="+mj-lt"/>
                <a:cs typeface="Arial"/>
              </a:rPr>
              <a:t>p</a:t>
            </a:r>
            <a:r>
              <a:rPr sz="2000" dirty="0" smtClean="0">
                <a:solidFill>
                  <a:schemeClr val="bg2">
                    <a:lumMod val="50000"/>
                  </a:schemeClr>
                </a:solidFill>
                <a:latin typeface="+mj-lt"/>
                <a:cs typeface="Arial"/>
              </a:rPr>
              <a:t>le</a:t>
            </a:r>
            <a:r>
              <a:rPr sz="2000" spc="-15" dirty="0" smtClean="0">
                <a:solidFill>
                  <a:schemeClr val="bg2">
                    <a:lumMod val="50000"/>
                  </a:schemeClr>
                </a:solidFill>
                <a:latin typeface="+mj-lt"/>
                <a:cs typeface="Arial"/>
              </a:rPr>
              <a:t>t</a:t>
            </a:r>
            <a:r>
              <a:rPr sz="2000" dirty="0" smtClean="0">
                <a:solidFill>
                  <a:schemeClr val="bg2">
                    <a:lumMod val="50000"/>
                  </a:schemeClr>
                </a:solidFill>
                <a:latin typeface="+mj-lt"/>
                <a:cs typeface="Arial"/>
              </a:rPr>
              <a:t>ed</a:t>
            </a:r>
            <a:r>
              <a:rPr sz="2000" spc="-25" dirty="0" smtClean="0">
                <a:solidFill>
                  <a:schemeClr val="bg2">
                    <a:lumMod val="50000"/>
                  </a:schemeClr>
                </a:solidFill>
                <a:latin typeface="+mj-lt"/>
                <a:cs typeface="Arial"/>
              </a:rPr>
              <a:t> </a:t>
            </a:r>
            <a:r>
              <a:rPr sz="2000" dirty="0">
                <a:solidFill>
                  <a:schemeClr val="bg2">
                    <a:lumMod val="50000"/>
                  </a:schemeClr>
                </a:solidFill>
                <a:latin typeface="+mj-lt"/>
                <a:cs typeface="Arial"/>
              </a:rPr>
              <a:t>whe</a:t>
            </a:r>
            <a:r>
              <a:rPr sz="2000" spc="-15" dirty="0">
                <a:solidFill>
                  <a:schemeClr val="bg2">
                    <a:lumMod val="50000"/>
                  </a:schemeClr>
                </a:solidFill>
                <a:latin typeface="+mj-lt"/>
                <a:cs typeface="Arial"/>
              </a:rPr>
              <a:t>n</a:t>
            </a:r>
            <a:r>
              <a:rPr sz="2000" dirty="0" smtClean="0">
                <a:solidFill>
                  <a:schemeClr val="bg2">
                    <a:lumMod val="50000"/>
                  </a:schemeClr>
                </a:solidFill>
                <a:latin typeface="+mj-lt"/>
                <a:cs typeface="Arial"/>
              </a:rPr>
              <a:t>:</a:t>
            </a:r>
            <a:endParaRPr lang="en-US" sz="2000" dirty="0" smtClean="0">
              <a:solidFill>
                <a:schemeClr val="bg2">
                  <a:lumMod val="50000"/>
                </a:schemeClr>
              </a:solidFill>
              <a:latin typeface="+mj-lt"/>
              <a:cs typeface="Arial"/>
            </a:endParaRPr>
          </a:p>
          <a:p>
            <a:pPr marL="355600" indent="-342900">
              <a:lnSpc>
                <a:spcPct val="100000"/>
              </a:lnSpc>
              <a:buFont typeface="Calibri" panose="020F0502020204030204" pitchFamily="34" charset="0"/>
              <a:buChar char="−"/>
              <a:tabLst>
                <a:tab pos="355600" algn="l"/>
              </a:tabLst>
            </a:pPr>
            <a:endParaRPr sz="2000" dirty="0">
              <a:solidFill>
                <a:schemeClr val="bg2">
                  <a:lumMod val="50000"/>
                </a:schemeClr>
              </a:solidFill>
              <a:latin typeface="+mj-lt"/>
              <a:cs typeface="Arial"/>
            </a:endParaRPr>
          </a:p>
          <a:p>
            <a:pPr marL="812800" lvl="1" indent="-342900">
              <a:lnSpc>
                <a:spcPct val="100000"/>
              </a:lnSpc>
              <a:spcBef>
                <a:spcPts val="25"/>
              </a:spcBef>
              <a:buFont typeface="Calibri" panose="020F0502020204030204" pitchFamily="34" charset="0"/>
              <a:buChar char="−"/>
              <a:tabLst>
                <a:tab pos="756920" algn="l"/>
              </a:tabLst>
            </a:pPr>
            <a:r>
              <a:rPr sz="2000" spc="-5" dirty="0">
                <a:solidFill>
                  <a:schemeClr val="bg2">
                    <a:lumMod val="50000"/>
                  </a:schemeClr>
                </a:solidFill>
                <a:latin typeface="+mj-lt"/>
                <a:cs typeface="Arial"/>
              </a:rPr>
              <a:t>The</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ntr</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ctor </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ompl</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ted</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the</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required</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de</a:t>
            </a:r>
            <a:r>
              <a:rPr sz="2000" dirty="0">
                <a:solidFill>
                  <a:schemeClr val="bg2">
                    <a:lumMod val="50000"/>
                  </a:schemeClr>
                </a:solidFill>
                <a:latin typeface="+mj-lt"/>
                <a:cs typeface="Arial"/>
              </a:rPr>
              <a:t>l</a:t>
            </a:r>
            <a:r>
              <a:rPr sz="2000" spc="-5" dirty="0">
                <a:solidFill>
                  <a:schemeClr val="bg2">
                    <a:lumMod val="50000"/>
                  </a:schemeClr>
                </a:solidFill>
                <a:latin typeface="+mj-lt"/>
                <a:cs typeface="Arial"/>
              </a:rPr>
              <a:t>iveries</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and t</a:t>
            </a:r>
            <a:r>
              <a:rPr sz="2000" dirty="0">
                <a:solidFill>
                  <a:schemeClr val="bg2">
                    <a:lumMod val="50000"/>
                  </a:schemeClr>
                </a:solidFill>
                <a:latin typeface="+mj-lt"/>
                <a:cs typeface="Arial"/>
              </a:rPr>
              <a:t>h</a:t>
            </a:r>
            <a:r>
              <a:rPr sz="2000" spc="-5" dirty="0">
                <a:solidFill>
                  <a:schemeClr val="bg2">
                    <a:lumMod val="50000"/>
                  </a:schemeClr>
                </a:solidFill>
                <a:latin typeface="+mj-lt"/>
                <a:cs typeface="Arial"/>
              </a:rPr>
              <a:t>e</a:t>
            </a:r>
            <a:endParaRPr sz="2000" dirty="0">
              <a:solidFill>
                <a:schemeClr val="bg2">
                  <a:lumMod val="50000"/>
                </a:schemeClr>
              </a:solidFill>
              <a:latin typeface="+mj-lt"/>
              <a:cs typeface="Arial"/>
            </a:endParaRPr>
          </a:p>
          <a:p>
            <a:pPr marL="756285">
              <a:lnSpc>
                <a:spcPct val="100000"/>
              </a:lnSpc>
            </a:pPr>
            <a:r>
              <a:rPr lang="en-US" sz="2000" spc="-5" dirty="0" smtClean="0">
                <a:solidFill>
                  <a:schemeClr val="bg2">
                    <a:lumMod val="50000"/>
                  </a:schemeClr>
                </a:solidFill>
                <a:latin typeface="+mj-lt"/>
                <a:cs typeface="Arial"/>
              </a:rPr>
              <a:t> </a:t>
            </a:r>
            <a:r>
              <a:rPr sz="2000" spc="-5" dirty="0" smtClean="0">
                <a:solidFill>
                  <a:schemeClr val="bg2">
                    <a:lumMod val="50000"/>
                  </a:schemeClr>
                </a:solidFill>
                <a:latin typeface="+mj-lt"/>
                <a:cs typeface="Arial"/>
              </a:rPr>
              <a:t>buyer</a:t>
            </a:r>
            <a:r>
              <a:rPr sz="2000" spc="5" dirty="0" smtClean="0">
                <a:solidFill>
                  <a:schemeClr val="bg2">
                    <a:lumMod val="50000"/>
                  </a:schemeClr>
                </a:solidFill>
                <a:latin typeface="+mj-lt"/>
                <a:cs typeface="Arial"/>
              </a:rPr>
              <a:t> </a:t>
            </a:r>
            <a:r>
              <a:rPr sz="2000" spc="-5" dirty="0">
                <a:solidFill>
                  <a:schemeClr val="bg2">
                    <a:lumMod val="50000"/>
                  </a:schemeClr>
                </a:solidFill>
                <a:latin typeface="+mj-lt"/>
                <a:cs typeface="Arial"/>
              </a:rPr>
              <a:t>has</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in</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pe</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ted and a</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ce</a:t>
            </a:r>
            <a:r>
              <a:rPr sz="2000" dirty="0">
                <a:solidFill>
                  <a:schemeClr val="bg2">
                    <a:lumMod val="50000"/>
                  </a:schemeClr>
                </a:solidFill>
                <a:latin typeface="+mj-lt"/>
                <a:cs typeface="Arial"/>
              </a:rPr>
              <a:t>p</a:t>
            </a:r>
            <a:r>
              <a:rPr sz="2000" spc="-5" dirty="0">
                <a:solidFill>
                  <a:schemeClr val="bg2">
                    <a:lumMod val="50000"/>
                  </a:schemeClr>
                </a:solidFill>
                <a:latin typeface="+mj-lt"/>
                <a:cs typeface="Arial"/>
              </a:rPr>
              <a:t>ted the supp</a:t>
            </a:r>
            <a:r>
              <a:rPr sz="2000" dirty="0">
                <a:solidFill>
                  <a:schemeClr val="bg2">
                    <a:lumMod val="50000"/>
                  </a:schemeClr>
                </a:solidFill>
                <a:latin typeface="+mj-lt"/>
                <a:cs typeface="Arial"/>
              </a:rPr>
              <a:t>l</a:t>
            </a:r>
            <a:r>
              <a:rPr sz="2000" spc="-5" dirty="0">
                <a:solidFill>
                  <a:schemeClr val="bg2">
                    <a:lumMod val="50000"/>
                  </a:schemeClr>
                </a:solidFill>
                <a:latin typeface="+mj-lt"/>
                <a:cs typeface="Arial"/>
              </a:rPr>
              <a:t>ie</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a:t>
            </a:r>
            <a:endParaRPr sz="2000" dirty="0">
              <a:solidFill>
                <a:schemeClr val="bg2">
                  <a:lumMod val="50000"/>
                </a:schemeClr>
              </a:solidFill>
              <a:latin typeface="+mj-lt"/>
              <a:cs typeface="Arial"/>
            </a:endParaRPr>
          </a:p>
          <a:p>
            <a:pPr marL="812800" marR="5080" lvl="1" indent="-342900">
              <a:buFont typeface="Calibri" panose="020F0502020204030204" pitchFamily="34" charset="0"/>
              <a:buChar char="−"/>
              <a:tabLst>
                <a:tab pos="756920" algn="l"/>
              </a:tabLst>
            </a:pPr>
            <a:r>
              <a:rPr sz="2000" spc="-5" dirty="0">
                <a:solidFill>
                  <a:schemeClr val="bg2">
                    <a:lumMod val="50000"/>
                  </a:schemeClr>
                </a:solidFill>
                <a:latin typeface="+mj-lt"/>
                <a:cs typeface="Arial"/>
              </a:rPr>
              <a:t>The contractor has performed all services, and the buyer has accepted these services;</a:t>
            </a:r>
          </a:p>
          <a:p>
            <a:pPr marL="812800" lvl="1" indent="-342900">
              <a:buFont typeface="Calibri" panose="020F0502020204030204" pitchFamily="34" charset="0"/>
              <a:buChar char="−"/>
              <a:tabLst>
                <a:tab pos="756920" algn="l"/>
              </a:tabLst>
            </a:pPr>
            <a:r>
              <a:rPr sz="2000" spc="-5" dirty="0">
                <a:solidFill>
                  <a:schemeClr val="bg2">
                    <a:lumMod val="50000"/>
                  </a:schemeClr>
                </a:solidFill>
                <a:latin typeface="+mj-lt"/>
                <a:cs typeface="Arial"/>
              </a:rPr>
              <a:t>All option provisions, if any, have expired;</a:t>
            </a:r>
          </a:p>
          <a:p>
            <a:pPr marL="812800" marR="115570" lvl="1" indent="-342900">
              <a:buFont typeface="Calibri" panose="020F0502020204030204" pitchFamily="34" charset="0"/>
              <a:buChar char="−"/>
              <a:tabLst>
                <a:tab pos="756920" algn="l"/>
              </a:tabLst>
            </a:pPr>
            <a:r>
              <a:rPr sz="2000" spc="-5" dirty="0">
                <a:solidFill>
                  <a:schemeClr val="bg2">
                    <a:lumMod val="50000"/>
                  </a:schemeClr>
                </a:solidFill>
                <a:latin typeface="+mj-lt"/>
                <a:cs typeface="Arial"/>
              </a:rPr>
              <a:t>The buyer has given the contractor a notice of complete termination; or</a:t>
            </a:r>
          </a:p>
          <a:p>
            <a:pPr marL="812800" lvl="1" indent="-342900">
              <a:buFont typeface="Calibri" panose="020F0502020204030204" pitchFamily="34" charset="0"/>
              <a:buChar char="−"/>
              <a:tabLst>
                <a:tab pos="756920" algn="l"/>
              </a:tabLst>
            </a:pPr>
            <a:r>
              <a:rPr sz="2000" spc="-5" dirty="0">
                <a:solidFill>
                  <a:schemeClr val="bg2">
                    <a:lumMod val="50000"/>
                  </a:schemeClr>
                </a:solidFill>
                <a:latin typeface="+mj-lt"/>
                <a:cs typeface="Arial"/>
              </a:rPr>
              <a:t>The contract period of performance has expired</a:t>
            </a:r>
            <a:r>
              <a:rPr sz="2000" spc="-5" dirty="0" smtClean="0">
                <a:solidFill>
                  <a:schemeClr val="bg2">
                    <a:lumMod val="50000"/>
                  </a:schemeClr>
                </a:solidFill>
                <a:latin typeface="+mj-lt"/>
                <a:cs typeface="Arial"/>
              </a:rPr>
              <a:t>.</a:t>
            </a:r>
            <a:endParaRPr lang="en-US" sz="2000" spc="-5" dirty="0" smtClean="0">
              <a:solidFill>
                <a:schemeClr val="bg2">
                  <a:lumMod val="50000"/>
                </a:schemeClr>
              </a:solidFill>
              <a:latin typeface="+mj-lt"/>
              <a:cs typeface="Arial"/>
            </a:endParaRPr>
          </a:p>
          <a:p>
            <a:pPr marL="469900" lvl="1">
              <a:tabLst>
                <a:tab pos="756920" algn="l"/>
              </a:tabLst>
            </a:pPr>
            <a:endParaRPr sz="2000" spc="-5" dirty="0">
              <a:solidFill>
                <a:srgbClr val="002F54"/>
              </a:solidFill>
              <a:latin typeface="+mj-lt"/>
              <a:cs typeface="Arial"/>
            </a:endParaRPr>
          </a:p>
        </p:txBody>
      </p:sp>
      <p:sp>
        <p:nvSpPr>
          <p:cNvPr id="9" name="Title 8"/>
          <p:cNvSpPr>
            <a:spLocks noGrp="1"/>
          </p:cNvSpPr>
          <p:nvPr>
            <p:ph type="title"/>
          </p:nvPr>
        </p:nvSpPr>
        <p:spPr/>
        <p:txBody>
          <a:bodyPr/>
          <a:lstStyle/>
          <a:p>
            <a:r>
              <a:rPr lang="en-US" sz="3600" dirty="0">
                <a:solidFill>
                  <a:schemeClr val="bg2">
                    <a:lumMod val="50000"/>
                  </a:schemeClr>
                </a:solidFill>
              </a:rPr>
              <a:t>Contract Closeout </a:t>
            </a:r>
            <a:r>
              <a:rPr lang="en-US" sz="3600" dirty="0" smtClean="0">
                <a:solidFill>
                  <a:schemeClr val="bg2">
                    <a:lumMod val="50000"/>
                  </a:schemeClr>
                </a:solidFill>
              </a:rPr>
              <a:t>Activities</a:t>
            </a:r>
            <a:endParaRPr lang="en-US" dirty="0"/>
          </a:p>
        </p:txBody>
      </p:sp>
      <p:sp>
        <p:nvSpPr>
          <p:cNvPr id="3" name="Slide Number Placeholder 2"/>
          <p:cNvSpPr>
            <a:spLocks noGrp="1"/>
          </p:cNvSpPr>
          <p:nvPr>
            <p:ph type="sldNum" sz="quarter" idx="7"/>
          </p:nvPr>
        </p:nvSpPr>
        <p:spPr/>
        <p:txBody>
          <a:bodyPr/>
          <a:lstStyle/>
          <a:p>
            <a:pPr marL="25400">
              <a:lnSpc>
                <a:spcPct val="100000"/>
              </a:lnSpc>
            </a:pPr>
            <a:fld id="{81D60167-4931-47E6-BA6A-407CBD079E47}" type="slidenum">
              <a:rPr lang="en-US" smtClean="0"/>
              <a:t>54</a:t>
            </a:fld>
            <a:endParaRPr lang="en-US" dirty="0"/>
          </a:p>
        </p:txBody>
      </p:sp>
    </p:spTree>
    <p:extLst>
      <p:ext uri="{BB962C8B-B14F-4D97-AF65-F5344CB8AC3E}">
        <p14:creationId xmlns:p14="http://schemas.microsoft.com/office/powerpoint/2010/main" val="25822492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 y="0"/>
            <a:ext cx="9144000" cy="762000"/>
          </a:xfrm>
        </p:spPr>
        <p:txBody>
          <a:bodyPr/>
          <a:lstStyle/>
          <a:p>
            <a:pPr marL="12700"/>
            <a:r>
              <a:rPr lang="en-US" sz="2800" dirty="0">
                <a:solidFill>
                  <a:schemeClr val="bg2">
                    <a:lumMod val="50000"/>
                  </a:schemeClr>
                </a:solidFill>
                <a:latin typeface="+mj-lt"/>
                <a:cs typeface="+mj-cs"/>
              </a:rPr>
              <a:t>Contract Closeout Activities</a:t>
            </a:r>
          </a:p>
        </p:txBody>
      </p:sp>
      <p:sp>
        <p:nvSpPr>
          <p:cNvPr id="12291" name="Content Placeholder 2"/>
          <p:cNvSpPr>
            <a:spLocks noGrp="1"/>
          </p:cNvSpPr>
          <p:nvPr>
            <p:ph idx="1"/>
          </p:nvPr>
        </p:nvSpPr>
        <p:spPr>
          <a:xfrm>
            <a:off x="381000" y="1143000"/>
            <a:ext cx="8277678" cy="4947940"/>
          </a:xfrm>
        </p:spPr>
        <p:txBody>
          <a:bodyPr>
            <a:normAutofit fontScale="25000" lnSpcReduction="20000"/>
          </a:bodyPr>
          <a:lstStyle/>
          <a:p>
            <a:pPr marL="0" indent="0">
              <a:buNone/>
            </a:pPr>
            <a:r>
              <a:rPr lang="en-US" sz="8000" dirty="0" smtClean="0">
                <a:solidFill>
                  <a:schemeClr val="bg2">
                    <a:lumMod val="50000"/>
                  </a:schemeClr>
                </a:solidFill>
                <a:latin typeface="+mj-lt"/>
              </a:rPr>
              <a:t>Its purpose is to ensure that each party’s responsibilities are fulfilled, and that the contract file is documented accordingly. </a:t>
            </a:r>
          </a:p>
          <a:p>
            <a:pPr marL="0" indent="0" defTabSz="888957">
              <a:spcBef>
                <a:spcPct val="50000"/>
              </a:spcBef>
              <a:buNone/>
            </a:pPr>
            <a:r>
              <a:rPr lang="en-US" sz="8000" dirty="0">
                <a:solidFill>
                  <a:schemeClr val="bg2">
                    <a:lumMod val="50000"/>
                  </a:schemeClr>
                </a:solidFill>
                <a:latin typeface="+mj-lt"/>
              </a:rPr>
              <a:t>The closeout process should begin as soon as practicable at end of the (POP) of a contract and typically takes several years to complete</a:t>
            </a:r>
            <a:r>
              <a:rPr lang="en-US" sz="8000" dirty="0" smtClean="0">
                <a:solidFill>
                  <a:schemeClr val="bg2">
                    <a:lumMod val="50000"/>
                  </a:schemeClr>
                </a:solidFill>
                <a:latin typeface="+mj-lt"/>
              </a:rPr>
              <a:t>.</a:t>
            </a:r>
            <a:r>
              <a:rPr lang="en-US" sz="8000" kern="0" dirty="0">
                <a:solidFill>
                  <a:schemeClr val="bg2">
                    <a:lumMod val="50000"/>
                  </a:schemeClr>
                </a:solidFill>
                <a:latin typeface="+mj-lt"/>
              </a:rPr>
              <a:t> </a:t>
            </a:r>
            <a:endParaRPr lang="en-US" sz="8000" kern="0" dirty="0" smtClean="0">
              <a:solidFill>
                <a:schemeClr val="bg2">
                  <a:lumMod val="50000"/>
                </a:schemeClr>
              </a:solidFill>
              <a:latin typeface="+mj-lt"/>
            </a:endParaRPr>
          </a:p>
          <a:p>
            <a:pPr marL="0" indent="0" defTabSz="888957">
              <a:spcBef>
                <a:spcPct val="50000"/>
              </a:spcBef>
              <a:buNone/>
            </a:pPr>
            <a:r>
              <a:rPr lang="en-US" sz="8000" kern="0" dirty="0" smtClean="0">
                <a:solidFill>
                  <a:schemeClr val="bg2">
                    <a:lumMod val="50000"/>
                  </a:schemeClr>
                </a:solidFill>
                <a:latin typeface="+mj-lt"/>
              </a:rPr>
              <a:t>Key </a:t>
            </a:r>
            <a:r>
              <a:rPr lang="en-US" sz="8000" kern="0" dirty="0">
                <a:solidFill>
                  <a:schemeClr val="bg2">
                    <a:lumMod val="50000"/>
                  </a:schemeClr>
                </a:solidFill>
                <a:latin typeface="+mj-lt"/>
              </a:rPr>
              <a:t>documents that </a:t>
            </a:r>
            <a:r>
              <a:rPr lang="en-US" sz="8000" kern="0" dirty="0" smtClean="0">
                <a:solidFill>
                  <a:schemeClr val="bg2">
                    <a:lumMod val="50000"/>
                  </a:schemeClr>
                </a:solidFill>
                <a:latin typeface="+mj-lt"/>
              </a:rPr>
              <a:t>are required to be retained during </a:t>
            </a:r>
            <a:r>
              <a:rPr lang="en-US" sz="8000" kern="0" dirty="0">
                <a:solidFill>
                  <a:schemeClr val="bg2">
                    <a:lumMod val="50000"/>
                  </a:schemeClr>
                </a:solidFill>
                <a:latin typeface="+mj-lt"/>
              </a:rPr>
              <a:t>contract closeout </a:t>
            </a:r>
            <a:r>
              <a:rPr lang="en-US" sz="8000" kern="0" dirty="0" smtClean="0">
                <a:solidFill>
                  <a:schemeClr val="bg2">
                    <a:lumMod val="50000"/>
                  </a:schemeClr>
                </a:solidFill>
                <a:latin typeface="+mj-lt"/>
              </a:rPr>
              <a:t>and at least 3 </a:t>
            </a:r>
            <a:r>
              <a:rPr lang="en-US" sz="8000" kern="0" dirty="0" err="1" smtClean="0">
                <a:solidFill>
                  <a:schemeClr val="bg2">
                    <a:lumMod val="50000"/>
                  </a:schemeClr>
                </a:solidFill>
                <a:latin typeface="+mj-lt"/>
              </a:rPr>
              <a:t>yrs</a:t>
            </a:r>
            <a:r>
              <a:rPr lang="en-US" sz="8000" kern="0" dirty="0" smtClean="0">
                <a:solidFill>
                  <a:schemeClr val="bg2">
                    <a:lumMod val="50000"/>
                  </a:schemeClr>
                </a:solidFill>
                <a:latin typeface="+mj-lt"/>
              </a:rPr>
              <a:t> beyond include</a:t>
            </a:r>
            <a:r>
              <a:rPr lang="en-US" sz="8000" kern="0" dirty="0">
                <a:solidFill>
                  <a:schemeClr val="bg2">
                    <a:lumMod val="50000"/>
                  </a:schemeClr>
                </a:solidFill>
                <a:latin typeface="+mj-lt"/>
              </a:rPr>
              <a:t>:</a:t>
            </a:r>
          </a:p>
          <a:p>
            <a:pPr marL="734911" lvl="1" indent="-334861" defTabSz="888957">
              <a:spcBef>
                <a:spcPct val="50000"/>
              </a:spcBef>
              <a:buFontTx/>
              <a:buChar char="•"/>
            </a:pPr>
            <a:r>
              <a:rPr lang="en-US" sz="8000" kern="0" dirty="0">
                <a:solidFill>
                  <a:schemeClr val="bg2">
                    <a:lumMod val="50000"/>
                  </a:schemeClr>
                </a:solidFill>
                <a:latin typeface="+mj-lt"/>
              </a:rPr>
              <a:t>Contract and Modifications</a:t>
            </a:r>
          </a:p>
          <a:p>
            <a:pPr marL="734911" lvl="1" indent="-334861" defTabSz="888957">
              <a:spcBef>
                <a:spcPct val="50000"/>
              </a:spcBef>
              <a:buFontTx/>
              <a:buChar char="•"/>
            </a:pPr>
            <a:r>
              <a:rPr lang="en-US" sz="8000" kern="0" dirty="0">
                <a:solidFill>
                  <a:schemeClr val="bg2">
                    <a:lumMod val="50000"/>
                  </a:schemeClr>
                </a:solidFill>
                <a:latin typeface="+mj-lt"/>
              </a:rPr>
              <a:t>Deliverables and Evidence of Government Acceptance</a:t>
            </a:r>
          </a:p>
          <a:p>
            <a:pPr marL="734911" lvl="1" indent="-334861" defTabSz="888957">
              <a:spcBef>
                <a:spcPct val="50000"/>
              </a:spcBef>
              <a:buFontTx/>
              <a:buChar char="•"/>
            </a:pPr>
            <a:r>
              <a:rPr lang="en-US" sz="8000" kern="0" dirty="0">
                <a:solidFill>
                  <a:schemeClr val="bg2">
                    <a:lumMod val="50000"/>
                  </a:schemeClr>
                </a:solidFill>
                <a:latin typeface="+mj-lt"/>
              </a:rPr>
              <a:t>Correspondence Relating to Project/Advance Agreements</a:t>
            </a:r>
          </a:p>
          <a:p>
            <a:pPr marL="734911" lvl="1" indent="-334861" defTabSz="888957">
              <a:spcBef>
                <a:spcPct val="50000"/>
              </a:spcBef>
              <a:buFontTx/>
              <a:buChar char="•"/>
            </a:pPr>
            <a:r>
              <a:rPr lang="en-US" sz="8000" kern="0" dirty="0">
                <a:solidFill>
                  <a:schemeClr val="bg2">
                    <a:lumMod val="50000"/>
                  </a:schemeClr>
                </a:solidFill>
                <a:latin typeface="+mj-lt"/>
              </a:rPr>
              <a:t>Level of Effort certifications</a:t>
            </a:r>
          </a:p>
          <a:p>
            <a:pPr marL="734911" lvl="1" indent="-334861" defTabSz="888957">
              <a:spcBef>
                <a:spcPct val="50000"/>
              </a:spcBef>
              <a:buFontTx/>
              <a:buChar char="•"/>
            </a:pPr>
            <a:r>
              <a:rPr lang="en-US" sz="8000" kern="0" dirty="0">
                <a:solidFill>
                  <a:schemeClr val="bg2">
                    <a:lumMod val="50000"/>
                  </a:schemeClr>
                </a:solidFill>
                <a:latin typeface="+mj-lt"/>
              </a:rPr>
              <a:t>Timesheets/Vouchers etc. </a:t>
            </a:r>
          </a:p>
          <a:p>
            <a:pPr marL="734911" lvl="1" indent="-334861" defTabSz="888957">
              <a:spcBef>
                <a:spcPct val="50000"/>
              </a:spcBef>
              <a:buFontTx/>
              <a:buChar char="•"/>
            </a:pPr>
            <a:r>
              <a:rPr lang="en-US" sz="8000" kern="0" dirty="0">
                <a:solidFill>
                  <a:schemeClr val="bg2">
                    <a:lumMod val="50000"/>
                  </a:schemeClr>
                </a:solidFill>
                <a:latin typeface="+mj-lt"/>
              </a:rPr>
              <a:t>Accounting Records and Financial Status/Progress Reports</a:t>
            </a:r>
          </a:p>
          <a:p>
            <a:pPr marL="734911" lvl="1" indent="-334861" defTabSz="888957">
              <a:spcBef>
                <a:spcPct val="50000"/>
              </a:spcBef>
              <a:buFontTx/>
              <a:buChar char="•"/>
            </a:pPr>
            <a:r>
              <a:rPr lang="en-US" sz="8000" kern="0" dirty="0">
                <a:solidFill>
                  <a:schemeClr val="bg2">
                    <a:lumMod val="50000"/>
                  </a:schemeClr>
                </a:solidFill>
                <a:latin typeface="+mj-lt"/>
              </a:rPr>
              <a:t>Subcontract documentation</a:t>
            </a:r>
          </a:p>
          <a:p>
            <a:pPr marL="734911" lvl="1" indent="-334861" defTabSz="888957">
              <a:spcBef>
                <a:spcPct val="50000"/>
              </a:spcBef>
              <a:buFontTx/>
              <a:buChar char="•"/>
            </a:pPr>
            <a:r>
              <a:rPr lang="en-US" sz="8000" kern="0" dirty="0">
                <a:solidFill>
                  <a:schemeClr val="bg2">
                    <a:lumMod val="50000"/>
                  </a:schemeClr>
                </a:solidFill>
                <a:latin typeface="+mj-lt"/>
              </a:rPr>
              <a:t>Final Rate Determinations/Audit Reports of Incurred Costs</a:t>
            </a:r>
          </a:p>
          <a:p>
            <a:pPr marL="0" indent="0">
              <a:buNone/>
            </a:pPr>
            <a:endParaRPr lang="en-US" sz="8000" dirty="0">
              <a:solidFill>
                <a:schemeClr val="bg2">
                  <a:lumMod val="50000"/>
                </a:schemeClr>
              </a:solidFill>
              <a:latin typeface="+mj-lt"/>
            </a:endParaRPr>
          </a:p>
          <a:p>
            <a:pPr marL="0" indent="0">
              <a:buNone/>
            </a:pPr>
            <a:endParaRPr lang="en-US" sz="8000" dirty="0" smtClean="0">
              <a:solidFill>
                <a:schemeClr val="bg2">
                  <a:lumMod val="50000"/>
                </a:schemeClr>
              </a:solidFill>
              <a:latin typeface="+mj-lt"/>
            </a:endParaRPr>
          </a:p>
          <a:p>
            <a:pPr lvl="1"/>
            <a:endParaRPr lang="en-US" dirty="0" smtClean="0">
              <a:solidFill>
                <a:schemeClr val="bg2">
                  <a:lumMod val="50000"/>
                </a:schemeClr>
              </a:solidFill>
            </a:endParaRPr>
          </a:p>
          <a:p>
            <a:endParaRPr lang="en-US" dirty="0" smtClean="0">
              <a:solidFill>
                <a:schemeClr val="bg2">
                  <a:lumMod val="50000"/>
                </a:schemeClr>
              </a:solidFill>
            </a:endParaRPr>
          </a:p>
          <a:p>
            <a:endParaRPr lang="en-US" dirty="0" smtClean="0">
              <a:solidFill>
                <a:schemeClr val="bg2">
                  <a:lumMod val="50000"/>
                </a:schemeClr>
              </a:solidFill>
            </a:endParaRPr>
          </a:p>
        </p:txBody>
      </p:sp>
      <p:sp>
        <p:nvSpPr>
          <p:cNvPr id="3" name="Slide Number Placeholder 2"/>
          <p:cNvSpPr>
            <a:spLocks noGrp="1"/>
          </p:cNvSpPr>
          <p:nvPr>
            <p:ph type="sldNum" sz="quarter" idx="7"/>
          </p:nvPr>
        </p:nvSpPr>
        <p:spPr/>
        <p:txBody>
          <a:bodyPr/>
          <a:lstStyle/>
          <a:p>
            <a:pPr marL="25400">
              <a:lnSpc>
                <a:spcPct val="100000"/>
              </a:lnSpc>
            </a:pPr>
            <a:fld id="{81D60167-4931-47E6-BA6A-407CBD079E47}" type="slidenum">
              <a:rPr lang="en-US" smtClean="0"/>
              <a:t>55</a:t>
            </a:fld>
            <a:endParaRPr lang="en-US" dirty="0"/>
          </a:p>
        </p:txBody>
      </p:sp>
    </p:spTree>
    <p:extLst>
      <p:ext uri="{BB962C8B-B14F-4D97-AF65-F5344CB8AC3E}">
        <p14:creationId xmlns:p14="http://schemas.microsoft.com/office/powerpoint/2010/main" val="3068019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0"/>
            <a:ext cx="9144000" cy="700440"/>
          </a:xfrm>
          <a:prstGeom prst="rect">
            <a:avLst/>
          </a:prstGeom>
        </p:spPr>
        <p:txBody>
          <a:bodyPr vert="horz" wrap="square" lIns="0" tIns="266946" rIns="0" bIns="0" rtlCol="0">
            <a:spAutoFit/>
          </a:bodyPr>
          <a:lstStyle/>
          <a:p>
            <a:pPr marL="12700">
              <a:lnSpc>
                <a:spcPct val="100000"/>
              </a:lnSpc>
            </a:pPr>
            <a:r>
              <a:rPr sz="2800" dirty="0">
                <a:solidFill>
                  <a:schemeClr val="bg2">
                    <a:lumMod val="50000"/>
                  </a:schemeClr>
                </a:solidFill>
                <a:latin typeface="+mj-lt"/>
                <a:cs typeface="+mj-cs"/>
              </a:rPr>
              <a:t>Why is Contract Closeout Important?</a:t>
            </a:r>
          </a:p>
        </p:txBody>
      </p:sp>
      <p:sp>
        <p:nvSpPr>
          <p:cNvPr id="4" name="object 4"/>
          <p:cNvSpPr txBox="1"/>
          <p:nvPr/>
        </p:nvSpPr>
        <p:spPr>
          <a:xfrm>
            <a:off x="535940" y="1723428"/>
            <a:ext cx="7806055" cy="3475310"/>
          </a:xfrm>
          <a:prstGeom prst="rect">
            <a:avLst/>
          </a:prstGeom>
        </p:spPr>
        <p:txBody>
          <a:bodyPr vert="horz" wrap="square" lIns="0" tIns="0" rIns="0" bIns="0" rtlCol="0">
            <a:spAutoFit/>
          </a:bodyPr>
          <a:lstStyle/>
          <a:p>
            <a:pPr marL="355600" indent="-342900">
              <a:lnSpc>
                <a:spcPts val="2735"/>
              </a:lnSpc>
              <a:buFont typeface="Arial"/>
              <a:buChar char="•"/>
              <a:tabLst>
                <a:tab pos="355600" algn="l"/>
              </a:tabLst>
            </a:pPr>
            <a:r>
              <a:rPr sz="2000" dirty="0">
                <a:solidFill>
                  <a:schemeClr val="bg2">
                    <a:lumMod val="50000"/>
                  </a:schemeClr>
                </a:solidFill>
                <a:latin typeface="+mj-lt"/>
                <a:cs typeface="Arial"/>
              </a:rPr>
              <a:t>E</a:t>
            </a:r>
            <a:r>
              <a:rPr sz="2000" spc="-10" dirty="0">
                <a:solidFill>
                  <a:schemeClr val="bg2">
                    <a:lumMod val="50000"/>
                  </a:schemeClr>
                </a:solidFill>
                <a:latin typeface="+mj-lt"/>
                <a:cs typeface="Arial"/>
              </a:rPr>
              <a:t>s</a:t>
            </a:r>
            <a:r>
              <a:rPr sz="2000" dirty="0">
                <a:solidFill>
                  <a:schemeClr val="bg2">
                    <a:lumMod val="50000"/>
                  </a:schemeClr>
                </a:solidFill>
                <a:latin typeface="+mj-lt"/>
                <a:cs typeface="Arial"/>
              </a:rPr>
              <a:t>p</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ci</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l</a:t>
            </a:r>
            <a:r>
              <a:rPr sz="2000" spc="-10" dirty="0">
                <a:solidFill>
                  <a:schemeClr val="bg2">
                    <a:lumMod val="50000"/>
                  </a:schemeClr>
                </a:solidFill>
                <a:latin typeface="+mj-lt"/>
                <a:cs typeface="Arial"/>
              </a:rPr>
              <a:t>l</a:t>
            </a:r>
            <a:r>
              <a:rPr sz="2000" dirty="0">
                <a:solidFill>
                  <a:schemeClr val="bg2">
                    <a:lumMod val="50000"/>
                  </a:schemeClr>
                </a:solidFill>
                <a:latin typeface="+mj-lt"/>
                <a:cs typeface="Arial"/>
              </a:rPr>
              <a:t>y</a:t>
            </a:r>
            <a:r>
              <a:rPr sz="2000" spc="35" dirty="0">
                <a:solidFill>
                  <a:schemeClr val="bg2">
                    <a:lumMod val="50000"/>
                  </a:schemeClr>
                </a:solidFill>
                <a:latin typeface="+mj-lt"/>
                <a:cs typeface="Arial"/>
              </a:rPr>
              <a:t> </a:t>
            </a:r>
            <a:r>
              <a:rPr sz="2000" dirty="0">
                <a:solidFill>
                  <a:schemeClr val="bg2">
                    <a:lumMod val="50000"/>
                  </a:schemeClr>
                </a:solidFill>
                <a:latin typeface="+mj-lt"/>
                <a:cs typeface="Arial"/>
              </a:rPr>
              <a:t>imp</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rta</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t</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on</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contracts th</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t</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h</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ve</a:t>
            </a:r>
            <a:r>
              <a:rPr sz="2000" spc="10" dirty="0">
                <a:solidFill>
                  <a:schemeClr val="bg2">
                    <a:lumMod val="50000"/>
                  </a:schemeClr>
                </a:solidFill>
                <a:latin typeface="+mj-lt"/>
                <a:cs typeface="Arial"/>
              </a:rPr>
              <a:t> </a:t>
            </a:r>
            <a:r>
              <a:rPr sz="2000" dirty="0" smtClean="0">
                <a:solidFill>
                  <a:schemeClr val="bg2">
                    <a:lumMod val="50000"/>
                  </a:schemeClr>
                </a:solidFill>
                <a:latin typeface="+mj-lt"/>
                <a:cs typeface="Arial"/>
              </a:rPr>
              <a:t>these</a:t>
            </a:r>
            <a:r>
              <a:rPr lang="en-US" sz="2000" dirty="0" smtClean="0">
                <a:solidFill>
                  <a:schemeClr val="bg2">
                    <a:lumMod val="50000"/>
                  </a:schemeClr>
                </a:solidFill>
                <a:latin typeface="+mj-lt"/>
                <a:cs typeface="Arial"/>
              </a:rPr>
              <a:t> </a:t>
            </a:r>
            <a:r>
              <a:rPr sz="2000" dirty="0" smtClean="0">
                <a:solidFill>
                  <a:schemeClr val="bg2">
                    <a:lumMod val="50000"/>
                  </a:schemeClr>
                </a:solidFill>
                <a:latin typeface="+mj-lt"/>
                <a:cs typeface="Arial"/>
              </a:rPr>
              <a:t>cl</a:t>
            </a:r>
            <a:r>
              <a:rPr sz="2000" spc="-10" dirty="0" smtClean="0">
                <a:solidFill>
                  <a:schemeClr val="bg2">
                    <a:lumMod val="50000"/>
                  </a:schemeClr>
                </a:solidFill>
                <a:latin typeface="+mj-lt"/>
                <a:cs typeface="Arial"/>
              </a:rPr>
              <a:t>a</a:t>
            </a:r>
            <a:r>
              <a:rPr sz="2000" dirty="0" smtClean="0">
                <a:solidFill>
                  <a:schemeClr val="bg2">
                    <a:lumMod val="50000"/>
                  </a:schemeClr>
                </a:solidFill>
                <a:latin typeface="+mj-lt"/>
                <a:cs typeface="Arial"/>
              </a:rPr>
              <a:t>uses</a:t>
            </a:r>
            <a:r>
              <a:rPr sz="2000" dirty="0">
                <a:solidFill>
                  <a:schemeClr val="bg2">
                    <a:lumMod val="50000"/>
                  </a:schemeClr>
                </a:solidFill>
                <a:latin typeface="+mj-lt"/>
                <a:cs typeface="Arial"/>
              </a:rPr>
              <a:t>:</a:t>
            </a:r>
          </a:p>
          <a:p>
            <a:pPr marL="756285" lvl="1" indent="-286385">
              <a:lnSpc>
                <a:spcPct val="100000"/>
              </a:lnSpc>
              <a:spcBef>
                <a:spcPts val="240"/>
              </a:spcBef>
              <a:buFont typeface="Arial"/>
              <a:buChar char="–"/>
              <a:tabLst>
                <a:tab pos="756920" algn="l"/>
              </a:tabLst>
            </a:pPr>
            <a:r>
              <a:rPr sz="2000" dirty="0">
                <a:solidFill>
                  <a:schemeClr val="bg2">
                    <a:lumMod val="50000"/>
                  </a:schemeClr>
                </a:solidFill>
                <a:latin typeface="+mj-lt"/>
                <a:cs typeface="Arial"/>
              </a:rPr>
              <a:t>FAR </a:t>
            </a:r>
            <a:r>
              <a:rPr sz="2000" dirty="0" smtClean="0">
                <a:solidFill>
                  <a:schemeClr val="bg2">
                    <a:lumMod val="50000"/>
                  </a:schemeClr>
                </a:solidFill>
                <a:latin typeface="+mj-lt"/>
                <a:cs typeface="Arial"/>
              </a:rPr>
              <a:t>52</a:t>
            </a:r>
            <a:r>
              <a:rPr sz="2000" spc="-10" dirty="0" smtClean="0">
                <a:solidFill>
                  <a:schemeClr val="bg2">
                    <a:lumMod val="50000"/>
                  </a:schemeClr>
                </a:solidFill>
                <a:latin typeface="+mj-lt"/>
                <a:cs typeface="Arial"/>
              </a:rPr>
              <a:t>.</a:t>
            </a:r>
            <a:r>
              <a:rPr sz="2000" dirty="0" smtClean="0">
                <a:solidFill>
                  <a:schemeClr val="bg2">
                    <a:lumMod val="50000"/>
                  </a:schemeClr>
                </a:solidFill>
                <a:latin typeface="+mj-lt"/>
                <a:cs typeface="Arial"/>
              </a:rPr>
              <a:t>216-</a:t>
            </a:r>
            <a:r>
              <a:rPr lang="en-US" sz="2000" dirty="0" smtClean="0">
                <a:solidFill>
                  <a:schemeClr val="bg2">
                    <a:lumMod val="50000"/>
                  </a:schemeClr>
                </a:solidFill>
                <a:latin typeface="+mj-lt"/>
                <a:cs typeface="Arial"/>
              </a:rPr>
              <a:t>7 Allowable Cost and Payment </a:t>
            </a:r>
          </a:p>
          <a:p>
            <a:pPr marL="756285" lvl="1" indent="-286385">
              <a:spcBef>
                <a:spcPts val="240"/>
              </a:spcBef>
              <a:buFont typeface="Arial"/>
              <a:buChar char="–"/>
              <a:tabLst>
                <a:tab pos="756920" algn="l"/>
              </a:tabLst>
            </a:pPr>
            <a:r>
              <a:rPr lang="en-US" sz="2000" dirty="0">
                <a:solidFill>
                  <a:schemeClr val="bg2">
                    <a:lumMod val="50000"/>
                  </a:schemeClr>
                </a:solidFill>
                <a:latin typeface="+mj-lt"/>
                <a:cs typeface="Arial"/>
              </a:rPr>
              <a:t>FAR 52.216-8 Fixed Fee</a:t>
            </a:r>
            <a:endParaRPr sz="2000" dirty="0">
              <a:solidFill>
                <a:schemeClr val="bg2">
                  <a:lumMod val="50000"/>
                </a:schemeClr>
              </a:solidFill>
              <a:latin typeface="+mj-lt"/>
              <a:cs typeface="Arial"/>
            </a:endParaRPr>
          </a:p>
          <a:p>
            <a:pPr marL="756285" lvl="1" indent="-286385">
              <a:lnSpc>
                <a:spcPts val="2280"/>
              </a:lnSpc>
              <a:spcBef>
                <a:spcPts val="240"/>
              </a:spcBef>
              <a:buFont typeface="Arial"/>
              <a:buChar char="–"/>
              <a:tabLst>
                <a:tab pos="756920" algn="l"/>
              </a:tabLst>
            </a:pPr>
            <a:r>
              <a:rPr lang="en-US" sz="2000" dirty="0" smtClean="0">
                <a:solidFill>
                  <a:schemeClr val="bg2">
                    <a:lumMod val="50000"/>
                  </a:schemeClr>
                </a:solidFill>
                <a:latin typeface="+mj-lt"/>
                <a:cs typeface="Arial"/>
              </a:rPr>
              <a:t>FAR </a:t>
            </a:r>
            <a:r>
              <a:rPr sz="2000" dirty="0" smtClean="0">
                <a:solidFill>
                  <a:schemeClr val="bg2">
                    <a:lumMod val="50000"/>
                  </a:schemeClr>
                </a:solidFill>
                <a:latin typeface="+mj-lt"/>
                <a:cs typeface="Arial"/>
              </a:rPr>
              <a:t>52.232-7</a:t>
            </a:r>
            <a:r>
              <a:rPr sz="2000" spc="-40" dirty="0" smtClean="0">
                <a:solidFill>
                  <a:schemeClr val="bg2">
                    <a:lumMod val="50000"/>
                  </a:schemeClr>
                </a:solidFill>
                <a:latin typeface="+mj-lt"/>
                <a:cs typeface="Arial"/>
              </a:rPr>
              <a:t> </a:t>
            </a:r>
            <a:r>
              <a:rPr sz="2000" dirty="0">
                <a:solidFill>
                  <a:schemeClr val="bg2">
                    <a:lumMod val="50000"/>
                  </a:schemeClr>
                </a:solidFill>
                <a:latin typeface="+mj-lt"/>
                <a:cs typeface="Arial"/>
              </a:rPr>
              <a:t>Pa</a:t>
            </a:r>
            <a:r>
              <a:rPr sz="2000" spc="-10" dirty="0">
                <a:solidFill>
                  <a:schemeClr val="bg2">
                    <a:lumMod val="50000"/>
                  </a:schemeClr>
                </a:solidFill>
                <a:latin typeface="+mj-lt"/>
                <a:cs typeface="Arial"/>
              </a:rPr>
              <a:t>y</a:t>
            </a:r>
            <a:r>
              <a:rPr sz="2000" dirty="0">
                <a:solidFill>
                  <a:schemeClr val="bg2">
                    <a:lumMod val="50000"/>
                  </a:schemeClr>
                </a:solidFill>
                <a:latin typeface="+mj-lt"/>
                <a:cs typeface="Arial"/>
              </a:rPr>
              <a:t>ments</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und</a:t>
            </a:r>
            <a:r>
              <a:rPr sz="2000" spc="5" dirty="0">
                <a:solidFill>
                  <a:schemeClr val="bg2">
                    <a:lumMod val="50000"/>
                  </a:schemeClr>
                </a:solidFill>
                <a:latin typeface="+mj-lt"/>
                <a:cs typeface="Arial"/>
              </a:rPr>
              <a:t>e</a:t>
            </a:r>
            <a:r>
              <a:rPr sz="2000" dirty="0">
                <a:solidFill>
                  <a:schemeClr val="bg2">
                    <a:lumMod val="50000"/>
                  </a:schemeClr>
                </a:solidFill>
                <a:latin typeface="+mj-lt"/>
                <a:cs typeface="Arial"/>
              </a:rPr>
              <a:t>r</a:t>
            </a:r>
            <a:r>
              <a:rPr sz="2000" spc="-35" dirty="0">
                <a:solidFill>
                  <a:schemeClr val="bg2">
                    <a:lumMod val="50000"/>
                  </a:schemeClr>
                </a:solidFill>
                <a:latin typeface="+mj-lt"/>
                <a:cs typeface="Arial"/>
              </a:rPr>
              <a:t> </a:t>
            </a:r>
            <a:r>
              <a:rPr sz="2000" dirty="0">
                <a:solidFill>
                  <a:schemeClr val="bg2">
                    <a:lumMod val="50000"/>
                  </a:schemeClr>
                </a:solidFill>
                <a:latin typeface="+mj-lt"/>
                <a:cs typeface="Arial"/>
              </a:rPr>
              <a:t>Time-and-Mate</a:t>
            </a:r>
            <a:r>
              <a:rPr sz="2000" spc="-10" dirty="0">
                <a:solidFill>
                  <a:schemeClr val="bg2">
                    <a:lumMod val="50000"/>
                  </a:schemeClr>
                </a:solidFill>
                <a:latin typeface="+mj-lt"/>
                <a:cs typeface="Arial"/>
              </a:rPr>
              <a:t>r</a:t>
            </a:r>
            <a:r>
              <a:rPr sz="2000" dirty="0">
                <a:solidFill>
                  <a:schemeClr val="bg2">
                    <a:lumMod val="50000"/>
                  </a:schemeClr>
                </a:solidFill>
                <a:latin typeface="+mj-lt"/>
                <a:cs typeface="Arial"/>
              </a:rPr>
              <a:t>ials</a:t>
            </a:r>
            <a:r>
              <a:rPr sz="2000" spc="-35" dirty="0">
                <a:solidFill>
                  <a:schemeClr val="bg2">
                    <a:lumMod val="50000"/>
                  </a:schemeClr>
                </a:solidFill>
                <a:latin typeface="+mj-lt"/>
                <a:cs typeface="Arial"/>
              </a:rPr>
              <a:t> </a:t>
            </a:r>
            <a:r>
              <a:rPr sz="2000" dirty="0">
                <a:solidFill>
                  <a:schemeClr val="bg2">
                    <a:lumMod val="50000"/>
                  </a:schemeClr>
                </a:solidFill>
                <a:latin typeface="+mj-lt"/>
                <a:cs typeface="Arial"/>
              </a:rPr>
              <a:t>and</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Lab</a:t>
            </a:r>
            <a:r>
              <a:rPr sz="2000" spc="5" dirty="0">
                <a:solidFill>
                  <a:schemeClr val="bg2">
                    <a:lumMod val="50000"/>
                  </a:schemeClr>
                </a:solidFill>
                <a:latin typeface="+mj-lt"/>
                <a:cs typeface="Arial"/>
              </a:rPr>
              <a:t>or</a:t>
            </a:r>
            <a:r>
              <a:rPr sz="2000" dirty="0">
                <a:solidFill>
                  <a:schemeClr val="bg2">
                    <a:lumMod val="50000"/>
                  </a:schemeClr>
                </a:solidFill>
                <a:latin typeface="+mj-lt"/>
                <a:cs typeface="Arial"/>
              </a:rPr>
              <a:t>-Hour</a:t>
            </a:r>
          </a:p>
          <a:p>
            <a:pPr marL="756285">
              <a:lnSpc>
                <a:spcPts val="2280"/>
              </a:lnSpc>
            </a:pPr>
            <a:r>
              <a:rPr sz="2000" dirty="0">
                <a:solidFill>
                  <a:schemeClr val="bg2">
                    <a:lumMod val="50000"/>
                  </a:schemeClr>
                </a:solidFill>
                <a:latin typeface="+mj-lt"/>
                <a:cs typeface="Arial"/>
              </a:rPr>
              <a:t>Contra</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t</a:t>
            </a:r>
            <a:r>
              <a:rPr sz="2000" spc="-15" dirty="0">
                <a:solidFill>
                  <a:schemeClr val="bg2">
                    <a:lumMod val="50000"/>
                  </a:schemeClr>
                </a:solidFill>
                <a:latin typeface="+mj-lt"/>
                <a:cs typeface="Arial"/>
              </a:rPr>
              <a:t>s</a:t>
            </a:r>
            <a:r>
              <a:rPr sz="2000" dirty="0">
                <a:solidFill>
                  <a:schemeClr val="bg2">
                    <a:lumMod val="50000"/>
                  </a:schemeClr>
                </a:solidFill>
                <a:latin typeface="+mj-lt"/>
                <a:cs typeface="Arial"/>
              </a:rPr>
              <a:t>.</a:t>
            </a:r>
          </a:p>
          <a:p>
            <a:pPr marL="355600" marR="5080" indent="-342900">
              <a:lnSpc>
                <a:spcPct val="100000"/>
              </a:lnSpc>
              <a:spcBef>
                <a:spcPts val="1195"/>
              </a:spcBef>
              <a:buFont typeface="Arial"/>
              <a:buChar char="•"/>
              <a:tabLst>
                <a:tab pos="355600" algn="l"/>
              </a:tabLst>
            </a:pPr>
            <a:r>
              <a:rPr sz="2000" dirty="0">
                <a:solidFill>
                  <a:schemeClr val="bg2">
                    <a:lumMod val="50000"/>
                  </a:schemeClr>
                </a:solidFill>
                <a:latin typeface="+mj-lt"/>
                <a:cs typeface="Arial"/>
              </a:rPr>
              <a:t>For</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cost-type</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contracts,</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the</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cl</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use</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requ</a:t>
            </a:r>
            <a:r>
              <a:rPr sz="2000" spc="-10" dirty="0">
                <a:solidFill>
                  <a:schemeClr val="bg2">
                    <a:lumMod val="50000"/>
                  </a:schemeClr>
                </a:solidFill>
                <a:latin typeface="+mj-lt"/>
                <a:cs typeface="Arial"/>
              </a:rPr>
              <a:t>i</a:t>
            </a:r>
            <a:r>
              <a:rPr sz="2000" dirty="0">
                <a:solidFill>
                  <a:schemeClr val="bg2">
                    <a:lumMod val="50000"/>
                  </a:schemeClr>
                </a:solidFill>
                <a:latin typeface="+mj-lt"/>
                <a:cs typeface="Arial"/>
              </a:rPr>
              <a:t>res</a:t>
            </a:r>
            <a:r>
              <a:rPr sz="2000" spc="25" dirty="0">
                <a:solidFill>
                  <a:schemeClr val="bg2">
                    <a:lumMod val="50000"/>
                  </a:schemeClr>
                </a:solidFill>
                <a:latin typeface="+mj-lt"/>
                <a:cs typeface="Arial"/>
              </a:rPr>
              <a:t> </a:t>
            </a:r>
            <a:r>
              <a:rPr sz="2000" dirty="0">
                <a:solidFill>
                  <a:schemeClr val="bg2">
                    <a:lumMod val="50000"/>
                  </a:schemeClr>
                </a:solidFill>
                <a:latin typeface="+mj-lt"/>
                <a:cs typeface="Arial"/>
              </a:rPr>
              <a:t>contracto</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s to </a:t>
            </a:r>
            <a:r>
              <a:rPr sz="2000" spc="-10" dirty="0">
                <a:solidFill>
                  <a:schemeClr val="bg2">
                    <a:lumMod val="50000"/>
                  </a:schemeClr>
                </a:solidFill>
                <a:latin typeface="+mj-lt"/>
                <a:cs typeface="Arial"/>
              </a:rPr>
              <a:t>w</a:t>
            </a:r>
            <a:r>
              <a:rPr sz="2000" dirty="0">
                <a:solidFill>
                  <a:schemeClr val="bg2">
                    <a:lumMod val="50000"/>
                  </a:schemeClr>
                </a:solidFill>
                <a:latin typeface="+mj-lt"/>
                <a:cs typeface="Arial"/>
              </a:rPr>
              <a:t>ithh</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ld</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15%</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of the</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fi</a:t>
            </a:r>
            <a:r>
              <a:rPr sz="2000" spc="-15" dirty="0">
                <a:solidFill>
                  <a:schemeClr val="bg2">
                    <a:lumMod val="50000"/>
                  </a:schemeClr>
                </a:solidFill>
                <a:latin typeface="+mj-lt"/>
                <a:cs typeface="Arial"/>
              </a:rPr>
              <a:t>x</a:t>
            </a:r>
            <a:r>
              <a:rPr sz="2000" dirty="0">
                <a:solidFill>
                  <a:schemeClr val="bg2">
                    <a:lumMod val="50000"/>
                  </a:schemeClr>
                </a:solidFill>
                <a:latin typeface="+mj-lt"/>
                <a:cs typeface="Arial"/>
              </a:rPr>
              <a:t>ed</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fee</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w</a:t>
            </a:r>
            <a:r>
              <a:rPr sz="2000" spc="-10" dirty="0">
                <a:solidFill>
                  <a:schemeClr val="bg2">
                    <a:lumMod val="50000"/>
                  </a:schemeClr>
                </a:solidFill>
                <a:latin typeface="+mj-lt"/>
                <a:cs typeface="Arial"/>
              </a:rPr>
              <a:t>h</a:t>
            </a:r>
            <a:r>
              <a:rPr sz="2000" dirty="0">
                <a:solidFill>
                  <a:schemeClr val="bg2">
                    <a:lumMod val="50000"/>
                  </a:schemeClr>
                </a:solidFill>
                <a:latin typeface="+mj-lt"/>
                <a:cs typeface="Arial"/>
              </a:rPr>
              <a:t>en</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the</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contract reac</a:t>
            </a:r>
            <a:r>
              <a:rPr sz="2000" spc="-10" dirty="0">
                <a:solidFill>
                  <a:schemeClr val="bg2">
                    <a:lumMod val="50000"/>
                  </a:schemeClr>
                </a:solidFill>
                <a:latin typeface="+mj-lt"/>
                <a:cs typeface="Arial"/>
              </a:rPr>
              <a:t>h</a:t>
            </a:r>
            <a:r>
              <a:rPr sz="2000" dirty="0">
                <a:solidFill>
                  <a:schemeClr val="bg2">
                    <a:lumMod val="50000"/>
                  </a:schemeClr>
                </a:solidFill>
                <a:latin typeface="+mj-lt"/>
                <a:cs typeface="Arial"/>
              </a:rPr>
              <a:t>es</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8</a:t>
            </a:r>
            <a:r>
              <a:rPr sz="2000" spc="-10" dirty="0">
                <a:solidFill>
                  <a:schemeClr val="bg2">
                    <a:lumMod val="50000"/>
                  </a:schemeClr>
                </a:solidFill>
                <a:latin typeface="+mj-lt"/>
                <a:cs typeface="Arial"/>
              </a:rPr>
              <a:t>5</a:t>
            </a:r>
            <a:r>
              <a:rPr sz="2000" dirty="0">
                <a:solidFill>
                  <a:schemeClr val="bg2">
                    <a:lumMod val="50000"/>
                  </a:schemeClr>
                </a:solidFill>
                <a:latin typeface="+mj-lt"/>
                <a:cs typeface="Arial"/>
              </a:rPr>
              <a:t>% of the</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esta</a:t>
            </a:r>
            <a:r>
              <a:rPr sz="2000" spc="-10" dirty="0">
                <a:solidFill>
                  <a:schemeClr val="bg2">
                    <a:lumMod val="50000"/>
                  </a:schemeClr>
                </a:solidFill>
                <a:latin typeface="+mj-lt"/>
                <a:cs typeface="Arial"/>
              </a:rPr>
              <a:t>b</a:t>
            </a:r>
            <a:r>
              <a:rPr sz="2000" dirty="0">
                <a:solidFill>
                  <a:schemeClr val="bg2">
                    <a:lumMod val="50000"/>
                  </a:schemeClr>
                </a:solidFill>
                <a:latin typeface="+mj-lt"/>
                <a:cs typeface="Arial"/>
              </a:rPr>
              <a:t>l</a:t>
            </a:r>
            <a:r>
              <a:rPr sz="2000" spc="-10" dirty="0">
                <a:solidFill>
                  <a:schemeClr val="bg2">
                    <a:lumMod val="50000"/>
                  </a:schemeClr>
                </a:solidFill>
                <a:latin typeface="+mj-lt"/>
                <a:cs typeface="Arial"/>
              </a:rPr>
              <a:t>i</a:t>
            </a:r>
            <a:r>
              <a:rPr sz="2000" dirty="0">
                <a:solidFill>
                  <a:schemeClr val="bg2">
                    <a:lumMod val="50000"/>
                  </a:schemeClr>
                </a:solidFill>
                <a:latin typeface="+mj-lt"/>
                <a:cs typeface="Arial"/>
              </a:rPr>
              <a:t>sh</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d</a:t>
            </a:r>
            <a:r>
              <a:rPr sz="2000" spc="30" dirty="0">
                <a:solidFill>
                  <a:schemeClr val="bg2">
                    <a:lumMod val="50000"/>
                  </a:schemeClr>
                </a:solidFill>
                <a:latin typeface="+mj-lt"/>
                <a:cs typeface="Arial"/>
              </a:rPr>
              <a:t> </a:t>
            </a:r>
            <a:r>
              <a:rPr sz="2000" dirty="0">
                <a:solidFill>
                  <a:schemeClr val="bg2">
                    <a:lumMod val="50000"/>
                  </a:schemeClr>
                </a:solidFill>
                <a:latin typeface="+mj-lt"/>
                <a:cs typeface="Arial"/>
              </a:rPr>
              <a:t>fi</a:t>
            </a:r>
            <a:r>
              <a:rPr sz="2000" spc="-15" dirty="0">
                <a:solidFill>
                  <a:schemeClr val="bg2">
                    <a:lumMod val="50000"/>
                  </a:schemeClr>
                </a:solidFill>
                <a:latin typeface="+mj-lt"/>
                <a:cs typeface="Arial"/>
              </a:rPr>
              <a:t>x</a:t>
            </a:r>
            <a:r>
              <a:rPr sz="2000" dirty="0">
                <a:solidFill>
                  <a:schemeClr val="bg2">
                    <a:lumMod val="50000"/>
                  </a:schemeClr>
                </a:solidFill>
                <a:latin typeface="+mj-lt"/>
                <a:cs typeface="Arial"/>
              </a:rPr>
              <a:t>ed</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fee.</a:t>
            </a:r>
          </a:p>
          <a:p>
            <a:pPr marL="355600" marR="529590" indent="-342900">
              <a:lnSpc>
                <a:spcPct val="100000"/>
              </a:lnSpc>
              <a:spcBef>
                <a:spcPts val="1200"/>
              </a:spcBef>
              <a:buFont typeface="Arial"/>
              <a:buChar char="•"/>
              <a:tabLst>
                <a:tab pos="355600" algn="l"/>
              </a:tabLst>
            </a:pPr>
            <a:r>
              <a:rPr sz="2000" dirty="0">
                <a:solidFill>
                  <a:schemeClr val="bg2">
                    <a:lumMod val="50000"/>
                  </a:schemeClr>
                </a:solidFill>
                <a:latin typeface="+mj-lt"/>
                <a:cs typeface="Arial"/>
              </a:rPr>
              <a:t>For</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time-</a:t>
            </a:r>
            <a:r>
              <a:rPr sz="2000" spc="-5" dirty="0">
                <a:solidFill>
                  <a:schemeClr val="bg2">
                    <a:lumMod val="50000"/>
                  </a:schemeClr>
                </a:solidFill>
                <a:latin typeface="+mj-lt"/>
                <a:cs typeface="Arial"/>
              </a:rPr>
              <a:t>and</a:t>
            </a:r>
            <a:r>
              <a:rPr sz="2000" dirty="0">
                <a:solidFill>
                  <a:schemeClr val="bg2">
                    <a:lumMod val="50000"/>
                  </a:schemeClr>
                </a:solidFill>
                <a:latin typeface="+mj-lt"/>
                <a:cs typeface="Arial"/>
              </a:rPr>
              <a:t>-materia</a:t>
            </a:r>
            <a:r>
              <a:rPr sz="2000" spc="-10" dirty="0">
                <a:solidFill>
                  <a:schemeClr val="bg2">
                    <a:lumMod val="50000"/>
                  </a:schemeClr>
                </a:solidFill>
                <a:latin typeface="+mj-lt"/>
                <a:cs typeface="Arial"/>
              </a:rPr>
              <a:t>l</a:t>
            </a:r>
            <a:r>
              <a:rPr sz="2000" dirty="0">
                <a:solidFill>
                  <a:schemeClr val="bg2">
                    <a:lumMod val="50000"/>
                  </a:schemeClr>
                </a:solidFill>
                <a:latin typeface="+mj-lt"/>
                <a:cs typeface="Arial"/>
              </a:rPr>
              <a:t>s/lab</a:t>
            </a:r>
            <a:r>
              <a:rPr sz="2000" spc="-10" dirty="0">
                <a:solidFill>
                  <a:schemeClr val="bg2">
                    <a:lumMod val="50000"/>
                  </a:schemeClr>
                </a:solidFill>
                <a:latin typeface="+mj-lt"/>
                <a:cs typeface="Arial"/>
              </a:rPr>
              <a:t>o</a:t>
            </a:r>
            <a:r>
              <a:rPr sz="2000" spc="10" dirty="0">
                <a:solidFill>
                  <a:schemeClr val="bg2">
                    <a:lumMod val="50000"/>
                  </a:schemeClr>
                </a:solidFill>
                <a:latin typeface="+mj-lt"/>
                <a:cs typeface="Arial"/>
              </a:rPr>
              <a:t>r</a:t>
            </a:r>
            <a:r>
              <a:rPr sz="2000" spc="5" dirty="0">
                <a:solidFill>
                  <a:schemeClr val="bg2">
                    <a:lumMod val="50000"/>
                  </a:schemeClr>
                </a:solidFill>
                <a:latin typeface="+mj-lt"/>
                <a:cs typeface="Arial"/>
              </a:rPr>
              <a:t>-</a:t>
            </a:r>
            <a:r>
              <a:rPr sz="2000" dirty="0">
                <a:solidFill>
                  <a:schemeClr val="bg2">
                    <a:lumMod val="50000"/>
                  </a:schemeClr>
                </a:solidFill>
                <a:latin typeface="+mj-lt"/>
                <a:cs typeface="Arial"/>
              </a:rPr>
              <a:t>ho</a:t>
            </a:r>
            <a:r>
              <a:rPr sz="2000" spc="-10" dirty="0">
                <a:solidFill>
                  <a:schemeClr val="bg2">
                    <a:lumMod val="50000"/>
                  </a:schemeClr>
                </a:solidFill>
                <a:latin typeface="+mj-lt"/>
                <a:cs typeface="Arial"/>
              </a:rPr>
              <a:t>u</a:t>
            </a:r>
            <a:r>
              <a:rPr sz="2000" dirty="0">
                <a:solidFill>
                  <a:schemeClr val="bg2">
                    <a:lumMod val="50000"/>
                  </a:schemeClr>
                </a:solidFill>
                <a:latin typeface="+mj-lt"/>
                <a:cs typeface="Arial"/>
              </a:rPr>
              <a:t>r</a:t>
            </a:r>
            <a:r>
              <a:rPr sz="2000" spc="55" dirty="0">
                <a:solidFill>
                  <a:schemeClr val="bg2">
                    <a:lumMod val="50000"/>
                  </a:schemeClr>
                </a:solidFill>
                <a:latin typeface="+mj-lt"/>
                <a:cs typeface="Arial"/>
              </a:rPr>
              <a:t> </a:t>
            </a:r>
            <a:r>
              <a:rPr sz="2000" dirty="0">
                <a:solidFill>
                  <a:schemeClr val="bg2">
                    <a:lumMod val="50000"/>
                  </a:schemeClr>
                </a:solidFill>
                <a:latin typeface="+mj-lt"/>
                <a:cs typeface="Arial"/>
              </a:rPr>
              <a:t>contracts</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the gov</a:t>
            </a:r>
            <a:r>
              <a:rPr sz="2000" spc="-10" dirty="0">
                <a:solidFill>
                  <a:schemeClr val="bg2">
                    <a:lumMod val="50000"/>
                  </a:schemeClr>
                </a:solidFill>
                <a:latin typeface="+mj-lt"/>
                <a:cs typeface="Arial"/>
              </a:rPr>
              <a:t>e</a:t>
            </a:r>
            <a:r>
              <a:rPr sz="2000" dirty="0">
                <a:solidFill>
                  <a:schemeClr val="bg2">
                    <a:lumMod val="50000"/>
                  </a:schemeClr>
                </a:solidFill>
                <a:latin typeface="+mj-lt"/>
                <a:cs typeface="Arial"/>
              </a:rPr>
              <a:t>rnment</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may </a:t>
            </a:r>
            <a:r>
              <a:rPr sz="2000" spc="-10" dirty="0">
                <a:solidFill>
                  <a:schemeClr val="bg2">
                    <a:lumMod val="50000"/>
                  </a:schemeClr>
                </a:solidFill>
                <a:latin typeface="+mj-lt"/>
                <a:cs typeface="Arial"/>
              </a:rPr>
              <a:t>w</a:t>
            </a:r>
            <a:r>
              <a:rPr sz="2000" dirty="0">
                <a:solidFill>
                  <a:schemeClr val="bg2">
                    <a:lumMod val="50000"/>
                  </a:schemeClr>
                </a:solidFill>
                <a:latin typeface="+mj-lt"/>
                <a:cs typeface="Arial"/>
              </a:rPr>
              <a:t>ithh</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ld</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5% of </a:t>
            </a:r>
            <a:r>
              <a:rPr sz="2000" spc="-15" dirty="0">
                <a:solidFill>
                  <a:schemeClr val="bg2">
                    <a:lumMod val="50000"/>
                  </a:schemeClr>
                </a:solidFill>
                <a:latin typeface="+mj-lt"/>
                <a:cs typeface="Arial"/>
              </a:rPr>
              <a:t>l</a:t>
            </a:r>
            <a:r>
              <a:rPr sz="2000" dirty="0">
                <a:solidFill>
                  <a:schemeClr val="bg2">
                    <a:lumMod val="50000"/>
                  </a:schemeClr>
                </a:solidFill>
                <a:latin typeface="+mj-lt"/>
                <a:cs typeface="Arial"/>
              </a:rPr>
              <a:t>ab</a:t>
            </a:r>
            <a:r>
              <a:rPr sz="2000" spc="-10" dirty="0">
                <a:solidFill>
                  <a:schemeClr val="bg2">
                    <a:lumMod val="50000"/>
                  </a:schemeClr>
                </a:solidFill>
                <a:latin typeface="+mj-lt"/>
                <a:cs typeface="Arial"/>
              </a:rPr>
              <a:t>o</a:t>
            </a:r>
            <a:r>
              <a:rPr sz="2000" dirty="0">
                <a:solidFill>
                  <a:schemeClr val="bg2">
                    <a:lumMod val="50000"/>
                  </a:schemeClr>
                </a:solidFill>
                <a:latin typeface="+mj-lt"/>
                <a:cs typeface="Arial"/>
              </a:rPr>
              <a:t>r</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costs up</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t</a:t>
            </a:r>
            <a:r>
              <a:rPr sz="2000" dirty="0">
                <a:solidFill>
                  <a:schemeClr val="bg2">
                    <a:lumMod val="50000"/>
                  </a:schemeClr>
                </a:solidFill>
                <a:latin typeface="+mj-lt"/>
                <a:cs typeface="Arial"/>
              </a:rPr>
              <a:t>o</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a ma</a:t>
            </a:r>
            <a:r>
              <a:rPr sz="2000" spc="-15" dirty="0">
                <a:solidFill>
                  <a:schemeClr val="bg2">
                    <a:lumMod val="50000"/>
                  </a:schemeClr>
                </a:solidFill>
                <a:latin typeface="+mj-lt"/>
                <a:cs typeface="Arial"/>
              </a:rPr>
              <a:t>x</a:t>
            </a:r>
            <a:r>
              <a:rPr sz="2000" dirty="0">
                <a:solidFill>
                  <a:schemeClr val="bg2">
                    <a:lumMod val="50000"/>
                  </a:schemeClr>
                </a:solidFill>
                <a:latin typeface="+mj-lt"/>
                <a:cs typeface="Arial"/>
              </a:rPr>
              <a:t>imum</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of</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a:t>
            </a:r>
            <a:r>
              <a:rPr sz="2000" spc="-10" dirty="0">
                <a:solidFill>
                  <a:schemeClr val="bg2">
                    <a:lumMod val="50000"/>
                  </a:schemeClr>
                </a:solidFill>
                <a:latin typeface="+mj-lt"/>
                <a:cs typeface="Arial"/>
              </a:rPr>
              <a:t>5</a:t>
            </a:r>
            <a:r>
              <a:rPr sz="2000" dirty="0">
                <a:solidFill>
                  <a:schemeClr val="bg2">
                    <a:lumMod val="50000"/>
                  </a:schemeClr>
                </a:solidFill>
                <a:latin typeface="+mj-lt"/>
                <a:cs typeface="Arial"/>
              </a:rPr>
              <a:t>0,00</a:t>
            </a:r>
            <a:r>
              <a:rPr sz="2000" spc="-10" dirty="0">
                <a:solidFill>
                  <a:schemeClr val="bg2">
                    <a:lumMod val="50000"/>
                  </a:schemeClr>
                </a:solidFill>
                <a:latin typeface="+mj-lt"/>
                <a:cs typeface="Arial"/>
              </a:rPr>
              <a:t>0</a:t>
            </a:r>
            <a:r>
              <a:rPr sz="2000" dirty="0">
                <a:solidFill>
                  <a:schemeClr val="bg2">
                    <a:lumMod val="50000"/>
                  </a:schemeClr>
                </a:solidFill>
                <a:latin typeface="+mj-lt"/>
                <a:cs typeface="Arial"/>
              </a:rPr>
              <a:t>.</a:t>
            </a:r>
          </a:p>
        </p:txBody>
      </p:sp>
      <p:sp>
        <p:nvSpPr>
          <p:cNvPr id="8" name="Slide Number Placeholder 7"/>
          <p:cNvSpPr>
            <a:spLocks noGrp="1"/>
          </p:cNvSpPr>
          <p:nvPr>
            <p:ph type="sldNum" sz="quarter" idx="7"/>
          </p:nvPr>
        </p:nvSpPr>
        <p:spPr/>
        <p:txBody>
          <a:bodyPr/>
          <a:lstStyle/>
          <a:p>
            <a:pPr marL="25400">
              <a:lnSpc>
                <a:spcPct val="100000"/>
              </a:lnSpc>
            </a:pPr>
            <a:fld id="{81D60167-4931-47E6-BA6A-407CBD079E47}" type="slidenum">
              <a:rPr lang="en-US" smtClean="0"/>
              <a:t>56</a:t>
            </a:fld>
            <a:endParaRPr lang="en-US" dirty="0"/>
          </a:p>
        </p:txBody>
      </p:sp>
    </p:spTree>
    <p:extLst>
      <p:ext uri="{BB962C8B-B14F-4D97-AF65-F5344CB8AC3E}">
        <p14:creationId xmlns:p14="http://schemas.microsoft.com/office/powerpoint/2010/main" val="14555367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184666"/>
            <a:ext cx="9144000" cy="1131327"/>
          </a:xfrm>
          <a:prstGeom prst="rect">
            <a:avLst/>
          </a:prstGeom>
        </p:spPr>
        <p:txBody>
          <a:bodyPr vert="horz" wrap="square" lIns="0" tIns="266946" rIns="0" bIns="0" rtlCol="0">
            <a:spAutoFit/>
          </a:bodyPr>
          <a:lstStyle/>
          <a:p>
            <a:pPr marL="12700"/>
            <a:r>
              <a:rPr sz="2800" dirty="0">
                <a:solidFill>
                  <a:schemeClr val="bg2">
                    <a:lumMod val="50000"/>
                  </a:schemeClr>
                </a:solidFill>
                <a:latin typeface="+mj-lt"/>
                <a:cs typeface="+mj-cs"/>
              </a:rPr>
              <a:t>Allowab</a:t>
            </a:r>
            <a:r>
              <a:rPr lang="en-US" sz="2800" dirty="0">
                <a:solidFill>
                  <a:schemeClr val="bg2">
                    <a:lumMod val="50000"/>
                  </a:schemeClr>
                </a:solidFill>
                <a:latin typeface="+mj-lt"/>
                <a:cs typeface="+mj-cs"/>
              </a:rPr>
              <a:t>ility </a:t>
            </a:r>
            <a:br>
              <a:rPr lang="en-US" sz="2800" dirty="0">
                <a:solidFill>
                  <a:schemeClr val="bg2">
                    <a:lumMod val="50000"/>
                  </a:schemeClr>
                </a:solidFill>
                <a:latin typeface="+mj-lt"/>
                <a:cs typeface="+mj-cs"/>
              </a:rPr>
            </a:br>
            <a:r>
              <a:rPr lang="en-US" sz="2800" dirty="0">
                <a:solidFill>
                  <a:schemeClr val="bg2">
                    <a:lumMod val="50000"/>
                  </a:schemeClr>
                </a:solidFill>
                <a:latin typeface="+mj-lt"/>
                <a:cs typeface="+mj-cs"/>
              </a:rPr>
              <a:t>FAR Part 31: Contract Cost Principles and Procedures</a:t>
            </a:r>
            <a:endParaRPr sz="2800" dirty="0">
              <a:solidFill>
                <a:schemeClr val="bg2">
                  <a:lumMod val="50000"/>
                </a:schemeClr>
              </a:solidFill>
              <a:latin typeface="+mj-lt"/>
              <a:cs typeface="+mj-cs"/>
            </a:endParaRPr>
          </a:p>
        </p:txBody>
      </p:sp>
      <p:sp>
        <p:nvSpPr>
          <p:cNvPr id="4" name="object 4"/>
          <p:cNvSpPr txBox="1"/>
          <p:nvPr/>
        </p:nvSpPr>
        <p:spPr>
          <a:xfrm>
            <a:off x="535940" y="1143000"/>
            <a:ext cx="7807959" cy="5014193"/>
          </a:xfrm>
          <a:prstGeom prst="rect">
            <a:avLst/>
          </a:prstGeom>
        </p:spPr>
        <p:txBody>
          <a:bodyPr vert="horz" wrap="square" lIns="0" tIns="0" rIns="0" bIns="0" rtlCol="0">
            <a:spAutoFit/>
          </a:bodyPr>
          <a:lstStyle/>
          <a:p>
            <a:pPr marL="12700" marR="185420">
              <a:lnSpc>
                <a:spcPct val="100000"/>
              </a:lnSpc>
              <a:tabLst>
                <a:tab pos="355600" algn="l"/>
              </a:tabLst>
            </a:pPr>
            <a:r>
              <a:rPr sz="2000" spc="-5" dirty="0">
                <a:solidFill>
                  <a:schemeClr val="bg2">
                    <a:lumMod val="50000"/>
                  </a:schemeClr>
                </a:solidFill>
                <a:latin typeface="+mj-lt"/>
                <a:cs typeface="Arial"/>
              </a:rPr>
              <a:t>If the con</a:t>
            </a:r>
            <a:r>
              <a:rPr sz="2000" dirty="0">
                <a:solidFill>
                  <a:schemeClr val="bg2">
                    <a:lumMod val="50000"/>
                  </a:schemeClr>
                </a:solidFill>
                <a:latin typeface="+mj-lt"/>
                <a:cs typeface="Arial"/>
              </a:rPr>
              <a:t>t</a:t>
            </a:r>
            <a:r>
              <a:rPr sz="2000" spc="-5" dirty="0">
                <a:solidFill>
                  <a:schemeClr val="bg2">
                    <a:lumMod val="50000"/>
                  </a:schemeClr>
                </a:solidFill>
                <a:latin typeface="+mj-lt"/>
                <a:cs typeface="Arial"/>
              </a:rPr>
              <a:t>ra</a:t>
            </a:r>
            <a:r>
              <a:rPr sz="2000" spc="0" dirty="0">
                <a:solidFill>
                  <a:schemeClr val="bg2">
                    <a:lumMod val="50000"/>
                  </a:schemeClr>
                </a:solidFill>
                <a:latin typeface="+mj-lt"/>
                <a:cs typeface="Arial"/>
              </a:rPr>
              <a:t>c</a:t>
            </a:r>
            <a:r>
              <a:rPr sz="2000" spc="-5" dirty="0">
                <a:solidFill>
                  <a:schemeClr val="bg2">
                    <a:lumMod val="50000"/>
                  </a:schemeClr>
                </a:solidFill>
                <a:latin typeface="+mj-lt"/>
                <a:cs typeface="Arial"/>
              </a:rPr>
              <a:t>t has FAR</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52</a:t>
            </a:r>
            <a:r>
              <a:rPr sz="2000" dirty="0">
                <a:solidFill>
                  <a:schemeClr val="bg2">
                    <a:lumMod val="50000"/>
                  </a:schemeClr>
                </a:solidFill>
                <a:latin typeface="+mj-lt"/>
                <a:cs typeface="Arial"/>
              </a:rPr>
              <a:t>.</a:t>
            </a:r>
            <a:r>
              <a:rPr sz="2000" spc="-5" dirty="0">
                <a:solidFill>
                  <a:schemeClr val="bg2">
                    <a:lumMod val="50000"/>
                  </a:schemeClr>
                </a:solidFill>
                <a:latin typeface="+mj-lt"/>
                <a:cs typeface="Arial"/>
              </a:rPr>
              <a:t>21</a:t>
            </a:r>
            <a:r>
              <a:rPr sz="2000" spc="20" dirty="0">
                <a:solidFill>
                  <a:schemeClr val="bg2">
                    <a:lumMod val="50000"/>
                  </a:schemeClr>
                </a:solidFill>
                <a:latin typeface="+mj-lt"/>
                <a:cs typeface="Arial"/>
              </a:rPr>
              <a:t>6</a:t>
            </a:r>
            <a:r>
              <a:rPr sz="2000" spc="-5" dirty="0">
                <a:solidFill>
                  <a:schemeClr val="bg2">
                    <a:lumMod val="50000"/>
                  </a:schemeClr>
                </a:solidFill>
                <a:latin typeface="+mj-lt"/>
                <a:cs typeface="Arial"/>
              </a:rPr>
              <a:t>-7, All</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wable Co</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t </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nd</a:t>
            </a:r>
            <a:r>
              <a:rPr sz="2000" spc="5" dirty="0">
                <a:solidFill>
                  <a:schemeClr val="bg2">
                    <a:lumMod val="50000"/>
                  </a:schemeClr>
                </a:solidFill>
                <a:latin typeface="+mj-lt"/>
                <a:cs typeface="Arial"/>
              </a:rPr>
              <a:t> </a:t>
            </a:r>
            <a:r>
              <a:rPr sz="2000" spc="-5" dirty="0" smtClean="0">
                <a:solidFill>
                  <a:schemeClr val="bg2">
                    <a:lumMod val="50000"/>
                  </a:schemeClr>
                </a:solidFill>
                <a:latin typeface="+mj-lt"/>
                <a:cs typeface="Arial"/>
              </a:rPr>
              <a:t>Pa</a:t>
            </a:r>
            <a:r>
              <a:rPr sz="2000" dirty="0" smtClean="0">
                <a:solidFill>
                  <a:schemeClr val="bg2">
                    <a:lumMod val="50000"/>
                  </a:schemeClr>
                </a:solidFill>
                <a:latin typeface="+mj-lt"/>
                <a:cs typeface="Arial"/>
              </a:rPr>
              <a:t>y</a:t>
            </a:r>
            <a:r>
              <a:rPr sz="2000" spc="-5" dirty="0" smtClean="0">
                <a:solidFill>
                  <a:schemeClr val="bg2">
                    <a:lumMod val="50000"/>
                  </a:schemeClr>
                </a:solidFill>
                <a:latin typeface="+mj-lt"/>
                <a:cs typeface="Arial"/>
              </a:rPr>
              <a:t>me</a:t>
            </a:r>
            <a:r>
              <a:rPr sz="2000" dirty="0" smtClean="0">
                <a:solidFill>
                  <a:schemeClr val="bg2">
                    <a:lumMod val="50000"/>
                  </a:schemeClr>
                </a:solidFill>
                <a:latin typeface="+mj-lt"/>
                <a:cs typeface="Arial"/>
              </a:rPr>
              <a:t>n</a:t>
            </a:r>
            <a:r>
              <a:rPr sz="2000" spc="-5" dirty="0" smtClean="0">
                <a:solidFill>
                  <a:schemeClr val="bg2">
                    <a:lumMod val="50000"/>
                  </a:schemeClr>
                </a:solidFill>
                <a:latin typeface="+mj-lt"/>
                <a:cs typeface="Arial"/>
              </a:rPr>
              <a:t>t</a:t>
            </a:r>
            <a:endParaRPr lang="en-US" sz="2000" spc="-5" dirty="0" smtClean="0">
              <a:solidFill>
                <a:schemeClr val="bg2">
                  <a:lumMod val="50000"/>
                </a:schemeClr>
              </a:solidFill>
              <a:latin typeface="+mj-lt"/>
              <a:cs typeface="Arial"/>
            </a:endParaRPr>
          </a:p>
          <a:p>
            <a:pPr marL="355600" marR="185420" indent="-342900">
              <a:lnSpc>
                <a:spcPct val="100000"/>
              </a:lnSpc>
              <a:buFont typeface="Arial" panose="020B0604020202020204" pitchFamily="34" charset="0"/>
              <a:buChar char="•"/>
              <a:tabLst>
                <a:tab pos="355600" algn="l"/>
              </a:tabLst>
            </a:pPr>
            <a:r>
              <a:rPr lang="en-US" sz="2000" spc="-5" dirty="0" smtClean="0">
                <a:solidFill>
                  <a:schemeClr val="bg2">
                    <a:lumMod val="50000"/>
                  </a:schemeClr>
                </a:solidFill>
                <a:latin typeface="+mj-lt"/>
                <a:cs typeface="Arial"/>
              </a:rPr>
              <a:t>R</a:t>
            </a:r>
            <a:r>
              <a:rPr sz="2000" spc="-5" dirty="0" smtClean="0">
                <a:solidFill>
                  <a:schemeClr val="bg2">
                    <a:lumMod val="50000"/>
                  </a:schemeClr>
                </a:solidFill>
                <a:latin typeface="+mj-lt"/>
                <a:cs typeface="Arial"/>
              </a:rPr>
              <a:t>e</a:t>
            </a:r>
            <a:r>
              <a:rPr sz="2000" dirty="0" smtClean="0">
                <a:solidFill>
                  <a:schemeClr val="bg2">
                    <a:lumMod val="50000"/>
                  </a:schemeClr>
                </a:solidFill>
                <a:latin typeface="+mj-lt"/>
                <a:cs typeface="Arial"/>
              </a:rPr>
              <a:t>q</a:t>
            </a:r>
            <a:r>
              <a:rPr sz="2000" spc="-5" dirty="0" smtClean="0">
                <a:solidFill>
                  <a:schemeClr val="bg2">
                    <a:lumMod val="50000"/>
                  </a:schemeClr>
                </a:solidFill>
                <a:latin typeface="+mj-lt"/>
                <a:cs typeface="Arial"/>
              </a:rPr>
              <a:t>u</a:t>
            </a:r>
            <a:r>
              <a:rPr sz="2000" dirty="0" smtClean="0">
                <a:solidFill>
                  <a:schemeClr val="bg2">
                    <a:lumMod val="50000"/>
                  </a:schemeClr>
                </a:solidFill>
                <a:latin typeface="+mj-lt"/>
                <a:cs typeface="Arial"/>
              </a:rPr>
              <a:t>i</a:t>
            </a:r>
            <a:r>
              <a:rPr sz="2000" spc="-5" dirty="0" smtClean="0">
                <a:solidFill>
                  <a:schemeClr val="bg2">
                    <a:lumMod val="50000"/>
                  </a:schemeClr>
                </a:solidFill>
                <a:latin typeface="+mj-lt"/>
                <a:cs typeface="Arial"/>
              </a:rPr>
              <a:t>r</a:t>
            </a:r>
            <a:r>
              <a:rPr sz="2000" dirty="0" smtClean="0">
                <a:solidFill>
                  <a:schemeClr val="bg2">
                    <a:lumMod val="50000"/>
                  </a:schemeClr>
                </a:solidFill>
                <a:latin typeface="+mj-lt"/>
                <a:cs typeface="Arial"/>
              </a:rPr>
              <a:t>e</a:t>
            </a:r>
            <a:r>
              <a:rPr sz="2000" spc="-5" dirty="0" smtClean="0">
                <a:solidFill>
                  <a:schemeClr val="bg2">
                    <a:lumMod val="50000"/>
                  </a:schemeClr>
                </a:solidFill>
                <a:latin typeface="+mj-lt"/>
                <a:cs typeface="Arial"/>
              </a:rPr>
              <a:t>d</a:t>
            </a:r>
            <a:r>
              <a:rPr sz="2000" spc="15" dirty="0" smtClean="0">
                <a:solidFill>
                  <a:schemeClr val="bg2">
                    <a:lumMod val="50000"/>
                  </a:schemeClr>
                </a:solidFill>
                <a:latin typeface="+mj-lt"/>
                <a:cs typeface="Arial"/>
              </a:rPr>
              <a:t> </a:t>
            </a:r>
            <a:r>
              <a:rPr sz="2000" spc="-5" dirty="0">
                <a:solidFill>
                  <a:schemeClr val="bg2">
                    <a:lumMod val="50000"/>
                  </a:schemeClr>
                </a:solidFill>
                <a:latin typeface="+mj-lt"/>
                <a:cs typeface="Arial"/>
              </a:rPr>
              <a:t>to s</a:t>
            </a:r>
            <a:r>
              <a:rPr sz="2000" dirty="0">
                <a:solidFill>
                  <a:schemeClr val="bg2">
                    <a:lumMod val="50000"/>
                  </a:schemeClr>
                </a:solidFill>
                <a:latin typeface="+mj-lt"/>
                <a:cs typeface="Arial"/>
              </a:rPr>
              <a:t>u</a:t>
            </a:r>
            <a:r>
              <a:rPr sz="2000" spc="-5" dirty="0">
                <a:solidFill>
                  <a:schemeClr val="bg2">
                    <a:lumMod val="50000"/>
                  </a:schemeClr>
                </a:solidFill>
                <a:latin typeface="+mj-lt"/>
                <a:cs typeface="Arial"/>
              </a:rPr>
              <a:t>bmit an</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i</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u</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ed</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t pr</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p</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s</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l</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to y</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ur</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g</a:t>
            </a:r>
            <a:r>
              <a:rPr sz="2000" spc="-5" dirty="0">
                <a:solidFill>
                  <a:schemeClr val="bg2">
                    <a:lumMod val="50000"/>
                  </a:schemeClr>
                </a:solidFill>
                <a:latin typeface="+mj-lt"/>
                <a:cs typeface="Arial"/>
              </a:rPr>
              <a:t>n</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z</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nt Defe</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se</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Cont</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a</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t Aud</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t Age</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cy</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(DC</a:t>
            </a:r>
            <a:r>
              <a:rPr sz="2000" spc="-15" dirty="0">
                <a:solidFill>
                  <a:schemeClr val="bg2">
                    <a:lumMod val="50000"/>
                  </a:schemeClr>
                </a:solidFill>
                <a:latin typeface="+mj-lt"/>
                <a:cs typeface="Arial"/>
              </a:rPr>
              <a:t>A</a:t>
            </a:r>
            <a:r>
              <a:rPr sz="2000" spc="-5" dirty="0">
                <a:solidFill>
                  <a:schemeClr val="bg2">
                    <a:lumMod val="50000"/>
                  </a:schemeClr>
                </a:solidFill>
                <a:latin typeface="+mj-lt"/>
                <a:cs typeface="Arial"/>
              </a:rPr>
              <a:t>A)</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off</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ce wit</a:t>
            </a:r>
            <a:r>
              <a:rPr sz="2000" dirty="0">
                <a:solidFill>
                  <a:schemeClr val="bg2">
                    <a:lumMod val="50000"/>
                  </a:schemeClr>
                </a:solidFill>
                <a:latin typeface="+mj-lt"/>
                <a:cs typeface="Arial"/>
              </a:rPr>
              <a:t>h</a:t>
            </a:r>
            <a:r>
              <a:rPr sz="2000" spc="-5" dirty="0">
                <a:solidFill>
                  <a:schemeClr val="bg2">
                    <a:lumMod val="50000"/>
                  </a:schemeClr>
                </a:solidFill>
                <a:latin typeface="+mj-lt"/>
                <a:cs typeface="Arial"/>
              </a:rPr>
              <a:t>in</a:t>
            </a:r>
            <a:r>
              <a:rPr sz="2000" dirty="0">
                <a:solidFill>
                  <a:schemeClr val="bg2">
                    <a:lumMod val="50000"/>
                  </a:schemeClr>
                </a:solidFill>
                <a:latin typeface="+mj-lt"/>
                <a:cs typeface="Arial"/>
              </a:rPr>
              <a:t> s</a:t>
            </a:r>
            <a:r>
              <a:rPr sz="2000" spc="-5" dirty="0">
                <a:solidFill>
                  <a:schemeClr val="bg2">
                    <a:lumMod val="50000"/>
                  </a:schemeClr>
                </a:solidFill>
                <a:latin typeface="+mj-lt"/>
                <a:cs typeface="Arial"/>
              </a:rPr>
              <a:t>ix mo</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ths</a:t>
            </a:r>
            <a:r>
              <a:rPr sz="2000" spc="20" dirty="0">
                <a:solidFill>
                  <a:schemeClr val="bg2">
                    <a:lumMod val="50000"/>
                  </a:schemeClr>
                </a:solidFill>
                <a:latin typeface="+mj-lt"/>
                <a:cs typeface="Arial"/>
              </a:rPr>
              <a:t> </a:t>
            </a:r>
            <a:r>
              <a:rPr sz="2000" spc="-5" dirty="0">
                <a:solidFill>
                  <a:schemeClr val="bg2">
                    <a:lumMod val="50000"/>
                  </a:schemeClr>
                </a:solidFill>
                <a:latin typeface="+mj-lt"/>
                <a:cs typeface="Arial"/>
              </a:rPr>
              <a:t>af</a:t>
            </a:r>
            <a:r>
              <a:rPr sz="2000" dirty="0">
                <a:solidFill>
                  <a:schemeClr val="bg2">
                    <a:lumMod val="50000"/>
                  </a:schemeClr>
                </a:solidFill>
                <a:latin typeface="+mj-lt"/>
                <a:cs typeface="Arial"/>
              </a:rPr>
              <a:t>t</a:t>
            </a:r>
            <a:r>
              <a:rPr sz="2000" spc="-5" dirty="0">
                <a:solidFill>
                  <a:schemeClr val="bg2">
                    <a:lumMod val="50000"/>
                  </a:schemeClr>
                </a:solidFill>
                <a:latin typeface="+mj-lt"/>
                <a:cs typeface="Arial"/>
              </a:rPr>
              <a:t>er y</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ur</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f</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s</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al </a:t>
            </a:r>
            <a:r>
              <a:rPr sz="2000" spc="-5" dirty="0" smtClean="0">
                <a:solidFill>
                  <a:schemeClr val="bg2">
                    <a:lumMod val="50000"/>
                  </a:schemeClr>
                </a:solidFill>
                <a:latin typeface="+mj-lt"/>
                <a:cs typeface="Arial"/>
              </a:rPr>
              <a:t>y</a:t>
            </a:r>
            <a:r>
              <a:rPr sz="2000" dirty="0" smtClean="0">
                <a:solidFill>
                  <a:schemeClr val="bg2">
                    <a:lumMod val="50000"/>
                  </a:schemeClr>
                </a:solidFill>
                <a:latin typeface="+mj-lt"/>
                <a:cs typeface="Arial"/>
              </a:rPr>
              <a:t>e</a:t>
            </a:r>
            <a:r>
              <a:rPr sz="2000" spc="-5" dirty="0" smtClean="0">
                <a:solidFill>
                  <a:schemeClr val="bg2">
                    <a:lumMod val="50000"/>
                  </a:schemeClr>
                </a:solidFill>
                <a:latin typeface="+mj-lt"/>
                <a:cs typeface="Arial"/>
              </a:rPr>
              <a:t>a</a:t>
            </a:r>
            <a:r>
              <a:rPr sz="2000" spc="50" dirty="0" smtClean="0">
                <a:solidFill>
                  <a:schemeClr val="bg2">
                    <a:lumMod val="50000"/>
                  </a:schemeClr>
                </a:solidFill>
                <a:latin typeface="+mj-lt"/>
                <a:cs typeface="Arial"/>
              </a:rPr>
              <a:t>r</a:t>
            </a:r>
            <a:r>
              <a:rPr sz="2000" dirty="0" smtClean="0">
                <a:solidFill>
                  <a:schemeClr val="bg2">
                    <a:lumMod val="50000"/>
                  </a:schemeClr>
                </a:solidFill>
                <a:latin typeface="+mj-lt"/>
                <a:cs typeface="Arial"/>
              </a:rPr>
              <a:t>-</a:t>
            </a:r>
            <a:r>
              <a:rPr sz="2000" spc="-5" dirty="0" smtClean="0">
                <a:solidFill>
                  <a:schemeClr val="bg2">
                    <a:lumMod val="50000"/>
                  </a:schemeClr>
                </a:solidFill>
                <a:latin typeface="+mj-lt"/>
                <a:cs typeface="Arial"/>
              </a:rPr>
              <a:t>e</a:t>
            </a:r>
            <a:r>
              <a:rPr sz="2000" dirty="0" smtClean="0">
                <a:solidFill>
                  <a:schemeClr val="bg2">
                    <a:lumMod val="50000"/>
                  </a:schemeClr>
                </a:solidFill>
                <a:latin typeface="+mj-lt"/>
                <a:cs typeface="Arial"/>
              </a:rPr>
              <a:t>n</a:t>
            </a:r>
            <a:r>
              <a:rPr sz="2000" spc="-5" dirty="0" smtClean="0">
                <a:solidFill>
                  <a:schemeClr val="bg2">
                    <a:lumMod val="50000"/>
                  </a:schemeClr>
                </a:solidFill>
                <a:latin typeface="+mj-lt"/>
                <a:cs typeface="Arial"/>
              </a:rPr>
              <a:t>d</a:t>
            </a:r>
            <a:r>
              <a:rPr lang="en-US" sz="2000" spc="-5" dirty="0" smtClean="0">
                <a:solidFill>
                  <a:schemeClr val="bg2">
                    <a:lumMod val="50000"/>
                  </a:schemeClr>
                </a:solidFill>
                <a:latin typeface="+mj-lt"/>
                <a:cs typeface="Arial"/>
              </a:rPr>
              <a:t> - </a:t>
            </a:r>
            <a:r>
              <a:rPr sz="2000" dirty="0" smtClean="0">
                <a:solidFill>
                  <a:schemeClr val="bg2">
                    <a:lumMod val="50000"/>
                  </a:schemeClr>
                </a:solidFill>
                <a:latin typeface="+mj-lt"/>
                <a:cs typeface="Arial"/>
              </a:rPr>
              <a:t>s</a:t>
            </a:r>
            <a:r>
              <a:rPr sz="2000" spc="-5" dirty="0" smtClean="0">
                <a:solidFill>
                  <a:schemeClr val="bg2">
                    <a:lumMod val="50000"/>
                  </a:schemeClr>
                </a:solidFill>
                <a:latin typeface="+mj-lt"/>
                <a:cs typeface="Arial"/>
              </a:rPr>
              <a:t>u</a:t>
            </a:r>
            <a:r>
              <a:rPr sz="2000" dirty="0" smtClean="0">
                <a:solidFill>
                  <a:schemeClr val="bg2">
                    <a:lumMod val="50000"/>
                  </a:schemeClr>
                </a:solidFill>
                <a:latin typeface="+mj-lt"/>
                <a:cs typeface="Arial"/>
              </a:rPr>
              <a:t>b</a:t>
            </a:r>
            <a:r>
              <a:rPr sz="2000" spc="-5" dirty="0" smtClean="0">
                <a:solidFill>
                  <a:schemeClr val="bg2">
                    <a:lumMod val="50000"/>
                  </a:schemeClr>
                </a:solidFill>
                <a:latin typeface="+mj-lt"/>
                <a:cs typeface="Arial"/>
              </a:rPr>
              <a:t>mis</a:t>
            </a:r>
            <a:r>
              <a:rPr sz="2000" spc="0" dirty="0" smtClean="0">
                <a:solidFill>
                  <a:schemeClr val="bg2">
                    <a:lumMod val="50000"/>
                  </a:schemeClr>
                </a:solidFill>
                <a:latin typeface="+mj-lt"/>
                <a:cs typeface="Arial"/>
              </a:rPr>
              <a:t>s</a:t>
            </a:r>
            <a:r>
              <a:rPr sz="2000" spc="-5" dirty="0" smtClean="0">
                <a:solidFill>
                  <a:schemeClr val="bg2">
                    <a:lumMod val="50000"/>
                  </a:schemeClr>
                </a:solidFill>
                <a:latin typeface="+mj-lt"/>
                <a:cs typeface="Arial"/>
              </a:rPr>
              <a:t>i</a:t>
            </a:r>
            <a:r>
              <a:rPr sz="2000" dirty="0" smtClean="0">
                <a:solidFill>
                  <a:schemeClr val="bg2">
                    <a:lumMod val="50000"/>
                  </a:schemeClr>
                </a:solidFill>
                <a:latin typeface="+mj-lt"/>
                <a:cs typeface="Arial"/>
              </a:rPr>
              <a:t>o</a:t>
            </a:r>
            <a:r>
              <a:rPr sz="2000" spc="-5" dirty="0" smtClean="0">
                <a:solidFill>
                  <a:schemeClr val="bg2">
                    <a:lumMod val="50000"/>
                  </a:schemeClr>
                </a:solidFill>
                <a:latin typeface="+mj-lt"/>
                <a:cs typeface="Arial"/>
              </a:rPr>
              <a:t>n</a:t>
            </a:r>
            <a:r>
              <a:rPr sz="2000" spc="15" dirty="0" smtClean="0">
                <a:solidFill>
                  <a:schemeClr val="bg2">
                    <a:lumMod val="50000"/>
                  </a:schemeClr>
                </a:solidFill>
                <a:latin typeface="+mj-lt"/>
                <a:cs typeface="Arial"/>
              </a:rPr>
              <a:t> </a:t>
            </a:r>
            <a:r>
              <a:rPr sz="2000" spc="-5" dirty="0">
                <a:solidFill>
                  <a:schemeClr val="bg2">
                    <a:lumMod val="50000"/>
                  </a:schemeClr>
                </a:solidFill>
                <a:latin typeface="+mj-lt"/>
                <a:cs typeface="Arial"/>
              </a:rPr>
              <a:t>tr</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g</a:t>
            </a:r>
            <a:r>
              <a:rPr sz="2000" dirty="0">
                <a:solidFill>
                  <a:schemeClr val="bg2">
                    <a:lumMod val="50000"/>
                  </a:schemeClr>
                </a:solidFill>
                <a:latin typeface="+mj-lt"/>
                <a:cs typeface="Arial"/>
              </a:rPr>
              <a:t>g</a:t>
            </a:r>
            <a:r>
              <a:rPr sz="2000" spc="-5" dirty="0">
                <a:solidFill>
                  <a:schemeClr val="bg2">
                    <a:lumMod val="50000"/>
                  </a:schemeClr>
                </a:solidFill>
                <a:latin typeface="+mj-lt"/>
                <a:cs typeface="Arial"/>
              </a:rPr>
              <a:t>e</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s an</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i</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u</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ed</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st a</a:t>
            </a:r>
            <a:r>
              <a:rPr sz="2000" dirty="0">
                <a:solidFill>
                  <a:schemeClr val="bg2">
                    <a:lumMod val="50000"/>
                  </a:schemeClr>
                </a:solidFill>
                <a:latin typeface="+mj-lt"/>
                <a:cs typeface="Arial"/>
              </a:rPr>
              <a:t>u</a:t>
            </a:r>
            <a:r>
              <a:rPr sz="2000" spc="-5" dirty="0">
                <a:solidFill>
                  <a:schemeClr val="bg2">
                    <a:lumMod val="50000"/>
                  </a:schemeClr>
                </a:solidFill>
                <a:latin typeface="+mj-lt"/>
                <a:cs typeface="Arial"/>
              </a:rPr>
              <a:t>d</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t</a:t>
            </a:r>
            <a:r>
              <a:rPr sz="2000" spc="-5" dirty="0" smtClean="0">
                <a:solidFill>
                  <a:schemeClr val="bg2">
                    <a:lumMod val="50000"/>
                  </a:schemeClr>
                </a:solidFill>
                <a:latin typeface="+mj-lt"/>
                <a:cs typeface="Arial"/>
              </a:rPr>
              <a:t>.</a:t>
            </a:r>
            <a:endParaRPr lang="en-US" sz="2000" spc="-5" dirty="0" smtClean="0">
              <a:solidFill>
                <a:schemeClr val="bg2">
                  <a:lumMod val="50000"/>
                </a:schemeClr>
              </a:solidFill>
              <a:latin typeface="+mj-lt"/>
              <a:cs typeface="Arial"/>
            </a:endParaRPr>
          </a:p>
          <a:p>
            <a:pPr marL="355600" indent="-342900">
              <a:lnSpc>
                <a:spcPct val="100000"/>
              </a:lnSpc>
              <a:buFont typeface="Arial"/>
              <a:buChar char="•"/>
              <a:tabLst>
                <a:tab pos="356235" algn="l"/>
              </a:tabLst>
            </a:pPr>
            <a:endParaRPr lang="en-US" sz="2000" dirty="0" smtClean="0">
              <a:solidFill>
                <a:schemeClr val="bg2">
                  <a:lumMod val="50000"/>
                </a:schemeClr>
              </a:solidFill>
              <a:latin typeface="+mj-lt"/>
              <a:cs typeface="Arial"/>
            </a:endParaRPr>
          </a:p>
          <a:p>
            <a:pPr marL="355600" indent="-342900">
              <a:lnSpc>
                <a:spcPct val="100000"/>
              </a:lnSpc>
              <a:buFont typeface="Arial"/>
              <a:buChar char="•"/>
              <a:tabLst>
                <a:tab pos="356235" algn="l"/>
              </a:tabLst>
            </a:pPr>
            <a:r>
              <a:rPr lang="en-US" sz="2000" dirty="0" smtClean="0">
                <a:solidFill>
                  <a:schemeClr val="bg2">
                    <a:lumMod val="50000"/>
                  </a:schemeClr>
                </a:solidFill>
                <a:latin typeface="+mj-lt"/>
                <a:cs typeface="Arial"/>
              </a:rPr>
              <a:t>R</a:t>
            </a:r>
            <a:r>
              <a:rPr lang="en-US" sz="2000" spc="-10" dirty="0" smtClean="0">
                <a:solidFill>
                  <a:schemeClr val="bg2">
                    <a:lumMod val="50000"/>
                  </a:schemeClr>
                </a:solidFill>
                <a:latin typeface="+mj-lt"/>
                <a:cs typeface="Arial"/>
              </a:rPr>
              <a:t>e</a:t>
            </a:r>
            <a:r>
              <a:rPr lang="en-US" sz="2000" dirty="0" smtClean="0">
                <a:solidFill>
                  <a:schemeClr val="bg2">
                    <a:lumMod val="50000"/>
                  </a:schemeClr>
                </a:solidFill>
                <a:latin typeface="+mj-lt"/>
                <a:cs typeface="Arial"/>
              </a:rPr>
              <a:t>as</a:t>
            </a:r>
            <a:r>
              <a:rPr lang="en-US" sz="2000" spc="-10" dirty="0" smtClean="0">
                <a:solidFill>
                  <a:schemeClr val="bg2">
                    <a:lumMod val="50000"/>
                  </a:schemeClr>
                </a:solidFill>
                <a:latin typeface="+mj-lt"/>
                <a:cs typeface="Arial"/>
              </a:rPr>
              <a:t>o</a:t>
            </a:r>
            <a:r>
              <a:rPr lang="en-US" sz="2000" dirty="0" smtClean="0">
                <a:solidFill>
                  <a:schemeClr val="bg2">
                    <a:lumMod val="50000"/>
                  </a:schemeClr>
                </a:solidFill>
                <a:latin typeface="+mj-lt"/>
                <a:cs typeface="Arial"/>
              </a:rPr>
              <a:t>n</a:t>
            </a:r>
            <a:r>
              <a:rPr lang="en-US" sz="2000" spc="-10" dirty="0" smtClean="0">
                <a:solidFill>
                  <a:schemeClr val="bg2">
                    <a:lumMod val="50000"/>
                  </a:schemeClr>
                </a:solidFill>
                <a:latin typeface="+mj-lt"/>
                <a:cs typeface="Arial"/>
              </a:rPr>
              <a:t>a</a:t>
            </a:r>
            <a:r>
              <a:rPr lang="en-US" sz="2000" dirty="0" smtClean="0">
                <a:solidFill>
                  <a:schemeClr val="bg2">
                    <a:lumMod val="50000"/>
                  </a:schemeClr>
                </a:solidFill>
                <a:latin typeface="+mj-lt"/>
                <a:cs typeface="Arial"/>
              </a:rPr>
              <a:t>b</a:t>
            </a:r>
            <a:r>
              <a:rPr lang="en-US" sz="2000" spc="-10" dirty="0" smtClean="0">
                <a:solidFill>
                  <a:schemeClr val="bg2">
                    <a:lumMod val="50000"/>
                  </a:schemeClr>
                </a:solidFill>
                <a:latin typeface="+mj-lt"/>
                <a:cs typeface="Arial"/>
              </a:rPr>
              <a:t>l</a:t>
            </a:r>
            <a:r>
              <a:rPr lang="en-US" sz="2000" dirty="0" smtClean="0">
                <a:solidFill>
                  <a:schemeClr val="bg2">
                    <a:lumMod val="50000"/>
                  </a:schemeClr>
                </a:solidFill>
                <a:latin typeface="+mj-lt"/>
                <a:cs typeface="Arial"/>
              </a:rPr>
              <a:t>e</a:t>
            </a:r>
            <a:endParaRPr lang="en-US" sz="2000" dirty="0">
              <a:solidFill>
                <a:schemeClr val="bg2">
                  <a:lumMod val="50000"/>
                </a:schemeClr>
              </a:solidFill>
              <a:latin typeface="+mj-lt"/>
              <a:cs typeface="Arial"/>
            </a:endParaRPr>
          </a:p>
          <a:p>
            <a:pPr marL="756285" marR="20955" lvl="1" indent="-286385">
              <a:lnSpc>
                <a:spcPct val="100000"/>
              </a:lnSpc>
              <a:spcBef>
                <a:spcPts val="484"/>
              </a:spcBef>
              <a:buFont typeface="Arial"/>
              <a:buChar char="–"/>
              <a:tabLst>
                <a:tab pos="756920" algn="l"/>
              </a:tabLst>
            </a:pPr>
            <a:r>
              <a:rPr lang="en-US" sz="2000" dirty="0">
                <a:solidFill>
                  <a:schemeClr val="bg2">
                    <a:lumMod val="50000"/>
                  </a:schemeClr>
                </a:solidFill>
                <a:latin typeface="+mj-lt"/>
                <a:cs typeface="Arial"/>
              </a:rPr>
              <a:t>If</a:t>
            </a:r>
            <a:r>
              <a:rPr lang="en-US" sz="2000" spc="-30" dirty="0">
                <a:solidFill>
                  <a:schemeClr val="bg2">
                    <a:lumMod val="50000"/>
                  </a:schemeClr>
                </a:solidFill>
                <a:latin typeface="+mj-lt"/>
                <a:cs typeface="Arial"/>
              </a:rPr>
              <a:t> </a:t>
            </a:r>
            <a:r>
              <a:rPr lang="en-US" sz="2000" dirty="0">
                <a:solidFill>
                  <a:schemeClr val="bg2">
                    <a:lumMod val="50000"/>
                  </a:schemeClr>
                </a:solidFill>
                <a:latin typeface="+mj-lt"/>
                <a:cs typeface="Arial"/>
              </a:rPr>
              <a:t>the</a:t>
            </a:r>
            <a:r>
              <a:rPr lang="en-US" sz="2000" spc="-5" dirty="0">
                <a:solidFill>
                  <a:schemeClr val="bg2">
                    <a:lumMod val="50000"/>
                  </a:schemeClr>
                </a:solidFill>
                <a:latin typeface="+mj-lt"/>
                <a:cs typeface="Arial"/>
              </a:rPr>
              <a:t> </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o</a:t>
            </a:r>
            <a:r>
              <a:rPr lang="en-US" sz="2000" dirty="0">
                <a:solidFill>
                  <a:schemeClr val="bg2">
                    <a:lumMod val="50000"/>
                  </a:schemeClr>
                </a:solidFill>
                <a:latin typeface="+mj-lt"/>
                <a:cs typeface="Arial"/>
              </a:rPr>
              <a:t>st</a:t>
            </a:r>
            <a:r>
              <a:rPr lang="en-US" sz="2000" spc="-30" dirty="0">
                <a:solidFill>
                  <a:schemeClr val="bg2">
                    <a:lumMod val="50000"/>
                  </a:schemeClr>
                </a:solidFill>
                <a:latin typeface="+mj-lt"/>
                <a:cs typeface="Arial"/>
              </a:rPr>
              <a:t> </a:t>
            </a:r>
            <a:r>
              <a:rPr lang="en-US" sz="2000" dirty="0">
                <a:solidFill>
                  <a:schemeClr val="bg2">
                    <a:lumMod val="50000"/>
                  </a:schemeClr>
                </a:solidFill>
                <a:latin typeface="+mj-lt"/>
                <a:cs typeface="Arial"/>
              </a:rPr>
              <a:t>does</a:t>
            </a:r>
            <a:r>
              <a:rPr lang="en-US" sz="2000" spc="-20" dirty="0">
                <a:solidFill>
                  <a:schemeClr val="bg2">
                    <a:lumMod val="50000"/>
                  </a:schemeClr>
                </a:solidFill>
                <a:latin typeface="+mj-lt"/>
                <a:cs typeface="Arial"/>
              </a:rPr>
              <a:t> </a:t>
            </a:r>
            <a:r>
              <a:rPr lang="en-US" sz="2000" dirty="0">
                <a:solidFill>
                  <a:schemeClr val="bg2">
                    <a:lumMod val="50000"/>
                  </a:schemeClr>
                </a:solidFill>
                <a:latin typeface="+mj-lt"/>
                <a:cs typeface="Arial"/>
              </a:rPr>
              <a:t>not</a:t>
            </a:r>
            <a:r>
              <a:rPr lang="en-US" sz="2000" spc="-20" dirty="0">
                <a:solidFill>
                  <a:schemeClr val="bg2">
                    <a:lumMod val="50000"/>
                  </a:schemeClr>
                </a:solidFill>
                <a:latin typeface="+mj-lt"/>
                <a:cs typeface="Arial"/>
              </a:rPr>
              <a:t> </a:t>
            </a:r>
            <a:r>
              <a:rPr lang="en-US" sz="2000" dirty="0">
                <a:solidFill>
                  <a:schemeClr val="bg2">
                    <a:lumMod val="50000"/>
                  </a:schemeClr>
                </a:solidFill>
                <a:latin typeface="+mj-lt"/>
                <a:cs typeface="Arial"/>
              </a:rPr>
              <a:t>exceed</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that</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which</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would</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be inc</a:t>
            </a:r>
            <a:r>
              <a:rPr lang="en-US" sz="2000" spc="5" dirty="0">
                <a:solidFill>
                  <a:schemeClr val="bg2">
                    <a:lumMod val="50000"/>
                  </a:schemeClr>
                </a:solidFill>
                <a:latin typeface="+mj-lt"/>
                <a:cs typeface="Arial"/>
              </a:rPr>
              <a:t>u</a:t>
            </a:r>
            <a:r>
              <a:rPr lang="en-US" sz="2000" dirty="0">
                <a:solidFill>
                  <a:schemeClr val="bg2">
                    <a:lumMod val="50000"/>
                  </a:schemeClr>
                </a:solidFill>
                <a:latin typeface="+mj-lt"/>
                <a:cs typeface="Arial"/>
              </a:rPr>
              <a:t>r</a:t>
            </a:r>
            <a:r>
              <a:rPr lang="en-US" sz="2000" spc="5" dirty="0">
                <a:solidFill>
                  <a:schemeClr val="bg2">
                    <a:lumMod val="50000"/>
                  </a:schemeClr>
                </a:solidFill>
                <a:latin typeface="+mj-lt"/>
                <a:cs typeface="Arial"/>
              </a:rPr>
              <a:t>r</a:t>
            </a:r>
            <a:r>
              <a:rPr lang="en-US" sz="2000" dirty="0">
                <a:solidFill>
                  <a:schemeClr val="bg2">
                    <a:lumMod val="50000"/>
                  </a:schemeClr>
                </a:solidFill>
                <a:latin typeface="+mj-lt"/>
                <a:cs typeface="Arial"/>
              </a:rPr>
              <a:t>ed</a:t>
            </a:r>
            <a:r>
              <a:rPr lang="en-US" sz="2000" spc="-40" dirty="0">
                <a:solidFill>
                  <a:schemeClr val="bg2">
                    <a:lumMod val="50000"/>
                  </a:schemeClr>
                </a:solidFill>
                <a:latin typeface="+mj-lt"/>
                <a:cs typeface="Arial"/>
              </a:rPr>
              <a:t> </a:t>
            </a:r>
            <a:r>
              <a:rPr lang="en-US" sz="2000" dirty="0">
                <a:solidFill>
                  <a:schemeClr val="bg2">
                    <a:lumMod val="50000"/>
                  </a:schemeClr>
                </a:solidFill>
                <a:latin typeface="+mj-lt"/>
                <a:cs typeface="Arial"/>
              </a:rPr>
              <a:t>by a prudent</a:t>
            </a:r>
            <a:r>
              <a:rPr lang="en-US" sz="2000" spc="-45" dirty="0">
                <a:solidFill>
                  <a:schemeClr val="bg2">
                    <a:lumMod val="50000"/>
                  </a:schemeClr>
                </a:solidFill>
                <a:latin typeface="+mj-lt"/>
                <a:cs typeface="Arial"/>
              </a:rPr>
              <a:t> </a:t>
            </a:r>
            <a:r>
              <a:rPr lang="en-US" sz="2000" dirty="0">
                <a:solidFill>
                  <a:schemeClr val="bg2">
                    <a:lumMod val="50000"/>
                  </a:schemeClr>
                </a:solidFill>
                <a:latin typeface="+mj-lt"/>
                <a:cs typeface="Arial"/>
              </a:rPr>
              <a:t>pe</a:t>
            </a:r>
            <a:r>
              <a:rPr lang="en-US" sz="2000" spc="5" dirty="0">
                <a:solidFill>
                  <a:schemeClr val="bg2">
                    <a:lumMod val="50000"/>
                  </a:schemeClr>
                </a:solidFill>
                <a:latin typeface="+mj-lt"/>
                <a:cs typeface="Arial"/>
              </a:rPr>
              <a:t>r</a:t>
            </a:r>
            <a:r>
              <a:rPr lang="en-US" sz="2000" dirty="0">
                <a:solidFill>
                  <a:schemeClr val="bg2">
                    <a:lumMod val="50000"/>
                  </a:schemeClr>
                </a:solidFill>
                <a:latin typeface="+mj-lt"/>
                <a:cs typeface="Arial"/>
              </a:rPr>
              <a:t>s</a:t>
            </a:r>
            <a:r>
              <a:rPr lang="en-US" sz="2000" spc="5" dirty="0">
                <a:solidFill>
                  <a:schemeClr val="bg2">
                    <a:lumMod val="50000"/>
                  </a:schemeClr>
                </a:solidFill>
                <a:latin typeface="+mj-lt"/>
                <a:cs typeface="Arial"/>
              </a:rPr>
              <a:t>o</a:t>
            </a:r>
            <a:r>
              <a:rPr lang="en-US" sz="2000" dirty="0">
                <a:solidFill>
                  <a:schemeClr val="bg2">
                    <a:lumMod val="50000"/>
                  </a:schemeClr>
                </a:solidFill>
                <a:latin typeface="+mj-lt"/>
                <a:cs typeface="Arial"/>
              </a:rPr>
              <a:t>n</a:t>
            </a:r>
            <a:r>
              <a:rPr lang="en-US" sz="2000" spc="-40" dirty="0">
                <a:solidFill>
                  <a:schemeClr val="bg2">
                    <a:lumMod val="50000"/>
                  </a:schemeClr>
                </a:solidFill>
                <a:latin typeface="+mj-lt"/>
                <a:cs typeface="Arial"/>
              </a:rPr>
              <a:t> </a:t>
            </a:r>
            <a:r>
              <a:rPr lang="en-US" sz="2000" dirty="0">
                <a:solidFill>
                  <a:schemeClr val="bg2">
                    <a:lumMod val="50000"/>
                  </a:schemeClr>
                </a:solidFill>
                <a:latin typeface="+mj-lt"/>
                <a:cs typeface="Arial"/>
              </a:rPr>
              <a:t>in </a:t>
            </a:r>
            <a:r>
              <a:rPr lang="en-US" sz="2000" spc="-10" dirty="0">
                <a:solidFill>
                  <a:schemeClr val="bg2">
                    <a:lumMod val="50000"/>
                  </a:schemeClr>
                </a:solidFill>
                <a:latin typeface="+mj-lt"/>
                <a:cs typeface="Arial"/>
              </a:rPr>
              <a:t>t</a:t>
            </a:r>
            <a:r>
              <a:rPr lang="en-US" sz="2000" dirty="0">
                <a:solidFill>
                  <a:schemeClr val="bg2">
                    <a:lumMod val="50000"/>
                  </a:schemeClr>
                </a:solidFill>
                <a:latin typeface="+mj-lt"/>
                <a:cs typeface="Arial"/>
              </a:rPr>
              <a:t>he</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o</a:t>
            </a:r>
            <a:r>
              <a:rPr lang="en-US" sz="2000" dirty="0">
                <a:solidFill>
                  <a:schemeClr val="bg2">
                    <a:lumMod val="50000"/>
                  </a:schemeClr>
                </a:solidFill>
                <a:latin typeface="+mj-lt"/>
                <a:cs typeface="Arial"/>
              </a:rPr>
              <a:t>ndu</a:t>
            </a:r>
            <a:r>
              <a:rPr lang="en-US" sz="2000" spc="10" dirty="0">
                <a:solidFill>
                  <a:schemeClr val="bg2">
                    <a:lumMod val="50000"/>
                  </a:schemeClr>
                </a:solidFill>
                <a:latin typeface="+mj-lt"/>
                <a:cs typeface="Arial"/>
              </a:rPr>
              <a:t>c</a:t>
            </a:r>
            <a:r>
              <a:rPr lang="en-US" sz="2000" dirty="0">
                <a:solidFill>
                  <a:schemeClr val="bg2">
                    <a:lumMod val="50000"/>
                  </a:schemeClr>
                </a:solidFill>
                <a:latin typeface="+mj-lt"/>
                <a:cs typeface="Arial"/>
              </a:rPr>
              <a:t>t</a:t>
            </a:r>
            <a:r>
              <a:rPr lang="en-US" sz="2000" spc="-45" dirty="0">
                <a:solidFill>
                  <a:schemeClr val="bg2">
                    <a:lumMod val="50000"/>
                  </a:schemeClr>
                </a:solidFill>
                <a:latin typeface="+mj-lt"/>
                <a:cs typeface="Arial"/>
              </a:rPr>
              <a:t> </a:t>
            </a:r>
            <a:r>
              <a:rPr lang="en-US" sz="2000" dirty="0">
                <a:solidFill>
                  <a:schemeClr val="bg2">
                    <a:lumMod val="50000"/>
                  </a:schemeClr>
                </a:solidFill>
                <a:latin typeface="+mj-lt"/>
                <a:cs typeface="Arial"/>
              </a:rPr>
              <a:t>of</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o</a:t>
            </a:r>
            <a:r>
              <a:rPr lang="en-US" sz="2000" dirty="0">
                <a:solidFill>
                  <a:schemeClr val="bg2">
                    <a:lumMod val="50000"/>
                  </a:schemeClr>
                </a:solidFill>
                <a:latin typeface="+mj-lt"/>
                <a:cs typeface="Arial"/>
              </a:rPr>
              <a:t>mpeti</a:t>
            </a:r>
            <a:r>
              <a:rPr lang="en-US" sz="2000" spc="-10" dirty="0">
                <a:solidFill>
                  <a:schemeClr val="bg2">
                    <a:lumMod val="50000"/>
                  </a:schemeClr>
                </a:solidFill>
                <a:latin typeface="+mj-lt"/>
                <a:cs typeface="Arial"/>
              </a:rPr>
              <a:t>t</a:t>
            </a:r>
            <a:r>
              <a:rPr lang="en-US" sz="2000" dirty="0">
                <a:solidFill>
                  <a:schemeClr val="bg2">
                    <a:lumMod val="50000"/>
                  </a:schemeClr>
                </a:solidFill>
                <a:latin typeface="+mj-lt"/>
                <a:cs typeface="Arial"/>
              </a:rPr>
              <a:t>i</a:t>
            </a:r>
            <a:r>
              <a:rPr lang="en-US" sz="2000" spc="-10" dirty="0">
                <a:solidFill>
                  <a:schemeClr val="bg2">
                    <a:lumMod val="50000"/>
                  </a:schemeClr>
                </a:solidFill>
                <a:latin typeface="+mj-lt"/>
                <a:cs typeface="Arial"/>
              </a:rPr>
              <a:t>v</a:t>
            </a:r>
            <a:r>
              <a:rPr lang="en-US" sz="2000" dirty="0">
                <a:solidFill>
                  <a:schemeClr val="bg2">
                    <a:lumMod val="50000"/>
                  </a:schemeClr>
                </a:solidFill>
                <a:latin typeface="+mj-lt"/>
                <a:cs typeface="Arial"/>
              </a:rPr>
              <a:t>e</a:t>
            </a:r>
            <a:r>
              <a:rPr lang="en-US" sz="2000" spc="-30" dirty="0">
                <a:solidFill>
                  <a:schemeClr val="bg2">
                    <a:lumMod val="50000"/>
                  </a:schemeClr>
                </a:solidFill>
                <a:latin typeface="+mj-lt"/>
                <a:cs typeface="Arial"/>
              </a:rPr>
              <a:t> </a:t>
            </a:r>
            <a:r>
              <a:rPr lang="en-US" sz="2000" dirty="0">
                <a:solidFill>
                  <a:schemeClr val="bg2">
                    <a:lumMod val="50000"/>
                  </a:schemeClr>
                </a:solidFill>
                <a:latin typeface="+mj-lt"/>
                <a:cs typeface="Arial"/>
              </a:rPr>
              <a:t>bu</a:t>
            </a:r>
            <a:r>
              <a:rPr lang="en-US" sz="2000" spc="5" dirty="0">
                <a:solidFill>
                  <a:schemeClr val="bg2">
                    <a:lumMod val="50000"/>
                  </a:schemeClr>
                </a:solidFill>
                <a:latin typeface="+mj-lt"/>
                <a:cs typeface="Arial"/>
              </a:rPr>
              <a:t>s</a:t>
            </a:r>
            <a:r>
              <a:rPr lang="en-US" sz="2000" dirty="0">
                <a:solidFill>
                  <a:schemeClr val="bg2">
                    <a:lumMod val="50000"/>
                  </a:schemeClr>
                </a:solidFill>
                <a:latin typeface="+mj-lt"/>
                <a:cs typeface="Arial"/>
              </a:rPr>
              <a:t>ine</a:t>
            </a:r>
            <a:r>
              <a:rPr lang="en-US" sz="2000" spc="5" dirty="0">
                <a:solidFill>
                  <a:schemeClr val="bg2">
                    <a:lumMod val="50000"/>
                  </a:schemeClr>
                </a:solidFill>
                <a:latin typeface="+mj-lt"/>
                <a:cs typeface="Arial"/>
              </a:rPr>
              <a:t>s</a:t>
            </a:r>
            <a:r>
              <a:rPr lang="en-US" sz="2000" dirty="0">
                <a:solidFill>
                  <a:schemeClr val="bg2">
                    <a:lumMod val="50000"/>
                  </a:schemeClr>
                </a:solidFill>
                <a:latin typeface="+mj-lt"/>
                <a:cs typeface="Arial"/>
              </a:rPr>
              <a:t>s</a:t>
            </a:r>
          </a:p>
          <a:p>
            <a:pPr marL="355600" indent="-342900">
              <a:lnSpc>
                <a:spcPct val="100000"/>
              </a:lnSpc>
              <a:spcBef>
                <a:spcPts val="570"/>
              </a:spcBef>
              <a:buFont typeface="Arial"/>
              <a:buChar char="•"/>
              <a:tabLst>
                <a:tab pos="356235" algn="l"/>
              </a:tabLst>
            </a:pPr>
            <a:r>
              <a:rPr lang="en-US" sz="2000" dirty="0">
                <a:solidFill>
                  <a:schemeClr val="bg2">
                    <a:lumMod val="50000"/>
                  </a:schemeClr>
                </a:solidFill>
                <a:latin typeface="+mj-lt"/>
                <a:cs typeface="Arial"/>
              </a:rPr>
              <a:t>A</a:t>
            </a:r>
            <a:r>
              <a:rPr lang="en-US" sz="2000" spc="-10" dirty="0">
                <a:solidFill>
                  <a:schemeClr val="bg2">
                    <a:lumMod val="50000"/>
                  </a:schemeClr>
                </a:solidFill>
                <a:latin typeface="+mj-lt"/>
                <a:cs typeface="Arial"/>
              </a:rPr>
              <a:t>l</a:t>
            </a:r>
            <a:r>
              <a:rPr lang="en-US" sz="2000" dirty="0">
                <a:solidFill>
                  <a:schemeClr val="bg2">
                    <a:lumMod val="50000"/>
                  </a:schemeClr>
                </a:solidFill>
                <a:latin typeface="+mj-lt"/>
                <a:cs typeface="Arial"/>
              </a:rPr>
              <a:t>l</a:t>
            </a:r>
            <a:r>
              <a:rPr lang="en-US" sz="2000" spc="-10" dirty="0">
                <a:solidFill>
                  <a:schemeClr val="bg2">
                    <a:lumMod val="50000"/>
                  </a:schemeClr>
                </a:solidFill>
                <a:latin typeface="+mj-lt"/>
                <a:cs typeface="Arial"/>
              </a:rPr>
              <a:t>o</a:t>
            </a:r>
            <a:r>
              <a:rPr lang="en-US" sz="2000" dirty="0">
                <a:solidFill>
                  <a:schemeClr val="bg2">
                    <a:lumMod val="50000"/>
                  </a:schemeClr>
                </a:solidFill>
                <a:latin typeface="+mj-lt"/>
                <a:cs typeface="Arial"/>
              </a:rPr>
              <a:t>cab</a:t>
            </a:r>
            <a:r>
              <a:rPr lang="en-US" sz="2000" spc="-10" dirty="0">
                <a:solidFill>
                  <a:schemeClr val="bg2">
                    <a:lumMod val="50000"/>
                  </a:schemeClr>
                </a:solidFill>
                <a:latin typeface="+mj-lt"/>
                <a:cs typeface="Arial"/>
              </a:rPr>
              <a:t>l</a:t>
            </a:r>
            <a:r>
              <a:rPr lang="en-US" sz="2000" dirty="0">
                <a:solidFill>
                  <a:schemeClr val="bg2">
                    <a:lumMod val="50000"/>
                  </a:schemeClr>
                </a:solidFill>
                <a:latin typeface="+mj-lt"/>
                <a:cs typeface="Arial"/>
              </a:rPr>
              <a:t>e</a:t>
            </a:r>
          </a:p>
          <a:p>
            <a:pPr marL="756285" marR="5080" lvl="1" indent="-286385">
              <a:lnSpc>
                <a:spcPct val="100000"/>
              </a:lnSpc>
              <a:spcBef>
                <a:spcPts val="484"/>
              </a:spcBef>
              <a:buFont typeface="Arial"/>
              <a:buChar char="–"/>
              <a:tabLst>
                <a:tab pos="756920" algn="l"/>
              </a:tabLst>
            </a:pPr>
            <a:r>
              <a:rPr lang="en-US" sz="2000" dirty="0">
                <a:solidFill>
                  <a:schemeClr val="bg2">
                    <a:lumMod val="50000"/>
                  </a:schemeClr>
                </a:solidFill>
                <a:latin typeface="+mj-lt"/>
                <a:cs typeface="Arial"/>
              </a:rPr>
              <a:t>As</a:t>
            </a:r>
            <a:r>
              <a:rPr lang="en-US" sz="2000" spc="5" dirty="0">
                <a:solidFill>
                  <a:schemeClr val="bg2">
                    <a:lumMod val="50000"/>
                  </a:schemeClr>
                </a:solidFill>
                <a:latin typeface="+mj-lt"/>
                <a:cs typeface="Arial"/>
              </a:rPr>
              <a:t>s</a:t>
            </a:r>
            <a:r>
              <a:rPr lang="en-US" sz="2000" dirty="0">
                <a:solidFill>
                  <a:schemeClr val="bg2">
                    <a:lumMod val="50000"/>
                  </a:schemeClr>
                </a:solidFill>
                <a:latin typeface="+mj-lt"/>
                <a:cs typeface="Arial"/>
              </a:rPr>
              <a:t>ignable</a:t>
            </a:r>
            <a:r>
              <a:rPr lang="en-US" sz="2000" spc="-30" dirty="0">
                <a:solidFill>
                  <a:schemeClr val="bg2">
                    <a:lumMod val="50000"/>
                  </a:schemeClr>
                </a:solidFill>
                <a:latin typeface="+mj-lt"/>
                <a:cs typeface="Arial"/>
              </a:rPr>
              <a:t> </a:t>
            </a:r>
            <a:r>
              <a:rPr lang="en-US" sz="2000" dirty="0">
                <a:solidFill>
                  <a:schemeClr val="bg2">
                    <a:lumMod val="50000"/>
                  </a:schemeClr>
                </a:solidFill>
                <a:latin typeface="+mj-lt"/>
                <a:cs typeface="Arial"/>
              </a:rPr>
              <a:t>or</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h</a:t>
            </a:r>
            <a:r>
              <a:rPr lang="en-US" sz="2000" dirty="0">
                <a:solidFill>
                  <a:schemeClr val="bg2">
                    <a:lumMod val="50000"/>
                  </a:schemeClr>
                </a:solidFill>
                <a:latin typeface="+mj-lt"/>
                <a:cs typeface="Arial"/>
              </a:rPr>
              <a:t>argea</a:t>
            </a:r>
            <a:r>
              <a:rPr lang="en-US" sz="2000" spc="5" dirty="0">
                <a:solidFill>
                  <a:schemeClr val="bg2">
                    <a:lumMod val="50000"/>
                  </a:schemeClr>
                </a:solidFill>
                <a:latin typeface="+mj-lt"/>
                <a:cs typeface="Arial"/>
              </a:rPr>
              <a:t>b</a:t>
            </a:r>
            <a:r>
              <a:rPr lang="en-US" sz="2000" dirty="0">
                <a:solidFill>
                  <a:schemeClr val="bg2">
                    <a:lumMod val="50000"/>
                  </a:schemeClr>
                </a:solidFill>
                <a:latin typeface="+mj-lt"/>
                <a:cs typeface="Arial"/>
              </a:rPr>
              <a:t>le</a:t>
            </a:r>
            <a:r>
              <a:rPr lang="en-US" sz="2000" spc="-40" dirty="0">
                <a:solidFill>
                  <a:schemeClr val="bg2">
                    <a:lumMod val="50000"/>
                  </a:schemeClr>
                </a:solidFill>
                <a:latin typeface="+mj-lt"/>
                <a:cs typeface="Arial"/>
              </a:rPr>
              <a:t> </a:t>
            </a:r>
            <a:r>
              <a:rPr lang="en-US" sz="2000" dirty="0">
                <a:solidFill>
                  <a:schemeClr val="bg2">
                    <a:lumMod val="50000"/>
                  </a:schemeClr>
                </a:solidFill>
                <a:latin typeface="+mj-lt"/>
                <a:cs typeface="Arial"/>
              </a:rPr>
              <a:t>to</a:t>
            </a:r>
            <a:r>
              <a:rPr lang="en-US" sz="2000" spc="-20" dirty="0">
                <a:solidFill>
                  <a:schemeClr val="bg2">
                    <a:lumMod val="50000"/>
                  </a:schemeClr>
                </a:solidFill>
                <a:latin typeface="+mj-lt"/>
                <a:cs typeface="Arial"/>
              </a:rPr>
              <a:t> </a:t>
            </a:r>
            <a:r>
              <a:rPr lang="en-US" sz="2000" dirty="0">
                <a:solidFill>
                  <a:schemeClr val="bg2">
                    <a:lumMod val="50000"/>
                  </a:schemeClr>
                </a:solidFill>
                <a:latin typeface="+mj-lt"/>
                <a:cs typeface="Arial"/>
              </a:rPr>
              <a:t>one</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or</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more</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o</a:t>
            </a:r>
            <a:r>
              <a:rPr lang="en-US" sz="2000" dirty="0">
                <a:solidFill>
                  <a:schemeClr val="bg2">
                    <a:lumMod val="50000"/>
                  </a:schemeClr>
                </a:solidFill>
                <a:latin typeface="+mj-lt"/>
                <a:cs typeface="Arial"/>
              </a:rPr>
              <a:t>st</a:t>
            </a:r>
            <a:r>
              <a:rPr lang="en-US" sz="2000" spc="-30" dirty="0">
                <a:solidFill>
                  <a:schemeClr val="bg2">
                    <a:lumMod val="50000"/>
                  </a:schemeClr>
                </a:solidFill>
                <a:latin typeface="+mj-lt"/>
                <a:cs typeface="Arial"/>
              </a:rPr>
              <a:t> </a:t>
            </a:r>
            <a:r>
              <a:rPr lang="en-US" sz="2000" dirty="0">
                <a:solidFill>
                  <a:schemeClr val="bg2">
                    <a:lumMod val="50000"/>
                  </a:schemeClr>
                </a:solidFill>
                <a:latin typeface="+mj-lt"/>
                <a:cs typeface="Arial"/>
              </a:rPr>
              <a:t>obje</a:t>
            </a:r>
            <a:r>
              <a:rPr lang="en-US" sz="2000" spc="5" dirty="0">
                <a:solidFill>
                  <a:schemeClr val="bg2">
                    <a:lumMod val="50000"/>
                  </a:schemeClr>
                </a:solidFill>
                <a:latin typeface="+mj-lt"/>
                <a:cs typeface="Arial"/>
              </a:rPr>
              <a:t>c</a:t>
            </a:r>
            <a:r>
              <a:rPr lang="en-US" sz="2000" dirty="0">
                <a:solidFill>
                  <a:schemeClr val="bg2">
                    <a:lumMod val="50000"/>
                  </a:schemeClr>
                </a:solidFill>
                <a:latin typeface="+mj-lt"/>
                <a:cs typeface="Arial"/>
              </a:rPr>
              <a:t>ti</a:t>
            </a:r>
            <a:r>
              <a:rPr lang="en-US" sz="2000" spc="-15" dirty="0">
                <a:solidFill>
                  <a:schemeClr val="bg2">
                    <a:lumMod val="50000"/>
                  </a:schemeClr>
                </a:solidFill>
                <a:latin typeface="+mj-lt"/>
                <a:cs typeface="Arial"/>
              </a:rPr>
              <a:t>v</a:t>
            </a:r>
            <a:r>
              <a:rPr lang="en-US" sz="2000" dirty="0">
                <a:solidFill>
                  <a:schemeClr val="bg2">
                    <a:lumMod val="50000"/>
                  </a:schemeClr>
                </a:solidFill>
                <a:latin typeface="+mj-lt"/>
                <a:cs typeface="Arial"/>
              </a:rPr>
              <a:t>es</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on the</a:t>
            </a:r>
            <a:r>
              <a:rPr lang="en-US" sz="2000" spc="-20" dirty="0">
                <a:solidFill>
                  <a:schemeClr val="bg2">
                    <a:lumMod val="50000"/>
                  </a:schemeClr>
                </a:solidFill>
                <a:latin typeface="+mj-lt"/>
                <a:cs typeface="Arial"/>
              </a:rPr>
              <a:t> </a:t>
            </a:r>
            <a:r>
              <a:rPr lang="en-US" sz="2000" dirty="0">
                <a:solidFill>
                  <a:schemeClr val="bg2">
                    <a:lumMod val="50000"/>
                  </a:schemeClr>
                </a:solidFill>
                <a:latin typeface="+mj-lt"/>
                <a:cs typeface="Arial"/>
              </a:rPr>
              <a:t>ba</a:t>
            </a:r>
            <a:r>
              <a:rPr lang="en-US" sz="2000" spc="5" dirty="0">
                <a:solidFill>
                  <a:schemeClr val="bg2">
                    <a:lumMod val="50000"/>
                  </a:schemeClr>
                </a:solidFill>
                <a:latin typeface="+mj-lt"/>
                <a:cs typeface="Arial"/>
              </a:rPr>
              <a:t>s</a:t>
            </a:r>
            <a:r>
              <a:rPr lang="en-US" sz="2000" dirty="0">
                <a:solidFill>
                  <a:schemeClr val="bg2">
                    <a:lumMod val="50000"/>
                  </a:schemeClr>
                </a:solidFill>
                <a:latin typeface="+mj-lt"/>
                <a:cs typeface="Arial"/>
              </a:rPr>
              <a:t>is</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of</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relati</a:t>
            </a:r>
            <a:r>
              <a:rPr lang="en-US" sz="2000" spc="-15" dirty="0">
                <a:solidFill>
                  <a:schemeClr val="bg2">
                    <a:lumMod val="50000"/>
                  </a:schemeClr>
                </a:solidFill>
                <a:latin typeface="+mj-lt"/>
                <a:cs typeface="Arial"/>
              </a:rPr>
              <a:t>v</a:t>
            </a:r>
            <a:r>
              <a:rPr lang="en-US" sz="2000" dirty="0">
                <a:solidFill>
                  <a:schemeClr val="bg2">
                    <a:lumMod val="50000"/>
                  </a:schemeClr>
                </a:solidFill>
                <a:latin typeface="+mj-lt"/>
                <a:cs typeface="Arial"/>
              </a:rPr>
              <a:t>e</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ben</a:t>
            </a:r>
            <a:r>
              <a:rPr lang="en-US" sz="2000" spc="5" dirty="0">
                <a:solidFill>
                  <a:schemeClr val="bg2">
                    <a:lumMod val="50000"/>
                  </a:schemeClr>
                </a:solidFill>
                <a:latin typeface="+mj-lt"/>
                <a:cs typeface="Arial"/>
              </a:rPr>
              <a:t>e</a:t>
            </a:r>
            <a:r>
              <a:rPr lang="en-US" sz="2000" dirty="0">
                <a:solidFill>
                  <a:schemeClr val="bg2">
                    <a:lumMod val="50000"/>
                  </a:schemeClr>
                </a:solidFill>
                <a:latin typeface="+mj-lt"/>
                <a:cs typeface="Arial"/>
              </a:rPr>
              <a:t>fi</a:t>
            </a:r>
            <a:r>
              <a:rPr lang="en-US" sz="2000" spc="-15" dirty="0">
                <a:solidFill>
                  <a:schemeClr val="bg2">
                    <a:lumMod val="50000"/>
                  </a:schemeClr>
                </a:solidFill>
                <a:latin typeface="+mj-lt"/>
                <a:cs typeface="Arial"/>
              </a:rPr>
              <a:t>t</a:t>
            </a:r>
            <a:r>
              <a:rPr lang="en-US" sz="2000" dirty="0">
                <a:solidFill>
                  <a:schemeClr val="bg2">
                    <a:lumMod val="50000"/>
                  </a:schemeClr>
                </a:solidFill>
                <a:latin typeface="+mj-lt"/>
                <a:cs typeface="Arial"/>
              </a:rPr>
              <a:t>s</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rec</a:t>
            </a:r>
            <a:r>
              <a:rPr lang="en-US" sz="2000" spc="5" dirty="0">
                <a:solidFill>
                  <a:schemeClr val="bg2">
                    <a:lumMod val="50000"/>
                  </a:schemeClr>
                </a:solidFill>
                <a:latin typeface="+mj-lt"/>
                <a:cs typeface="Arial"/>
              </a:rPr>
              <a:t>e</a:t>
            </a:r>
            <a:r>
              <a:rPr lang="en-US" sz="2000" dirty="0">
                <a:solidFill>
                  <a:schemeClr val="bg2">
                    <a:lumMod val="50000"/>
                  </a:schemeClr>
                </a:solidFill>
                <a:latin typeface="+mj-lt"/>
                <a:cs typeface="Arial"/>
              </a:rPr>
              <a:t>i</a:t>
            </a:r>
            <a:r>
              <a:rPr lang="en-US" sz="2000" spc="-10" dirty="0">
                <a:solidFill>
                  <a:schemeClr val="bg2">
                    <a:lumMod val="50000"/>
                  </a:schemeClr>
                </a:solidFill>
                <a:latin typeface="+mj-lt"/>
                <a:cs typeface="Arial"/>
              </a:rPr>
              <a:t>v</a:t>
            </a:r>
            <a:r>
              <a:rPr lang="en-US" sz="2000" dirty="0">
                <a:solidFill>
                  <a:schemeClr val="bg2">
                    <a:lumMod val="50000"/>
                  </a:schemeClr>
                </a:solidFill>
                <a:latin typeface="+mj-lt"/>
                <a:cs typeface="Arial"/>
              </a:rPr>
              <a:t>ed</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or</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other</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equitable relationship</a:t>
            </a:r>
          </a:p>
          <a:p>
            <a:pPr marL="756285" lvl="1" indent="-286385">
              <a:lnSpc>
                <a:spcPct val="100000"/>
              </a:lnSpc>
              <a:spcBef>
                <a:spcPts val="480"/>
              </a:spcBef>
              <a:buFont typeface="Arial"/>
              <a:buChar char="–"/>
              <a:tabLst>
                <a:tab pos="756920" algn="l"/>
              </a:tabLst>
            </a:pPr>
            <a:r>
              <a:rPr lang="en-US" sz="2000" dirty="0">
                <a:solidFill>
                  <a:schemeClr val="bg2">
                    <a:lumMod val="50000"/>
                  </a:schemeClr>
                </a:solidFill>
                <a:latin typeface="+mj-lt"/>
                <a:cs typeface="Arial"/>
              </a:rPr>
              <a:t>Incur</a:t>
            </a:r>
            <a:r>
              <a:rPr lang="en-US" sz="2000" spc="5" dirty="0">
                <a:solidFill>
                  <a:schemeClr val="bg2">
                    <a:lumMod val="50000"/>
                  </a:schemeClr>
                </a:solidFill>
                <a:latin typeface="+mj-lt"/>
                <a:cs typeface="Arial"/>
              </a:rPr>
              <a:t>r</a:t>
            </a:r>
            <a:r>
              <a:rPr lang="en-US" sz="2000" dirty="0">
                <a:solidFill>
                  <a:schemeClr val="bg2">
                    <a:lumMod val="50000"/>
                  </a:schemeClr>
                </a:solidFill>
                <a:latin typeface="+mj-lt"/>
                <a:cs typeface="Arial"/>
              </a:rPr>
              <a:t>ed</a:t>
            </a:r>
            <a:r>
              <a:rPr lang="en-US" sz="2000" spc="-55" dirty="0">
                <a:solidFill>
                  <a:schemeClr val="bg2">
                    <a:lumMod val="50000"/>
                  </a:schemeClr>
                </a:solidFill>
                <a:latin typeface="+mj-lt"/>
                <a:cs typeface="Arial"/>
              </a:rPr>
              <a:t> </a:t>
            </a:r>
            <a:r>
              <a:rPr lang="en-US" sz="2000" dirty="0">
                <a:solidFill>
                  <a:schemeClr val="bg2">
                    <a:lumMod val="50000"/>
                  </a:schemeClr>
                </a:solidFill>
                <a:latin typeface="+mj-lt"/>
                <a:cs typeface="Arial"/>
              </a:rPr>
              <a:t>spe</a:t>
            </a:r>
            <a:r>
              <a:rPr lang="en-US" sz="2000" spc="5" dirty="0">
                <a:solidFill>
                  <a:schemeClr val="bg2">
                    <a:lumMod val="50000"/>
                  </a:schemeClr>
                </a:solidFill>
                <a:latin typeface="+mj-lt"/>
                <a:cs typeface="Arial"/>
              </a:rPr>
              <a:t>c</a:t>
            </a:r>
            <a:r>
              <a:rPr lang="en-US" sz="2000" dirty="0">
                <a:solidFill>
                  <a:schemeClr val="bg2">
                    <a:lumMod val="50000"/>
                  </a:schemeClr>
                </a:solidFill>
                <a:latin typeface="+mj-lt"/>
                <a:cs typeface="Arial"/>
              </a:rPr>
              <a:t>i</a:t>
            </a:r>
            <a:r>
              <a:rPr lang="en-US" sz="2000" spc="-10" dirty="0">
                <a:solidFill>
                  <a:schemeClr val="bg2">
                    <a:lumMod val="50000"/>
                  </a:schemeClr>
                </a:solidFill>
                <a:latin typeface="+mj-lt"/>
                <a:cs typeface="Arial"/>
              </a:rPr>
              <a:t>f</a:t>
            </a:r>
            <a:r>
              <a:rPr lang="en-US" sz="2000" dirty="0">
                <a:solidFill>
                  <a:schemeClr val="bg2">
                    <a:lumMod val="50000"/>
                  </a:schemeClr>
                </a:solidFill>
                <a:latin typeface="+mj-lt"/>
                <a:cs typeface="Arial"/>
              </a:rPr>
              <a:t>ically</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for</a:t>
            </a:r>
            <a:r>
              <a:rPr lang="en-US" sz="2000" spc="-20" dirty="0">
                <a:solidFill>
                  <a:schemeClr val="bg2">
                    <a:lumMod val="50000"/>
                  </a:schemeClr>
                </a:solidFill>
                <a:latin typeface="+mj-lt"/>
                <a:cs typeface="Arial"/>
              </a:rPr>
              <a:t> </a:t>
            </a:r>
            <a:r>
              <a:rPr lang="en-US" sz="2000" dirty="0">
                <a:solidFill>
                  <a:schemeClr val="bg2">
                    <a:lumMod val="50000"/>
                  </a:schemeClr>
                </a:solidFill>
                <a:latin typeface="+mj-lt"/>
                <a:cs typeface="Arial"/>
              </a:rPr>
              <a:t>the</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contra</a:t>
            </a:r>
            <a:r>
              <a:rPr lang="en-US" sz="2000" spc="5" dirty="0">
                <a:solidFill>
                  <a:schemeClr val="bg2">
                    <a:lumMod val="50000"/>
                  </a:schemeClr>
                </a:solidFill>
                <a:latin typeface="+mj-lt"/>
                <a:cs typeface="Arial"/>
              </a:rPr>
              <a:t>c</a:t>
            </a:r>
            <a:r>
              <a:rPr lang="en-US" sz="2000" dirty="0">
                <a:solidFill>
                  <a:schemeClr val="bg2">
                    <a:lumMod val="50000"/>
                  </a:schemeClr>
                </a:solidFill>
                <a:latin typeface="+mj-lt"/>
                <a:cs typeface="Arial"/>
              </a:rPr>
              <a:t>t</a:t>
            </a:r>
          </a:p>
          <a:p>
            <a:pPr marL="756285" marR="117475" lvl="1" indent="-286385">
              <a:lnSpc>
                <a:spcPct val="100000"/>
              </a:lnSpc>
              <a:spcBef>
                <a:spcPts val="480"/>
              </a:spcBef>
              <a:buFont typeface="Arial"/>
              <a:buChar char="–"/>
              <a:tabLst>
                <a:tab pos="756920" algn="l"/>
              </a:tabLst>
            </a:pPr>
            <a:r>
              <a:rPr lang="en-US" sz="2000" dirty="0">
                <a:solidFill>
                  <a:schemeClr val="bg2">
                    <a:lumMod val="50000"/>
                  </a:schemeClr>
                </a:solidFill>
                <a:latin typeface="+mj-lt"/>
                <a:cs typeface="Arial"/>
              </a:rPr>
              <a:t>Benefi</a:t>
            </a:r>
            <a:r>
              <a:rPr lang="en-US" sz="2000" spc="-10" dirty="0">
                <a:solidFill>
                  <a:schemeClr val="bg2">
                    <a:lumMod val="50000"/>
                  </a:schemeClr>
                </a:solidFill>
                <a:latin typeface="+mj-lt"/>
                <a:cs typeface="Arial"/>
              </a:rPr>
              <a:t>t</a:t>
            </a:r>
            <a:r>
              <a:rPr lang="en-US" sz="2000" dirty="0">
                <a:solidFill>
                  <a:schemeClr val="bg2">
                    <a:lumMod val="50000"/>
                  </a:schemeClr>
                </a:solidFill>
                <a:latin typeface="+mj-lt"/>
                <a:cs typeface="Arial"/>
              </a:rPr>
              <a:t>s</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both</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the</a:t>
            </a:r>
            <a:r>
              <a:rPr lang="en-US" sz="2000" spc="-20" dirty="0">
                <a:solidFill>
                  <a:schemeClr val="bg2">
                    <a:lumMod val="50000"/>
                  </a:schemeClr>
                </a:solidFill>
                <a:latin typeface="+mj-lt"/>
                <a:cs typeface="Arial"/>
              </a:rPr>
              <a:t> </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o</a:t>
            </a:r>
            <a:r>
              <a:rPr lang="en-US" sz="2000" dirty="0">
                <a:solidFill>
                  <a:schemeClr val="bg2">
                    <a:lumMod val="50000"/>
                  </a:schemeClr>
                </a:solidFill>
                <a:latin typeface="+mj-lt"/>
                <a:cs typeface="Arial"/>
              </a:rPr>
              <a:t>ntra</a:t>
            </a:r>
            <a:r>
              <a:rPr lang="en-US" sz="2000" spc="5" dirty="0">
                <a:solidFill>
                  <a:schemeClr val="bg2">
                    <a:lumMod val="50000"/>
                  </a:schemeClr>
                </a:solidFill>
                <a:latin typeface="+mj-lt"/>
                <a:cs typeface="Arial"/>
              </a:rPr>
              <a:t>c</a:t>
            </a:r>
            <a:r>
              <a:rPr lang="en-US" sz="2000" dirty="0">
                <a:solidFill>
                  <a:schemeClr val="bg2">
                    <a:lumMod val="50000"/>
                  </a:schemeClr>
                </a:solidFill>
                <a:latin typeface="+mj-lt"/>
                <a:cs typeface="Arial"/>
              </a:rPr>
              <a:t>t</a:t>
            </a:r>
            <a:r>
              <a:rPr lang="en-US" sz="2000" spc="-60" dirty="0">
                <a:solidFill>
                  <a:schemeClr val="bg2">
                    <a:lumMod val="50000"/>
                  </a:schemeClr>
                </a:solidFill>
                <a:latin typeface="+mj-lt"/>
                <a:cs typeface="Arial"/>
              </a:rPr>
              <a:t> </a:t>
            </a:r>
            <a:r>
              <a:rPr lang="en-US" sz="2000" dirty="0">
                <a:solidFill>
                  <a:schemeClr val="bg2">
                    <a:lumMod val="50000"/>
                  </a:schemeClr>
                </a:solidFill>
                <a:latin typeface="+mj-lt"/>
                <a:cs typeface="Arial"/>
              </a:rPr>
              <a:t>and</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other</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wor</a:t>
            </a:r>
            <a:r>
              <a:rPr lang="en-US" sz="2000" spc="5" dirty="0">
                <a:solidFill>
                  <a:schemeClr val="bg2">
                    <a:lumMod val="50000"/>
                  </a:schemeClr>
                </a:solidFill>
                <a:latin typeface="+mj-lt"/>
                <a:cs typeface="Arial"/>
              </a:rPr>
              <a:t>k</a:t>
            </a:r>
            <a:r>
              <a:rPr lang="en-US" sz="2000" dirty="0">
                <a:solidFill>
                  <a:schemeClr val="bg2">
                    <a:lumMod val="50000"/>
                  </a:schemeClr>
                </a:solidFill>
                <a:latin typeface="+mj-lt"/>
                <a:cs typeface="Arial"/>
              </a:rPr>
              <a:t>,</a:t>
            </a:r>
            <a:r>
              <a:rPr lang="en-US" sz="2000" spc="-35" dirty="0">
                <a:solidFill>
                  <a:schemeClr val="bg2">
                    <a:lumMod val="50000"/>
                  </a:schemeClr>
                </a:solidFill>
                <a:latin typeface="+mj-lt"/>
                <a:cs typeface="Arial"/>
              </a:rPr>
              <a:t> </a:t>
            </a:r>
            <a:r>
              <a:rPr lang="en-US" sz="2000" dirty="0">
                <a:solidFill>
                  <a:schemeClr val="bg2">
                    <a:lumMod val="50000"/>
                  </a:schemeClr>
                </a:solidFill>
                <a:latin typeface="+mj-lt"/>
                <a:cs typeface="Arial"/>
              </a:rPr>
              <a:t>and</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a</a:t>
            </a:r>
            <a:r>
              <a:rPr lang="en-US" sz="2000" dirty="0">
                <a:solidFill>
                  <a:schemeClr val="bg2">
                    <a:lumMod val="50000"/>
                  </a:schemeClr>
                </a:solidFill>
                <a:latin typeface="+mj-lt"/>
                <a:cs typeface="Arial"/>
              </a:rPr>
              <a:t>n</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be distributed</a:t>
            </a:r>
            <a:r>
              <a:rPr lang="en-US" sz="2000" spc="-30" dirty="0">
                <a:solidFill>
                  <a:schemeClr val="bg2">
                    <a:lumMod val="50000"/>
                  </a:schemeClr>
                </a:solidFill>
                <a:latin typeface="+mj-lt"/>
                <a:cs typeface="Arial"/>
              </a:rPr>
              <a:t> </a:t>
            </a:r>
            <a:r>
              <a:rPr lang="en-US" sz="2000" dirty="0">
                <a:solidFill>
                  <a:schemeClr val="bg2">
                    <a:lumMod val="50000"/>
                  </a:schemeClr>
                </a:solidFill>
                <a:latin typeface="+mj-lt"/>
                <a:cs typeface="Arial"/>
              </a:rPr>
              <a:t>to</a:t>
            </a:r>
            <a:r>
              <a:rPr lang="en-US" sz="2000" spc="-20" dirty="0">
                <a:solidFill>
                  <a:schemeClr val="bg2">
                    <a:lumMod val="50000"/>
                  </a:schemeClr>
                </a:solidFill>
                <a:latin typeface="+mj-lt"/>
                <a:cs typeface="Arial"/>
              </a:rPr>
              <a:t> </a:t>
            </a:r>
            <a:r>
              <a:rPr lang="en-US" sz="2000" dirty="0">
                <a:solidFill>
                  <a:schemeClr val="bg2">
                    <a:lumMod val="50000"/>
                  </a:schemeClr>
                </a:solidFill>
                <a:latin typeface="+mj-lt"/>
                <a:cs typeface="Arial"/>
              </a:rPr>
              <a:t>them</a:t>
            </a:r>
            <a:r>
              <a:rPr lang="en-US" sz="2000" spc="-20" dirty="0">
                <a:solidFill>
                  <a:schemeClr val="bg2">
                    <a:lumMod val="50000"/>
                  </a:schemeClr>
                </a:solidFill>
                <a:latin typeface="+mj-lt"/>
                <a:cs typeface="Arial"/>
              </a:rPr>
              <a:t> </a:t>
            </a:r>
            <a:r>
              <a:rPr lang="en-US" sz="2000" dirty="0">
                <a:solidFill>
                  <a:schemeClr val="bg2">
                    <a:lumMod val="50000"/>
                  </a:schemeClr>
                </a:solidFill>
                <a:latin typeface="+mj-lt"/>
                <a:cs typeface="Arial"/>
              </a:rPr>
              <a:t>in rea</a:t>
            </a:r>
            <a:r>
              <a:rPr lang="en-US" sz="2000" spc="5" dirty="0">
                <a:solidFill>
                  <a:schemeClr val="bg2">
                    <a:lumMod val="50000"/>
                  </a:schemeClr>
                </a:solidFill>
                <a:latin typeface="+mj-lt"/>
                <a:cs typeface="Arial"/>
              </a:rPr>
              <a:t>s</a:t>
            </a:r>
            <a:r>
              <a:rPr lang="en-US" sz="2000" dirty="0">
                <a:solidFill>
                  <a:schemeClr val="bg2">
                    <a:lumMod val="50000"/>
                  </a:schemeClr>
                </a:solidFill>
                <a:latin typeface="+mj-lt"/>
                <a:cs typeface="Arial"/>
              </a:rPr>
              <a:t>onable</a:t>
            </a:r>
            <a:r>
              <a:rPr lang="en-US" sz="2000" spc="-45" dirty="0">
                <a:solidFill>
                  <a:schemeClr val="bg2">
                    <a:lumMod val="50000"/>
                  </a:schemeClr>
                </a:solidFill>
                <a:latin typeface="+mj-lt"/>
                <a:cs typeface="Arial"/>
              </a:rPr>
              <a:t> </a:t>
            </a:r>
            <a:r>
              <a:rPr lang="en-US" sz="2000" dirty="0">
                <a:solidFill>
                  <a:schemeClr val="bg2">
                    <a:lumMod val="50000"/>
                  </a:schemeClr>
                </a:solidFill>
                <a:latin typeface="+mj-lt"/>
                <a:cs typeface="Arial"/>
              </a:rPr>
              <a:t>propo</a:t>
            </a:r>
            <a:r>
              <a:rPr lang="en-US" sz="2000" spc="5" dirty="0">
                <a:solidFill>
                  <a:schemeClr val="bg2">
                    <a:lumMod val="50000"/>
                  </a:schemeClr>
                </a:solidFill>
                <a:latin typeface="+mj-lt"/>
                <a:cs typeface="Arial"/>
              </a:rPr>
              <a:t>r</a:t>
            </a:r>
            <a:r>
              <a:rPr lang="en-US" sz="2000" dirty="0">
                <a:solidFill>
                  <a:schemeClr val="bg2">
                    <a:lumMod val="50000"/>
                  </a:schemeClr>
                </a:solidFill>
                <a:latin typeface="+mj-lt"/>
                <a:cs typeface="Arial"/>
              </a:rPr>
              <a:t>tion</a:t>
            </a:r>
            <a:r>
              <a:rPr lang="en-US" sz="2000" spc="-45" dirty="0">
                <a:solidFill>
                  <a:schemeClr val="bg2">
                    <a:lumMod val="50000"/>
                  </a:schemeClr>
                </a:solidFill>
                <a:latin typeface="+mj-lt"/>
                <a:cs typeface="Arial"/>
              </a:rPr>
              <a:t> </a:t>
            </a:r>
            <a:r>
              <a:rPr lang="en-US" sz="2000" dirty="0">
                <a:solidFill>
                  <a:schemeClr val="bg2">
                    <a:lumMod val="50000"/>
                  </a:schemeClr>
                </a:solidFill>
                <a:latin typeface="+mj-lt"/>
                <a:cs typeface="Arial"/>
              </a:rPr>
              <a:t>to</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the</a:t>
            </a:r>
            <a:r>
              <a:rPr lang="en-US" sz="2000" spc="-20" dirty="0">
                <a:solidFill>
                  <a:schemeClr val="bg2">
                    <a:lumMod val="50000"/>
                  </a:schemeClr>
                </a:solidFill>
                <a:latin typeface="+mj-lt"/>
                <a:cs typeface="Arial"/>
              </a:rPr>
              <a:t> </a:t>
            </a:r>
            <a:r>
              <a:rPr lang="en-US" sz="2000" dirty="0">
                <a:solidFill>
                  <a:schemeClr val="bg2">
                    <a:lumMod val="50000"/>
                  </a:schemeClr>
                </a:solidFill>
                <a:latin typeface="+mj-lt"/>
                <a:cs typeface="Arial"/>
              </a:rPr>
              <a:t>ben</a:t>
            </a:r>
            <a:r>
              <a:rPr lang="en-US" sz="2000" spc="5" dirty="0">
                <a:solidFill>
                  <a:schemeClr val="bg2">
                    <a:lumMod val="50000"/>
                  </a:schemeClr>
                </a:solidFill>
                <a:latin typeface="+mj-lt"/>
                <a:cs typeface="Arial"/>
              </a:rPr>
              <a:t>e</a:t>
            </a:r>
            <a:r>
              <a:rPr lang="en-US" sz="2000" dirty="0">
                <a:solidFill>
                  <a:schemeClr val="bg2">
                    <a:lumMod val="50000"/>
                  </a:schemeClr>
                </a:solidFill>
                <a:latin typeface="+mj-lt"/>
                <a:cs typeface="Arial"/>
              </a:rPr>
              <a:t>fi</a:t>
            </a:r>
            <a:r>
              <a:rPr lang="en-US" sz="2000" spc="-15" dirty="0">
                <a:solidFill>
                  <a:schemeClr val="bg2">
                    <a:lumMod val="50000"/>
                  </a:schemeClr>
                </a:solidFill>
                <a:latin typeface="+mj-lt"/>
                <a:cs typeface="Arial"/>
              </a:rPr>
              <a:t>t</a:t>
            </a:r>
            <a:r>
              <a:rPr lang="en-US" sz="2000" dirty="0">
                <a:solidFill>
                  <a:schemeClr val="bg2">
                    <a:lumMod val="50000"/>
                  </a:schemeClr>
                </a:solidFill>
                <a:latin typeface="+mj-lt"/>
                <a:cs typeface="Arial"/>
              </a:rPr>
              <a:t>s rec</a:t>
            </a:r>
            <a:r>
              <a:rPr lang="en-US" sz="2000" spc="5" dirty="0">
                <a:solidFill>
                  <a:schemeClr val="bg2">
                    <a:lumMod val="50000"/>
                  </a:schemeClr>
                </a:solidFill>
                <a:latin typeface="+mj-lt"/>
                <a:cs typeface="Arial"/>
              </a:rPr>
              <a:t>e</a:t>
            </a:r>
            <a:r>
              <a:rPr lang="en-US" sz="2000" dirty="0">
                <a:solidFill>
                  <a:schemeClr val="bg2">
                    <a:lumMod val="50000"/>
                  </a:schemeClr>
                </a:solidFill>
                <a:latin typeface="+mj-lt"/>
                <a:cs typeface="Arial"/>
              </a:rPr>
              <a:t>i</a:t>
            </a:r>
            <a:r>
              <a:rPr lang="en-US" sz="2000" spc="-10" dirty="0">
                <a:solidFill>
                  <a:schemeClr val="bg2">
                    <a:lumMod val="50000"/>
                  </a:schemeClr>
                </a:solidFill>
                <a:latin typeface="+mj-lt"/>
                <a:cs typeface="Arial"/>
              </a:rPr>
              <a:t>v</a:t>
            </a:r>
            <a:r>
              <a:rPr lang="en-US" sz="2000" dirty="0">
                <a:solidFill>
                  <a:schemeClr val="bg2">
                    <a:lumMod val="50000"/>
                  </a:schemeClr>
                </a:solidFill>
                <a:latin typeface="+mj-lt"/>
                <a:cs typeface="Arial"/>
              </a:rPr>
              <a:t>ed,</a:t>
            </a:r>
            <a:r>
              <a:rPr lang="en-US" sz="2000" spc="-30" dirty="0">
                <a:solidFill>
                  <a:schemeClr val="bg2">
                    <a:lumMod val="50000"/>
                  </a:schemeClr>
                </a:solidFill>
                <a:latin typeface="+mj-lt"/>
                <a:cs typeface="Arial"/>
              </a:rPr>
              <a:t> </a:t>
            </a:r>
            <a:r>
              <a:rPr lang="en-US" sz="2000" dirty="0">
                <a:solidFill>
                  <a:schemeClr val="bg2">
                    <a:lumMod val="50000"/>
                  </a:schemeClr>
                </a:solidFill>
                <a:latin typeface="+mj-lt"/>
                <a:cs typeface="Arial"/>
              </a:rPr>
              <a:t>or</a:t>
            </a:r>
          </a:p>
          <a:p>
            <a:pPr marL="756285" lvl="1" indent="-286385">
              <a:lnSpc>
                <a:spcPct val="100000"/>
              </a:lnSpc>
              <a:spcBef>
                <a:spcPts val="480"/>
              </a:spcBef>
              <a:buFont typeface="Arial"/>
              <a:buChar char="–"/>
              <a:tabLst>
                <a:tab pos="756920" algn="l"/>
              </a:tabLst>
            </a:pPr>
            <a:r>
              <a:rPr lang="en-US" sz="2000" dirty="0">
                <a:solidFill>
                  <a:schemeClr val="bg2">
                    <a:lumMod val="50000"/>
                  </a:schemeClr>
                </a:solidFill>
                <a:latin typeface="+mj-lt"/>
                <a:cs typeface="Arial"/>
              </a:rPr>
              <a:t>Is</a:t>
            </a:r>
            <a:r>
              <a:rPr lang="en-US" sz="2000" spc="-20" dirty="0">
                <a:solidFill>
                  <a:schemeClr val="bg2">
                    <a:lumMod val="50000"/>
                  </a:schemeClr>
                </a:solidFill>
                <a:latin typeface="+mj-lt"/>
                <a:cs typeface="Arial"/>
              </a:rPr>
              <a:t> </a:t>
            </a:r>
            <a:r>
              <a:rPr lang="en-US" sz="2000" dirty="0">
                <a:solidFill>
                  <a:schemeClr val="bg2">
                    <a:lumMod val="50000"/>
                  </a:schemeClr>
                </a:solidFill>
                <a:latin typeface="+mj-lt"/>
                <a:cs typeface="Arial"/>
              </a:rPr>
              <a:t>neces</a:t>
            </a:r>
            <a:r>
              <a:rPr lang="en-US" sz="2000" spc="5" dirty="0">
                <a:solidFill>
                  <a:schemeClr val="bg2">
                    <a:lumMod val="50000"/>
                  </a:schemeClr>
                </a:solidFill>
                <a:latin typeface="+mj-lt"/>
                <a:cs typeface="Arial"/>
              </a:rPr>
              <a:t>s</a:t>
            </a:r>
            <a:r>
              <a:rPr lang="en-US" sz="2000" dirty="0">
                <a:solidFill>
                  <a:schemeClr val="bg2">
                    <a:lumMod val="50000"/>
                  </a:schemeClr>
                </a:solidFill>
                <a:latin typeface="+mj-lt"/>
                <a:cs typeface="Arial"/>
              </a:rPr>
              <a:t>a</a:t>
            </a:r>
            <a:r>
              <a:rPr lang="en-US" sz="2000" spc="-10" dirty="0">
                <a:solidFill>
                  <a:schemeClr val="bg2">
                    <a:lumMod val="50000"/>
                  </a:schemeClr>
                </a:solidFill>
                <a:latin typeface="+mj-lt"/>
                <a:cs typeface="Arial"/>
              </a:rPr>
              <a:t>r</a:t>
            </a:r>
            <a:r>
              <a:rPr lang="en-US" sz="2000" dirty="0">
                <a:solidFill>
                  <a:schemeClr val="bg2">
                    <a:lumMod val="50000"/>
                  </a:schemeClr>
                </a:solidFill>
                <a:latin typeface="+mj-lt"/>
                <a:cs typeface="Arial"/>
              </a:rPr>
              <a:t>y</a:t>
            </a:r>
            <a:r>
              <a:rPr lang="en-US" sz="2000" spc="-50" dirty="0">
                <a:solidFill>
                  <a:schemeClr val="bg2">
                    <a:lumMod val="50000"/>
                  </a:schemeClr>
                </a:solidFill>
                <a:latin typeface="+mj-lt"/>
                <a:cs typeface="Arial"/>
              </a:rPr>
              <a:t> </a:t>
            </a:r>
            <a:r>
              <a:rPr lang="en-US" sz="2000" dirty="0">
                <a:solidFill>
                  <a:schemeClr val="bg2">
                    <a:lumMod val="50000"/>
                  </a:schemeClr>
                </a:solidFill>
                <a:latin typeface="+mj-lt"/>
                <a:cs typeface="Arial"/>
              </a:rPr>
              <a:t>to</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the</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o</a:t>
            </a:r>
            <a:r>
              <a:rPr lang="en-US" sz="2000" spc="-10" dirty="0">
                <a:solidFill>
                  <a:schemeClr val="bg2">
                    <a:lumMod val="50000"/>
                  </a:schemeClr>
                </a:solidFill>
                <a:latin typeface="+mj-lt"/>
                <a:cs typeface="Arial"/>
              </a:rPr>
              <a:t>v</a:t>
            </a:r>
            <a:r>
              <a:rPr lang="en-US" sz="2000" dirty="0">
                <a:solidFill>
                  <a:schemeClr val="bg2">
                    <a:lumMod val="50000"/>
                  </a:schemeClr>
                </a:solidFill>
                <a:latin typeface="+mj-lt"/>
                <a:cs typeface="Arial"/>
              </a:rPr>
              <a:t>erall</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operation</a:t>
            </a:r>
            <a:r>
              <a:rPr lang="en-US" sz="2000" spc="-30" dirty="0">
                <a:solidFill>
                  <a:schemeClr val="bg2">
                    <a:lumMod val="50000"/>
                  </a:schemeClr>
                </a:solidFill>
                <a:latin typeface="+mj-lt"/>
                <a:cs typeface="Arial"/>
              </a:rPr>
              <a:t> </a:t>
            </a:r>
            <a:r>
              <a:rPr lang="en-US" sz="2000" dirty="0">
                <a:solidFill>
                  <a:schemeClr val="bg2">
                    <a:lumMod val="50000"/>
                  </a:schemeClr>
                </a:solidFill>
                <a:latin typeface="+mj-lt"/>
                <a:cs typeface="Arial"/>
              </a:rPr>
              <a:t>of</a:t>
            </a:r>
            <a:r>
              <a:rPr lang="en-US" sz="2000" spc="-25" dirty="0">
                <a:solidFill>
                  <a:schemeClr val="bg2">
                    <a:lumMod val="50000"/>
                  </a:schemeClr>
                </a:solidFill>
                <a:latin typeface="+mj-lt"/>
                <a:cs typeface="Arial"/>
              </a:rPr>
              <a:t> </a:t>
            </a:r>
            <a:r>
              <a:rPr lang="en-US" sz="2000" dirty="0">
                <a:solidFill>
                  <a:schemeClr val="bg2">
                    <a:lumMod val="50000"/>
                  </a:schemeClr>
                </a:solidFill>
                <a:latin typeface="+mj-lt"/>
                <a:cs typeface="Arial"/>
              </a:rPr>
              <a:t>the</a:t>
            </a:r>
            <a:r>
              <a:rPr lang="en-US" sz="2000" spc="-25" dirty="0">
                <a:solidFill>
                  <a:schemeClr val="bg2">
                    <a:lumMod val="50000"/>
                  </a:schemeClr>
                </a:solidFill>
                <a:latin typeface="+mj-lt"/>
                <a:cs typeface="Arial"/>
              </a:rPr>
              <a:t> </a:t>
            </a:r>
            <a:r>
              <a:rPr lang="en-US" sz="2000" dirty="0" smtClean="0">
                <a:solidFill>
                  <a:schemeClr val="bg2">
                    <a:lumMod val="50000"/>
                  </a:schemeClr>
                </a:solidFill>
                <a:latin typeface="+mj-lt"/>
                <a:cs typeface="Arial"/>
              </a:rPr>
              <a:t>busine</a:t>
            </a:r>
            <a:r>
              <a:rPr lang="en-US" sz="2000" spc="5" dirty="0" smtClean="0">
                <a:solidFill>
                  <a:schemeClr val="bg2">
                    <a:lumMod val="50000"/>
                  </a:schemeClr>
                </a:solidFill>
                <a:latin typeface="+mj-lt"/>
                <a:cs typeface="Arial"/>
              </a:rPr>
              <a:t>s</a:t>
            </a:r>
            <a:r>
              <a:rPr lang="en-US" sz="2000" dirty="0" smtClean="0">
                <a:solidFill>
                  <a:schemeClr val="bg2">
                    <a:lumMod val="50000"/>
                  </a:schemeClr>
                </a:solidFill>
                <a:latin typeface="+mj-lt"/>
                <a:cs typeface="Arial"/>
              </a:rPr>
              <a:t>s</a:t>
            </a:r>
            <a:endParaRPr sz="2000" dirty="0">
              <a:solidFill>
                <a:schemeClr val="bg2">
                  <a:lumMod val="50000"/>
                </a:schemeClr>
              </a:solidFill>
              <a:latin typeface="+mj-lt"/>
              <a:cs typeface="Arial"/>
            </a:endParaRPr>
          </a:p>
        </p:txBody>
      </p:sp>
      <p:sp>
        <p:nvSpPr>
          <p:cNvPr id="8" name="Slide Number Placeholder 7"/>
          <p:cNvSpPr>
            <a:spLocks noGrp="1"/>
          </p:cNvSpPr>
          <p:nvPr>
            <p:ph type="sldNum" sz="quarter" idx="7"/>
          </p:nvPr>
        </p:nvSpPr>
        <p:spPr/>
        <p:txBody>
          <a:bodyPr/>
          <a:lstStyle/>
          <a:p>
            <a:pPr marL="25400">
              <a:lnSpc>
                <a:spcPct val="100000"/>
              </a:lnSpc>
            </a:pPr>
            <a:fld id="{81D60167-4931-47E6-BA6A-407CBD079E47}" type="slidenum">
              <a:rPr lang="en-US" smtClean="0"/>
              <a:t>57</a:t>
            </a:fld>
            <a:endParaRPr lang="en-US" dirty="0"/>
          </a:p>
        </p:txBody>
      </p:sp>
    </p:spTree>
    <p:extLst>
      <p:ext uri="{BB962C8B-B14F-4D97-AF65-F5344CB8AC3E}">
        <p14:creationId xmlns:p14="http://schemas.microsoft.com/office/powerpoint/2010/main" val="31700182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solidFill>
                  <a:schemeClr val="bg2">
                    <a:lumMod val="50000"/>
                  </a:schemeClr>
                </a:solidFill>
              </a:rPr>
              <a:t>Challenges</a:t>
            </a:r>
            <a:endParaRPr lang="en-US" dirty="0"/>
          </a:p>
        </p:txBody>
      </p:sp>
      <p:sp>
        <p:nvSpPr>
          <p:cNvPr id="7" name="Slide Number Placeholder 6"/>
          <p:cNvSpPr>
            <a:spLocks noGrp="1"/>
          </p:cNvSpPr>
          <p:nvPr>
            <p:ph type="sldNum" sz="quarter" idx="7"/>
          </p:nvPr>
        </p:nvSpPr>
        <p:spPr/>
        <p:txBody>
          <a:bodyPr/>
          <a:lstStyle/>
          <a:p>
            <a:fld id="{B6F15528-21DE-4FAA-801E-634DDDAF4B2B}" type="slidenum">
              <a:rPr lang="en-US" sz="800" smtClean="0">
                <a:solidFill>
                  <a:schemeClr val="tx1"/>
                </a:solidFill>
                <a:latin typeface="Arial Black" panose="020B0A04020102020204" pitchFamily="34" charset="0"/>
              </a:rPr>
              <a:t>58</a:t>
            </a:fld>
            <a:endParaRPr lang="en-US" sz="800">
              <a:solidFill>
                <a:schemeClr val="tx1"/>
              </a:solidFill>
              <a:latin typeface="Arial Black" panose="020B0A04020102020204" pitchFamily="34" charset="0"/>
            </a:endParaRPr>
          </a:p>
        </p:txBody>
      </p:sp>
    </p:spTree>
    <p:extLst>
      <p:ext uri="{BB962C8B-B14F-4D97-AF65-F5344CB8AC3E}">
        <p14:creationId xmlns:p14="http://schemas.microsoft.com/office/powerpoint/2010/main" val="15856010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0"/>
            <a:ext cx="9144000" cy="545612"/>
          </a:xfrm>
          <a:prstGeom prst="rect">
            <a:avLst/>
          </a:prstGeom>
        </p:spPr>
        <p:txBody>
          <a:bodyPr vert="horz" wrap="square" lIns="0" tIns="52655" rIns="0" bIns="0" rtlCol="0">
            <a:spAutoFit/>
          </a:bodyPr>
          <a:lstStyle/>
          <a:p>
            <a:r>
              <a:rPr lang="en-US" sz="3200" dirty="0" smtClean="0">
                <a:solidFill>
                  <a:schemeClr val="bg2">
                    <a:lumMod val="50000"/>
                  </a:schemeClr>
                </a:solidFill>
                <a:latin typeface="+mj-lt"/>
              </a:rPr>
              <a:t>Conflict </a:t>
            </a:r>
            <a:r>
              <a:rPr lang="en-US" sz="3200" dirty="0">
                <a:solidFill>
                  <a:schemeClr val="bg2">
                    <a:lumMod val="50000"/>
                  </a:schemeClr>
                </a:solidFill>
                <a:latin typeface="+mj-lt"/>
              </a:rPr>
              <a:t>of Interest – What is a Conflict</a:t>
            </a:r>
            <a:r>
              <a:rPr lang="en-US" sz="3200" dirty="0" smtClean="0">
                <a:solidFill>
                  <a:schemeClr val="bg2">
                    <a:lumMod val="50000"/>
                  </a:schemeClr>
                </a:solidFill>
                <a:latin typeface="+mj-lt"/>
              </a:rPr>
              <a:t>?</a:t>
            </a:r>
            <a:endParaRPr sz="3200" dirty="0">
              <a:solidFill>
                <a:schemeClr val="bg2">
                  <a:lumMod val="50000"/>
                </a:schemeClr>
              </a:solidFill>
              <a:latin typeface="+mj-lt"/>
              <a:cs typeface="+mj-cs"/>
            </a:endParaRPr>
          </a:p>
        </p:txBody>
      </p:sp>
      <p:sp>
        <p:nvSpPr>
          <p:cNvPr id="4" name="object 4"/>
          <p:cNvSpPr txBox="1"/>
          <p:nvPr/>
        </p:nvSpPr>
        <p:spPr>
          <a:xfrm>
            <a:off x="609600" y="838200"/>
            <a:ext cx="8001000" cy="5755422"/>
          </a:xfrm>
          <a:prstGeom prst="rect">
            <a:avLst/>
          </a:prstGeom>
        </p:spPr>
        <p:txBody>
          <a:bodyPr vert="horz" wrap="square" lIns="0" tIns="0" rIns="0" bIns="0" rtlCol="0">
            <a:spAutoFit/>
          </a:bodyPr>
          <a:lstStyle/>
          <a:p>
            <a:pPr marL="463550" lvl="0" indent="-463550" defTabSz="711200">
              <a:lnSpc>
                <a:spcPct val="90000"/>
              </a:lnSpc>
              <a:spcBef>
                <a:spcPct val="0"/>
              </a:spcBef>
              <a:spcAft>
                <a:spcPct val="20000"/>
              </a:spcAft>
            </a:pPr>
            <a:r>
              <a:rPr lang="en-US" sz="2000" b="1" dirty="0">
                <a:solidFill>
                  <a:schemeClr val="bg2">
                    <a:lumMod val="50000"/>
                  </a:schemeClr>
                </a:solidFill>
                <a:latin typeface="+mj-lt"/>
              </a:rPr>
              <a:t>Biased Ground Rules (BGR)</a:t>
            </a:r>
            <a:r>
              <a:rPr lang="en-US" sz="2000" dirty="0">
                <a:solidFill>
                  <a:schemeClr val="bg2">
                    <a:lumMod val="50000"/>
                  </a:schemeClr>
                </a:solidFill>
                <a:latin typeface="+mj-lt"/>
              </a:rPr>
              <a:t> – An Example is where the contractor helped develop the statement of work (SOW), or technical evaluation criteria, or created source selection material</a:t>
            </a:r>
          </a:p>
          <a:p>
            <a:pPr marL="685800" lvl="1" indent="-228600" defTabSz="711200">
              <a:lnSpc>
                <a:spcPct val="90000"/>
              </a:lnSpc>
              <a:spcBef>
                <a:spcPct val="0"/>
              </a:spcBef>
              <a:spcAft>
                <a:spcPct val="20000"/>
              </a:spcAft>
              <a:defRPr/>
            </a:pPr>
            <a:r>
              <a:rPr lang="en-US" sz="2000" dirty="0">
                <a:solidFill>
                  <a:schemeClr val="bg2">
                    <a:lumMod val="50000"/>
                  </a:schemeClr>
                </a:solidFill>
                <a:latin typeface="+mj-lt"/>
              </a:rPr>
              <a:t>Concern – May provide an </a:t>
            </a:r>
            <a:r>
              <a:rPr lang="en-US" sz="2000" u="sng" dirty="0">
                <a:solidFill>
                  <a:schemeClr val="bg2">
                    <a:lumMod val="50000"/>
                  </a:schemeClr>
                </a:solidFill>
                <a:latin typeface="+mj-lt"/>
              </a:rPr>
              <a:t>unfair competitive advantage</a:t>
            </a:r>
            <a:r>
              <a:rPr lang="en-US" sz="2000" dirty="0">
                <a:solidFill>
                  <a:schemeClr val="bg2">
                    <a:lumMod val="50000"/>
                  </a:schemeClr>
                </a:solidFill>
                <a:latin typeface="+mj-lt"/>
              </a:rPr>
              <a:t> because may have tilted the procurement material to favor, whether intentionally or not, its or an affiliate’s interests, services or products</a:t>
            </a:r>
          </a:p>
          <a:p>
            <a:pPr marL="685800" lvl="1" indent="-228600" defTabSz="711200">
              <a:lnSpc>
                <a:spcPct val="90000"/>
              </a:lnSpc>
              <a:spcBef>
                <a:spcPct val="0"/>
              </a:spcBef>
              <a:spcAft>
                <a:spcPct val="20000"/>
              </a:spcAft>
              <a:defRPr/>
            </a:pPr>
            <a:r>
              <a:rPr lang="en-US" sz="2000" dirty="0">
                <a:solidFill>
                  <a:schemeClr val="bg2">
                    <a:lumMod val="50000"/>
                  </a:schemeClr>
                </a:solidFill>
                <a:latin typeface="+mj-lt"/>
              </a:rPr>
              <a:t>Usually a </a:t>
            </a:r>
            <a:r>
              <a:rPr lang="en-US" sz="2000" u="sng" dirty="0">
                <a:solidFill>
                  <a:schemeClr val="bg2">
                    <a:lumMod val="50000"/>
                  </a:schemeClr>
                </a:solidFill>
                <a:latin typeface="+mj-lt"/>
              </a:rPr>
              <a:t>procurement integrity</a:t>
            </a:r>
            <a:r>
              <a:rPr lang="en-US" sz="2000" dirty="0">
                <a:solidFill>
                  <a:schemeClr val="bg2">
                    <a:lumMod val="50000"/>
                  </a:schemeClr>
                </a:solidFill>
                <a:latin typeface="+mj-lt"/>
              </a:rPr>
              <a:t> COI</a:t>
            </a:r>
          </a:p>
          <a:p>
            <a:pPr lvl="1" indent="-457200" defTabSz="711200">
              <a:lnSpc>
                <a:spcPct val="90000"/>
              </a:lnSpc>
              <a:spcBef>
                <a:spcPct val="0"/>
              </a:spcBef>
              <a:spcAft>
                <a:spcPct val="20000"/>
              </a:spcAft>
            </a:pPr>
            <a:r>
              <a:rPr lang="en-US" sz="2000" b="1" dirty="0">
                <a:solidFill>
                  <a:schemeClr val="bg2">
                    <a:lumMod val="50000"/>
                  </a:schemeClr>
                </a:solidFill>
                <a:latin typeface="+mj-lt"/>
              </a:rPr>
              <a:t>Unequal Access to Information (UAI)</a:t>
            </a:r>
            <a:r>
              <a:rPr lang="en-US" sz="2000" dirty="0">
                <a:solidFill>
                  <a:schemeClr val="bg2">
                    <a:lumMod val="50000"/>
                  </a:schemeClr>
                </a:solidFill>
                <a:latin typeface="+mj-lt"/>
              </a:rPr>
              <a:t> – An Example is where the contractor obtained government supplied information, to which no other potential contractor has access</a:t>
            </a:r>
          </a:p>
          <a:p>
            <a:pPr marL="685800" lvl="1" indent="-228600" defTabSz="711200">
              <a:lnSpc>
                <a:spcPct val="90000"/>
              </a:lnSpc>
              <a:spcBef>
                <a:spcPct val="0"/>
              </a:spcBef>
              <a:spcAft>
                <a:spcPct val="20000"/>
              </a:spcAft>
            </a:pPr>
            <a:r>
              <a:rPr lang="en-US" sz="2000" dirty="0">
                <a:solidFill>
                  <a:schemeClr val="bg2">
                    <a:lumMod val="50000"/>
                  </a:schemeClr>
                </a:solidFill>
                <a:latin typeface="+mj-lt"/>
              </a:rPr>
              <a:t>Concern – May provide an </a:t>
            </a:r>
            <a:r>
              <a:rPr lang="en-US" sz="2000" u="sng" dirty="0">
                <a:solidFill>
                  <a:schemeClr val="bg2">
                    <a:lumMod val="50000"/>
                  </a:schemeClr>
                </a:solidFill>
                <a:latin typeface="+mj-lt"/>
              </a:rPr>
              <a:t>unfair competitive advantage</a:t>
            </a:r>
            <a:r>
              <a:rPr lang="en-US" sz="2000" dirty="0">
                <a:solidFill>
                  <a:schemeClr val="bg2">
                    <a:lumMod val="50000"/>
                  </a:schemeClr>
                </a:solidFill>
                <a:latin typeface="+mj-lt"/>
              </a:rPr>
              <a:t> because the “secret” information provides insight to the government’s needs.</a:t>
            </a:r>
          </a:p>
          <a:p>
            <a:pPr marL="685800" lvl="1" indent="-228600" defTabSz="711200">
              <a:lnSpc>
                <a:spcPct val="90000"/>
              </a:lnSpc>
              <a:spcBef>
                <a:spcPct val="0"/>
              </a:spcBef>
              <a:spcAft>
                <a:spcPct val="20000"/>
              </a:spcAft>
            </a:pPr>
            <a:r>
              <a:rPr lang="en-US" sz="2000" dirty="0">
                <a:solidFill>
                  <a:schemeClr val="bg2">
                    <a:lumMod val="50000"/>
                  </a:schemeClr>
                </a:solidFill>
                <a:latin typeface="+mj-lt"/>
              </a:rPr>
              <a:t>Usually a </a:t>
            </a:r>
            <a:r>
              <a:rPr lang="en-US" sz="2000" u="sng" dirty="0">
                <a:solidFill>
                  <a:schemeClr val="bg2">
                    <a:lumMod val="50000"/>
                  </a:schemeClr>
                </a:solidFill>
                <a:latin typeface="+mj-lt"/>
              </a:rPr>
              <a:t>procurement integrity</a:t>
            </a:r>
            <a:r>
              <a:rPr lang="en-US" sz="2000" dirty="0">
                <a:solidFill>
                  <a:schemeClr val="bg2">
                    <a:lumMod val="50000"/>
                  </a:schemeClr>
                </a:solidFill>
                <a:latin typeface="+mj-lt"/>
              </a:rPr>
              <a:t> </a:t>
            </a:r>
            <a:r>
              <a:rPr lang="en-US" sz="2000" dirty="0" smtClean="0">
                <a:solidFill>
                  <a:schemeClr val="bg2">
                    <a:lumMod val="50000"/>
                  </a:schemeClr>
                </a:solidFill>
                <a:latin typeface="+mj-lt"/>
              </a:rPr>
              <a:t>COI</a:t>
            </a:r>
          </a:p>
          <a:p>
            <a:pPr marL="457200" lvl="0" indent="-457200" defTabSz="1066800">
              <a:lnSpc>
                <a:spcPct val="90000"/>
              </a:lnSpc>
              <a:spcBef>
                <a:spcPct val="0"/>
              </a:spcBef>
              <a:spcAft>
                <a:spcPct val="20000"/>
              </a:spcAft>
              <a:buNone/>
            </a:pPr>
            <a:r>
              <a:rPr lang="en-US" sz="2000" b="1" dirty="0" smtClean="0">
                <a:solidFill>
                  <a:schemeClr val="bg2">
                    <a:lumMod val="50000"/>
                  </a:schemeClr>
                </a:solidFill>
                <a:latin typeface="+mj-lt"/>
              </a:rPr>
              <a:t>Impaired </a:t>
            </a:r>
            <a:r>
              <a:rPr lang="en-US" sz="2000" b="1" dirty="0">
                <a:solidFill>
                  <a:schemeClr val="bg2">
                    <a:lumMod val="50000"/>
                  </a:schemeClr>
                </a:solidFill>
                <a:latin typeface="+mj-lt"/>
              </a:rPr>
              <a:t>Objectivity (IO)</a:t>
            </a:r>
            <a:r>
              <a:rPr lang="en-US" sz="2000" dirty="0">
                <a:solidFill>
                  <a:schemeClr val="bg2">
                    <a:lumMod val="50000"/>
                  </a:schemeClr>
                </a:solidFill>
                <a:latin typeface="+mj-lt"/>
              </a:rPr>
              <a:t> – An Example is where the contractor’s other interests may effect decisions it makes or services it provides to the Government</a:t>
            </a:r>
          </a:p>
          <a:p>
            <a:pPr marL="914400" lvl="0" indent="-457200" defTabSz="1066800">
              <a:lnSpc>
                <a:spcPct val="90000"/>
              </a:lnSpc>
              <a:spcBef>
                <a:spcPct val="0"/>
              </a:spcBef>
              <a:spcAft>
                <a:spcPct val="20000"/>
              </a:spcAft>
              <a:defRPr/>
            </a:pPr>
            <a:r>
              <a:rPr lang="en-US" sz="2000" dirty="0">
                <a:solidFill>
                  <a:schemeClr val="bg2">
                    <a:lumMod val="50000"/>
                  </a:schemeClr>
                </a:solidFill>
                <a:latin typeface="+mj-lt"/>
              </a:rPr>
              <a:t>Concern – Risk that performance may not be in best interests of the government, or biased to favor the contractor’s interests</a:t>
            </a:r>
          </a:p>
          <a:p>
            <a:pPr marL="914400" lvl="0" indent="-457200" defTabSz="1066800">
              <a:lnSpc>
                <a:spcPct val="90000"/>
              </a:lnSpc>
              <a:spcBef>
                <a:spcPct val="0"/>
              </a:spcBef>
              <a:spcAft>
                <a:spcPct val="20000"/>
              </a:spcAft>
              <a:defRPr/>
            </a:pPr>
            <a:r>
              <a:rPr lang="en-US" sz="2000" dirty="0">
                <a:solidFill>
                  <a:schemeClr val="bg2">
                    <a:lumMod val="50000"/>
                  </a:schemeClr>
                </a:solidFill>
                <a:latin typeface="+mj-lt"/>
              </a:rPr>
              <a:t>Usually a </a:t>
            </a:r>
            <a:r>
              <a:rPr lang="en-US" sz="2000" u="sng" dirty="0">
                <a:solidFill>
                  <a:schemeClr val="bg2">
                    <a:lumMod val="50000"/>
                  </a:schemeClr>
                </a:solidFill>
                <a:latin typeface="+mj-lt"/>
              </a:rPr>
              <a:t>performance or business risk </a:t>
            </a:r>
            <a:r>
              <a:rPr lang="en-US" sz="2000" dirty="0" smtClean="0">
                <a:solidFill>
                  <a:schemeClr val="bg2">
                    <a:lumMod val="50000"/>
                  </a:schemeClr>
                </a:solidFill>
                <a:latin typeface="+mj-lt"/>
              </a:rPr>
              <a:t>COI</a:t>
            </a:r>
            <a:endParaRPr lang="en-US" sz="2000" dirty="0">
              <a:solidFill>
                <a:schemeClr val="bg2">
                  <a:lumMod val="50000"/>
                </a:schemeClr>
              </a:solidFill>
              <a:latin typeface="+mj-lt"/>
            </a:endParaRPr>
          </a:p>
        </p:txBody>
      </p:sp>
      <p:sp>
        <p:nvSpPr>
          <p:cNvPr id="8" name="Slide Number Placeholder 7"/>
          <p:cNvSpPr>
            <a:spLocks noGrp="1"/>
          </p:cNvSpPr>
          <p:nvPr>
            <p:ph type="sldNum" sz="quarter" idx="7"/>
          </p:nvPr>
        </p:nvSpPr>
        <p:spPr/>
        <p:txBody>
          <a:bodyPr/>
          <a:lstStyle/>
          <a:p>
            <a:pPr marL="25400">
              <a:lnSpc>
                <a:spcPct val="100000"/>
              </a:lnSpc>
            </a:pPr>
            <a:fld id="{81D60167-4931-47E6-BA6A-407CBD079E47}" type="slidenum">
              <a:rPr lang="en-US" smtClean="0"/>
              <a:t>59</a:t>
            </a:fld>
            <a:endParaRPr lang="en-US" dirty="0"/>
          </a:p>
        </p:txBody>
      </p:sp>
    </p:spTree>
    <p:extLst>
      <p:ext uri="{BB962C8B-B14F-4D97-AF65-F5344CB8AC3E}">
        <p14:creationId xmlns:p14="http://schemas.microsoft.com/office/powerpoint/2010/main" val="1448543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dirty="0" smtClean="0"/>
              <a:t>Pre Award and </a:t>
            </a:r>
            <a:r>
              <a:rPr lang="en-US" dirty="0"/>
              <a:t>P</a:t>
            </a:r>
            <a:r>
              <a:rPr lang="en-US" dirty="0" smtClean="0"/>
              <a:t>roposal Activities</a:t>
            </a:r>
            <a:endParaRPr lang="en-US" dirty="0"/>
          </a:p>
        </p:txBody>
      </p:sp>
      <p:sp>
        <p:nvSpPr>
          <p:cNvPr id="4" name="Date Placeholder 3"/>
          <p:cNvSpPr>
            <a:spLocks noGrp="1"/>
          </p:cNvSpPr>
          <p:nvPr>
            <p:ph type="dt" sz="half" idx="6"/>
          </p:nvPr>
        </p:nvSpPr>
        <p:spPr/>
        <p:txBody>
          <a:bodyPr/>
          <a:lstStyle/>
          <a:p>
            <a:fld id="{BEF2E4D3-0326-4054-9BB0-9710F58AC11D}" type="datetime1">
              <a:rPr lang="en-US" smtClean="0"/>
              <a:t>11/13/2015</a:t>
            </a:fld>
            <a:endParaRPr lang="en-US"/>
          </a:p>
        </p:txBody>
      </p:sp>
      <p:sp>
        <p:nvSpPr>
          <p:cNvPr id="5" name="Slide Number Placeholder 4"/>
          <p:cNvSpPr>
            <a:spLocks noGrp="1"/>
          </p:cNvSpPr>
          <p:nvPr>
            <p:ph type="sldNum" sz="quarter" idx="7"/>
          </p:nvPr>
        </p:nvSpPr>
        <p:spPr/>
        <p:txBody>
          <a:bodyPr/>
          <a:lstStyle/>
          <a:p>
            <a:pPr marL="25400">
              <a:lnSpc>
                <a:spcPct val="100000"/>
              </a:lnSpc>
            </a:pPr>
            <a:fld id="{81D60167-4931-47E6-BA6A-407CBD079E47}" type="slidenum">
              <a:rPr lang="en-US" smtClean="0"/>
              <a:t>6</a:t>
            </a:fld>
            <a:endParaRPr lang="en-US" dirty="0"/>
          </a:p>
        </p:txBody>
      </p:sp>
      <p:pic>
        <p:nvPicPr>
          <p:cNvPr id="1026" name="Picture 2" descr="Graphic Arrow pointing to the right.  Contains a title - Oranganizational Capability&#10;To the left is a button of the text box is a button lable - Proposa&#10;Text lists  seven items&#10;Ethics (kickbacks, false claims/statements, collusion, contiengecy fees, procurement integrity, independence)&#10;Purchasing &amp; Teaminig/Subcontracting&#10;Estimating&#10;Pricing/Cost Analysis&#10;Indirect Costs&#10;Direct Labor/Materials/ODCs&#10;Certifications" title="Pre Award and Proposal Activ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66776"/>
            <a:ext cx="7491413" cy="450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3124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861774"/>
          </a:xfrm>
          <a:prstGeom prst="rect">
            <a:avLst/>
          </a:prstGeom>
        </p:spPr>
        <p:txBody>
          <a:bodyPr vert="horz" wrap="square" lIns="0" tIns="0" rIns="0" bIns="0" rtlCol="0">
            <a:spAutoFit/>
          </a:bodyPr>
          <a:lstStyle/>
          <a:p>
            <a:pPr marL="12700">
              <a:lnSpc>
                <a:spcPct val="100000"/>
              </a:lnSpc>
            </a:pPr>
            <a:r>
              <a:rPr sz="2800" dirty="0">
                <a:solidFill>
                  <a:schemeClr val="bg2">
                    <a:lumMod val="50000"/>
                  </a:schemeClr>
                </a:solidFill>
                <a:latin typeface="+mj-lt"/>
                <a:cs typeface="+mj-cs"/>
              </a:rPr>
              <a:t>Novation and Change-of-Name</a:t>
            </a:r>
          </a:p>
          <a:p>
            <a:pPr marL="12700">
              <a:lnSpc>
                <a:spcPct val="100000"/>
              </a:lnSpc>
            </a:pPr>
            <a:r>
              <a:rPr sz="2800" dirty="0">
                <a:solidFill>
                  <a:schemeClr val="bg2">
                    <a:lumMod val="50000"/>
                  </a:schemeClr>
                </a:solidFill>
                <a:latin typeface="+mj-lt"/>
                <a:cs typeface="+mj-cs"/>
              </a:rPr>
              <a:t>Agreements</a:t>
            </a:r>
          </a:p>
        </p:txBody>
      </p:sp>
      <p:sp>
        <p:nvSpPr>
          <p:cNvPr id="3" name="object 3"/>
          <p:cNvSpPr txBox="1"/>
          <p:nvPr/>
        </p:nvSpPr>
        <p:spPr>
          <a:xfrm>
            <a:off x="764540" y="2187302"/>
            <a:ext cx="7614284" cy="1013098"/>
          </a:xfrm>
          <a:prstGeom prst="rect">
            <a:avLst/>
          </a:prstGeom>
        </p:spPr>
        <p:txBody>
          <a:bodyPr vert="horz" wrap="square" lIns="0" tIns="0" rIns="0" bIns="0" rtlCol="0">
            <a:spAutoFit/>
          </a:bodyPr>
          <a:lstStyle/>
          <a:p>
            <a:pPr marL="12700" marR="5080">
              <a:tabLst>
                <a:tab pos="356235" algn="l"/>
              </a:tabLst>
            </a:pPr>
            <a:r>
              <a:rPr lang="en-US" sz="2000" b="1" spc="-5" dirty="0">
                <a:solidFill>
                  <a:schemeClr val="bg2">
                    <a:lumMod val="50000"/>
                  </a:schemeClr>
                </a:solidFill>
                <a:latin typeface="+mj-lt"/>
                <a:cs typeface="Arial"/>
              </a:rPr>
              <a:t>FAR</a:t>
            </a:r>
            <a:r>
              <a:rPr lang="en-US" sz="2000" b="1" spc="15" dirty="0">
                <a:solidFill>
                  <a:schemeClr val="bg2">
                    <a:lumMod val="50000"/>
                  </a:schemeClr>
                </a:solidFill>
                <a:latin typeface="+mj-lt"/>
                <a:cs typeface="Arial"/>
              </a:rPr>
              <a:t> </a:t>
            </a:r>
            <a:r>
              <a:rPr lang="en-US" sz="2000" b="1" spc="-5" dirty="0" smtClean="0">
                <a:solidFill>
                  <a:schemeClr val="bg2">
                    <a:lumMod val="50000"/>
                  </a:schemeClr>
                </a:solidFill>
                <a:latin typeface="+mj-lt"/>
                <a:cs typeface="Arial"/>
              </a:rPr>
              <a:t>4</a:t>
            </a:r>
            <a:r>
              <a:rPr lang="en-US" sz="2000" b="1" dirty="0" smtClean="0">
                <a:solidFill>
                  <a:schemeClr val="bg2">
                    <a:lumMod val="50000"/>
                  </a:schemeClr>
                </a:solidFill>
                <a:latin typeface="+mj-lt"/>
                <a:cs typeface="Arial"/>
              </a:rPr>
              <a:t>2</a:t>
            </a:r>
            <a:r>
              <a:rPr lang="en-US" sz="2000" b="1" spc="-5" dirty="0" smtClean="0">
                <a:solidFill>
                  <a:schemeClr val="bg2">
                    <a:lumMod val="50000"/>
                  </a:schemeClr>
                </a:solidFill>
                <a:latin typeface="+mj-lt"/>
                <a:cs typeface="Arial"/>
              </a:rPr>
              <a:t>.12  - </a:t>
            </a:r>
            <a:r>
              <a:rPr sz="2000" spc="-5" dirty="0" smtClean="0">
                <a:solidFill>
                  <a:schemeClr val="bg2">
                    <a:lumMod val="50000"/>
                  </a:schemeClr>
                </a:solidFill>
                <a:latin typeface="+mj-lt"/>
                <a:cs typeface="Arial"/>
              </a:rPr>
              <a:t>A </a:t>
            </a:r>
            <a:r>
              <a:rPr sz="2000" spc="-5" dirty="0">
                <a:solidFill>
                  <a:schemeClr val="bg2">
                    <a:lumMod val="50000"/>
                  </a:schemeClr>
                </a:solidFill>
                <a:latin typeface="+mj-lt"/>
                <a:cs typeface="Arial"/>
              </a:rPr>
              <a:t>no</a:t>
            </a:r>
            <a:r>
              <a:rPr sz="2000" dirty="0">
                <a:solidFill>
                  <a:schemeClr val="bg2">
                    <a:lumMod val="50000"/>
                  </a:schemeClr>
                </a:solidFill>
                <a:latin typeface="+mj-lt"/>
                <a:cs typeface="Arial"/>
              </a:rPr>
              <a:t>v</a:t>
            </a:r>
            <a:r>
              <a:rPr sz="2000" spc="-5" dirty="0">
                <a:solidFill>
                  <a:schemeClr val="bg2">
                    <a:lumMod val="50000"/>
                  </a:schemeClr>
                </a:solidFill>
                <a:latin typeface="+mj-lt"/>
                <a:cs typeface="Arial"/>
              </a:rPr>
              <a:t>at</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on</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ag</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eem</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nt</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re</a:t>
            </a:r>
            <a:r>
              <a:rPr sz="2000" spc="0" dirty="0">
                <a:solidFill>
                  <a:schemeClr val="bg2">
                    <a:lumMod val="50000"/>
                  </a:schemeClr>
                </a:solidFill>
                <a:latin typeface="+mj-lt"/>
                <a:cs typeface="Arial"/>
              </a:rPr>
              <a:t>c</a:t>
            </a:r>
            <a:r>
              <a:rPr sz="2000" spc="-5" dirty="0">
                <a:solidFill>
                  <a:schemeClr val="bg2">
                    <a:lumMod val="50000"/>
                  </a:schemeClr>
                </a:solidFill>
                <a:latin typeface="+mj-lt"/>
                <a:cs typeface="Arial"/>
              </a:rPr>
              <a:t>og</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iz</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s a </a:t>
            </a:r>
            <a:r>
              <a:rPr sz="2000" dirty="0">
                <a:solidFill>
                  <a:schemeClr val="bg2">
                    <a:lumMod val="50000"/>
                  </a:schemeClr>
                </a:solidFill>
                <a:latin typeface="+mj-lt"/>
                <a:cs typeface="Arial"/>
              </a:rPr>
              <a:t>successo</a:t>
            </a:r>
            <a:r>
              <a:rPr sz="2000" spc="-5" dirty="0">
                <a:solidFill>
                  <a:schemeClr val="bg2">
                    <a:lumMod val="50000"/>
                  </a:schemeClr>
                </a:solidFill>
                <a:latin typeface="+mj-lt"/>
                <a:cs typeface="Arial"/>
              </a:rPr>
              <a:t>r</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n</a:t>
            </a:r>
            <a:r>
              <a:rPr sz="2000" spc="10" dirty="0">
                <a:solidFill>
                  <a:schemeClr val="bg2">
                    <a:lumMod val="50000"/>
                  </a:schemeClr>
                </a:solidFill>
                <a:latin typeface="+mj-lt"/>
                <a:cs typeface="Arial"/>
              </a:rPr>
              <a:t> </a:t>
            </a:r>
            <a:r>
              <a:rPr sz="2000" spc="-10" dirty="0">
                <a:solidFill>
                  <a:schemeClr val="bg2">
                    <a:lumMod val="50000"/>
                  </a:schemeClr>
                </a:solidFill>
                <a:latin typeface="+mj-lt"/>
                <a:cs typeface="Arial"/>
              </a:rPr>
              <a:t>i</a:t>
            </a:r>
            <a:r>
              <a:rPr sz="2000" dirty="0">
                <a:solidFill>
                  <a:schemeClr val="bg2">
                    <a:lumMod val="50000"/>
                  </a:schemeClr>
                </a:solidFill>
                <a:latin typeface="+mj-lt"/>
                <a:cs typeface="Arial"/>
              </a:rPr>
              <a:t>nteres</a:t>
            </a:r>
            <a:r>
              <a:rPr sz="2000" spc="-5" dirty="0">
                <a:solidFill>
                  <a:schemeClr val="bg2">
                    <a:lumMod val="50000"/>
                  </a:schemeClr>
                </a:solidFill>
                <a:latin typeface="+mj-lt"/>
                <a:cs typeface="Arial"/>
              </a:rPr>
              <a:t>t</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t</a:t>
            </a:r>
            <a:r>
              <a:rPr sz="2000" spc="-5" dirty="0">
                <a:solidFill>
                  <a:schemeClr val="bg2">
                    <a:lumMod val="50000"/>
                  </a:schemeClr>
                </a:solidFill>
                <a:latin typeface="+mj-lt"/>
                <a:cs typeface="Arial"/>
              </a:rPr>
              <a:t>o</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Gove</a:t>
            </a:r>
            <a:r>
              <a:rPr sz="2000" spc="-10" dirty="0">
                <a:solidFill>
                  <a:schemeClr val="bg2">
                    <a:lumMod val="50000"/>
                  </a:schemeClr>
                </a:solidFill>
                <a:latin typeface="+mj-lt"/>
                <a:cs typeface="Arial"/>
              </a:rPr>
              <a:t>r</a:t>
            </a:r>
            <a:r>
              <a:rPr sz="2000" dirty="0">
                <a:solidFill>
                  <a:schemeClr val="bg2">
                    <a:lumMod val="50000"/>
                  </a:schemeClr>
                </a:solidFill>
                <a:latin typeface="+mj-lt"/>
                <a:cs typeface="Arial"/>
              </a:rPr>
              <a:t>nmen</a:t>
            </a:r>
            <a:r>
              <a:rPr sz="2000" spc="-5" dirty="0">
                <a:solidFill>
                  <a:schemeClr val="bg2">
                    <a:lumMod val="50000"/>
                  </a:schemeClr>
                </a:solidFill>
                <a:latin typeface="+mj-lt"/>
                <a:cs typeface="Arial"/>
              </a:rPr>
              <a:t>t</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contrac</a:t>
            </a:r>
            <a:r>
              <a:rPr sz="2000" spc="-10" dirty="0">
                <a:solidFill>
                  <a:schemeClr val="bg2">
                    <a:lumMod val="50000"/>
                  </a:schemeClr>
                </a:solidFill>
                <a:latin typeface="+mj-lt"/>
                <a:cs typeface="Arial"/>
              </a:rPr>
              <a:t>t</a:t>
            </a:r>
            <a:r>
              <a:rPr sz="2000" spc="-5" dirty="0">
                <a:solidFill>
                  <a:schemeClr val="bg2">
                    <a:lumMod val="50000"/>
                  </a:schemeClr>
                </a:solidFill>
                <a:latin typeface="+mj-lt"/>
                <a:cs typeface="Arial"/>
              </a:rPr>
              <a:t>s wh</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n</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the</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tr</a:t>
            </a:r>
            <a:r>
              <a:rPr sz="2000" spc="0" dirty="0">
                <a:solidFill>
                  <a:schemeClr val="bg2">
                    <a:lumMod val="50000"/>
                  </a:schemeClr>
                </a:solidFill>
                <a:latin typeface="+mj-lt"/>
                <a:cs typeface="Arial"/>
              </a:rPr>
              <a:t>a</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t</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’s</a:t>
            </a:r>
            <a:r>
              <a:rPr sz="2000" spc="-20" dirty="0">
                <a:solidFill>
                  <a:schemeClr val="bg2">
                    <a:lumMod val="50000"/>
                  </a:schemeClr>
                </a:solidFill>
                <a:latin typeface="+mj-lt"/>
                <a:cs typeface="Arial"/>
              </a:rPr>
              <a:t> </a:t>
            </a:r>
            <a:r>
              <a:rPr sz="2000" spc="-5" dirty="0">
                <a:solidFill>
                  <a:schemeClr val="bg2">
                    <a:lumMod val="50000"/>
                  </a:schemeClr>
                </a:solidFill>
                <a:latin typeface="+mj-lt"/>
                <a:cs typeface="Arial"/>
              </a:rPr>
              <a:t>a</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s</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ts a</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e </a:t>
            </a:r>
            <a:r>
              <a:rPr sz="2000" dirty="0">
                <a:solidFill>
                  <a:schemeClr val="bg2">
                    <a:lumMod val="50000"/>
                  </a:schemeClr>
                </a:solidFill>
                <a:latin typeface="+mj-lt"/>
                <a:cs typeface="Arial"/>
              </a:rPr>
              <a:t>t</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n</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fe</a:t>
            </a:r>
            <a:r>
              <a:rPr sz="2000" spc="0" dirty="0">
                <a:solidFill>
                  <a:schemeClr val="bg2">
                    <a:lumMod val="50000"/>
                  </a:schemeClr>
                </a:solidFill>
                <a:latin typeface="+mj-lt"/>
                <a:cs typeface="Arial"/>
              </a:rPr>
              <a:t>r</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d.</a:t>
            </a:r>
            <a:endParaRPr sz="2000" dirty="0">
              <a:solidFill>
                <a:schemeClr val="bg2">
                  <a:lumMod val="50000"/>
                </a:schemeClr>
              </a:solidFill>
              <a:latin typeface="+mj-lt"/>
              <a:cs typeface="Arial"/>
            </a:endParaRPr>
          </a:p>
          <a:p>
            <a:pPr marL="812800" lvl="1" indent="-342900">
              <a:spcBef>
                <a:spcPts val="670"/>
              </a:spcBef>
              <a:buFont typeface="Arial"/>
              <a:buChar char="•"/>
              <a:tabLst>
                <a:tab pos="356235" algn="l"/>
              </a:tabLst>
            </a:pPr>
            <a:r>
              <a:rPr sz="2000" spc="-5" dirty="0">
                <a:solidFill>
                  <a:schemeClr val="bg2">
                    <a:lumMod val="50000"/>
                  </a:schemeClr>
                </a:solidFill>
                <a:latin typeface="+mj-lt"/>
                <a:cs typeface="Arial"/>
              </a:rPr>
              <a:t>Effec</a:t>
            </a:r>
            <a:r>
              <a:rPr sz="2000" dirty="0">
                <a:solidFill>
                  <a:schemeClr val="bg2">
                    <a:lumMod val="50000"/>
                  </a:schemeClr>
                </a:solidFill>
                <a:latin typeface="+mj-lt"/>
                <a:cs typeface="Arial"/>
              </a:rPr>
              <a:t>t</a:t>
            </a:r>
            <a:r>
              <a:rPr sz="2000" spc="-5" dirty="0">
                <a:solidFill>
                  <a:schemeClr val="bg2">
                    <a:lumMod val="50000"/>
                  </a:schemeClr>
                </a:solidFill>
                <a:latin typeface="+mj-lt"/>
                <a:cs typeface="Arial"/>
              </a:rPr>
              <a:t>ed th</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ou</a:t>
            </a:r>
            <a:r>
              <a:rPr sz="2000" dirty="0">
                <a:solidFill>
                  <a:schemeClr val="bg2">
                    <a:lumMod val="50000"/>
                  </a:schemeClr>
                </a:solidFill>
                <a:latin typeface="+mj-lt"/>
                <a:cs typeface="Arial"/>
              </a:rPr>
              <a:t>g</a:t>
            </a:r>
            <a:r>
              <a:rPr sz="2000" spc="-5" dirty="0">
                <a:solidFill>
                  <a:schemeClr val="bg2">
                    <a:lumMod val="50000"/>
                  </a:schemeClr>
                </a:solidFill>
                <a:latin typeface="+mj-lt"/>
                <a:cs typeface="Arial"/>
              </a:rPr>
              <a:t>h </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x</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u</a:t>
            </a:r>
            <a:r>
              <a:rPr sz="2000" spc="-5" dirty="0">
                <a:solidFill>
                  <a:schemeClr val="bg2">
                    <a:lumMod val="50000"/>
                  </a:schemeClr>
                </a:solidFill>
                <a:latin typeface="+mj-lt"/>
                <a:cs typeface="Arial"/>
              </a:rPr>
              <a:t>ti</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n </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f a mod</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fi</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at</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on.</a:t>
            </a:r>
            <a:endParaRPr sz="2000" dirty="0">
              <a:solidFill>
                <a:schemeClr val="bg2">
                  <a:lumMod val="50000"/>
                </a:schemeClr>
              </a:solidFill>
              <a:latin typeface="+mj-lt"/>
              <a:cs typeface="Arial"/>
            </a:endParaRP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60</a:t>
            </a:fld>
            <a:endParaRPr lang="en-US" dirty="0"/>
          </a:p>
        </p:txBody>
      </p:sp>
    </p:spTree>
    <p:extLst>
      <p:ext uri="{BB962C8B-B14F-4D97-AF65-F5344CB8AC3E}">
        <p14:creationId xmlns:p14="http://schemas.microsoft.com/office/powerpoint/2010/main" val="7623011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861774"/>
          </a:xfrm>
          <a:prstGeom prst="rect">
            <a:avLst/>
          </a:prstGeom>
        </p:spPr>
        <p:txBody>
          <a:bodyPr vert="horz" wrap="square" lIns="0" tIns="0" rIns="0" bIns="0" rtlCol="0">
            <a:spAutoFit/>
          </a:bodyPr>
          <a:lstStyle/>
          <a:p>
            <a:pPr marL="12700"/>
            <a:r>
              <a:rPr sz="2800" dirty="0">
                <a:solidFill>
                  <a:schemeClr val="bg2">
                    <a:lumMod val="50000"/>
                  </a:schemeClr>
                </a:solidFill>
                <a:latin typeface="+mj-lt"/>
                <a:cs typeface="+mj-cs"/>
              </a:rPr>
              <a:t>Suspension of Work, Stop-Work</a:t>
            </a:r>
          </a:p>
          <a:p>
            <a:pPr marL="12700"/>
            <a:r>
              <a:rPr sz="2800" dirty="0">
                <a:solidFill>
                  <a:schemeClr val="bg2">
                    <a:lumMod val="50000"/>
                  </a:schemeClr>
                </a:solidFill>
                <a:latin typeface="+mj-lt"/>
                <a:cs typeface="+mj-cs"/>
              </a:rPr>
              <a:t>Orders and Government Delay of Work</a:t>
            </a:r>
          </a:p>
        </p:txBody>
      </p:sp>
      <p:sp>
        <p:nvSpPr>
          <p:cNvPr id="3" name="object 3"/>
          <p:cNvSpPr txBox="1">
            <a:spLocks noGrp="1"/>
          </p:cNvSpPr>
          <p:nvPr>
            <p:ph type="body" idx="1"/>
          </p:nvPr>
        </p:nvSpPr>
        <p:spPr>
          <a:xfrm>
            <a:off x="685800" y="1976338"/>
            <a:ext cx="7772400" cy="3129062"/>
          </a:xfrm>
          <a:prstGeom prst="rect">
            <a:avLst/>
          </a:prstGeom>
        </p:spPr>
        <p:txBody>
          <a:bodyPr vert="horz" wrap="square" lIns="0" tIns="0" rIns="0" bIns="0" rtlCol="0">
            <a:spAutoFit/>
          </a:bodyPr>
          <a:lstStyle/>
          <a:p>
            <a:pPr marL="355600" indent="-342900">
              <a:lnSpc>
                <a:spcPts val="2590"/>
              </a:lnSpc>
              <a:buFont typeface="Arial"/>
              <a:buChar char="•"/>
              <a:tabLst>
                <a:tab pos="356235" algn="l"/>
              </a:tabLst>
            </a:pPr>
            <a:r>
              <a:rPr sz="2000" dirty="0">
                <a:solidFill>
                  <a:schemeClr val="bg2">
                    <a:lumMod val="50000"/>
                  </a:schemeClr>
                </a:solidFill>
                <a:latin typeface="+mj-lt"/>
              </a:rPr>
              <a:t>S</a:t>
            </a:r>
            <a:r>
              <a:rPr sz="2000" spc="-10" dirty="0">
                <a:solidFill>
                  <a:schemeClr val="bg2">
                    <a:lumMod val="50000"/>
                  </a:schemeClr>
                </a:solidFill>
                <a:latin typeface="+mj-lt"/>
              </a:rPr>
              <a:t>u</a:t>
            </a:r>
            <a:r>
              <a:rPr sz="2000" dirty="0">
                <a:solidFill>
                  <a:schemeClr val="bg2">
                    <a:lumMod val="50000"/>
                  </a:schemeClr>
                </a:solidFill>
                <a:latin typeface="+mj-lt"/>
              </a:rPr>
              <a:t>sp</a:t>
            </a:r>
            <a:r>
              <a:rPr sz="2000" spc="-10" dirty="0">
                <a:solidFill>
                  <a:schemeClr val="bg2">
                    <a:lumMod val="50000"/>
                  </a:schemeClr>
                </a:solidFill>
                <a:latin typeface="+mj-lt"/>
              </a:rPr>
              <a:t>e</a:t>
            </a:r>
            <a:r>
              <a:rPr sz="2000" dirty="0">
                <a:solidFill>
                  <a:schemeClr val="bg2">
                    <a:lumMod val="50000"/>
                  </a:schemeClr>
                </a:solidFill>
                <a:latin typeface="+mj-lt"/>
              </a:rPr>
              <a:t>ns</a:t>
            </a:r>
            <a:r>
              <a:rPr sz="2000" spc="-10" dirty="0">
                <a:solidFill>
                  <a:schemeClr val="bg2">
                    <a:lumMod val="50000"/>
                  </a:schemeClr>
                </a:solidFill>
                <a:latin typeface="+mj-lt"/>
              </a:rPr>
              <a:t>i</a:t>
            </a:r>
            <a:r>
              <a:rPr sz="2000" dirty="0">
                <a:solidFill>
                  <a:schemeClr val="bg2">
                    <a:lumMod val="50000"/>
                  </a:schemeClr>
                </a:solidFill>
                <a:latin typeface="+mj-lt"/>
              </a:rPr>
              <a:t>on</a:t>
            </a:r>
            <a:r>
              <a:rPr sz="2000" spc="30" dirty="0">
                <a:solidFill>
                  <a:schemeClr val="bg2">
                    <a:lumMod val="50000"/>
                  </a:schemeClr>
                </a:solidFill>
                <a:latin typeface="+mj-lt"/>
              </a:rPr>
              <a:t> </a:t>
            </a:r>
            <a:r>
              <a:rPr sz="2000" dirty="0">
                <a:solidFill>
                  <a:schemeClr val="bg2">
                    <a:lumMod val="50000"/>
                  </a:schemeClr>
                </a:solidFill>
                <a:latin typeface="+mj-lt"/>
              </a:rPr>
              <a:t>of</a:t>
            </a:r>
            <a:r>
              <a:rPr sz="2000" spc="-10" dirty="0">
                <a:solidFill>
                  <a:schemeClr val="bg2">
                    <a:lumMod val="50000"/>
                  </a:schemeClr>
                </a:solidFill>
                <a:latin typeface="+mj-lt"/>
              </a:rPr>
              <a:t> </a:t>
            </a:r>
            <a:r>
              <a:rPr sz="2000" dirty="0">
                <a:solidFill>
                  <a:schemeClr val="bg2">
                    <a:lumMod val="50000"/>
                  </a:schemeClr>
                </a:solidFill>
                <a:latin typeface="+mj-lt"/>
              </a:rPr>
              <a:t>Work may</a:t>
            </a:r>
            <a:r>
              <a:rPr sz="2000" spc="-15" dirty="0">
                <a:solidFill>
                  <a:schemeClr val="bg2">
                    <a:lumMod val="50000"/>
                  </a:schemeClr>
                </a:solidFill>
                <a:latin typeface="+mj-lt"/>
              </a:rPr>
              <a:t> </a:t>
            </a:r>
            <a:r>
              <a:rPr sz="2000" dirty="0">
                <a:solidFill>
                  <a:schemeClr val="bg2">
                    <a:lumMod val="50000"/>
                  </a:schemeClr>
                </a:solidFill>
                <a:latin typeface="+mj-lt"/>
              </a:rPr>
              <a:t>be</a:t>
            </a:r>
            <a:r>
              <a:rPr sz="2000" spc="-10" dirty="0">
                <a:solidFill>
                  <a:schemeClr val="bg2">
                    <a:lumMod val="50000"/>
                  </a:schemeClr>
                </a:solidFill>
                <a:latin typeface="+mj-lt"/>
              </a:rPr>
              <a:t> </a:t>
            </a:r>
            <a:r>
              <a:rPr sz="2000" dirty="0">
                <a:solidFill>
                  <a:schemeClr val="bg2">
                    <a:lumMod val="50000"/>
                  </a:schemeClr>
                </a:solidFill>
                <a:latin typeface="+mj-lt"/>
              </a:rPr>
              <a:t>ordered</a:t>
            </a:r>
            <a:r>
              <a:rPr sz="2000" spc="5" dirty="0">
                <a:solidFill>
                  <a:schemeClr val="bg2">
                    <a:lumMod val="50000"/>
                  </a:schemeClr>
                </a:solidFill>
                <a:latin typeface="+mj-lt"/>
              </a:rPr>
              <a:t> </a:t>
            </a:r>
            <a:r>
              <a:rPr sz="2000" dirty="0">
                <a:solidFill>
                  <a:schemeClr val="bg2">
                    <a:lumMod val="50000"/>
                  </a:schemeClr>
                </a:solidFill>
                <a:latin typeface="+mj-lt"/>
              </a:rPr>
              <a:t>by </a:t>
            </a:r>
            <a:r>
              <a:rPr sz="2000" dirty="0" smtClean="0">
                <a:solidFill>
                  <a:schemeClr val="bg2">
                    <a:lumMod val="50000"/>
                  </a:schemeClr>
                </a:solidFill>
                <a:latin typeface="+mj-lt"/>
              </a:rPr>
              <a:t>the</a:t>
            </a:r>
            <a:r>
              <a:rPr lang="en-US" sz="2000" dirty="0" smtClean="0">
                <a:solidFill>
                  <a:schemeClr val="bg2">
                    <a:lumMod val="50000"/>
                  </a:schemeClr>
                </a:solidFill>
                <a:latin typeface="+mj-lt"/>
              </a:rPr>
              <a:t> </a:t>
            </a:r>
            <a:r>
              <a:rPr sz="2000" dirty="0" smtClean="0">
                <a:solidFill>
                  <a:schemeClr val="bg2">
                    <a:lumMod val="50000"/>
                  </a:schemeClr>
                </a:solidFill>
                <a:latin typeface="+mj-lt"/>
              </a:rPr>
              <a:t>C</a:t>
            </a:r>
            <a:r>
              <a:rPr sz="2000" spc="-10" dirty="0" smtClean="0">
                <a:solidFill>
                  <a:schemeClr val="bg2">
                    <a:lumMod val="50000"/>
                  </a:schemeClr>
                </a:solidFill>
                <a:latin typeface="+mj-lt"/>
              </a:rPr>
              <a:t>o</a:t>
            </a:r>
            <a:r>
              <a:rPr sz="2000" dirty="0" smtClean="0">
                <a:solidFill>
                  <a:schemeClr val="bg2">
                    <a:lumMod val="50000"/>
                  </a:schemeClr>
                </a:solidFill>
                <a:latin typeface="+mj-lt"/>
              </a:rPr>
              <a:t>ntrac</a:t>
            </a:r>
            <a:r>
              <a:rPr sz="2000" spc="5" dirty="0" smtClean="0">
                <a:solidFill>
                  <a:schemeClr val="bg2">
                    <a:lumMod val="50000"/>
                  </a:schemeClr>
                </a:solidFill>
                <a:latin typeface="+mj-lt"/>
              </a:rPr>
              <a:t>t</a:t>
            </a:r>
            <a:r>
              <a:rPr sz="2000" dirty="0" smtClean="0">
                <a:solidFill>
                  <a:schemeClr val="bg2">
                    <a:lumMod val="50000"/>
                  </a:schemeClr>
                </a:solidFill>
                <a:latin typeface="+mj-lt"/>
              </a:rPr>
              <a:t>i</a:t>
            </a:r>
            <a:r>
              <a:rPr sz="2000" spc="-10" dirty="0" smtClean="0">
                <a:solidFill>
                  <a:schemeClr val="bg2">
                    <a:lumMod val="50000"/>
                  </a:schemeClr>
                </a:solidFill>
                <a:latin typeface="+mj-lt"/>
              </a:rPr>
              <a:t>n</a:t>
            </a:r>
            <a:r>
              <a:rPr sz="2000" dirty="0" smtClean="0">
                <a:solidFill>
                  <a:schemeClr val="bg2">
                    <a:lumMod val="50000"/>
                  </a:schemeClr>
                </a:solidFill>
                <a:latin typeface="+mj-lt"/>
              </a:rPr>
              <a:t>g</a:t>
            </a:r>
            <a:r>
              <a:rPr sz="2000" spc="10" dirty="0" smtClean="0">
                <a:solidFill>
                  <a:schemeClr val="bg2">
                    <a:lumMod val="50000"/>
                  </a:schemeClr>
                </a:solidFill>
                <a:latin typeface="+mj-lt"/>
              </a:rPr>
              <a:t> </a:t>
            </a:r>
            <a:r>
              <a:rPr sz="2000" dirty="0">
                <a:solidFill>
                  <a:schemeClr val="bg2">
                    <a:lumMod val="50000"/>
                  </a:schemeClr>
                </a:solidFill>
                <a:latin typeface="+mj-lt"/>
              </a:rPr>
              <a:t>O</a:t>
            </a:r>
            <a:r>
              <a:rPr sz="2000" spc="5" dirty="0">
                <a:solidFill>
                  <a:schemeClr val="bg2">
                    <a:lumMod val="50000"/>
                  </a:schemeClr>
                </a:solidFill>
                <a:latin typeface="+mj-lt"/>
              </a:rPr>
              <a:t>f</a:t>
            </a:r>
            <a:r>
              <a:rPr sz="2000" dirty="0">
                <a:solidFill>
                  <a:schemeClr val="bg2">
                    <a:lumMod val="50000"/>
                  </a:schemeClr>
                </a:solidFill>
                <a:latin typeface="+mj-lt"/>
              </a:rPr>
              <a:t>ficer</a:t>
            </a:r>
            <a:r>
              <a:rPr sz="2000" spc="-20" dirty="0">
                <a:solidFill>
                  <a:schemeClr val="bg2">
                    <a:lumMod val="50000"/>
                  </a:schemeClr>
                </a:solidFill>
                <a:latin typeface="+mj-lt"/>
              </a:rPr>
              <a:t> </a:t>
            </a:r>
            <a:r>
              <a:rPr sz="2000" dirty="0">
                <a:solidFill>
                  <a:schemeClr val="bg2">
                    <a:lumMod val="50000"/>
                  </a:schemeClr>
                </a:solidFill>
                <a:latin typeface="+mj-lt"/>
              </a:rPr>
              <a:t>for</a:t>
            </a:r>
            <a:r>
              <a:rPr sz="2000" spc="-15" dirty="0">
                <a:solidFill>
                  <a:schemeClr val="bg2">
                    <a:lumMod val="50000"/>
                  </a:schemeClr>
                </a:solidFill>
                <a:latin typeface="+mj-lt"/>
              </a:rPr>
              <a:t> </a:t>
            </a:r>
            <a:r>
              <a:rPr sz="2000" dirty="0">
                <a:solidFill>
                  <a:schemeClr val="bg2">
                    <a:lumMod val="50000"/>
                  </a:schemeClr>
                </a:solidFill>
                <a:latin typeface="+mj-lt"/>
              </a:rPr>
              <a:t>a reasona</a:t>
            </a:r>
            <a:r>
              <a:rPr sz="2000" spc="-10" dirty="0">
                <a:solidFill>
                  <a:schemeClr val="bg2">
                    <a:lumMod val="50000"/>
                  </a:schemeClr>
                </a:solidFill>
                <a:latin typeface="+mj-lt"/>
              </a:rPr>
              <a:t>b</a:t>
            </a:r>
            <a:r>
              <a:rPr sz="2000" dirty="0">
                <a:solidFill>
                  <a:schemeClr val="bg2">
                    <a:lumMod val="50000"/>
                  </a:schemeClr>
                </a:solidFill>
                <a:latin typeface="+mj-lt"/>
              </a:rPr>
              <a:t>le</a:t>
            </a:r>
            <a:r>
              <a:rPr sz="2000" spc="30" dirty="0">
                <a:solidFill>
                  <a:schemeClr val="bg2">
                    <a:lumMod val="50000"/>
                  </a:schemeClr>
                </a:solidFill>
                <a:latin typeface="+mj-lt"/>
              </a:rPr>
              <a:t> </a:t>
            </a:r>
            <a:r>
              <a:rPr sz="2000" dirty="0">
                <a:solidFill>
                  <a:schemeClr val="bg2">
                    <a:lumMod val="50000"/>
                  </a:schemeClr>
                </a:solidFill>
                <a:latin typeface="+mj-lt"/>
              </a:rPr>
              <a:t>peri</a:t>
            </a:r>
            <a:r>
              <a:rPr sz="2000" spc="-10" dirty="0">
                <a:solidFill>
                  <a:schemeClr val="bg2">
                    <a:lumMod val="50000"/>
                  </a:schemeClr>
                </a:solidFill>
                <a:latin typeface="+mj-lt"/>
              </a:rPr>
              <a:t>o</a:t>
            </a:r>
            <a:r>
              <a:rPr sz="2000" dirty="0">
                <a:solidFill>
                  <a:schemeClr val="bg2">
                    <a:lumMod val="50000"/>
                  </a:schemeClr>
                </a:solidFill>
                <a:latin typeface="+mj-lt"/>
              </a:rPr>
              <a:t>d</a:t>
            </a:r>
            <a:r>
              <a:rPr sz="2000" spc="20" dirty="0">
                <a:solidFill>
                  <a:schemeClr val="bg2">
                    <a:lumMod val="50000"/>
                  </a:schemeClr>
                </a:solidFill>
                <a:latin typeface="+mj-lt"/>
              </a:rPr>
              <a:t> </a:t>
            </a:r>
            <a:r>
              <a:rPr sz="2000" dirty="0">
                <a:solidFill>
                  <a:schemeClr val="bg2">
                    <a:lumMod val="50000"/>
                  </a:schemeClr>
                </a:solidFill>
                <a:latin typeface="+mj-lt"/>
              </a:rPr>
              <a:t>of</a:t>
            </a:r>
            <a:r>
              <a:rPr sz="2000" spc="-20" dirty="0">
                <a:solidFill>
                  <a:schemeClr val="bg2">
                    <a:lumMod val="50000"/>
                  </a:schemeClr>
                </a:solidFill>
                <a:latin typeface="+mj-lt"/>
              </a:rPr>
              <a:t> </a:t>
            </a:r>
            <a:r>
              <a:rPr sz="2000" dirty="0">
                <a:solidFill>
                  <a:schemeClr val="bg2">
                    <a:lumMod val="50000"/>
                  </a:schemeClr>
                </a:solidFill>
                <a:latin typeface="+mj-lt"/>
              </a:rPr>
              <a:t>time.</a:t>
            </a:r>
          </a:p>
          <a:p>
            <a:pPr marL="355600" marR="312420" indent="-342900">
              <a:lnSpc>
                <a:spcPct val="80000"/>
              </a:lnSpc>
              <a:spcBef>
                <a:spcPts val="1200"/>
              </a:spcBef>
              <a:buFont typeface="Arial"/>
              <a:buChar char="•"/>
              <a:tabLst>
                <a:tab pos="356235" algn="l"/>
                <a:tab pos="6473825" algn="l"/>
              </a:tabLst>
            </a:pPr>
            <a:r>
              <a:rPr sz="2000" dirty="0">
                <a:solidFill>
                  <a:schemeClr val="bg2">
                    <a:lumMod val="50000"/>
                  </a:schemeClr>
                </a:solidFill>
                <a:latin typeface="+mj-lt"/>
              </a:rPr>
              <a:t>Stop Work O</a:t>
            </a:r>
            <a:r>
              <a:rPr sz="2000" spc="5" dirty="0">
                <a:solidFill>
                  <a:schemeClr val="bg2">
                    <a:lumMod val="50000"/>
                  </a:schemeClr>
                </a:solidFill>
                <a:latin typeface="+mj-lt"/>
              </a:rPr>
              <a:t>r</a:t>
            </a:r>
            <a:r>
              <a:rPr sz="2000" dirty="0">
                <a:solidFill>
                  <a:schemeClr val="bg2">
                    <a:lumMod val="50000"/>
                  </a:schemeClr>
                </a:solidFill>
                <a:latin typeface="+mj-lt"/>
              </a:rPr>
              <a:t>ders</a:t>
            </a:r>
            <a:r>
              <a:rPr sz="2000" spc="-20" dirty="0">
                <a:solidFill>
                  <a:schemeClr val="bg2">
                    <a:lumMod val="50000"/>
                  </a:schemeClr>
                </a:solidFill>
                <a:latin typeface="+mj-lt"/>
              </a:rPr>
              <a:t> </a:t>
            </a:r>
            <a:r>
              <a:rPr sz="2000" dirty="0">
                <a:solidFill>
                  <a:schemeClr val="bg2">
                    <a:lumMod val="50000"/>
                  </a:schemeClr>
                </a:solidFill>
                <a:latin typeface="+mj-lt"/>
              </a:rPr>
              <a:t>used</a:t>
            </a:r>
            <a:r>
              <a:rPr sz="2000" spc="5" dirty="0">
                <a:solidFill>
                  <a:schemeClr val="bg2">
                    <a:lumMod val="50000"/>
                  </a:schemeClr>
                </a:solidFill>
                <a:latin typeface="+mj-lt"/>
              </a:rPr>
              <a:t> </a:t>
            </a:r>
            <a:r>
              <a:rPr sz="2000" dirty="0">
                <a:solidFill>
                  <a:schemeClr val="bg2">
                    <a:lumMod val="50000"/>
                  </a:schemeClr>
                </a:solidFill>
                <a:latin typeface="+mj-lt"/>
              </a:rPr>
              <a:t>if</a:t>
            </a:r>
            <a:r>
              <a:rPr sz="2000" spc="-10" dirty="0">
                <a:solidFill>
                  <a:schemeClr val="bg2">
                    <a:lumMod val="50000"/>
                  </a:schemeClr>
                </a:solidFill>
                <a:latin typeface="+mj-lt"/>
              </a:rPr>
              <a:t> </a:t>
            </a:r>
            <a:r>
              <a:rPr sz="2000" dirty="0">
                <a:solidFill>
                  <a:schemeClr val="bg2">
                    <a:lumMod val="50000"/>
                  </a:schemeClr>
                </a:solidFill>
                <a:latin typeface="+mj-lt"/>
              </a:rPr>
              <a:t>it</a:t>
            </a:r>
            <a:r>
              <a:rPr sz="2000" spc="-10" dirty="0">
                <a:solidFill>
                  <a:schemeClr val="bg2">
                    <a:lumMod val="50000"/>
                  </a:schemeClr>
                </a:solidFill>
                <a:latin typeface="+mj-lt"/>
              </a:rPr>
              <a:t> </a:t>
            </a:r>
            <a:r>
              <a:rPr sz="2000" dirty="0">
                <a:solidFill>
                  <a:schemeClr val="bg2">
                    <a:lumMod val="50000"/>
                  </a:schemeClr>
                </a:solidFill>
                <a:latin typeface="+mj-lt"/>
              </a:rPr>
              <a:t>is adv</a:t>
            </a:r>
            <a:r>
              <a:rPr sz="2000" spc="-10" dirty="0">
                <a:solidFill>
                  <a:schemeClr val="bg2">
                    <a:lumMod val="50000"/>
                  </a:schemeClr>
                </a:solidFill>
                <a:latin typeface="+mj-lt"/>
              </a:rPr>
              <a:t>i</a:t>
            </a:r>
            <a:r>
              <a:rPr sz="2000" dirty="0">
                <a:solidFill>
                  <a:schemeClr val="bg2">
                    <a:lumMod val="50000"/>
                  </a:schemeClr>
                </a:solidFill>
                <a:latin typeface="+mj-lt"/>
              </a:rPr>
              <a:t>sab</a:t>
            </a:r>
            <a:r>
              <a:rPr sz="2000" spc="-10" dirty="0">
                <a:solidFill>
                  <a:schemeClr val="bg2">
                    <a:lumMod val="50000"/>
                  </a:schemeClr>
                </a:solidFill>
                <a:latin typeface="+mj-lt"/>
              </a:rPr>
              <a:t>l</a:t>
            </a:r>
            <a:r>
              <a:rPr sz="2000" dirty="0">
                <a:solidFill>
                  <a:schemeClr val="bg2">
                    <a:lumMod val="50000"/>
                  </a:schemeClr>
                </a:solidFill>
                <a:latin typeface="+mj-lt"/>
              </a:rPr>
              <a:t>e</a:t>
            </a:r>
            <a:r>
              <a:rPr sz="2000" spc="35" dirty="0">
                <a:solidFill>
                  <a:schemeClr val="bg2">
                    <a:lumMod val="50000"/>
                  </a:schemeClr>
                </a:solidFill>
                <a:latin typeface="+mj-lt"/>
              </a:rPr>
              <a:t> </a:t>
            </a:r>
            <a:r>
              <a:rPr sz="2000" dirty="0">
                <a:solidFill>
                  <a:schemeClr val="bg2">
                    <a:lumMod val="50000"/>
                  </a:schemeClr>
                </a:solidFill>
                <a:latin typeface="+mj-lt"/>
              </a:rPr>
              <a:t>to s</a:t>
            </a:r>
            <a:r>
              <a:rPr sz="2000" spc="-10" dirty="0">
                <a:solidFill>
                  <a:schemeClr val="bg2">
                    <a:lumMod val="50000"/>
                  </a:schemeClr>
                </a:solidFill>
                <a:latin typeface="+mj-lt"/>
              </a:rPr>
              <a:t>u</a:t>
            </a:r>
            <a:r>
              <a:rPr sz="2000" dirty="0">
                <a:solidFill>
                  <a:schemeClr val="bg2">
                    <a:lumMod val="50000"/>
                  </a:schemeClr>
                </a:solidFill>
                <a:latin typeface="+mj-lt"/>
              </a:rPr>
              <a:t>spe</a:t>
            </a:r>
            <a:r>
              <a:rPr sz="2000" spc="-10" dirty="0">
                <a:solidFill>
                  <a:schemeClr val="bg2">
                    <a:lumMod val="50000"/>
                  </a:schemeClr>
                </a:solidFill>
                <a:latin typeface="+mj-lt"/>
              </a:rPr>
              <a:t>n</a:t>
            </a:r>
            <a:r>
              <a:rPr sz="2000" dirty="0">
                <a:solidFill>
                  <a:schemeClr val="bg2">
                    <a:lumMod val="50000"/>
                  </a:schemeClr>
                </a:solidFill>
                <a:latin typeface="+mj-lt"/>
              </a:rPr>
              <a:t>d w</a:t>
            </a:r>
            <a:r>
              <a:rPr sz="2000" spc="-10" dirty="0">
                <a:solidFill>
                  <a:schemeClr val="bg2">
                    <a:lumMod val="50000"/>
                  </a:schemeClr>
                </a:solidFill>
                <a:latin typeface="+mj-lt"/>
              </a:rPr>
              <a:t>o</a:t>
            </a:r>
            <a:r>
              <a:rPr sz="2000" dirty="0">
                <a:solidFill>
                  <a:schemeClr val="bg2">
                    <a:lumMod val="50000"/>
                  </a:schemeClr>
                </a:solidFill>
                <a:latin typeface="+mj-lt"/>
              </a:rPr>
              <a:t>rk</a:t>
            </a:r>
            <a:r>
              <a:rPr sz="2000" spc="5" dirty="0">
                <a:solidFill>
                  <a:schemeClr val="bg2">
                    <a:lumMod val="50000"/>
                  </a:schemeClr>
                </a:solidFill>
                <a:latin typeface="+mj-lt"/>
              </a:rPr>
              <a:t> </a:t>
            </a:r>
            <a:r>
              <a:rPr sz="2000" dirty="0">
                <a:solidFill>
                  <a:schemeClr val="bg2">
                    <a:lumMod val="50000"/>
                  </a:schemeClr>
                </a:solidFill>
                <a:latin typeface="+mj-lt"/>
              </a:rPr>
              <a:t>pe</a:t>
            </a:r>
            <a:r>
              <a:rPr sz="2000" spc="-10" dirty="0">
                <a:solidFill>
                  <a:schemeClr val="bg2">
                    <a:lumMod val="50000"/>
                  </a:schemeClr>
                </a:solidFill>
                <a:latin typeface="+mj-lt"/>
              </a:rPr>
              <a:t>n</a:t>
            </a:r>
            <a:r>
              <a:rPr sz="2000" dirty="0">
                <a:solidFill>
                  <a:schemeClr val="bg2">
                    <a:lumMod val="50000"/>
                  </a:schemeClr>
                </a:solidFill>
                <a:latin typeface="+mj-lt"/>
              </a:rPr>
              <a:t>di</a:t>
            </a:r>
            <a:r>
              <a:rPr sz="2000" spc="-10" dirty="0">
                <a:solidFill>
                  <a:schemeClr val="bg2">
                    <a:lumMod val="50000"/>
                  </a:schemeClr>
                </a:solidFill>
                <a:latin typeface="+mj-lt"/>
              </a:rPr>
              <a:t>n</a:t>
            </a:r>
            <a:r>
              <a:rPr sz="2000" dirty="0">
                <a:solidFill>
                  <a:schemeClr val="bg2">
                    <a:lumMod val="50000"/>
                  </a:schemeClr>
                </a:solidFill>
                <a:latin typeface="+mj-lt"/>
              </a:rPr>
              <a:t>g</a:t>
            </a:r>
            <a:r>
              <a:rPr sz="2000" spc="35" dirty="0">
                <a:solidFill>
                  <a:schemeClr val="bg2">
                    <a:lumMod val="50000"/>
                  </a:schemeClr>
                </a:solidFill>
                <a:latin typeface="+mj-lt"/>
              </a:rPr>
              <a:t> </a:t>
            </a:r>
            <a:r>
              <a:rPr sz="2000" dirty="0">
                <a:solidFill>
                  <a:schemeClr val="bg2">
                    <a:lumMod val="50000"/>
                  </a:schemeClr>
                </a:solidFill>
                <a:latin typeface="+mj-lt"/>
              </a:rPr>
              <a:t>a dec</a:t>
            </a:r>
            <a:r>
              <a:rPr sz="2000" spc="-10" dirty="0">
                <a:solidFill>
                  <a:schemeClr val="bg2">
                    <a:lumMod val="50000"/>
                  </a:schemeClr>
                </a:solidFill>
                <a:latin typeface="+mj-lt"/>
              </a:rPr>
              <a:t>i</a:t>
            </a:r>
            <a:r>
              <a:rPr sz="2000" dirty="0">
                <a:solidFill>
                  <a:schemeClr val="bg2">
                    <a:lumMod val="50000"/>
                  </a:schemeClr>
                </a:solidFill>
                <a:latin typeface="+mj-lt"/>
              </a:rPr>
              <a:t>si</a:t>
            </a:r>
            <a:r>
              <a:rPr sz="2000" spc="-10" dirty="0">
                <a:solidFill>
                  <a:schemeClr val="bg2">
                    <a:lumMod val="50000"/>
                  </a:schemeClr>
                </a:solidFill>
                <a:latin typeface="+mj-lt"/>
              </a:rPr>
              <a:t>o</a:t>
            </a:r>
            <a:r>
              <a:rPr sz="2000" dirty="0">
                <a:solidFill>
                  <a:schemeClr val="bg2">
                    <a:lumMod val="50000"/>
                  </a:schemeClr>
                </a:solidFill>
                <a:latin typeface="+mj-lt"/>
              </a:rPr>
              <a:t>n</a:t>
            </a:r>
            <a:r>
              <a:rPr sz="2000" spc="20" dirty="0">
                <a:solidFill>
                  <a:schemeClr val="bg2">
                    <a:lumMod val="50000"/>
                  </a:schemeClr>
                </a:solidFill>
                <a:latin typeface="+mj-lt"/>
              </a:rPr>
              <a:t> </a:t>
            </a:r>
            <a:r>
              <a:rPr sz="2000" dirty="0">
                <a:solidFill>
                  <a:schemeClr val="bg2">
                    <a:lumMod val="50000"/>
                  </a:schemeClr>
                </a:solidFill>
                <a:latin typeface="+mj-lt"/>
              </a:rPr>
              <a:t>by the</a:t>
            </a:r>
            <a:r>
              <a:rPr sz="2000" spc="-15" dirty="0">
                <a:solidFill>
                  <a:schemeClr val="bg2">
                    <a:lumMod val="50000"/>
                  </a:schemeClr>
                </a:solidFill>
                <a:latin typeface="+mj-lt"/>
              </a:rPr>
              <a:t> </a:t>
            </a:r>
            <a:r>
              <a:rPr sz="2000" dirty="0" smtClean="0">
                <a:solidFill>
                  <a:schemeClr val="bg2">
                    <a:lumMod val="50000"/>
                  </a:schemeClr>
                </a:solidFill>
                <a:latin typeface="+mj-lt"/>
              </a:rPr>
              <a:t>Govern</a:t>
            </a:r>
            <a:r>
              <a:rPr sz="2000" spc="5" dirty="0" smtClean="0">
                <a:solidFill>
                  <a:schemeClr val="bg2">
                    <a:lumMod val="50000"/>
                  </a:schemeClr>
                </a:solidFill>
                <a:latin typeface="+mj-lt"/>
              </a:rPr>
              <a:t>m</a:t>
            </a:r>
            <a:r>
              <a:rPr sz="2000" dirty="0" smtClean="0">
                <a:solidFill>
                  <a:schemeClr val="bg2">
                    <a:lumMod val="50000"/>
                  </a:schemeClr>
                </a:solidFill>
                <a:latin typeface="+mj-lt"/>
              </a:rPr>
              <a:t>ent</a:t>
            </a:r>
            <a:r>
              <a:rPr lang="en-US" sz="2000" dirty="0" smtClean="0">
                <a:solidFill>
                  <a:schemeClr val="bg2">
                    <a:lumMod val="50000"/>
                  </a:schemeClr>
                </a:solidFill>
                <a:latin typeface="+mj-lt"/>
              </a:rPr>
              <a:t> </a:t>
            </a:r>
            <a:r>
              <a:rPr sz="2000" dirty="0" smtClean="0">
                <a:solidFill>
                  <a:schemeClr val="bg2">
                    <a:lumMod val="50000"/>
                  </a:schemeClr>
                </a:solidFill>
                <a:latin typeface="+mj-lt"/>
              </a:rPr>
              <a:t>and </a:t>
            </a:r>
            <a:r>
              <a:rPr sz="2000" dirty="0">
                <a:solidFill>
                  <a:schemeClr val="bg2">
                    <a:lumMod val="50000"/>
                  </a:schemeClr>
                </a:solidFill>
                <a:latin typeface="+mj-lt"/>
              </a:rPr>
              <a:t>a su</a:t>
            </a:r>
            <a:r>
              <a:rPr sz="2000" spc="-10" dirty="0">
                <a:solidFill>
                  <a:schemeClr val="bg2">
                    <a:lumMod val="50000"/>
                  </a:schemeClr>
                </a:solidFill>
                <a:latin typeface="+mj-lt"/>
              </a:rPr>
              <a:t>p</a:t>
            </a:r>
            <a:r>
              <a:rPr sz="2000" dirty="0">
                <a:solidFill>
                  <a:schemeClr val="bg2">
                    <a:lumMod val="50000"/>
                  </a:schemeClr>
                </a:solidFill>
                <a:latin typeface="+mj-lt"/>
              </a:rPr>
              <a:t>p</a:t>
            </a:r>
            <a:r>
              <a:rPr sz="2000" spc="-10" dirty="0">
                <a:solidFill>
                  <a:schemeClr val="bg2">
                    <a:lumMod val="50000"/>
                  </a:schemeClr>
                </a:solidFill>
                <a:latin typeface="+mj-lt"/>
              </a:rPr>
              <a:t>l</a:t>
            </a:r>
            <a:r>
              <a:rPr sz="2000" dirty="0">
                <a:solidFill>
                  <a:schemeClr val="bg2">
                    <a:lumMod val="50000"/>
                  </a:schemeClr>
                </a:solidFill>
                <a:latin typeface="+mj-lt"/>
              </a:rPr>
              <a:t>emental</a:t>
            </a:r>
            <a:r>
              <a:rPr sz="2000" spc="25" dirty="0">
                <a:solidFill>
                  <a:schemeClr val="bg2">
                    <a:lumMod val="50000"/>
                  </a:schemeClr>
                </a:solidFill>
                <a:latin typeface="+mj-lt"/>
              </a:rPr>
              <a:t> </a:t>
            </a:r>
            <a:r>
              <a:rPr sz="2000" dirty="0">
                <a:solidFill>
                  <a:schemeClr val="bg2">
                    <a:lumMod val="50000"/>
                  </a:schemeClr>
                </a:solidFill>
                <a:latin typeface="+mj-lt"/>
              </a:rPr>
              <a:t>a</a:t>
            </a:r>
            <a:r>
              <a:rPr sz="2000" spc="-10" dirty="0">
                <a:solidFill>
                  <a:schemeClr val="bg2">
                    <a:lumMod val="50000"/>
                  </a:schemeClr>
                </a:solidFill>
                <a:latin typeface="+mj-lt"/>
              </a:rPr>
              <a:t>g</a:t>
            </a:r>
            <a:r>
              <a:rPr sz="2000" dirty="0">
                <a:solidFill>
                  <a:schemeClr val="bg2">
                    <a:lumMod val="50000"/>
                  </a:schemeClr>
                </a:solidFill>
                <a:latin typeface="+mj-lt"/>
              </a:rPr>
              <a:t>reement prov</a:t>
            </a:r>
            <a:r>
              <a:rPr sz="2000" spc="-10" dirty="0">
                <a:solidFill>
                  <a:schemeClr val="bg2">
                    <a:lumMod val="50000"/>
                  </a:schemeClr>
                </a:solidFill>
                <a:latin typeface="+mj-lt"/>
              </a:rPr>
              <a:t>i</a:t>
            </a:r>
            <a:r>
              <a:rPr sz="2000" dirty="0">
                <a:solidFill>
                  <a:schemeClr val="bg2">
                    <a:lumMod val="50000"/>
                  </a:schemeClr>
                </a:solidFill>
                <a:latin typeface="+mj-lt"/>
              </a:rPr>
              <a:t>d</a:t>
            </a:r>
            <a:r>
              <a:rPr sz="2000" spc="-10" dirty="0">
                <a:solidFill>
                  <a:schemeClr val="bg2">
                    <a:lumMod val="50000"/>
                  </a:schemeClr>
                </a:solidFill>
                <a:latin typeface="+mj-lt"/>
              </a:rPr>
              <a:t>i</a:t>
            </a:r>
            <a:r>
              <a:rPr sz="2000" dirty="0">
                <a:solidFill>
                  <a:schemeClr val="bg2">
                    <a:lumMod val="50000"/>
                  </a:schemeClr>
                </a:solidFill>
                <a:latin typeface="+mj-lt"/>
              </a:rPr>
              <a:t>ng</a:t>
            </a:r>
            <a:r>
              <a:rPr sz="2000" spc="30" dirty="0">
                <a:solidFill>
                  <a:schemeClr val="bg2">
                    <a:lumMod val="50000"/>
                  </a:schemeClr>
                </a:solidFill>
                <a:latin typeface="+mj-lt"/>
              </a:rPr>
              <a:t> </a:t>
            </a:r>
            <a:r>
              <a:rPr sz="2000" dirty="0">
                <a:solidFill>
                  <a:schemeClr val="bg2">
                    <a:lumMod val="50000"/>
                  </a:schemeClr>
                </a:solidFill>
                <a:latin typeface="+mj-lt"/>
              </a:rPr>
              <a:t>for the susp</a:t>
            </a:r>
            <a:r>
              <a:rPr sz="2000" spc="-10" dirty="0">
                <a:solidFill>
                  <a:schemeClr val="bg2">
                    <a:lumMod val="50000"/>
                  </a:schemeClr>
                </a:solidFill>
                <a:latin typeface="+mj-lt"/>
              </a:rPr>
              <a:t>e</a:t>
            </a:r>
            <a:r>
              <a:rPr sz="2000" dirty="0">
                <a:solidFill>
                  <a:schemeClr val="bg2">
                    <a:lumMod val="50000"/>
                  </a:schemeClr>
                </a:solidFill>
                <a:latin typeface="+mj-lt"/>
              </a:rPr>
              <a:t>nsi</a:t>
            </a:r>
            <a:r>
              <a:rPr sz="2000" spc="-10" dirty="0">
                <a:solidFill>
                  <a:schemeClr val="bg2">
                    <a:lumMod val="50000"/>
                  </a:schemeClr>
                </a:solidFill>
                <a:latin typeface="+mj-lt"/>
              </a:rPr>
              <a:t>o</a:t>
            </a:r>
            <a:r>
              <a:rPr sz="2000" dirty="0">
                <a:solidFill>
                  <a:schemeClr val="bg2">
                    <a:lumMod val="50000"/>
                  </a:schemeClr>
                </a:solidFill>
                <a:latin typeface="+mj-lt"/>
              </a:rPr>
              <a:t>n</a:t>
            </a:r>
            <a:r>
              <a:rPr sz="2000" spc="35" dirty="0">
                <a:solidFill>
                  <a:schemeClr val="bg2">
                    <a:lumMod val="50000"/>
                  </a:schemeClr>
                </a:solidFill>
                <a:latin typeface="+mj-lt"/>
              </a:rPr>
              <a:t> </a:t>
            </a:r>
            <a:r>
              <a:rPr sz="2000" dirty="0">
                <a:solidFill>
                  <a:schemeClr val="bg2">
                    <a:lumMod val="50000"/>
                  </a:schemeClr>
                </a:solidFill>
                <a:latin typeface="+mj-lt"/>
              </a:rPr>
              <a:t>is not feas</a:t>
            </a:r>
            <a:r>
              <a:rPr sz="2000" spc="-15" dirty="0">
                <a:solidFill>
                  <a:schemeClr val="bg2">
                    <a:lumMod val="50000"/>
                  </a:schemeClr>
                </a:solidFill>
                <a:latin typeface="+mj-lt"/>
              </a:rPr>
              <a:t>i</a:t>
            </a:r>
            <a:r>
              <a:rPr sz="2000" dirty="0">
                <a:solidFill>
                  <a:schemeClr val="bg2">
                    <a:lumMod val="50000"/>
                  </a:schemeClr>
                </a:solidFill>
                <a:latin typeface="+mj-lt"/>
              </a:rPr>
              <a:t>bl</a:t>
            </a:r>
            <a:r>
              <a:rPr sz="2000" spc="-10" dirty="0">
                <a:solidFill>
                  <a:schemeClr val="bg2">
                    <a:lumMod val="50000"/>
                  </a:schemeClr>
                </a:solidFill>
                <a:latin typeface="+mj-lt"/>
              </a:rPr>
              <a:t>e</a:t>
            </a:r>
            <a:r>
              <a:rPr sz="2000" dirty="0">
                <a:solidFill>
                  <a:schemeClr val="bg2">
                    <a:lumMod val="50000"/>
                  </a:schemeClr>
                </a:solidFill>
                <a:latin typeface="+mj-lt"/>
              </a:rPr>
              <a:t>.</a:t>
            </a:r>
          </a:p>
          <a:p>
            <a:pPr marL="355600" marR="5080" indent="-342900">
              <a:lnSpc>
                <a:spcPct val="80000"/>
              </a:lnSpc>
              <a:spcBef>
                <a:spcPts val="1200"/>
              </a:spcBef>
              <a:buFont typeface="Arial"/>
              <a:buChar char="•"/>
              <a:tabLst>
                <a:tab pos="356235" algn="l"/>
              </a:tabLst>
            </a:pPr>
            <a:r>
              <a:rPr sz="2000" dirty="0">
                <a:solidFill>
                  <a:schemeClr val="bg2">
                    <a:lumMod val="50000"/>
                  </a:schemeClr>
                </a:solidFill>
                <a:latin typeface="+mj-lt"/>
              </a:rPr>
              <a:t>Govern</a:t>
            </a:r>
            <a:r>
              <a:rPr sz="2000" spc="5" dirty="0">
                <a:solidFill>
                  <a:schemeClr val="bg2">
                    <a:lumMod val="50000"/>
                  </a:schemeClr>
                </a:solidFill>
                <a:latin typeface="+mj-lt"/>
              </a:rPr>
              <a:t>m</a:t>
            </a:r>
            <a:r>
              <a:rPr sz="2000" dirty="0">
                <a:solidFill>
                  <a:schemeClr val="bg2">
                    <a:lumMod val="50000"/>
                  </a:schemeClr>
                </a:solidFill>
                <a:latin typeface="+mj-lt"/>
              </a:rPr>
              <a:t>ent</a:t>
            </a:r>
            <a:r>
              <a:rPr sz="2000" spc="-10" dirty="0">
                <a:solidFill>
                  <a:schemeClr val="bg2">
                    <a:lumMod val="50000"/>
                  </a:schemeClr>
                </a:solidFill>
                <a:latin typeface="+mj-lt"/>
              </a:rPr>
              <a:t> </a:t>
            </a:r>
            <a:r>
              <a:rPr sz="2000" dirty="0">
                <a:solidFill>
                  <a:schemeClr val="bg2">
                    <a:lumMod val="50000"/>
                  </a:schemeClr>
                </a:solidFill>
                <a:latin typeface="+mj-lt"/>
              </a:rPr>
              <a:t>D</a:t>
            </a:r>
            <a:r>
              <a:rPr sz="2000" spc="-10" dirty="0">
                <a:solidFill>
                  <a:schemeClr val="bg2">
                    <a:lumMod val="50000"/>
                  </a:schemeClr>
                </a:solidFill>
                <a:latin typeface="+mj-lt"/>
              </a:rPr>
              <a:t>e</a:t>
            </a:r>
            <a:r>
              <a:rPr sz="2000" dirty="0">
                <a:solidFill>
                  <a:schemeClr val="bg2">
                    <a:lumMod val="50000"/>
                  </a:schemeClr>
                </a:solidFill>
                <a:latin typeface="+mj-lt"/>
              </a:rPr>
              <a:t>l</a:t>
            </a:r>
            <a:r>
              <a:rPr sz="2000" spc="-10" dirty="0">
                <a:solidFill>
                  <a:schemeClr val="bg2">
                    <a:lumMod val="50000"/>
                  </a:schemeClr>
                </a:solidFill>
                <a:latin typeface="+mj-lt"/>
              </a:rPr>
              <a:t>a</a:t>
            </a:r>
            <a:r>
              <a:rPr sz="2000" dirty="0">
                <a:solidFill>
                  <a:schemeClr val="bg2">
                    <a:lumMod val="50000"/>
                  </a:schemeClr>
                </a:solidFill>
                <a:latin typeface="+mj-lt"/>
              </a:rPr>
              <a:t>y</a:t>
            </a:r>
            <a:r>
              <a:rPr sz="2000" spc="25" dirty="0">
                <a:solidFill>
                  <a:schemeClr val="bg2">
                    <a:lumMod val="50000"/>
                  </a:schemeClr>
                </a:solidFill>
                <a:latin typeface="+mj-lt"/>
              </a:rPr>
              <a:t> </a:t>
            </a:r>
            <a:r>
              <a:rPr sz="2000" dirty="0">
                <a:solidFill>
                  <a:schemeClr val="bg2">
                    <a:lumMod val="50000"/>
                  </a:schemeClr>
                </a:solidFill>
                <a:latin typeface="+mj-lt"/>
              </a:rPr>
              <a:t>of Work </a:t>
            </a:r>
            <a:r>
              <a:rPr sz="2000" spc="-10" dirty="0">
                <a:solidFill>
                  <a:schemeClr val="bg2">
                    <a:lumMod val="50000"/>
                  </a:schemeClr>
                </a:solidFill>
                <a:latin typeface="+mj-lt"/>
              </a:rPr>
              <a:t>d</a:t>
            </a:r>
            <a:r>
              <a:rPr sz="2000" dirty="0">
                <a:solidFill>
                  <a:schemeClr val="bg2">
                    <a:lumMod val="50000"/>
                  </a:schemeClr>
                </a:solidFill>
                <a:latin typeface="+mj-lt"/>
              </a:rPr>
              <a:t>oes not authorize</a:t>
            </a:r>
            <a:r>
              <a:rPr sz="2000" spc="10" dirty="0">
                <a:solidFill>
                  <a:schemeClr val="bg2">
                    <a:lumMod val="50000"/>
                  </a:schemeClr>
                </a:solidFill>
                <a:latin typeface="+mj-lt"/>
              </a:rPr>
              <a:t> </a:t>
            </a:r>
            <a:r>
              <a:rPr sz="2000" dirty="0">
                <a:solidFill>
                  <a:schemeClr val="bg2">
                    <a:lumMod val="50000"/>
                  </a:schemeClr>
                </a:solidFill>
                <a:latin typeface="+mj-lt"/>
              </a:rPr>
              <a:t>the co</a:t>
            </a:r>
            <a:r>
              <a:rPr sz="2000" spc="-10" dirty="0">
                <a:solidFill>
                  <a:schemeClr val="bg2">
                    <a:lumMod val="50000"/>
                  </a:schemeClr>
                </a:solidFill>
                <a:latin typeface="+mj-lt"/>
              </a:rPr>
              <a:t>n</a:t>
            </a:r>
            <a:r>
              <a:rPr sz="2000" dirty="0">
                <a:solidFill>
                  <a:schemeClr val="bg2">
                    <a:lumMod val="50000"/>
                  </a:schemeClr>
                </a:solidFill>
                <a:latin typeface="+mj-lt"/>
              </a:rPr>
              <a:t>tracti</a:t>
            </a:r>
            <a:r>
              <a:rPr sz="2000" spc="-10" dirty="0">
                <a:solidFill>
                  <a:schemeClr val="bg2">
                    <a:lumMod val="50000"/>
                  </a:schemeClr>
                </a:solidFill>
                <a:latin typeface="+mj-lt"/>
              </a:rPr>
              <a:t>n</a:t>
            </a:r>
            <a:r>
              <a:rPr sz="2000" dirty="0">
                <a:solidFill>
                  <a:schemeClr val="bg2">
                    <a:lumMod val="50000"/>
                  </a:schemeClr>
                </a:solidFill>
                <a:latin typeface="+mj-lt"/>
              </a:rPr>
              <a:t>g officer</a:t>
            </a:r>
            <a:r>
              <a:rPr sz="2000" spc="-10" dirty="0">
                <a:solidFill>
                  <a:schemeClr val="bg2">
                    <a:lumMod val="50000"/>
                  </a:schemeClr>
                </a:solidFill>
                <a:latin typeface="+mj-lt"/>
              </a:rPr>
              <a:t> </a:t>
            </a:r>
            <a:r>
              <a:rPr sz="2000" dirty="0">
                <a:solidFill>
                  <a:schemeClr val="bg2">
                    <a:lumMod val="50000"/>
                  </a:schemeClr>
                </a:solidFill>
                <a:latin typeface="+mj-lt"/>
              </a:rPr>
              <a:t>to</a:t>
            </a:r>
            <a:r>
              <a:rPr sz="2000" spc="-10" dirty="0">
                <a:solidFill>
                  <a:schemeClr val="bg2">
                    <a:lumMod val="50000"/>
                  </a:schemeClr>
                </a:solidFill>
                <a:latin typeface="+mj-lt"/>
              </a:rPr>
              <a:t> </a:t>
            </a:r>
            <a:r>
              <a:rPr sz="2000" dirty="0">
                <a:solidFill>
                  <a:schemeClr val="bg2">
                    <a:lumMod val="50000"/>
                  </a:schemeClr>
                </a:solidFill>
                <a:latin typeface="+mj-lt"/>
              </a:rPr>
              <a:t>order a sus</a:t>
            </a:r>
            <a:r>
              <a:rPr sz="2000" spc="-10" dirty="0">
                <a:solidFill>
                  <a:schemeClr val="bg2">
                    <a:lumMod val="50000"/>
                  </a:schemeClr>
                </a:solidFill>
                <a:latin typeface="+mj-lt"/>
              </a:rPr>
              <a:t>p</a:t>
            </a:r>
            <a:r>
              <a:rPr sz="2000" dirty="0">
                <a:solidFill>
                  <a:schemeClr val="bg2">
                    <a:lumMod val="50000"/>
                  </a:schemeClr>
                </a:solidFill>
                <a:latin typeface="+mj-lt"/>
              </a:rPr>
              <a:t>e</a:t>
            </a:r>
            <a:r>
              <a:rPr sz="2000" spc="-10" dirty="0">
                <a:solidFill>
                  <a:schemeClr val="bg2">
                    <a:lumMod val="50000"/>
                  </a:schemeClr>
                </a:solidFill>
                <a:latin typeface="+mj-lt"/>
              </a:rPr>
              <a:t>n</a:t>
            </a:r>
            <a:r>
              <a:rPr sz="2000" dirty="0">
                <a:solidFill>
                  <a:schemeClr val="bg2">
                    <a:lumMod val="50000"/>
                  </a:schemeClr>
                </a:solidFill>
                <a:latin typeface="+mj-lt"/>
              </a:rPr>
              <a:t>si</a:t>
            </a:r>
            <a:r>
              <a:rPr sz="2000" spc="-10" dirty="0">
                <a:solidFill>
                  <a:schemeClr val="bg2">
                    <a:lumMod val="50000"/>
                  </a:schemeClr>
                </a:solidFill>
                <a:latin typeface="+mj-lt"/>
              </a:rPr>
              <a:t>o</a:t>
            </a:r>
            <a:r>
              <a:rPr sz="2000" dirty="0">
                <a:solidFill>
                  <a:schemeClr val="bg2">
                    <a:lumMod val="50000"/>
                  </a:schemeClr>
                </a:solidFill>
                <a:latin typeface="+mj-lt"/>
              </a:rPr>
              <a:t>n,</a:t>
            </a:r>
            <a:r>
              <a:rPr sz="2000" spc="25" dirty="0">
                <a:solidFill>
                  <a:schemeClr val="bg2">
                    <a:lumMod val="50000"/>
                  </a:schemeClr>
                </a:solidFill>
                <a:latin typeface="+mj-lt"/>
              </a:rPr>
              <a:t> </a:t>
            </a:r>
            <a:r>
              <a:rPr sz="2000" dirty="0">
                <a:solidFill>
                  <a:schemeClr val="bg2">
                    <a:lumMod val="50000"/>
                  </a:schemeClr>
                </a:solidFill>
                <a:latin typeface="+mj-lt"/>
              </a:rPr>
              <a:t>d</a:t>
            </a:r>
            <a:r>
              <a:rPr sz="2000" spc="-10" dirty="0">
                <a:solidFill>
                  <a:schemeClr val="bg2">
                    <a:lumMod val="50000"/>
                  </a:schemeClr>
                </a:solidFill>
                <a:latin typeface="+mj-lt"/>
              </a:rPr>
              <a:t>e</a:t>
            </a:r>
            <a:r>
              <a:rPr sz="2000" dirty="0">
                <a:solidFill>
                  <a:schemeClr val="bg2">
                    <a:lumMod val="50000"/>
                  </a:schemeClr>
                </a:solidFill>
                <a:latin typeface="+mj-lt"/>
              </a:rPr>
              <a:t>l</a:t>
            </a:r>
            <a:r>
              <a:rPr sz="2000" spc="-10" dirty="0">
                <a:solidFill>
                  <a:schemeClr val="bg2">
                    <a:lumMod val="50000"/>
                  </a:schemeClr>
                </a:solidFill>
                <a:latin typeface="+mj-lt"/>
              </a:rPr>
              <a:t>a</a:t>
            </a:r>
            <a:r>
              <a:rPr sz="2000" dirty="0">
                <a:solidFill>
                  <a:schemeClr val="bg2">
                    <a:lumMod val="50000"/>
                  </a:schemeClr>
                </a:solidFill>
                <a:latin typeface="+mj-lt"/>
              </a:rPr>
              <a:t>y, or i</a:t>
            </a:r>
            <a:r>
              <a:rPr sz="2000" spc="-10" dirty="0">
                <a:solidFill>
                  <a:schemeClr val="bg2">
                    <a:lumMod val="50000"/>
                  </a:schemeClr>
                </a:solidFill>
                <a:latin typeface="+mj-lt"/>
              </a:rPr>
              <a:t>n</a:t>
            </a:r>
            <a:r>
              <a:rPr sz="2000" dirty="0">
                <a:solidFill>
                  <a:schemeClr val="bg2">
                    <a:lumMod val="50000"/>
                  </a:schemeClr>
                </a:solidFill>
                <a:latin typeface="+mj-lt"/>
              </a:rPr>
              <a:t>ter</a:t>
            </a:r>
            <a:r>
              <a:rPr sz="2000" spc="5" dirty="0">
                <a:solidFill>
                  <a:schemeClr val="bg2">
                    <a:lumMod val="50000"/>
                  </a:schemeClr>
                </a:solidFill>
                <a:latin typeface="+mj-lt"/>
              </a:rPr>
              <a:t>r</a:t>
            </a:r>
            <a:r>
              <a:rPr sz="2000" dirty="0">
                <a:solidFill>
                  <a:schemeClr val="bg2">
                    <a:lumMod val="50000"/>
                  </a:schemeClr>
                </a:solidFill>
                <a:latin typeface="+mj-lt"/>
              </a:rPr>
              <a:t>upti</a:t>
            </a:r>
            <a:r>
              <a:rPr sz="2000" spc="-10" dirty="0">
                <a:solidFill>
                  <a:schemeClr val="bg2">
                    <a:lumMod val="50000"/>
                  </a:schemeClr>
                </a:solidFill>
                <a:latin typeface="+mj-lt"/>
              </a:rPr>
              <a:t>o</a:t>
            </a:r>
            <a:r>
              <a:rPr sz="2000" dirty="0">
                <a:solidFill>
                  <a:schemeClr val="bg2">
                    <a:lumMod val="50000"/>
                  </a:schemeClr>
                </a:solidFill>
                <a:latin typeface="+mj-lt"/>
              </a:rPr>
              <a:t>n</a:t>
            </a:r>
            <a:r>
              <a:rPr sz="2000" spc="10" dirty="0">
                <a:solidFill>
                  <a:schemeClr val="bg2">
                    <a:lumMod val="50000"/>
                  </a:schemeClr>
                </a:solidFill>
                <a:latin typeface="+mj-lt"/>
              </a:rPr>
              <a:t> </a:t>
            </a:r>
            <a:r>
              <a:rPr sz="2000" dirty="0">
                <a:solidFill>
                  <a:schemeClr val="bg2">
                    <a:lumMod val="50000"/>
                  </a:schemeClr>
                </a:solidFill>
                <a:latin typeface="+mj-lt"/>
              </a:rPr>
              <a:t>of </a:t>
            </a:r>
            <a:r>
              <a:rPr sz="2000" spc="-10" dirty="0">
                <a:solidFill>
                  <a:schemeClr val="bg2">
                    <a:lumMod val="50000"/>
                  </a:schemeClr>
                </a:solidFill>
                <a:latin typeface="+mj-lt"/>
              </a:rPr>
              <a:t>w</a:t>
            </a:r>
            <a:r>
              <a:rPr sz="2000" dirty="0">
                <a:solidFill>
                  <a:schemeClr val="bg2">
                    <a:lumMod val="50000"/>
                  </a:schemeClr>
                </a:solidFill>
                <a:latin typeface="+mj-lt"/>
              </a:rPr>
              <a:t>ork nor is it to </a:t>
            </a:r>
            <a:r>
              <a:rPr sz="2000" spc="-10" dirty="0">
                <a:solidFill>
                  <a:schemeClr val="bg2">
                    <a:lumMod val="50000"/>
                  </a:schemeClr>
                </a:solidFill>
                <a:latin typeface="+mj-lt"/>
              </a:rPr>
              <a:t>b</a:t>
            </a:r>
            <a:r>
              <a:rPr sz="2000" dirty="0">
                <a:solidFill>
                  <a:schemeClr val="bg2">
                    <a:lumMod val="50000"/>
                  </a:schemeClr>
                </a:solidFill>
                <a:latin typeface="+mj-lt"/>
              </a:rPr>
              <a:t>e used</a:t>
            </a:r>
            <a:r>
              <a:rPr sz="2000" spc="5" dirty="0">
                <a:solidFill>
                  <a:schemeClr val="bg2">
                    <a:lumMod val="50000"/>
                  </a:schemeClr>
                </a:solidFill>
                <a:latin typeface="+mj-lt"/>
              </a:rPr>
              <a:t> </a:t>
            </a:r>
            <a:r>
              <a:rPr sz="2000" dirty="0">
                <a:solidFill>
                  <a:schemeClr val="bg2">
                    <a:lumMod val="50000"/>
                  </a:schemeClr>
                </a:solidFill>
                <a:latin typeface="+mj-lt"/>
              </a:rPr>
              <a:t>as the</a:t>
            </a:r>
            <a:r>
              <a:rPr sz="2000" spc="-15" dirty="0">
                <a:solidFill>
                  <a:schemeClr val="bg2">
                    <a:lumMod val="50000"/>
                  </a:schemeClr>
                </a:solidFill>
                <a:latin typeface="+mj-lt"/>
              </a:rPr>
              <a:t> </a:t>
            </a:r>
            <a:r>
              <a:rPr sz="2000" dirty="0">
                <a:solidFill>
                  <a:schemeClr val="bg2">
                    <a:lumMod val="50000"/>
                  </a:schemeClr>
                </a:solidFill>
                <a:latin typeface="+mj-lt"/>
              </a:rPr>
              <a:t>bas</a:t>
            </a:r>
            <a:r>
              <a:rPr sz="2000" spc="-10" dirty="0">
                <a:solidFill>
                  <a:schemeClr val="bg2">
                    <a:lumMod val="50000"/>
                  </a:schemeClr>
                </a:solidFill>
                <a:latin typeface="+mj-lt"/>
              </a:rPr>
              <a:t>i</a:t>
            </a:r>
            <a:r>
              <a:rPr sz="2000" dirty="0">
                <a:solidFill>
                  <a:schemeClr val="bg2">
                    <a:lumMod val="50000"/>
                  </a:schemeClr>
                </a:solidFill>
                <a:latin typeface="+mj-lt"/>
              </a:rPr>
              <a:t>s</a:t>
            </a:r>
            <a:r>
              <a:rPr sz="2000" spc="10" dirty="0">
                <a:solidFill>
                  <a:schemeClr val="bg2">
                    <a:lumMod val="50000"/>
                  </a:schemeClr>
                </a:solidFill>
                <a:latin typeface="+mj-lt"/>
              </a:rPr>
              <a:t> </a:t>
            </a:r>
            <a:r>
              <a:rPr sz="2000" dirty="0">
                <a:solidFill>
                  <a:schemeClr val="bg2">
                    <a:lumMod val="50000"/>
                  </a:schemeClr>
                </a:solidFill>
                <a:latin typeface="+mj-lt"/>
              </a:rPr>
              <a:t>of such an order.</a:t>
            </a:r>
          </a:p>
          <a:p>
            <a:pPr>
              <a:lnSpc>
                <a:spcPct val="100000"/>
              </a:lnSpc>
              <a:spcBef>
                <a:spcPts val="12"/>
              </a:spcBef>
            </a:pPr>
            <a:endParaRPr sz="2000" dirty="0">
              <a:solidFill>
                <a:schemeClr val="bg2">
                  <a:lumMod val="50000"/>
                </a:schemeClr>
              </a:solidFill>
              <a:latin typeface="+mj-lt"/>
              <a:cs typeface="Times New Roman"/>
            </a:endParaRPr>
          </a:p>
          <a:p>
            <a:pPr marL="12700" indent="0">
              <a:lnSpc>
                <a:spcPct val="100000"/>
              </a:lnSpc>
              <a:buNone/>
            </a:pPr>
            <a:r>
              <a:rPr sz="2000" b="1" dirty="0">
                <a:solidFill>
                  <a:schemeClr val="bg2">
                    <a:lumMod val="50000"/>
                  </a:schemeClr>
                </a:solidFill>
                <a:latin typeface="+mj-lt"/>
              </a:rPr>
              <a:t>FAR 42.13</a:t>
            </a:r>
            <a:endParaRPr sz="2000" dirty="0">
              <a:solidFill>
                <a:schemeClr val="bg2">
                  <a:lumMod val="50000"/>
                </a:schemeClr>
              </a:solidFill>
              <a:latin typeface="+mj-lt"/>
            </a:endParaRP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61</a:t>
            </a:fld>
            <a:endParaRPr lang="en-US" dirty="0"/>
          </a:p>
        </p:txBody>
      </p:sp>
    </p:spTree>
    <p:extLst>
      <p:ext uri="{BB962C8B-B14F-4D97-AF65-F5344CB8AC3E}">
        <p14:creationId xmlns:p14="http://schemas.microsoft.com/office/powerpoint/2010/main" val="38522174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861774"/>
          </a:xfrm>
          <a:prstGeom prst="rect">
            <a:avLst/>
          </a:prstGeom>
        </p:spPr>
        <p:txBody>
          <a:bodyPr vert="horz" wrap="square" lIns="0" tIns="0" rIns="0" bIns="0" rtlCol="0">
            <a:spAutoFit/>
          </a:bodyPr>
          <a:lstStyle/>
          <a:p>
            <a:pPr marL="12700">
              <a:lnSpc>
                <a:spcPct val="100000"/>
              </a:lnSpc>
            </a:pPr>
            <a:r>
              <a:rPr sz="2800" dirty="0">
                <a:solidFill>
                  <a:schemeClr val="bg2">
                    <a:lumMod val="50000"/>
                  </a:schemeClr>
                </a:solidFill>
                <a:latin typeface="+mj-lt"/>
                <a:cs typeface="+mj-cs"/>
              </a:rPr>
              <a:t>FAR Part 49 - Terminations of</a:t>
            </a:r>
          </a:p>
          <a:p>
            <a:pPr marL="12700">
              <a:lnSpc>
                <a:spcPct val="100000"/>
              </a:lnSpc>
            </a:pPr>
            <a:r>
              <a:rPr sz="2800" dirty="0">
                <a:solidFill>
                  <a:schemeClr val="bg2">
                    <a:lumMod val="50000"/>
                  </a:schemeClr>
                </a:solidFill>
                <a:latin typeface="+mj-lt"/>
                <a:cs typeface="+mj-cs"/>
              </a:rPr>
              <a:t>Contracts</a:t>
            </a:r>
          </a:p>
        </p:txBody>
      </p:sp>
      <p:sp>
        <p:nvSpPr>
          <p:cNvPr id="3" name="object 3"/>
          <p:cNvSpPr txBox="1"/>
          <p:nvPr/>
        </p:nvSpPr>
        <p:spPr>
          <a:xfrm>
            <a:off x="533400" y="1768019"/>
            <a:ext cx="8153400" cy="3957494"/>
          </a:xfrm>
          <a:prstGeom prst="rect">
            <a:avLst/>
          </a:prstGeom>
        </p:spPr>
        <p:txBody>
          <a:bodyPr vert="horz" wrap="square" lIns="0" tIns="0" rIns="0" bIns="0" rtlCol="0">
            <a:spAutoFit/>
          </a:bodyPr>
          <a:lstStyle/>
          <a:p>
            <a:pPr marL="355600" indent="-342900">
              <a:lnSpc>
                <a:spcPct val="100000"/>
              </a:lnSpc>
              <a:buFont typeface="Arial"/>
              <a:buChar char="•"/>
              <a:tabLst>
                <a:tab pos="356235" algn="l"/>
              </a:tabLst>
            </a:pPr>
            <a:r>
              <a:rPr sz="2000" spc="-5" dirty="0">
                <a:solidFill>
                  <a:schemeClr val="bg2">
                    <a:lumMod val="50000"/>
                  </a:schemeClr>
                </a:solidFill>
                <a:latin typeface="+mj-lt"/>
                <a:cs typeface="Arial"/>
              </a:rPr>
              <a:t>Termi</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at</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on</a:t>
            </a:r>
            <a:r>
              <a:rPr sz="2000" spc="30" dirty="0">
                <a:solidFill>
                  <a:schemeClr val="bg2">
                    <a:lumMod val="50000"/>
                  </a:schemeClr>
                </a:solidFill>
                <a:latin typeface="+mj-lt"/>
                <a:cs typeface="Arial"/>
              </a:rPr>
              <a:t> </a:t>
            </a:r>
            <a:r>
              <a:rPr sz="2000" spc="-5" dirty="0">
                <a:solidFill>
                  <a:schemeClr val="bg2">
                    <a:lumMod val="50000"/>
                  </a:schemeClr>
                </a:solidFill>
                <a:latin typeface="+mj-lt"/>
                <a:cs typeface="Arial"/>
              </a:rPr>
              <a:t>for</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Con</a:t>
            </a:r>
            <a:r>
              <a:rPr sz="2000" spc="0" dirty="0">
                <a:solidFill>
                  <a:schemeClr val="bg2">
                    <a:lumMod val="50000"/>
                  </a:schemeClr>
                </a:solidFill>
                <a:latin typeface="+mj-lt"/>
                <a:cs typeface="Arial"/>
              </a:rPr>
              <a:t>v</a:t>
            </a:r>
            <a:r>
              <a:rPr sz="2000" spc="-5" dirty="0">
                <a:solidFill>
                  <a:schemeClr val="bg2">
                    <a:lumMod val="50000"/>
                  </a:schemeClr>
                </a:solidFill>
                <a:latin typeface="+mj-lt"/>
                <a:cs typeface="Arial"/>
              </a:rPr>
              <a:t>en</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en</a:t>
            </a:r>
            <a:r>
              <a:rPr sz="2000" spc="0" dirty="0">
                <a:solidFill>
                  <a:schemeClr val="bg2">
                    <a:lumMod val="50000"/>
                  </a:schemeClr>
                </a:solidFill>
                <a:latin typeface="+mj-lt"/>
                <a:cs typeface="Arial"/>
              </a:rPr>
              <a:t>c</a:t>
            </a:r>
            <a:r>
              <a:rPr sz="2000" spc="-5" dirty="0">
                <a:solidFill>
                  <a:schemeClr val="bg2">
                    <a:lumMod val="50000"/>
                  </a:schemeClr>
                </a:solidFill>
                <a:latin typeface="+mj-lt"/>
                <a:cs typeface="Arial"/>
              </a:rPr>
              <a:t>e</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mea</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s</a:t>
            </a:r>
            <a:endParaRPr sz="2000" dirty="0">
              <a:solidFill>
                <a:schemeClr val="bg2">
                  <a:lumMod val="50000"/>
                </a:schemeClr>
              </a:solidFill>
              <a:latin typeface="+mj-lt"/>
              <a:cs typeface="Arial"/>
            </a:endParaRPr>
          </a:p>
          <a:p>
            <a:pPr marL="355600">
              <a:lnSpc>
                <a:spcPct val="100000"/>
              </a:lnSpc>
            </a:pP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n</a:t>
            </a:r>
            <a:r>
              <a:rPr sz="2000" dirty="0">
                <a:solidFill>
                  <a:schemeClr val="bg2">
                    <a:lumMod val="50000"/>
                  </a:schemeClr>
                </a:solidFill>
                <a:latin typeface="+mj-lt"/>
                <a:cs typeface="Arial"/>
              </a:rPr>
              <a:t>v</a:t>
            </a:r>
            <a:r>
              <a:rPr sz="2000" spc="-5" dirty="0">
                <a:solidFill>
                  <a:schemeClr val="bg2">
                    <a:lumMod val="50000"/>
                  </a:schemeClr>
                </a:solidFill>
                <a:latin typeface="+mj-lt"/>
                <a:cs typeface="Arial"/>
              </a:rPr>
              <a:t>e</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i</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n</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e </a:t>
            </a:r>
            <a:r>
              <a:rPr sz="2000" spc="0" dirty="0">
                <a:solidFill>
                  <a:schemeClr val="bg2">
                    <a:lumMod val="50000"/>
                  </a:schemeClr>
                </a:solidFill>
                <a:latin typeface="+mj-lt"/>
                <a:cs typeface="Arial"/>
              </a:rPr>
              <a:t>o</a:t>
            </a:r>
            <a:r>
              <a:rPr sz="2000" spc="-5" dirty="0">
                <a:solidFill>
                  <a:schemeClr val="bg2">
                    <a:lumMod val="50000"/>
                  </a:schemeClr>
                </a:solidFill>
                <a:latin typeface="+mj-lt"/>
                <a:cs typeface="Arial"/>
              </a:rPr>
              <a:t>f t</a:t>
            </a:r>
            <a:r>
              <a:rPr sz="2000" spc="0" dirty="0">
                <a:solidFill>
                  <a:schemeClr val="bg2">
                    <a:lumMod val="50000"/>
                  </a:schemeClr>
                </a:solidFill>
                <a:latin typeface="+mj-lt"/>
                <a:cs typeface="Arial"/>
              </a:rPr>
              <a:t>h</a:t>
            </a:r>
            <a:r>
              <a:rPr sz="2000" spc="-5" dirty="0">
                <a:solidFill>
                  <a:schemeClr val="bg2">
                    <a:lumMod val="50000"/>
                  </a:schemeClr>
                </a:solidFill>
                <a:latin typeface="+mj-lt"/>
                <a:cs typeface="Arial"/>
              </a:rPr>
              <a:t>e Gov</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me</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t</a:t>
            </a:r>
            <a:endParaRPr sz="2000" dirty="0">
              <a:solidFill>
                <a:schemeClr val="bg2">
                  <a:lumMod val="50000"/>
                </a:schemeClr>
              </a:solidFill>
              <a:latin typeface="+mj-lt"/>
              <a:cs typeface="Arial"/>
            </a:endParaRPr>
          </a:p>
          <a:p>
            <a:pPr marL="355600" indent="-342900">
              <a:spcBef>
                <a:spcPts val="670"/>
              </a:spcBef>
              <a:buFont typeface="Arial"/>
              <a:buChar char="•"/>
              <a:tabLst>
                <a:tab pos="356235" algn="l"/>
              </a:tabLst>
            </a:pPr>
            <a:r>
              <a:rPr sz="2000" spc="-5" dirty="0">
                <a:solidFill>
                  <a:schemeClr val="bg2">
                    <a:lumMod val="50000"/>
                  </a:schemeClr>
                </a:solidFill>
                <a:latin typeface="+mj-lt"/>
                <a:cs typeface="Arial"/>
              </a:rPr>
              <a:t>Term</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n</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ti</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n</a:t>
            </a:r>
            <a:r>
              <a:rPr sz="2000" spc="25" dirty="0">
                <a:solidFill>
                  <a:schemeClr val="bg2">
                    <a:lumMod val="50000"/>
                  </a:schemeClr>
                </a:solidFill>
                <a:latin typeface="+mj-lt"/>
                <a:cs typeface="Arial"/>
              </a:rPr>
              <a:t> </a:t>
            </a:r>
            <a:r>
              <a:rPr sz="2000" spc="-5" dirty="0">
                <a:solidFill>
                  <a:schemeClr val="bg2">
                    <a:lumMod val="50000"/>
                  </a:schemeClr>
                </a:solidFill>
                <a:latin typeface="+mj-lt"/>
                <a:cs typeface="Arial"/>
              </a:rPr>
              <a:t>for</a:t>
            </a:r>
            <a:r>
              <a:rPr sz="2000" spc="10" dirty="0">
                <a:solidFill>
                  <a:schemeClr val="bg2">
                    <a:lumMod val="50000"/>
                  </a:schemeClr>
                </a:solidFill>
                <a:latin typeface="+mj-lt"/>
                <a:cs typeface="Arial"/>
              </a:rPr>
              <a:t> </a:t>
            </a:r>
            <a:r>
              <a:rPr sz="2000" spc="-5" dirty="0" smtClean="0">
                <a:solidFill>
                  <a:schemeClr val="bg2">
                    <a:lumMod val="50000"/>
                  </a:schemeClr>
                </a:solidFill>
                <a:latin typeface="+mj-lt"/>
                <a:cs typeface="Arial"/>
              </a:rPr>
              <a:t>De</a:t>
            </a:r>
            <a:r>
              <a:rPr sz="2000" dirty="0" smtClean="0">
                <a:solidFill>
                  <a:schemeClr val="bg2">
                    <a:lumMod val="50000"/>
                  </a:schemeClr>
                </a:solidFill>
                <a:latin typeface="+mj-lt"/>
                <a:cs typeface="Arial"/>
              </a:rPr>
              <a:t>f</a:t>
            </a:r>
            <a:r>
              <a:rPr sz="2000" spc="-5" dirty="0" smtClean="0">
                <a:solidFill>
                  <a:schemeClr val="bg2">
                    <a:lumMod val="50000"/>
                  </a:schemeClr>
                </a:solidFill>
                <a:latin typeface="+mj-lt"/>
                <a:cs typeface="Arial"/>
              </a:rPr>
              <a:t>a</a:t>
            </a:r>
            <a:r>
              <a:rPr sz="2000" dirty="0" smtClean="0">
                <a:solidFill>
                  <a:schemeClr val="bg2">
                    <a:lumMod val="50000"/>
                  </a:schemeClr>
                </a:solidFill>
                <a:latin typeface="+mj-lt"/>
                <a:cs typeface="Arial"/>
              </a:rPr>
              <a:t>u</a:t>
            </a:r>
            <a:r>
              <a:rPr sz="2000" spc="-5" dirty="0" smtClean="0">
                <a:solidFill>
                  <a:schemeClr val="bg2">
                    <a:lumMod val="50000"/>
                  </a:schemeClr>
                </a:solidFill>
                <a:latin typeface="+mj-lt"/>
                <a:cs typeface="Arial"/>
              </a:rPr>
              <a:t>lt</a:t>
            </a:r>
            <a:r>
              <a:rPr lang="en-US" sz="2000" spc="-5" dirty="0" smtClean="0">
                <a:solidFill>
                  <a:schemeClr val="bg2">
                    <a:lumMod val="50000"/>
                  </a:schemeClr>
                </a:solidFill>
                <a:latin typeface="+mj-lt"/>
                <a:cs typeface="Arial"/>
              </a:rPr>
              <a:t> - If</a:t>
            </a:r>
            <a:r>
              <a:rPr lang="en-US" sz="2000" spc="-15" dirty="0" smtClean="0">
                <a:solidFill>
                  <a:schemeClr val="bg2">
                    <a:lumMod val="50000"/>
                  </a:schemeClr>
                </a:solidFill>
                <a:latin typeface="+mj-lt"/>
                <a:cs typeface="Arial"/>
              </a:rPr>
              <a:t> </a:t>
            </a:r>
            <a:r>
              <a:rPr lang="en-US" sz="2000" spc="-5" dirty="0">
                <a:solidFill>
                  <a:schemeClr val="bg2">
                    <a:lumMod val="50000"/>
                  </a:schemeClr>
                </a:solidFill>
                <a:latin typeface="+mj-lt"/>
                <a:cs typeface="Arial"/>
              </a:rPr>
              <a:t>the</a:t>
            </a:r>
            <a:r>
              <a:rPr lang="en-US" sz="2000" spc="5" dirty="0">
                <a:solidFill>
                  <a:schemeClr val="bg2">
                    <a:lumMod val="50000"/>
                  </a:schemeClr>
                </a:solidFill>
                <a:latin typeface="+mj-lt"/>
                <a:cs typeface="Arial"/>
              </a:rPr>
              <a:t> </a:t>
            </a:r>
            <a:r>
              <a:rPr lang="en-US" sz="2000" spc="-5" dirty="0">
                <a:solidFill>
                  <a:schemeClr val="bg2">
                    <a:lumMod val="50000"/>
                  </a:schemeClr>
                </a:solidFill>
                <a:latin typeface="+mj-lt"/>
                <a:cs typeface="Arial"/>
              </a:rPr>
              <a:t>s</a:t>
            </a:r>
            <a:r>
              <a:rPr lang="en-US" sz="2000" dirty="0">
                <a:solidFill>
                  <a:schemeClr val="bg2">
                    <a:lumMod val="50000"/>
                  </a:schemeClr>
                </a:solidFill>
                <a:latin typeface="+mj-lt"/>
                <a:cs typeface="Arial"/>
              </a:rPr>
              <a:t>u</a:t>
            </a:r>
            <a:r>
              <a:rPr lang="en-US" sz="2000" spc="-5" dirty="0">
                <a:solidFill>
                  <a:schemeClr val="bg2">
                    <a:lumMod val="50000"/>
                  </a:schemeClr>
                </a:solidFill>
                <a:latin typeface="+mj-lt"/>
                <a:cs typeface="Arial"/>
              </a:rPr>
              <a:t>re</a:t>
            </a:r>
            <a:r>
              <a:rPr lang="en-US" sz="2000" dirty="0">
                <a:solidFill>
                  <a:schemeClr val="bg2">
                    <a:lumMod val="50000"/>
                  </a:schemeClr>
                </a:solidFill>
                <a:latin typeface="+mj-lt"/>
                <a:cs typeface="Arial"/>
              </a:rPr>
              <a:t>t</a:t>
            </a:r>
            <a:r>
              <a:rPr lang="en-US" sz="2000" spc="-5" dirty="0">
                <a:solidFill>
                  <a:schemeClr val="bg2">
                    <a:lumMod val="50000"/>
                  </a:schemeClr>
                </a:solidFill>
                <a:latin typeface="+mj-lt"/>
                <a:cs typeface="Arial"/>
              </a:rPr>
              <a:t>y does</a:t>
            </a:r>
            <a:r>
              <a:rPr lang="en-US" sz="2000" spc="5" dirty="0">
                <a:solidFill>
                  <a:schemeClr val="bg2">
                    <a:lumMod val="50000"/>
                  </a:schemeClr>
                </a:solidFill>
                <a:latin typeface="+mj-lt"/>
                <a:cs typeface="Arial"/>
              </a:rPr>
              <a:t> </a:t>
            </a:r>
            <a:r>
              <a:rPr lang="en-US" sz="2000" spc="-5" dirty="0">
                <a:solidFill>
                  <a:schemeClr val="bg2">
                    <a:lumMod val="50000"/>
                  </a:schemeClr>
                </a:solidFill>
                <a:latin typeface="+mj-lt"/>
                <a:cs typeface="Arial"/>
              </a:rPr>
              <a:t>n</a:t>
            </a:r>
            <a:r>
              <a:rPr lang="en-US" sz="2000" dirty="0">
                <a:solidFill>
                  <a:schemeClr val="bg2">
                    <a:lumMod val="50000"/>
                  </a:schemeClr>
                </a:solidFill>
                <a:latin typeface="+mj-lt"/>
                <a:cs typeface="Arial"/>
              </a:rPr>
              <a:t>o</a:t>
            </a:r>
            <a:r>
              <a:rPr lang="en-US" sz="2000" spc="-5" dirty="0">
                <a:solidFill>
                  <a:schemeClr val="bg2">
                    <a:lumMod val="50000"/>
                  </a:schemeClr>
                </a:solidFill>
                <a:latin typeface="+mj-lt"/>
                <a:cs typeface="Arial"/>
              </a:rPr>
              <a:t>t </a:t>
            </a:r>
            <a:r>
              <a:rPr lang="en-US" sz="2000" dirty="0">
                <a:solidFill>
                  <a:schemeClr val="bg2">
                    <a:lumMod val="50000"/>
                  </a:schemeClr>
                </a:solidFill>
                <a:latin typeface="+mj-lt"/>
                <a:cs typeface="Arial"/>
              </a:rPr>
              <a:t>arrang</a:t>
            </a:r>
            <a:r>
              <a:rPr lang="en-US" sz="2000" spc="-5" dirty="0">
                <a:solidFill>
                  <a:schemeClr val="bg2">
                    <a:lumMod val="50000"/>
                  </a:schemeClr>
                </a:solidFill>
                <a:latin typeface="+mj-lt"/>
                <a:cs typeface="Arial"/>
              </a:rPr>
              <a:t>e</a:t>
            </a:r>
            <a:r>
              <a:rPr lang="en-US" sz="2000" spc="5" dirty="0">
                <a:solidFill>
                  <a:schemeClr val="bg2">
                    <a:lumMod val="50000"/>
                  </a:schemeClr>
                </a:solidFill>
                <a:latin typeface="+mj-lt"/>
                <a:cs typeface="Arial"/>
              </a:rPr>
              <a:t> </a:t>
            </a:r>
            <a:r>
              <a:rPr lang="en-US" sz="2000" dirty="0">
                <a:solidFill>
                  <a:schemeClr val="bg2">
                    <a:lumMod val="50000"/>
                  </a:schemeClr>
                </a:solidFill>
                <a:latin typeface="+mj-lt"/>
                <a:cs typeface="Arial"/>
              </a:rPr>
              <a:t>fo</a:t>
            </a:r>
            <a:r>
              <a:rPr lang="en-US" sz="2000" spc="-5" dirty="0">
                <a:solidFill>
                  <a:schemeClr val="bg2">
                    <a:lumMod val="50000"/>
                  </a:schemeClr>
                </a:solidFill>
                <a:latin typeface="+mj-lt"/>
                <a:cs typeface="Arial"/>
              </a:rPr>
              <a:t>r</a:t>
            </a:r>
            <a:r>
              <a:rPr lang="en-US" sz="2000" dirty="0">
                <a:solidFill>
                  <a:schemeClr val="bg2">
                    <a:lumMod val="50000"/>
                  </a:schemeClr>
                </a:solidFill>
                <a:latin typeface="+mj-lt"/>
                <a:cs typeface="Arial"/>
              </a:rPr>
              <a:t> complet</a:t>
            </a:r>
            <a:r>
              <a:rPr lang="en-US" sz="2000" spc="-15" dirty="0">
                <a:solidFill>
                  <a:schemeClr val="bg2">
                    <a:lumMod val="50000"/>
                  </a:schemeClr>
                </a:solidFill>
                <a:latin typeface="+mj-lt"/>
                <a:cs typeface="Arial"/>
              </a:rPr>
              <a:t>i</a:t>
            </a:r>
            <a:r>
              <a:rPr lang="en-US" sz="2000" dirty="0">
                <a:solidFill>
                  <a:schemeClr val="bg2">
                    <a:lumMod val="50000"/>
                  </a:schemeClr>
                </a:solidFill>
                <a:latin typeface="+mj-lt"/>
                <a:cs typeface="Arial"/>
              </a:rPr>
              <a:t>o</a:t>
            </a:r>
            <a:r>
              <a:rPr lang="en-US" sz="2000" spc="-5" dirty="0">
                <a:solidFill>
                  <a:schemeClr val="bg2">
                    <a:lumMod val="50000"/>
                  </a:schemeClr>
                </a:solidFill>
                <a:latin typeface="+mj-lt"/>
                <a:cs typeface="Arial"/>
              </a:rPr>
              <a:t>n</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o</a:t>
            </a:r>
            <a:r>
              <a:rPr lang="en-US" sz="2000" spc="-5" dirty="0">
                <a:solidFill>
                  <a:schemeClr val="bg2">
                    <a:lumMod val="50000"/>
                  </a:schemeClr>
                </a:solidFill>
                <a:latin typeface="+mj-lt"/>
                <a:cs typeface="Arial"/>
              </a:rPr>
              <a:t>f</a:t>
            </a:r>
            <a:r>
              <a:rPr lang="en-US" sz="2000" spc="5" dirty="0">
                <a:solidFill>
                  <a:schemeClr val="bg2">
                    <a:lumMod val="50000"/>
                  </a:schemeClr>
                </a:solidFill>
                <a:latin typeface="+mj-lt"/>
                <a:cs typeface="Arial"/>
              </a:rPr>
              <a:t> </a:t>
            </a:r>
            <a:r>
              <a:rPr lang="en-US" sz="2000" dirty="0">
                <a:solidFill>
                  <a:schemeClr val="bg2">
                    <a:lumMod val="50000"/>
                  </a:schemeClr>
                </a:solidFill>
                <a:latin typeface="+mj-lt"/>
                <a:cs typeface="Arial"/>
              </a:rPr>
              <a:t>th</a:t>
            </a:r>
            <a:r>
              <a:rPr lang="en-US" sz="2000" spc="-5" dirty="0">
                <a:solidFill>
                  <a:schemeClr val="bg2">
                    <a:lumMod val="50000"/>
                  </a:schemeClr>
                </a:solidFill>
                <a:latin typeface="+mj-lt"/>
                <a:cs typeface="Arial"/>
              </a:rPr>
              <a:t>e</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contract</a:t>
            </a:r>
            <a:r>
              <a:rPr lang="en-US" sz="2000" spc="-5" dirty="0">
                <a:solidFill>
                  <a:schemeClr val="bg2">
                    <a:lumMod val="50000"/>
                  </a:schemeClr>
                </a:solidFill>
                <a:latin typeface="+mj-lt"/>
                <a:cs typeface="Arial"/>
              </a:rPr>
              <a:t>,</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the </a:t>
            </a:r>
            <a:r>
              <a:rPr lang="en-US" sz="2000" spc="-5" dirty="0">
                <a:solidFill>
                  <a:schemeClr val="bg2">
                    <a:lumMod val="50000"/>
                  </a:schemeClr>
                </a:solidFill>
                <a:latin typeface="+mj-lt"/>
                <a:cs typeface="Arial"/>
              </a:rPr>
              <a:t>c</a:t>
            </a:r>
            <a:r>
              <a:rPr lang="en-US" sz="2000" dirty="0">
                <a:solidFill>
                  <a:schemeClr val="bg2">
                    <a:lumMod val="50000"/>
                  </a:schemeClr>
                </a:solidFill>
                <a:latin typeface="+mj-lt"/>
                <a:cs typeface="Arial"/>
              </a:rPr>
              <a:t>o</a:t>
            </a:r>
            <a:r>
              <a:rPr lang="en-US" sz="2000" spc="-5" dirty="0">
                <a:solidFill>
                  <a:schemeClr val="bg2">
                    <a:lumMod val="50000"/>
                  </a:schemeClr>
                </a:solidFill>
                <a:latin typeface="+mj-lt"/>
                <a:cs typeface="Arial"/>
              </a:rPr>
              <a:t>nt</a:t>
            </a:r>
            <a:r>
              <a:rPr lang="en-US" sz="2000" dirty="0">
                <a:solidFill>
                  <a:schemeClr val="bg2">
                    <a:lumMod val="50000"/>
                  </a:schemeClr>
                </a:solidFill>
                <a:latin typeface="+mj-lt"/>
                <a:cs typeface="Arial"/>
              </a:rPr>
              <a:t>r</a:t>
            </a:r>
            <a:r>
              <a:rPr lang="en-US" sz="2000" spc="-5" dirty="0">
                <a:solidFill>
                  <a:schemeClr val="bg2">
                    <a:lumMod val="50000"/>
                  </a:schemeClr>
                </a:solidFill>
                <a:latin typeface="+mj-lt"/>
                <a:cs typeface="Arial"/>
              </a:rPr>
              <a:t>a</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ti</a:t>
            </a:r>
            <a:r>
              <a:rPr lang="en-US" sz="2000" dirty="0">
                <a:solidFill>
                  <a:schemeClr val="bg2">
                    <a:lumMod val="50000"/>
                  </a:schemeClr>
                </a:solidFill>
                <a:latin typeface="+mj-lt"/>
                <a:cs typeface="Arial"/>
              </a:rPr>
              <a:t>n</a:t>
            </a:r>
            <a:r>
              <a:rPr lang="en-US" sz="2000" spc="-5" dirty="0">
                <a:solidFill>
                  <a:schemeClr val="bg2">
                    <a:lumMod val="50000"/>
                  </a:schemeClr>
                </a:solidFill>
                <a:latin typeface="+mj-lt"/>
                <a:cs typeface="Arial"/>
              </a:rPr>
              <a:t>g off</a:t>
            </a:r>
            <a:r>
              <a:rPr lang="en-US" sz="2000" dirty="0">
                <a:solidFill>
                  <a:schemeClr val="bg2">
                    <a:lumMod val="50000"/>
                  </a:schemeClr>
                </a:solidFill>
                <a:latin typeface="+mj-lt"/>
                <a:cs typeface="Arial"/>
              </a:rPr>
              <a:t>i</a:t>
            </a:r>
            <a:r>
              <a:rPr lang="en-US" sz="2000" spc="-5" dirty="0">
                <a:solidFill>
                  <a:schemeClr val="bg2">
                    <a:lumMod val="50000"/>
                  </a:schemeClr>
                </a:solidFill>
                <a:latin typeface="+mj-lt"/>
                <a:cs typeface="Arial"/>
              </a:rPr>
              <a:t>c</a:t>
            </a:r>
            <a:r>
              <a:rPr lang="en-US" sz="2000" dirty="0">
                <a:solidFill>
                  <a:schemeClr val="bg2">
                    <a:lumMod val="50000"/>
                  </a:schemeClr>
                </a:solidFill>
                <a:latin typeface="+mj-lt"/>
                <a:cs typeface="Arial"/>
              </a:rPr>
              <a:t>e</a:t>
            </a:r>
            <a:r>
              <a:rPr lang="en-US" sz="2000" spc="-5" dirty="0">
                <a:solidFill>
                  <a:schemeClr val="bg2">
                    <a:lumMod val="50000"/>
                  </a:schemeClr>
                </a:solidFill>
                <a:latin typeface="+mj-lt"/>
                <a:cs typeface="Arial"/>
              </a:rPr>
              <a:t>r will</a:t>
            </a:r>
            <a:r>
              <a:rPr lang="en-US" sz="2000" spc="15" dirty="0">
                <a:solidFill>
                  <a:schemeClr val="bg2">
                    <a:lumMod val="50000"/>
                  </a:schemeClr>
                </a:solidFill>
                <a:latin typeface="+mj-lt"/>
                <a:cs typeface="Arial"/>
              </a:rPr>
              <a:t> </a:t>
            </a:r>
            <a:r>
              <a:rPr lang="en-US" sz="2000" spc="-5" dirty="0">
                <a:solidFill>
                  <a:schemeClr val="bg2">
                    <a:lumMod val="50000"/>
                  </a:schemeClr>
                </a:solidFill>
                <a:latin typeface="+mj-lt"/>
                <a:cs typeface="Arial"/>
              </a:rPr>
              <a:t>n</a:t>
            </a:r>
            <a:r>
              <a:rPr lang="en-US" sz="2000" dirty="0">
                <a:solidFill>
                  <a:schemeClr val="bg2">
                    <a:lumMod val="50000"/>
                  </a:schemeClr>
                </a:solidFill>
                <a:latin typeface="+mj-lt"/>
                <a:cs typeface="Arial"/>
              </a:rPr>
              <a:t>o</a:t>
            </a:r>
            <a:r>
              <a:rPr lang="en-US" sz="2000" spc="-5" dirty="0">
                <a:solidFill>
                  <a:schemeClr val="bg2">
                    <a:lumMod val="50000"/>
                  </a:schemeClr>
                </a:solidFill>
                <a:latin typeface="+mj-lt"/>
                <a:cs typeface="Arial"/>
              </a:rPr>
              <a:t>rm</a:t>
            </a:r>
            <a:r>
              <a:rPr lang="en-US" sz="2000" dirty="0">
                <a:solidFill>
                  <a:schemeClr val="bg2">
                    <a:lumMod val="50000"/>
                  </a:schemeClr>
                </a:solidFill>
                <a:latin typeface="+mj-lt"/>
                <a:cs typeface="Arial"/>
              </a:rPr>
              <a:t>a</a:t>
            </a:r>
            <a:r>
              <a:rPr lang="en-US" sz="2000" spc="-5" dirty="0">
                <a:solidFill>
                  <a:schemeClr val="bg2">
                    <a:lumMod val="50000"/>
                  </a:schemeClr>
                </a:solidFill>
                <a:latin typeface="+mj-lt"/>
                <a:cs typeface="Arial"/>
              </a:rPr>
              <a:t>lly</a:t>
            </a:r>
            <a:r>
              <a:rPr lang="en-US" sz="2000" spc="15" dirty="0">
                <a:solidFill>
                  <a:schemeClr val="bg2">
                    <a:lumMod val="50000"/>
                  </a:schemeClr>
                </a:solidFill>
                <a:latin typeface="+mj-lt"/>
                <a:cs typeface="Arial"/>
              </a:rPr>
              <a:t> </a:t>
            </a:r>
            <a:r>
              <a:rPr lang="en-US" sz="2000" spc="-5" dirty="0">
                <a:solidFill>
                  <a:schemeClr val="bg2">
                    <a:lumMod val="50000"/>
                  </a:schemeClr>
                </a:solidFill>
                <a:latin typeface="+mj-lt"/>
                <a:cs typeface="Arial"/>
              </a:rPr>
              <a:t>a</a:t>
            </a:r>
            <a:r>
              <a:rPr lang="en-US" sz="2000" dirty="0">
                <a:solidFill>
                  <a:schemeClr val="bg2">
                    <a:lumMod val="50000"/>
                  </a:schemeClr>
                </a:solidFill>
                <a:latin typeface="+mj-lt"/>
                <a:cs typeface="Arial"/>
              </a:rPr>
              <a:t>r</a:t>
            </a:r>
            <a:r>
              <a:rPr lang="en-US" sz="2000" spc="-5" dirty="0">
                <a:solidFill>
                  <a:schemeClr val="bg2">
                    <a:lumMod val="50000"/>
                  </a:schemeClr>
                </a:solidFill>
                <a:latin typeface="+mj-lt"/>
                <a:cs typeface="Arial"/>
              </a:rPr>
              <a:t>r</a:t>
            </a:r>
            <a:r>
              <a:rPr lang="en-US" sz="2000" dirty="0">
                <a:solidFill>
                  <a:schemeClr val="bg2">
                    <a:lumMod val="50000"/>
                  </a:schemeClr>
                </a:solidFill>
                <a:latin typeface="+mj-lt"/>
                <a:cs typeface="Arial"/>
              </a:rPr>
              <a:t>a</a:t>
            </a:r>
            <a:r>
              <a:rPr lang="en-US" sz="2000" spc="-5" dirty="0">
                <a:solidFill>
                  <a:schemeClr val="bg2">
                    <a:lumMod val="50000"/>
                  </a:schemeClr>
                </a:solidFill>
                <a:latin typeface="+mj-lt"/>
                <a:cs typeface="Arial"/>
              </a:rPr>
              <a:t>n</a:t>
            </a:r>
            <a:r>
              <a:rPr lang="en-US" sz="2000" dirty="0">
                <a:solidFill>
                  <a:schemeClr val="bg2">
                    <a:lumMod val="50000"/>
                  </a:schemeClr>
                </a:solidFill>
                <a:latin typeface="+mj-lt"/>
                <a:cs typeface="Arial"/>
              </a:rPr>
              <a:t>g</a:t>
            </a:r>
            <a:r>
              <a:rPr lang="en-US" sz="2000" spc="-5" dirty="0">
                <a:solidFill>
                  <a:schemeClr val="bg2">
                    <a:lumMod val="50000"/>
                  </a:schemeClr>
                </a:solidFill>
                <a:latin typeface="+mj-lt"/>
                <a:cs typeface="Arial"/>
              </a:rPr>
              <a:t>e</a:t>
            </a:r>
            <a:r>
              <a:rPr lang="en-US" sz="2000" spc="15" dirty="0">
                <a:solidFill>
                  <a:schemeClr val="bg2">
                    <a:lumMod val="50000"/>
                  </a:schemeClr>
                </a:solidFill>
                <a:latin typeface="+mj-lt"/>
                <a:cs typeface="Arial"/>
              </a:rPr>
              <a:t> </a:t>
            </a:r>
            <a:r>
              <a:rPr lang="en-US" sz="2000" spc="-5" dirty="0">
                <a:solidFill>
                  <a:schemeClr val="bg2">
                    <a:lumMod val="50000"/>
                  </a:schemeClr>
                </a:solidFill>
                <a:latin typeface="+mj-lt"/>
                <a:cs typeface="Arial"/>
              </a:rPr>
              <a:t>for c</a:t>
            </a:r>
            <a:r>
              <a:rPr lang="en-US" sz="2000" dirty="0">
                <a:solidFill>
                  <a:schemeClr val="bg2">
                    <a:lumMod val="50000"/>
                  </a:schemeClr>
                </a:solidFill>
                <a:latin typeface="+mj-lt"/>
                <a:cs typeface="Arial"/>
              </a:rPr>
              <a:t>o</a:t>
            </a:r>
            <a:r>
              <a:rPr lang="en-US" sz="2000" spc="-5" dirty="0">
                <a:solidFill>
                  <a:schemeClr val="bg2">
                    <a:lumMod val="50000"/>
                  </a:schemeClr>
                </a:solidFill>
                <a:latin typeface="+mj-lt"/>
                <a:cs typeface="Arial"/>
              </a:rPr>
              <a:t>mpl</a:t>
            </a:r>
            <a:r>
              <a:rPr lang="en-US" sz="2000" dirty="0">
                <a:solidFill>
                  <a:schemeClr val="bg2">
                    <a:lumMod val="50000"/>
                  </a:schemeClr>
                </a:solidFill>
                <a:latin typeface="+mj-lt"/>
                <a:cs typeface="Arial"/>
              </a:rPr>
              <a:t>e</a:t>
            </a:r>
            <a:r>
              <a:rPr lang="en-US" sz="2000" spc="-5" dirty="0">
                <a:solidFill>
                  <a:schemeClr val="bg2">
                    <a:lumMod val="50000"/>
                  </a:schemeClr>
                </a:solidFill>
                <a:latin typeface="+mj-lt"/>
                <a:cs typeface="Arial"/>
              </a:rPr>
              <a:t>ti</a:t>
            </a:r>
            <a:r>
              <a:rPr lang="en-US" sz="2000" dirty="0">
                <a:solidFill>
                  <a:schemeClr val="bg2">
                    <a:lumMod val="50000"/>
                  </a:schemeClr>
                </a:solidFill>
                <a:latin typeface="+mj-lt"/>
                <a:cs typeface="Arial"/>
              </a:rPr>
              <a:t>o</a:t>
            </a:r>
            <a:r>
              <a:rPr lang="en-US" sz="2000" spc="-5" dirty="0">
                <a:solidFill>
                  <a:schemeClr val="bg2">
                    <a:lumMod val="50000"/>
                  </a:schemeClr>
                </a:solidFill>
                <a:latin typeface="+mj-lt"/>
                <a:cs typeface="Arial"/>
              </a:rPr>
              <a:t>n</a:t>
            </a:r>
            <a:r>
              <a:rPr lang="en-US" sz="2000" spc="10" dirty="0">
                <a:solidFill>
                  <a:schemeClr val="bg2">
                    <a:lumMod val="50000"/>
                  </a:schemeClr>
                </a:solidFill>
                <a:latin typeface="+mj-lt"/>
                <a:cs typeface="Arial"/>
              </a:rPr>
              <a:t> </a:t>
            </a:r>
            <a:r>
              <a:rPr lang="en-US" sz="2000" spc="-5" dirty="0">
                <a:solidFill>
                  <a:schemeClr val="bg2">
                    <a:lumMod val="50000"/>
                  </a:schemeClr>
                </a:solidFill>
                <a:latin typeface="+mj-lt"/>
                <a:cs typeface="Arial"/>
              </a:rPr>
              <a:t>of the</a:t>
            </a:r>
            <a:r>
              <a:rPr lang="en-US" sz="2000" spc="5" dirty="0">
                <a:solidFill>
                  <a:schemeClr val="bg2">
                    <a:lumMod val="50000"/>
                  </a:schemeClr>
                </a:solidFill>
                <a:latin typeface="+mj-lt"/>
                <a:cs typeface="Arial"/>
              </a:rPr>
              <a:t> </a:t>
            </a:r>
            <a:r>
              <a:rPr lang="en-US" sz="2000" spc="-5" dirty="0">
                <a:solidFill>
                  <a:schemeClr val="bg2">
                    <a:lumMod val="50000"/>
                  </a:schemeClr>
                </a:solidFill>
                <a:latin typeface="+mj-lt"/>
                <a:cs typeface="Arial"/>
              </a:rPr>
              <a:t>work</a:t>
            </a:r>
            <a:r>
              <a:rPr lang="en-US" sz="2000" spc="5" dirty="0">
                <a:solidFill>
                  <a:schemeClr val="bg2">
                    <a:lumMod val="50000"/>
                  </a:schemeClr>
                </a:solidFill>
                <a:latin typeface="+mj-lt"/>
                <a:cs typeface="Arial"/>
              </a:rPr>
              <a:t> </a:t>
            </a:r>
            <a:r>
              <a:rPr lang="en-US" sz="2000" spc="-5" dirty="0">
                <a:solidFill>
                  <a:schemeClr val="bg2">
                    <a:lumMod val="50000"/>
                  </a:schemeClr>
                </a:solidFill>
                <a:latin typeface="+mj-lt"/>
                <a:cs typeface="Arial"/>
              </a:rPr>
              <a:t>by</a:t>
            </a:r>
            <a:r>
              <a:rPr lang="en-US" sz="2000" spc="5" dirty="0">
                <a:solidFill>
                  <a:schemeClr val="bg2">
                    <a:lumMod val="50000"/>
                  </a:schemeClr>
                </a:solidFill>
                <a:latin typeface="+mj-lt"/>
                <a:cs typeface="Arial"/>
              </a:rPr>
              <a:t> </a:t>
            </a:r>
            <a:r>
              <a:rPr lang="en-US" sz="2000" spc="-5" dirty="0">
                <a:solidFill>
                  <a:schemeClr val="bg2">
                    <a:lumMod val="50000"/>
                  </a:schemeClr>
                </a:solidFill>
                <a:latin typeface="+mj-lt"/>
                <a:cs typeface="Arial"/>
              </a:rPr>
              <a:t>awa</a:t>
            </a:r>
            <a:r>
              <a:rPr lang="en-US" sz="2000" dirty="0">
                <a:solidFill>
                  <a:schemeClr val="bg2">
                    <a:lumMod val="50000"/>
                  </a:schemeClr>
                </a:solidFill>
                <a:latin typeface="+mj-lt"/>
                <a:cs typeface="Arial"/>
              </a:rPr>
              <a:t>r</a:t>
            </a:r>
            <a:r>
              <a:rPr lang="en-US" sz="2000" spc="-5" dirty="0">
                <a:solidFill>
                  <a:schemeClr val="bg2">
                    <a:lumMod val="50000"/>
                  </a:schemeClr>
                </a:solidFill>
                <a:latin typeface="+mj-lt"/>
                <a:cs typeface="Arial"/>
              </a:rPr>
              <a:t>di</a:t>
            </a:r>
            <a:r>
              <a:rPr lang="en-US" sz="2000" dirty="0">
                <a:solidFill>
                  <a:schemeClr val="bg2">
                    <a:lumMod val="50000"/>
                  </a:schemeClr>
                </a:solidFill>
                <a:latin typeface="+mj-lt"/>
                <a:cs typeface="Arial"/>
              </a:rPr>
              <a:t>n</a:t>
            </a:r>
            <a:r>
              <a:rPr lang="en-US" sz="2000" spc="-5" dirty="0">
                <a:solidFill>
                  <a:schemeClr val="bg2">
                    <a:lumMod val="50000"/>
                  </a:schemeClr>
                </a:solidFill>
                <a:latin typeface="+mj-lt"/>
                <a:cs typeface="Arial"/>
              </a:rPr>
              <a:t>g</a:t>
            </a:r>
            <a:r>
              <a:rPr lang="en-US" sz="2000" spc="10" dirty="0">
                <a:solidFill>
                  <a:schemeClr val="bg2">
                    <a:lumMod val="50000"/>
                  </a:schemeClr>
                </a:solidFill>
                <a:latin typeface="+mj-lt"/>
                <a:cs typeface="Arial"/>
              </a:rPr>
              <a:t> </a:t>
            </a:r>
            <a:r>
              <a:rPr lang="en-US" sz="2000" spc="-5" dirty="0">
                <a:solidFill>
                  <a:schemeClr val="bg2">
                    <a:lumMod val="50000"/>
                  </a:schemeClr>
                </a:solidFill>
                <a:latin typeface="+mj-lt"/>
                <a:cs typeface="Arial"/>
              </a:rPr>
              <a:t>a </a:t>
            </a:r>
            <a:r>
              <a:rPr lang="en-US" sz="2000" dirty="0">
                <a:solidFill>
                  <a:schemeClr val="bg2">
                    <a:lumMod val="50000"/>
                  </a:schemeClr>
                </a:solidFill>
                <a:latin typeface="+mj-lt"/>
                <a:cs typeface="Arial"/>
              </a:rPr>
              <a:t>n</a:t>
            </a:r>
            <a:r>
              <a:rPr lang="en-US" sz="2000" spc="-5" dirty="0">
                <a:solidFill>
                  <a:schemeClr val="bg2">
                    <a:lumMod val="50000"/>
                  </a:schemeClr>
                </a:solidFill>
                <a:latin typeface="+mj-lt"/>
                <a:cs typeface="Arial"/>
              </a:rPr>
              <a:t>ew c</a:t>
            </a:r>
            <a:r>
              <a:rPr lang="en-US" sz="2000" dirty="0">
                <a:solidFill>
                  <a:schemeClr val="bg2">
                    <a:lumMod val="50000"/>
                  </a:schemeClr>
                </a:solidFill>
                <a:latin typeface="+mj-lt"/>
                <a:cs typeface="Arial"/>
              </a:rPr>
              <a:t>o</a:t>
            </a:r>
            <a:r>
              <a:rPr lang="en-US" sz="2000" spc="-5" dirty="0">
                <a:solidFill>
                  <a:schemeClr val="bg2">
                    <a:lumMod val="50000"/>
                  </a:schemeClr>
                </a:solidFill>
                <a:latin typeface="+mj-lt"/>
                <a:cs typeface="Arial"/>
              </a:rPr>
              <a:t>nt</a:t>
            </a:r>
            <a:r>
              <a:rPr lang="en-US" sz="2000" dirty="0">
                <a:solidFill>
                  <a:schemeClr val="bg2">
                    <a:lumMod val="50000"/>
                  </a:schemeClr>
                </a:solidFill>
                <a:latin typeface="+mj-lt"/>
                <a:cs typeface="Arial"/>
              </a:rPr>
              <a:t>r</a:t>
            </a:r>
            <a:r>
              <a:rPr lang="en-US" sz="2000" spc="-5" dirty="0">
                <a:solidFill>
                  <a:schemeClr val="bg2">
                    <a:lumMod val="50000"/>
                  </a:schemeClr>
                </a:solidFill>
                <a:latin typeface="+mj-lt"/>
                <a:cs typeface="Arial"/>
              </a:rPr>
              <a:t>a</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t ba</a:t>
            </a:r>
            <a:r>
              <a:rPr lang="en-US" sz="2000" dirty="0">
                <a:solidFill>
                  <a:schemeClr val="bg2">
                    <a:lumMod val="50000"/>
                  </a:schemeClr>
                </a:solidFill>
                <a:latin typeface="+mj-lt"/>
                <a:cs typeface="Arial"/>
              </a:rPr>
              <a:t>s</a:t>
            </a:r>
            <a:r>
              <a:rPr lang="en-US" sz="2000" spc="-5" dirty="0">
                <a:solidFill>
                  <a:schemeClr val="bg2">
                    <a:lumMod val="50000"/>
                  </a:schemeClr>
                </a:solidFill>
                <a:latin typeface="+mj-lt"/>
                <a:cs typeface="Arial"/>
              </a:rPr>
              <a:t>ed</a:t>
            </a:r>
            <a:r>
              <a:rPr lang="en-US" sz="2000" spc="5" dirty="0">
                <a:solidFill>
                  <a:schemeClr val="bg2">
                    <a:lumMod val="50000"/>
                  </a:schemeClr>
                </a:solidFill>
                <a:latin typeface="+mj-lt"/>
                <a:cs typeface="Arial"/>
              </a:rPr>
              <a:t> </a:t>
            </a:r>
            <a:r>
              <a:rPr lang="en-US" sz="2000" spc="-5" dirty="0">
                <a:solidFill>
                  <a:schemeClr val="bg2">
                    <a:lumMod val="50000"/>
                  </a:schemeClr>
                </a:solidFill>
                <a:latin typeface="+mj-lt"/>
                <a:cs typeface="Arial"/>
              </a:rPr>
              <a:t>on</a:t>
            </a:r>
            <a:r>
              <a:rPr lang="en-US" sz="2000" spc="10" dirty="0">
                <a:solidFill>
                  <a:schemeClr val="bg2">
                    <a:lumMod val="50000"/>
                  </a:schemeClr>
                </a:solidFill>
                <a:latin typeface="+mj-lt"/>
                <a:cs typeface="Arial"/>
              </a:rPr>
              <a:t> </a:t>
            </a:r>
            <a:r>
              <a:rPr lang="en-US" sz="2000" spc="-5" dirty="0">
                <a:solidFill>
                  <a:schemeClr val="bg2">
                    <a:lumMod val="50000"/>
                  </a:schemeClr>
                </a:solidFill>
                <a:latin typeface="+mj-lt"/>
                <a:cs typeface="Arial"/>
              </a:rPr>
              <a:t>t</a:t>
            </a:r>
            <a:r>
              <a:rPr lang="en-US" sz="2000" dirty="0">
                <a:solidFill>
                  <a:schemeClr val="bg2">
                    <a:lumMod val="50000"/>
                  </a:schemeClr>
                </a:solidFill>
                <a:latin typeface="+mj-lt"/>
                <a:cs typeface="Arial"/>
              </a:rPr>
              <a:t>h</a:t>
            </a:r>
            <a:r>
              <a:rPr lang="en-US" sz="2000" spc="-5" dirty="0">
                <a:solidFill>
                  <a:schemeClr val="bg2">
                    <a:lumMod val="50000"/>
                  </a:schemeClr>
                </a:solidFill>
                <a:latin typeface="+mj-lt"/>
                <a:cs typeface="Arial"/>
              </a:rPr>
              <a:t>e </a:t>
            </a:r>
            <a:r>
              <a:rPr lang="en-US" sz="2000" dirty="0">
                <a:solidFill>
                  <a:schemeClr val="bg2">
                    <a:lumMod val="50000"/>
                  </a:schemeClr>
                </a:solidFill>
                <a:latin typeface="+mj-lt"/>
                <a:cs typeface="Arial"/>
              </a:rPr>
              <a:t>s</a:t>
            </a:r>
            <a:r>
              <a:rPr lang="en-US" sz="2000" spc="-5" dirty="0">
                <a:solidFill>
                  <a:schemeClr val="bg2">
                    <a:lumMod val="50000"/>
                  </a:schemeClr>
                </a:solidFill>
                <a:latin typeface="+mj-lt"/>
                <a:cs typeface="Arial"/>
              </a:rPr>
              <a:t>ame</a:t>
            </a:r>
            <a:r>
              <a:rPr lang="en-US" sz="2000" spc="5" dirty="0">
                <a:solidFill>
                  <a:schemeClr val="bg2">
                    <a:lumMod val="50000"/>
                  </a:schemeClr>
                </a:solidFill>
                <a:latin typeface="+mj-lt"/>
                <a:cs typeface="Arial"/>
              </a:rPr>
              <a:t> </a:t>
            </a:r>
            <a:r>
              <a:rPr lang="en-US" sz="2000" spc="-5" dirty="0">
                <a:solidFill>
                  <a:schemeClr val="bg2">
                    <a:lumMod val="50000"/>
                  </a:schemeClr>
                </a:solidFill>
                <a:latin typeface="+mj-lt"/>
                <a:cs typeface="Arial"/>
              </a:rPr>
              <a:t>p</a:t>
            </a:r>
            <a:r>
              <a:rPr lang="en-US" sz="2000" dirty="0">
                <a:solidFill>
                  <a:schemeClr val="bg2">
                    <a:lumMod val="50000"/>
                  </a:schemeClr>
                </a:solidFill>
                <a:latin typeface="+mj-lt"/>
                <a:cs typeface="Arial"/>
              </a:rPr>
              <a:t>l</a:t>
            </a:r>
            <a:r>
              <a:rPr lang="en-US" sz="2000" spc="-5" dirty="0">
                <a:solidFill>
                  <a:schemeClr val="bg2">
                    <a:lumMod val="50000"/>
                  </a:schemeClr>
                </a:solidFill>
                <a:latin typeface="+mj-lt"/>
                <a:cs typeface="Arial"/>
              </a:rPr>
              <a:t>a</a:t>
            </a:r>
            <a:r>
              <a:rPr lang="en-US" sz="2000" dirty="0">
                <a:solidFill>
                  <a:schemeClr val="bg2">
                    <a:lumMod val="50000"/>
                  </a:schemeClr>
                </a:solidFill>
                <a:latin typeface="+mj-lt"/>
                <a:cs typeface="Arial"/>
              </a:rPr>
              <a:t>n</a:t>
            </a:r>
            <a:r>
              <a:rPr lang="en-US" sz="2000" spc="-5" dirty="0">
                <a:solidFill>
                  <a:schemeClr val="bg2">
                    <a:lumMod val="50000"/>
                  </a:schemeClr>
                </a:solidFill>
                <a:latin typeface="+mj-lt"/>
                <a:cs typeface="Arial"/>
              </a:rPr>
              <a:t>s</a:t>
            </a:r>
            <a:r>
              <a:rPr lang="en-US" sz="2000" dirty="0">
                <a:solidFill>
                  <a:schemeClr val="bg2">
                    <a:lumMod val="50000"/>
                  </a:schemeClr>
                </a:solidFill>
                <a:latin typeface="+mj-lt"/>
                <a:cs typeface="Arial"/>
              </a:rPr>
              <a:t> </a:t>
            </a:r>
            <a:r>
              <a:rPr lang="en-US" sz="2000" spc="-5" dirty="0">
                <a:solidFill>
                  <a:schemeClr val="bg2">
                    <a:lumMod val="50000"/>
                  </a:schemeClr>
                </a:solidFill>
                <a:latin typeface="+mj-lt"/>
                <a:cs typeface="Arial"/>
              </a:rPr>
              <a:t>a</a:t>
            </a:r>
            <a:r>
              <a:rPr lang="en-US" sz="2000" dirty="0">
                <a:solidFill>
                  <a:schemeClr val="bg2">
                    <a:lumMod val="50000"/>
                  </a:schemeClr>
                </a:solidFill>
                <a:latin typeface="+mj-lt"/>
                <a:cs typeface="Arial"/>
              </a:rPr>
              <a:t>n</a:t>
            </a:r>
            <a:r>
              <a:rPr lang="en-US" sz="2000" spc="-5" dirty="0">
                <a:solidFill>
                  <a:schemeClr val="bg2">
                    <a:lumMod val="50000"/>
                  </a:schemeClr>
                </a:solidFill>
                <a:latin typeface="+mj-lt"/>
                <a:cs typeface="Arial"/>
              </a:rPr>
              <a:t>d s</a:t>
            </a:r>
            <a:r>
              <a:rPr lang="en-US" sz="2000" dirty="0">
                <a:solidFill>
                  <a:schemeClr val="bg2">
                    <a:lumMod val="50000"/>
                  </a:schemeClr>
                </a:solidFill>
                <a:latin typeface="+mj-lt"/>
                <a:cs typeface="Arial"/>
              </a:rPr>
              <a:t>p</a:t>
            </a:r>
            <a:r>
              <a:rPr lang="en-US" sz="2000" spc="-5" dirty="0">
                <a:solidFill>
                  <a:schemeClr val="bg2">
                    <a:lumMod val="50000"/>
                  </a:schemeClr>
                </a:solidFill>
                <a:latin typeface="+mj-lt"/>
                <a:cs typeface="Arial"/>
              </a:rPr>
              <a:t>e</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if</a:t>
            </a:r>
            <a:r>
              <a:rPr lang="en-US" sz="2000" dirty="0">
                <a:solidFill>
                  <a:schemeClr val="bg2">
                    <a:lumMod val="50000"/>
                  </a:schemeClr>
                </a:solidFill>
                <a:latin typeface="+mj-lt"/>
                <a:cs typeface="Arial"/>
              </a:rPr>
              <a:t>i</a:t>
            </a:r>
            <a:r>
              <a:rPr lang="en-US" sz="2000" spc="-5" dirty="0">
                <a:solidFill>
                  <a:schemeClr val="bg2">
                    <a:lumMod val="50000"/>
                  </a:schemeClr>
                </a:solidFill>
                <a:latin typeface="+mj-lt"/>
                <a:cs typeface="Arial"/>
              </a:rPr>
              <a:t>c</a:t>
            </a:r>
            <a:r>
              <a:rPr lang="en-US" sz="2000" dirty="0">
                <a:solidFill>
                  <a:schemeClr val="bg2">
                    <a:lumMod val="50000"/>
                  </a:schemeClr>
                </a:solidFill>
                <a:latin typeface="+mj-lt"/>
                <a:cs typeface="Arial"/>
              </a:rPr>
              <a:t>a</a:t>
            </a:r>
            <a:r>
              <a:rPr lang="en-US" sz="2000" spc="-5" dirty="0">
                <a:solidFill>
                  <a:schemeClr val="bg2">
                    <a:lumMod val="50000"/>
                  </a:schemeClr>
                </a:solidFill>
                <a:latin typeface="+mj-lt"/>
                <a:cs typeface="Arial"/>
              </a:rPr>
              <a:t>ti</a:t>
            </a:r>
            <a:r>
              <a:rPr lang="en-US" sz="2000" dirty="0">
                <a:solidFill>
                  <a:schemeClr val="bg2">
                    <a:lumMod val="50000"/>
                  </a:schemeClr>
                </a:solidFill>
                <a:latin typeface="+mj-lt"/>
                <a:cs typeface="Arial"/>
              </a:rPr>
              <a:t>o</a:t>
            </a:r>
            <a:r>
              <a:rPr lang="en-US" sz="2000" spc="-5" dirty="0">
                <a:solidFill>
                  <a:schemeClr val="bg2">
                    <a:lumMod val="50000"/>
                  </a:schemeClr>
                </a:solidFill>
                <a:latin typeface="+mj-lt"/>
                <a:cs typeface="Arial"/>
              </a:rPr>
              <a:t>n</a:t>
            </a:r>
            <a:r>
              <a:rPr lang="en-US" sz="2000" dirty="0">
                <a:solidFill>
                  <a:schemeClr val="bg2">
                    <a:lumMod val="50000"/>
                  </a:schemeClr>
                </a:solidFill>
                <a:latin typeface="+mj-lt"/>
                <a:cs typeface="Arial"/>
              </a:rPr>
              <a:t>s</a:t>
            </a:r>
            <a:r>
              <a:rPr lang="en-US" sz="2000" spc="-5" dirty="0" smtClean="0">
                <a:solidFill>
                  <a:schemeClr val="bg2">
                    <a:lumMod val="50000"/>
                  </a:schemeClr>
                </a:solidFill>
                <a:latin typeface="+mj-lt"/>
                <a:cs typeface="Arial"/>
              </a:rPr>
              <a:t>.</a:t>
            </a:r>
            <a:r>
              <a:rPr lang="en-US" sz="2000" spc="-5" dirty="0">
                <a:solidFill>
                  <a:schemeClr val="bg2">
                    <a:lumMod val="50000"/>
                  </a:schemeClr>
                </a:solidFill>
                <a:latin typeface="+mj-lt"/>
                <a:cs typeface="Arial"/>
              </a:rPr>
              <a:t> </a:t>
            </a:r>
            <a:endParaRPr lang="en-US" sz="2000" spc="-5" dirty="0" smtClean="0">
              <a:solidFill>
                <a:schemeClr val="bg2">
                  <a:lumMod val="50000"/>
                </a:schemeClr>
              </a:solidFill>
              <a:latin typeface="+mj-lt"/>
              <a:cs typeface="Arial"/>
            </a:endParaRPr>
          </a:p>
          <a:p>
            <a:pPr marL="355600" indent="-342900">
              <a:spcBef>
                <a:spcPts val="670"/>
              </a:spcBef>
              <a:buFont typeface="Arial"/>
              <a:buChar char="•"/>
              <a:tabLst>
                <a:tab pos="356235" algn="l"/>
              </a:tabLst>
            </a:pPr>
            <a:r>
              <a:rPr lang="en-US" sz="2000" spc="-5" dirty="0" smtClean="0">
                <a:solidFill>
                  <a:schemeClr val="bg2">
                    <a:lumMod val="50000"/>
                  </a:schemeClr>
                </a:solidFill>
                <a:latin typeface="+mj-lt"/>
                <a:cs typeface="Arial"/>
              </a:rPr>
              <a:t>In </a:t>
            </a:r>
            <a:r>
              <a:rPr lang="en-US" sz="2000" spc="-5" dirty="0">
                <a:solidFill>
                  <a:schemeClr val="bg2">
                    <a:lumMod val="50000"/>
                  </a:schemeClr>
                </a:solidFill>
                <a:latin typeface="+mj-lt"/>
                <a:cs typeface="Arial"/>
              </a:rPr>
              <a:t>ce</a:t>
            </a:r>
            <a:r>
              <a:rPr lang="en-US" sz="2000" dirty="0">
                <a:solidFill>
                  <a:schemeClr val="bg2">
                    <a:lumMod val="50000"/>
                  </a:schemeClr>
                </a:solidFill>
                <a:latin typeface="+mj-lt"/>
                <a:cs typeface="Arial"/>
              </a:rPr>
              <a:t>r</a:t>
            </a:r>
            <a:r>
              <a:rPr lang="en-US" sz="2000" spc="-5" dirty="0">
                <a:solidFill>
                  <a:schemeClr val="bg2">
                    <a:lumMod val="50000"/>
                  </a:schemeClr>
                </a:solidFill>
                <a:latin typeface="+mj-lt"/>
                <a:cs typeface="Arial"/>
              </a:rPr>
              <a:t>ta</a:t>
            </a:r>
            <a:r>
              <a:rPr lang="en-US" sz="2000" dirty="0">
                <a:solidFill>
                  <a:schemeClr val="bg2">
                    <a:lumMod val="50000"/>
                  </a:schemeClr>
                </a:solidFill>
                <a:latin typeface="+mj-lt"/>
                <a:cs typeface="Arial"/>
              </a:rPr>
              <a:t>i</a:t>
            </a:r>
            <a:r>
              <a:rPr lang="en-US" sz="2000" spc="-5" dirty="0">
                <a:solidFill>
                  <a:schemeClr val="bg2">
                    <a:lumMod val="50000"/>
                  </a:schemeClr>
                </a:solidFill>
                <a:latin typeface="+mj-lt"/>
                <a:cs typeface="Arial"/>
              </a:rPr>
              <a:t>n </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a</a:t>
            </a:r>
            <a:r>
              <a:rPr lang="en-US" sz="2000" dirty="0">
                <a:solidFill>
                  <a:schemeClr val="bg2">
                    <a:lumMod val="50000"/>
                  </a:schemeClr>
                </a:solidFill>
                <a:latin typeface="+mj-lt"/>
                <a:cs typeface="Arial"/>
              </a:rPr>
              <a:t>s</a:t>
            </a:r>
            <a:r>
              <a:rPr lang="en-US" sz="2000" spc="-5" dirty="0">
                <a:solidFill>
                  <a:schemeClr val="bg2">
                    <a:lumMod val="50000"/>
                  </a:schemeClr>
                </a:solidFill>
                <a:latin typeface="+mj-lt"/>
                <a:cs typeface="Arial"/>
              </a:rPr>
              <a:t>e</a:t>
            </a:r>
            <a:r>
              <a:rPr lang="en-US" sz="2000" dirty="0">
                <a:solidFill>
                  <a:schemeClr val="bg2">
                    <a:lumMod val="50000"/>
                  </a:schemeClr>
                </a:solidFill>
                <a:latin typeface="+mj-lt"/>
                <a:cs typeface="Arial"/>
              </a:rPr>
              <a:t>s</a:t>
            </a:r>
            <a:r>
              <a:rPr lang="en-US" sz="2000" spc="-5" dirty="0">
                <a:solidFill>
                  <a:schemeClr val="bg2">
                    <a:lumMod val="50000"/>
                  </a:schemeClr>
                </a:solidFill>
                <a:latin typeface="+mj-lt"/>
                <a:cs typeface="Arial"/>
              </a:rPr>
              <a:t>, lieu </a:t>
            </a:r>
            <a:r>
              <a:rPr lang="en-US" sz="2000" dirty="0">
                <a:solidFill>
                  <a:schemeClr val="bg2">
                    <a:lumMod val="50000"/>
                  </a:schemeClr>
                </a:solidFill>
                <a:latin typeface="+mj-lt"/>
                <a:cs typeface="Arial"/>
              </a:rPr>
              <a:t>o</a:t>
            </a:r>
            <a:r>
              <a:rPr lang="en-US" sz="2000" spc="-5" dirty="0">
                <a:solidFill>
                  <a:schemeClr val="bg2">
                    <a:lumMod val="50000"/>
                  </a:schemeClr>
                </a:solidFill>
                <a:latin typeface="+mj-lt"/>
                <a:cs typeface="Arial"/>
              </a:rPr>
              <a:t>f a te</a:t>
            </a:r>
            <a:r>
              <a:rPr lang="en-US" sz="2000" dirty="0">
                <a:solidFill>
                  <a:schemeClr val="bg2">
                    <a:lumMod val="50000"/>
                  </a:schemeClr>
                </a:solidFill>
                <a:latin typeface="+mj-lt"/>
                <a:cs typeface="Arial"/>
              </a:rPr>
              <a:t>r</a:t>
            </a:r>
            <a:r>
              <a:rPr lang="en-US" sz="2000" spc="-5" dirty="0">
                <a:solidFill>
                  <a:schemeClr val="bg2">
                    <a:lumMod val="50000"/>
                  </a:schemeClr>
                </a:solidFill>
                <a:latin typeface="+mj-lt"/>
                <a:cs typeface="Arial"/>
              </a:rPr>
              <a:t>min</a:t>
            </a:r>
            <a:r>
              <a:rPr lang="en-US" sz="2000" dirty="0">
                <a:solidFill>
                  <a:schemeClr val="bg2">
                    <a:lumMod val="50000"/>
                  </a:schemeClr>
                </a:solidFill>
                <a:latin typeface="+mj-lt"/>
                <a:cs typeface="Arial"/>
              </a:rPr>
              <a:t>a</a:t>
            </a:r>
            <a:r>
              <a:rPr lang="en-US" sz="2000" spc="-5" dirty="0">
                <a:solidFill>
                  <a:schemeClr val="bg2">
                    <a:lumMod val="50000"/>
                  </a:schemeClr>
                </a:solidFill>
                <a:latin typeface="+mj-lt"/>
                <a:cs typeface="Arial"/>
              </a:rPr>
              <a:t>ti</a:t>
            </a:r>
            <a:r>
              <a:rPr lang="en-US" sz="2000" dirty="0">
                <a:solidFill>
                  <a:schemeClr val="bg2">
                    <a:lumMod val="50000"/>
                  </a:schemeClr>
                </a:solidFill>
                <a:latin typeface="+mj-lt"/>
                <a:cs typeface="Arial"/>
              </a:rPr>
              <a:t>o</a:t>
            </a:r>
            <a:r>
              <a:rPr lang="en-US" sz="2000" spc="-5" dirty="0">
                <a:solidFill>
                  <a:schemeClr val="bg2">
                    <a:lumMod val="50000"/>
                  </a:schemeClr>
                </a:solidFill>
                <a:latin typeface="+mj-lt"/>
                <a:cs typeface="Arial"/>
              </a:rPr>
              <a:t>n, a c</a:t>
            </a:r>
            <a:r>
              <a:rPr lang="en-US" sz="2000" dirty="0">
                <a:solidFill>
                  <a:schemeClr val="bg2">
                    <a:lumMod val="50000"/>
                  </a:schemeClr>
                </a:solidFill>
                <a:latin typeface="+mj-lt"/>
                <a:cs typeface="Arial"/>
              </a:rPr>
              <a:t>o</a:t>
            </a:r>
            <a:r>
              <a:rPr lang="en-US" sz="2000" spc="-5" dirty="0">
                <a:solidFill>
                  <a:schemeClr val="bg2">
                    <a:lumMod val="50000"/>
                  </a:schemeClr>
                </a:solidFill>
                <a:latin typeface="+mj-lt"/>
                <a:cs typeface="Arial"/>
              </a:rPr>
              <a:t>nt</a:t>
            </a:r>
            <a:r>
              <a:rPr lang="en-US" sz="2000" dirty="0">
                <a:solidFill>
                  <a:schemeClr val="bg2">
                    <a:lumMod val="50000"/>
                  </a:schemeClr>
                </a:solidFill>
                <a:latin typeface="+mj-lt"/>
                <a:cs typeface="Arial"/>
              </a:rPr>
              <a:t>r</a:t>
            </a:r>
            <a:r>
              <a:rPr lang="en-US" sz="2000" spc="-5" dirty="0">
                <a:solidFill>
                  <a:schemeClr val="bg2">
                    <a:lumMod val="50000"/>
                  </a:schemeClr>
                </a:solidFill>
                <a:latin typeface="+mj-lt"/>
                <a:cs typeface="Arial"/>
              </a:rPr>
              <a:t>a</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ti</a:t>
            </a:r>
            <a:r>
              <a:rPr lang="en-US" sz="2000" dirty="0">
                <a:solidFill>
                  <a:schemeClr val="bg2">
                    <a:lumMod val="50000"/>
                  </a:schemeClr>
                </a:solidFill>
                <a:latin typeface="+mj-lt"/>
                <a:cs typeface="Arial"/>
              </a:rPr>
              <a:t>n</a:t>
            </a:r>
            <a:r>
              <a:rPr lang="en-US" sz="2000" spc="-5" dirty="0">
                <a:solidFill>
                  <a:schemeClr val="bg2">
                    <a:lumMod val="50000"/>
                  </a:schemeClr>
                </a:solidFill>
                <a:latin typeface="+mj-lt"/>
                <a:cs typeface="Arial"/>
              </a:rPr>
              <a:t>g off</a:t>
            </a:r>
            <a:r>
              <a:rPr lang="en-US" sz="2000" dirty="0">
                <a:solidFill>
                  <a:schemeClr val="bg2">
                    <a:lumMod val="50000"/>
                  </a:schemeClr>
                </a:solidFill>
                <a:latin typeface="+mj-lt"/>
                <a:cs typeface="Arial"/>
              </a:rPr>
              <a:t>i</a:t>
            </a:r>
            <a:r>
              <a:rPr lang="en-US" sz="2000" spc="-5" dirty="0">
                <a:solidFill>
                  <a:schemeClr val="bg2">
                    <a:lumMod val="50000"/>
                  </a:schemeClr>
                </a:solidFill>
                <a:latin typeface="+mj-lt"/>
                <a:cs typeface="Arial"/>
              </a:rPr>
              <a:t>c</a:t>
            </a:r>
            <a:r>
              <a:rPr lang="en-US" sz="2000" dirty="0">
                <a:solidFill>
                  <a:schemeClr val="bg2">
                    <a:lumMod val="50000"/>
                  </a:schemeClr>
                </a:solidFill>
                <a:latin typeface="+mj-lt"/>
                <a:cs typeface="Arial"/>
              </a:rPr>
              <a:t>e</a:t>
            </a:r>
            <a:r>
              <a:rPr lang="en-US" sz="2000" spc="-5" dirty="0">
                <a:solidFill>
                  <a:schemeClr val="bg2">
                    <a:lumMod val="50000"/>
                  </a:schemeClr>
                </a:solidFill>
                <a:latin typeface="+mj-lt"/>
                <a:cs typeface="Arial"/>
              </a:rPr>
              <a:t>r may</a:t>
            </a:r>
            <a:r>
              <a:rPr lang="en-US" sz="2000" spc="15" dirty="0">
                <a:solidFill>
                  <a:schemeClr val="bg2">
                    <a:lumMod val="50000"/>
                  </a:schemeClr>
                </a:solidFill>
                <a:latin typeface="+mj-lt"/>
                <a:cs typeface="Arial"/>
              </a:rPr>
              <a:t> </a:t>
            </a:r>
            <a:r>
              <a:rPr lang="en-US" sz="2000" spc="-5" dirty="0">
                <a:solidFill>
                  <a:schemeClr val="bg2">
                    <a:lumMod val="50000"/>
                  </a:schemeClr>
                </a:solidFill>
                <a:latin typeface="+mj-lt"/>
                <a:cs typeface="Arial"/>
              </a:rPr>
              <a:t>ef</a:t>
            </a:r>
            <a:r>
              <a:rPr lang="en-US" sz="2000" dirty="0">
                <a:solidFill>
                  <a:schemeClr val="bg2">
                    <a:lumMod val="50000"/>
                  </a:schemeClr>
                </a:solidFill>
                <a:latin typeface="+mj-lt"/>
                <a:cs typeface="Arial"/>
              </a:rPr>
              <a:t>f</a:t>
            </a:r>
            <a:r>
              <a:rPr lang="en-US" sz="2000" spc="-5" dirty="0">
                <a:solidFill>
                  <a:schemeClr val="bg2">
                    <a:lumMod val="50000"/>
                  </a:schemeClr>
                </a:solidFill>
                <a:latin typeface="+mj-lt"/>
                <a:cs typeface="Arial"/>
              </a:rPr>
              <a:t>e</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t</a:t>
            </a:r>
            <a:r>
              <a:rPr lang="en-US" sz="2000" spc="-25" dirty="0">
                <a:solidFill>
                  <a:schemeClr val="bg2">
                    <a:lumMod val="50000"/>
                  </a:schemeClr>
                </a:solidFill>
                <a:latin typeface="+mj-lt"/>
                <a:cs typeface="Arial"/>
              </a:rPr>
              <a:t> </a:t>
            </a:r>
            <a:r>
              <a:rPr lang="en-US" sz="2000" spc="-5" dirty="0">
                <a:solidFill>
                  <a:schemeClr val="bg2">
                    <a:lumMod val="50000"/>
                  </a:schemeClr>
                </a:solidFill>
                <a:latin typeface="+mj-lt"/>
                <a:cs typeface="Arial"/>
              </a:rPr>
              <a:t>a </a:t>
            </a:r>
            <a:r>
              <a:rPr lang="en-US" sz="2000" dirty="0">
                <a:solidFill>
                  <a:schemeClr val="bg2">
                    <a:lumMod val="50000"/>
                  </a:schemeClr>
                </a:solidFill>
                <a:latin typeface="+mj-lt"/>
                <a:cs typeface="Arial"/>
              </a:rPr>
              <a:t>n</a:t>
            </a:r>
            <a:r>
              <a:rPr lang="en-US" sz="2000" spc="-5" dirty="0">
                <a:solidFill>
                  <a:schemeClr val="bg2">
                    <a:lumMod val="50000"/>
                  </a:schemeClr>
                </a:solidFill>
                <a:latin typeface="+mj-lt"/>
                <a:cs typeface="Arial"/>
              </a:rPr>
              <a:t>o </a:t>
            </a:r>
            <a:r>
              <a:rPr lang="en-US" sz="2000" dirty="0">
                <a:solidFill>
                  <a:schemeClr val="bg2">
                    <a:lumMod val="50000"/>
                  </a:schemeClr>
                </a:solidFill>
                <a:latin typeface="+mj-lt"/>
                <a:cs typeface="Arial"/>
              </a:rPr>
              <a:t>c</a:t>
            </a:r>
            <a:r>
              <a:rPr lang="en-US" sz="2000" spc="-5" dirty="0">
                <a:solidFill>
                  <a:schemeClr val="bg2">
                    <a:lumMod val="50000"/>
                  </a:schemeClr>
                </a:solidFill>
                <a:latin typeface="+mj-lt"/>
                <a:cs typeface="Arial"/>
              </a:rPr>
              <a:t>o</a:t>
            </a:r>
            <a:r>
              <a:rPr lang="en-US" sz="2000" dirty="0">
                <a:solidFill>
                  <a:schemeClr val="bg2">
                    <a:lumMod val="50000"/>
                  </a:schemeClr>
                </a:solidFill>
                <a:latin typeface="+mj-lt"/>
                <a:cs typeface="Arial"/>
              </a:rPr>
              <a:t>s</a:t>
            </a:r>
            <a:r>
              <a:rPr lang="en-US" sz="2000" spc="-5" dirty="0">
                <a:solidFill>
                  <a:schemeClr val="bg2">
                    <a:lumMod val="50000"/>
                  </a:schemeClr>
                </a:solidFill>
                <a:latin typeface="+mj-lt"/>
                <a:cs typeface="Arial"/>
              </a:rPr>
              <a:t>t s</a:t>
            </a:r>
            <a:r>
              <a:rPr lang="en-US" sz="2000" dirty="0">
                <a:solidFill>
                  <a:schemeClr val="bg2">
                    <a:lumMod val="50000"/>
                  </a:schemeClr>
                </a:solidFill>
                <a:latin typeface="+mj-lt"/>
                <a:cs typeface="Arial"/>
              </a:rPr>
              <a:t>e</a:t>
            </a:r>
            <a:r>
              <a:rPr lang="en-US" sz="2000" spc="-5" dirty="0">
                <a:solidFill>
                  <a:schemeClr val="bg2">
                    <a:lumMod val="50000"/>
                  </a:schemeClr>
                </a:solidFill>
                <a:latin typeface="+mj-lt"/>
                <a:cs typeface="Arial"/>
              </a:rPr>
              <a:t>tt</a:t>
            </a:r>
            <a:r>
              <a:rPr lang="en-US" sz="2000" dirty="0">
                <a:solidFill>
                  <a:schemeClr val="bg2">
                    <a:lumMod val="50000"/>
                  </a:schemeClr>
                </a:solidFill>
                <a:latin typeface="+mj-lt"/>
                <a:cs typeface="Arial"/>
              </a:rPr>
              <a:t>l</a:t>
            </a:r>
            <a:r>
              <a:rPr lang="en-US" sz="2000" spc="-5" dirty="0">
                <a:solidFill>
                  <a:schemeClr val="bg2">
                    <a:lumMod val="50000"/>
                  </a:schemeClr>
                </a:solidFill>
                <a:latin typeface="+mj-lt"/>
                <a:cs typeface="Arial"/>
              </a:rPr>
              <a:t>em</a:t>
            </a:r>
            <a:r>
              <a:rPr lang="en-US" sz="2000" dirty="0">
                <a:solidFill>
                  <a:schemeClr val="bg2">
                    <a:lumMod val="50000"/>
                  </a:schemeClr>
                </a:solidFill>
                <a:latin typeface="+mj-lt"/>
                <a:cs typeface="Arial"/>
              </a:rPr>
              <a:t>e</a:t>
            </a:r>
            <a:r>
              <a:rPr lang="en-US" sz="2000" spc="-5" dirty="0">
                <a:solidFill>
                  <a:schemeClr val="bg2">
                    <a:lumMod val="50000"/>
                  </a:schemeClr>
                </a:solidFill>
                <a:latin typeface="+mj-lt"/>
                <a:cs typeface="Arial"/>
              </a:rPr>
              <a:t>nt</a:t>
            </a:r>
            <a:endParaRPr lang="en-US" sz="2000" dirty="0">
              <a:solidFill>
                <a:schemeClr val="bg2">
                  <a:lumMod val="50000"/>
                </a:schemeClr>
              </a:solidFill>
              <a:latin typeface="+mj-lt"/>
              <a:cs typeface="Arial"/>
            </a:endParaRPr>
          </a:p>
          <a:p>
            <a:pPr marL="12700">
              <a:spcBef>
                <a:spcPts val="670"/>
              </a:spcBef>
              <a:tabLst>
                <a:tab pos="356235" algn="l"/>
              </a:tabLst>
            </a:pPr>
            <a:r>
              <a:rPr lang="en-US" sz="2000" b="1" spc="-5" dirty="0">
                <a:solidFill>
                  <a:schemeClr val="bg2">
                    <a:lumMod val="50000"/>
                  </a:schemeClr>
                </a:solidFill>
                <a:latin typeface="+mj-lt"/>
                <a:cs typeface="Arial"/>
              </a:rPr>
              <a:t>FAR</a:t>
            </a:r>
            <a:r>
              <a:rPr lang="en-US" sz="2000" b="1" spc="10" dirty="0">
                <a:solidFill>
                  <a:schemeClr val="bg2">
                    <a:lumMod val="50000"/>
                  </a:schemeClr>
                </a:solidFill>
                <a:latin typeface="+mj-lt"/>
                <a:cs typeface="Arial"/>
              </a:rPr>
              <a:t> </a:t>
            </a:r>
            <a:r>
              <a:rPr lang="en-US" sz="2000" b="1" spc="-5" dirty="0">
                <a:solidFill>
                  <a:schemeClr val="bg2">
                    <a:lumMod val="50000"/>
                  </a:schemeClr>
                </a:solidFill>
                <a:latin typeface="+mj-lt"/>
                <a:cs typeface="Arial"/>
              </a:rPr>
              <a:t>49</a:t>
            </a:r>
            <a:r>
              <a:rPr lang="en-US" sz="2000" b="1" dirty="0">
                <a:solidFill>
                  <a:schemeClr val="bg2">
                    <a:lumMod val="50000"/>
                  </a:schemeClr>
                </a:solidFill>
                <a:latin typeface="+mj-lt"/>
                <a:cs typeface="Arial"/>
              </a:rPr>
              <a:t>.</a:t>
            </a:r>
            <a:r>
              <a:rPr lang="en-US" sz="2000" b="1" spc="-5" dirty="0">
                <a:solidFill>
                  <a:schemeClr val="bg2">
                    <a:lumMod val="50000"/>
                  </a:schemeClr>
                </a:solidFill>
                <a:latin typeface="+mj-lt"/>
                <a:cs typeface="Arial"/>
              </a:rPr>
              <a:t>002; 49.405; 49.109</a:t>
            </a:r>
            <a:endParaRPr lang="en-US" sz="2000" b="1" dirty="0">
              <a:solidFill>
                <a:schemeClr val="bg2">
                  <a:lumMod val="50000"/>
                </a:schemeClr>
              </a:solidFill>
              <a:latin typeface="+mj-lt"/>
              <a:cs typeface="Arial"/>
            </a:endParaRPr>
          </a:p>
          <a:p>
            <a:pPr marL="355600" indent="-342900">
              <a:spcBef>
                <a:spcPts val="670"/>
              </a:spcBef>
              <a:buFont typeface="Arial"/>
              <a:buChar char="•"/>
              <a:tabLst>
                <a:tab pos="356235" algn="l"/>
              </a:tabLst>
            </a:pPr>
            <a:endParaRPr lang="en-US" sz="2000" dirty="0">
              <a:latin typeface="+mj-lt"/>
              <a:cs typeface="Arial"/>
            </a:endParaRPr>
          </a:p>
          <a:p>
            <a:pPr marL="355600" indent="-342900">
              <a:lnSpc>
                <a:spcPct val="100000"/>
              </a:lnSpc>
              <a:spcBef>
                <a:spcPts val="670"/>
              </a:spcBef>
              <a:buFont typeface="Arial"/>
              <a:buChar char="•"/>
              <a:tabLst>
                <a:tab pos="356235" algn="l"/>
              </a:tabLst>
            </a:pPr>
            <a:endParaRPr sz="2800" dirty="0">
              <a:latin typeface="Arial"/>
              <a:cs typeface="Arial"/>
            </a:endParaRP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62</a:t>
            </a:fld>
            <a:endParaRPr lang="en-US" dirty="0"/>
          </a:p>
        </p:txBody>
      </p:sp>
    </p:spTree>
    <p:extLst>
      <p:ext uri="{BB962C8B-B14F-4D97-AF65-F5344CB8AC3E}">
        <p14:creationId xmlns:p14="http://schemas.microsoft.com/office/powerpoint/2010/main" val="26491838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677357"/>
          </a:xfrm>
          <a:prstGeom prst="rect">
            <a:avLst/>
          </a:prstGeom>
        </p:spPr>
        <p:txBody>
          <a:bodyPr vert="horz" wrap="square" lIns="0" tIns="244086" rIns="0" bIns="0" rtlCol="0">
            <a:spAutoFit/>
          </a:bodyPr>
          <a:lstStyle/>
          <a:p>
            <a:pPr marL="12700"/>
            <a:r>
              <a:rPr sz="2800" dirty="0">
                <a:solidFill>
                  <a:schemeClr val="bg2">
                    <a:lumMod val="50000"/>
                  </a:schemeClr>
                </a:solidFill>
                <a:latin typeface="+mj-lt"/>
                <a:cs typeface="+mj-cs"/>
              </a:rPr>
              <a:t>FAR Part 49 - Excusable Delays</a:t>
            </a:r>
          </a:p>
        </p:txBody>
      </p:sp>
      <p:sp>
        <p:nvSpPr>
          <p:cNvPr id="3" name="object 3"/>
          <p:cNvSpPr txBox="1"/>
          <p:nvPr/>
        </p:nvSpPr>
        <p:spPr>
          <a:xfrm>
            <a:off x="457200" y="1143000"/>
            <a:ext cx="8458200" cy="5124480"/>
          </a:xfrm>
          <a:prstGeom prst="rect">
            <a:avLst/>
          </a:prstGeom>
        </p:spPr>
        <p:txBody>
          <a:bodyPr vert="horz" wrap="square" lIns="0" tIns="0" rIns="0" bIns="0" rtlCol="0">
            <a:spAutoFit/>
          </a:bodyPr>
          <a:lstStyle/>
          <a:p>
            <a:pPr marL="12700" marR="5080">
              <a:lnSpc>
                <a:spcPct val="100000"/>
              </a:lnSpc>
              <a:tabLst>
                <a:tab pos="356235" algn="l"/>
              </a:tabLst>
            </a:pPr>
            <a:r>
              <a:rPr sz="2000" spc="-5" dirty="0">
                <a:solidFill>
                  <a:schemeClr val="bg2">
                    <a:lumMod val="50000"/>
                  </a:schemeClr>
                </a:solidFill>
                <a:latin typeface="+mj-lt"/>
                <a:cs typeface="Arial"/>
              </a:rPr>
              <a:t>The</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Cont</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a</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tor</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s</a:t>
            </a:r>
            <a:r>
              <a:rPr sz="2000" dirty="0">
                <a:solidFill>
                  <a:schemeClr val="bg2">
                    <a:lumMod val="50000"/>
                  </a:schemeClr>
                </a:solidFill>
                <a:latin typeface="+mj-lt"/>
                <a:cs typeface="Arial"/>
              </a:rPr>
              <a:t>h</a:t>
            </a:r>
            <a:r>
              <a:rPr sz="2000" spc="-5" dirty="0">
                <a:solidFill>
                  <a:schemeClr val="bg2">
                    <a:lumMod val="50000"/>
                  </a:schemeClr>
                </a:solidFill>
                <a:latin typeface="+mj-lt"/>
                <a:cs typeface="Arial"/>
              </a:rPr>
              <a:t>all</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n</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t be in</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d</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fa</a:t>
            </a:r>
            <a:r>
              <a:rPr sz="2000" dirty="0">
                <a:solidFill>
                  <a:schemeClr val="bg2">
                    <a:lumMod val="50000"/>
                  </a:schemeClr>
                </a:solidFill>
                <a:latin typeface="+mj-lt"/>
                <a:cs typeface="Arial"/>
              </a:rPr>
              <a:t>u</a:t>
            </a:r>
            <a:r>
              <a:rPr sz="2000" spc="-5" dirty="0">
                <a:solidFill>
                  <a:schemeClr val="bg2">
                    <a:lumMod val="50000"/>
                  </a:schemeClr>
                </a:solidFill>
                <a:latin typeface="+mj-lt"/>
                <a:cs typeface="Arial"/>
              </a:rPr>
              <a:t>lt </a:t>
            </a:r>
            <a:r>
              <a:rPr sz="2000" dirty="0">
                <a:solidFill>
                  <a:schemeClr val="bg2">
                    <a:lumMod val="50000"/>
                  </a:schemeClr>
                </a:solidFill>
                <a:latin typeface="+mj-lt"/>
                <a:cs typeface="Arial"/>
              </a:rPr>
              <a:t>becaus</a:t>
            </a:r>
            <a:r>
              <a:rPr sz="2000" spc="-5" dirty="0">
                <a:solidFill>
                  <a:schemeClr val="bg2">
                    <a:lumMod val="50000"/>
                  </a:schemeClr>
                </a:solidFill>
                <a:latin typeface="+mj-lt"/>
                <a:cs typeface="Arial"/>
              </a:rPr>
              <a:t>e</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f</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an</a:t>
            </a:r>
            <a:r>
              <a:rPr sz="2000" spc="-5" dirty="0">
                <a:solidFill>
                  <a:schemeClr val="bg2">
                    <a:lumMod val="50000"/>
                  </a:schemeClr>
                </a:solidFill>
                <a:latin typeface="+mj-lt"/>
                <a:cs typeface="Arial"/>
              </a:rPr>
              <a:t>y</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fai</a:t>
            </a:r>
            <a:r>
              <a:rPr sz="2000" spc="-10" dirty="0">
                <a:solidFill>
                  <a:schemeClr val="bg2">
                    <a:lumMod val="50000"/>
                  </a:schemeClr>
                </a:solidFill>
                <a:latin typeface="+mj-lt"/>
                <a:cs typeface="Arial"/>
              </a:rPr>
              <a:t>l</a:t>
            </a:r>
            <a:r>
              <a:rPr sz="2000" dirty="0">
                <a:solidFill>
                  <a:schemeClr val="bg2">
                    <a:lumMod val="50000"/>
                  </a:schemeClr>
                </a:solidFill>
                <a:latin typeface="+mj-lt"/>
                <a:cs typeface="Arial"/>
              </a:rPr>
              <a:t>ur</a:t>
            </a:r>
            <a:r>
              <a:rPr sz="2000" spc="-5" dirty="0">
                <a:solidFill>
                  <a:schemeClr val="bg2">
                    <a:lumMod val="50000"/>
                  </a:schemeClr>
                </a:solidFill>
                <a:latin typeface="+mj-lt"/>
                <a:cs typeface="Arial"/>
              </a:rPr>
              <a:t>e</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t</a:t>
            </a:r>
            <a:r>
              <a:rPr sz="2000" spc="-5" dirty="0">
                <a:solidFill>
                  <a:schemeClr val="bg2">
                    <a:lumMod val="50000"/>
                  </a:schemeClr>
                </a:solidFill>
                <a:latin typeface="+mj-lt"/>
                <a:cs typeface="Arial"/>
              </a:rPr>
              <a:t>o</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perfor</a:t>
            </a:r>
            <a:r>
              <a:rPr sz="2000" spc="-5" dirty="0">
                <a:solidFill>
                  <a:schemeClr val="bg2">
                    <a:lumMod val="50000"/>
                  </a:schemeClr>
                </a:solidFill>
                <a:latin typeface="+mj-lt"/>
                <a:cs typeface="Arial"/>
              </a:rPr>
              <a:t>m</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thi</a:t>
            </a:r>
            <a:r>
              <a:rPr sz="2000" spc="-5" dirty="0">
                <a:solidFill>
                  <a:schemeClr val="bg2">
                    <a:lumMod val="50000"/>
                  </a:schemeClr>
                </a:solidFill>
                <a:latin typeface="+mj-lt"/>
                <a:cs typeface="Arial"/>
              </a:rPr>
              <a:t>s</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contract </a:t>
            </a:r>
            <a:r>
              <a:rPr sz="2000" spc="-5" dirty="0">
                <a:solidFill>
                  <a:schemeClr val="bg2">
                    <a:lumMod val="50000"/>
                  </a:schemeClr>
                </a:solidFill>
                <a:latin typeface="+mj-lt"/>
                <a:cs typeface="Arial"/>
              </a:rPr>
              <a:t>u</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d</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r</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its</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te</a:t>
            </a:r>
            <a:r>
              <a:rPr sz="2000" spc="0" dirty="0">
                <a:solidFill>
                  <a:schemeClr val="bg2">
                    <a:lumMod val="50000"/>
                  </a:schemeClr>
                </a:solidFill>
                <a:latin typeface="+mj-lt"/>
                <a:cs typeface="Arial"/>
              </a:rPr>
              <a:t>r</a:t>
            </a:r>
            <a:r>
              <a:rPr sz="2000" spc="-5" dirty="0">
                <a:solidFill>
                  <a:schemeClr val="bg2">
                    <a:lumMod val="50000"/>
                  </a:schemeClr>
                </a:solidFill>
                <a:latin typeface="+mj-lt"/>
                <a:cs typeface="Arial"/>
              </a:rPr>
              <a:t>ms</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if</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the</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fa</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l</a:t>
            </a:r>
            <a:r>
              <a:rPr sz="2000" dirty="0">
                <a:solidFill>
                  <a:schemeClr val="bg2">
                    <a:lumMod val="50000"/>
                  </a:schemeClr>
                </a:solidFill>
                <a:latin typeface="+mj-lt"/>
                <a:cs typeface="Arial"/>
              </a:rPr>
              <a:t>u</a:t>
            </a:r>
            <a:r>
              <a:rPr sz="2000" spc="-5" dirty="0">
                <a:solidFill>
                  <a:schemeClr val="bg2">
                    <a:lumMod val="50000"/>
                  </a:schemeClr>
                </a:solidFill>
                <a:latin typeface="+mj-lt"/>
                <a:cs typeface="Arial"/>
              </a:rPr>
              <a:t>re</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a</a:t>
            </a:r>
            <a:r>
              <a:rPr sz="2000" spc="0" dirty="0">
                <a:solidFill>
                  <a:schemeClr val="bg2">
                    <a:lumMod val="50000"/>
                  </a:schemeClr>
                </a:solidFill>
                <a:latin typeface="+mj-lt"/>
                <a:cs typeface="Arial"/>
              </a:rPr>
              <a:t>r</a:t>
            </a:r>
            <a:r>
              <a:rPr sz="2000" spc="-5" dirty="0">
                <a:solidFill>
                  <a:schemeClr val="bg2">
                    <a:lumMod val="50000"/>
                  </a:schemeClr>
                </a:solidFill>
                <a:latin typeface="+mj-lt"/>
                <a:cs typeface="Arial"/>
              </a:rPr>
              <a:t>i</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es</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f</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om c</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u</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es</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be</a:t>
            </a:r>
            <a:r>
              <a:rPr sz="2000" spc="0" dirty="0">
                <a:solidFill>
                  <a:schemeClr val="bg2">
                    <a:lumMod val="50000"/>
                  </a:schemeClr>
                </a:solidFill>
                <a:latin typeface="+mj-lt"/>
                <a:cs typeface="Arial"/>
              </a:rPr>
              <a:t>y</a:t>
            </a:r>
            <a:r>
              <a:rPr sz="2000" spc="-5" dirty="0">
                <a:solidFill>
                  <a:schemeClr val="bg2">
                    <a:lumMod val="50000"/>
                  </a:schemeClr>
                </a:solidFill>
                <a:latin typeface="+mj-lt"/>
                <a:cs typeface="Arial"/>
              </a:rPr>
              <a:t>ond</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the c</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nt</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ol</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and</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wit</a:t>
            </a:r>
            <a:r>
              <a:rPr sz="2000" dirty="0">
                <a:solidFill>
                  <a:schemeClr val="bg2">
                    <a:lumMod val="50000"/>
                  </a:schemeClr>
                </a:solidFill>
                <a:latin typeface="+mj-lt"/>
                <a:cs typeface="Arial"/>
              </a:rPr>
              <a:t>h</a:t>
            </a:r>
            <a:r>
              <a:rPr sz="2000" spc="-5" dirty="0">
                <a:solidFill>
                  <a:schemeClr val="bg2">
                    <a:lumMod val="50000"/>
                  </a:schemeClr>
                </a:solidFill>
                <a:latin typeface="+mj-lt"/>
                <a:cs typeface="Arial"/>
              </a:rPr>
              <a:t>out</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the fa</a:t>
            </a:r>
            <a:r>
              <a:rPr sz="2000" spc="0" dirty="0">
                <a:solidFill>
                  <a:schemeClr val="bg2">
                    <a:lumMod val="50000"/>
                  </a:schemeClr>
                </a:solidFill>
                <a:latin typeface="+mj-lt"/>
                <a:cs typeface="Arial"/>
              </a:rPr>
              <a:t>u</a:t>
            </a:r>
            <a:r>
              <a:rPr sz="2000" spc="-5" dirty="0">
                <a:solidFill>
                  <a:schemeClr val="bg2">
                    <a:lumMod val="50000"/>
                  </a:schemeClr>
                </a:solidFill>
                <a:latin typeface="+mj-lt"/>
                <a:cs typeface="Arial"/>
              </a:rPr>
              <a:t>lt or</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n</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g</a:t>
            </a:r>
            <a:r>
              <a:rPr sz="2000" dirty="0">
                <a:solidFill>
                  <a:schemeClr val="bg2">
                    <a:lumMod val="50000"/>
                  </a:schemeClr>
                </a:solidFill>
                <a:latin typeface="+mj-lt"/>
                <a:cs typeface="Arial"/>
              </a:rPr>
              <a:t>l</a:t>
            </a:r>
            <a:r>
              <a:rPr sz="2000" spc="-5" dirty="0">
                <a:solidFill>
                  <a:schemeClr val="bg2">
                    <a:lumMod val="50000"/>
                  </a:schemeClr>
                </a:solidFill>
                <a:latin typeface="+mj-lt"/>
                <a:cs typeface="Arial"/>
              </a:rPr>
              <a:t>i</a:t>
            </a:r>
            <a:r>
              <a:rPr sz="2000" dirty="0">
                <a:solidFill>
                  <a:schemeClr val="bg2">
                    <a:lumMod val="50000"/>
                  </a:schemeClr>
                </a:solidFill>
                <a:latin typeface="+mj-lt"/>
                <a:cs typeface="Arial"/>
              </a:rPr>
              <a:t>g</a:t>
            </a:r>
            <a:r>
              <a:rPr sz="2000" spc="-5" dirty="0">
                <a:solidFill>
                  <a:schemeClr val="bg2">
                    <a:lumMod val="50000"/>
                  </a:schemeClr>
                </a:solidFill>
                <a:latin typeface="+mj-lt"/>
                <a:cs typeface="Arial"/>
              </a:rPr>
              <a:t>e</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ce</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of the</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Co</a:t>
            </a:r>
            <a:r>
              <a:rPr sz="2000" spc="0" dirty="0">
                <a:solidFill>
                  <a:schemeClr val="bg2">
                    <a:lumMod val="50000"/>
                  </a:schemeClr>
                </a:solidFill>
                <a:latin typeface="+mj-lt"/>
                <a:cs typeface="Arial"/>
              </a:rPr>
              <a:t>n</a:t>
            </a:r>
            <a:r>
              <a:rPr sz="2000" spc="-5" dirty="0">
                <a:solidFill>
                  <a:schemeClr val="bg2">
                    <a:lumMod val="50000"/>
                  </a:schemeClr>
                </a:solidFill>
                <a:latin typeface="+mj-lt"/>
                <a:cs typeface="Arial"/>
              </a:rPr>
              <a:t>tr</a:t>
            </a:r>
            <a:r>
              <a:rPr sz="2000" spc="0" dirty="0">
                <a:solidFill>
                  <a:schemeClr val="bg2">
                    <a:lumMod val="50000"/>
                  </a:schemeClr>
                </a:solidFill>
                <a:latin typeface="+mj-lt"/>
                <a:cs typeface="Arial"/>
              </a:rPr>
              <a:t>a</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t</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 Exam</a:t>
            </a:r>
            <a:r>
              <a:rPr sz="2000" spc="0" dirty="0">
                <a:solidFill>
                  <a:schemeClr val="bg2">
                    <a:lumMod val="50000"/>
                  </a:schemeClr>
                </a:solidFill>
                <a:latin typeface="+mj-lt"/>
                <a:cs typeface="Arial"/>
              </a:rPr>
              <a:t>p</a:t>
            </a:r>
            <a:r>
              <a:rPr sz="2000" spc="-5" dirty="0">
                <a:solidFill>
                  <a:schemeClr val="bg2">
                    <a:lumMod val="50000"/>
                  </a:schemeClr>
                </a:solidFill>
                <a:latin typeface="+mj-lt"/>
                <a:cs typeface="Arial"/>
              </a:rPr>
              <a:t>l</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s</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of th</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se c</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u</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es</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a</a:t>
            </a:r>
            <a:r>
              <a:rPr sz="2000" spc="0" dirty="0">
                <a:solidFill>
                  <a:schemeClr val="bg2">
                    <a:lumMod val="50000"/>
                  </a:schemeClr>
                </a:solidFill>
                <a:latin typeface="+mj-lt"/>
                <a:cs typeface="Arial"/>
              </a:rPr>
              <a:t>r</a:t>
            </a:r>
            <a:r>
              <a:rPr sz="2000" spc="-5" dirty="0">
                <a:solidFill>
                  <a:schemeClr val="bg2">
                    <a:lumMod val="50000"/>
                  </a:schemeClr>
                </a:solidFill>
                <a:latin typeface="+mj-lt"/>
                <a:cs typeface="Arial"/>
              </a:rPr>
              <a:t>e</a:t>
            </a:r>
            <a:endParaRPr sz="2000" dirty="0">
              <a:solidFill>
                <a:schemeClr val="bg2">
                  <a:lumMod val="50000"/>
                </a:schemeClr>
              </a:solidFill>
              <a:latin typeface="+mj-lt"/>
              <a:cs typeface="Arial"/>
            </a:endParaRPr>
          </a:p>
          <a:p>
            <a:pPr marL="984885" lvl="1" indent="-514984">
              <a:lnSpc>
                <a:spcPct val="100000"/>
              </a:lnSpc>
              <a:spcBef>
                <a:spcPts val="595"/>
              </a:spcBef>
              <a:buFont typeface="Arial" panose="020B0604020202020204" pitchFamily="34" charset="0"/>
              <a:buChar char="•"/>
              <a:tabLst>
                <a:tab pos="985519" algn="l"/>
              </a:tabLst>
            </a:pPr>
            <a:r>
              <a:rPr sz="2000" dirty="0">
                <a:solidFill>
                  <a:schemeClr val="bg2">
                    <a:lumMod val="50000"/>
                  </a:schemeClr>
                </a:solidFill>
                <a:latin typeface="+mj-lt"/>
                <a:cs typeface="Arial"/>
              </a:rPr>
              <a:t>acts</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of</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God</a:t>
            </a:r>
            <a:r>
              <a:rPr sz="2000" spc="-15" dirty="0">
                <a:solidFill>
                  <a:schemeClr val="bg2">
                    <a:lumMod val="50000"/>
                  </a:schemeClr>
                </a:solidFill>
                <a:latin typeface="+mj-lt"/>
                <a:cs typeface="Arial"/>
              </a:rPr>
              <a:t> </a:t>
            </a:r>
            <a:r>
              <a:rPr sz="2000" dirty="0">
                <a:solidFill>
                  <a:schemeClr val="bg2">
                    <a:lumMod val="50000"/>
                  </a:schemeClr>
                </a:solidFill>
                <a:latin typeface="+mj-lt"/>
                <a:cs typeface="Arial"/>
              </a:rPr>
              <a:t>or</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of</a:t>
            </a:r>
            <a:r>
              <a:rPr sz="2000" spc="-10" dirty="0">
                <a:solidFill>
                  <a:schemeClr val="bg2">
                    <a:lumMod val="50000"/>
                  </a:schemeClr>
                </a:solidFill>
                <a:latin typeface="+mj-lt"/>
                <a:cs typeface="Arial"/>
              </a:rPr>
              <a:t> </a:t>
            </a:r>
            <a:r>
              <a:rPr sz="2000" dirty="0">
                <a:solidFill>
                  <a:schemeClr val="bg2">
                    <a:lumMod val="50000"/>
                  </a:schemeClr>
                </a:solidFill>
                <a:latin typeface="+mj-lt"/>
                <a:cs typeface="Arial"/>
              </a:rPr>
              <a:t>the pu</a:t>
            </a:r>
            <a:r>
              <a:rPr sz="2000" spc="-10" dirty="0">
                <a:solidFill>
                  <a:schemeClr val="bg2">
                    <a:lumMod val="50000"/>
                  </a:schemeClr>
                </a:solidFill>
                <a:latin typeface="+mj-lt"/>
                <a:cs typeface="Arial"/>
              </a:rPr>
              <a:t>b</a:t>
            </a:r>
            <a:r>
              <a:rPr sz="2000" dirty="0">
                <a:solidFill>
                  <a:schemeClr val="bg2">
                    <a:lumMod val="50000"/>
                  </a:schemeClr>
                </a:solidFill>
                <a:latin typeface="+mj-lt"/>
                <a:cs typeface="Arial"/>
              </a:rPr>
              <a:t>l</a:t>
            </a:r>
            <a:r>
              <a:rPr sz="2000" spc="-10" dirty="0">
                <a:solidFill>
                  <a:schemeClr val="bg2">
                    <a:lumMod val="50000"/>
                  </a:schemeClr>
                </a:solidFill>
                <a:latin typeface="+mj-lt"/>
                <a:cs typeface="Arial"/>
              </a:rPr>
              <a:t>i</a:t>
            </a:r>
            <a:r>
              <a:rPr sz="2000" dirty="0">
                <a:solidFill>
                  <a:schemeClr val="bg2">
                    <a:lumMod val="50000"/>
                  </a:schemeClr>
                </a:solidFill>
                <a:latin typeface="+mj-lt"/>
                <a:cs typeface="Arial"/>
              </a:rPr>
              <a:t>c</a:t>
            </a:r>
            <a:r>
              <a:rPr sz="2000" spc="20" dirty="0">
                <a:solidFill>
                  <a:schemeClr val="bg2">
                    <a:lumMod val="50000"/>
                  </a:schemeClr>
                </a:solidFill>
                <a:latin typeface="+mj-lt"/>
                <a:cs typeface="Arial"/>
              </a:rPr>
              <a:t> </a:t>
            </a:r>
            <a:r>
              <a:rPr sz="2000" dirty="0">
                <a:solidFill>
                  <a:schemeClr val="bg2">
                    <a:lumMod val="50000"/>
                  </a:schemeClr>
                </a:solidFill>
                <a:latin typeface="+mj-lt"/>
                <a:cs typeface="Arial"/>
              </a:rPr>
              <a:t>e</a:t>
            </a:r>
            <a:r>
              <a:rPr sz="2000" spc="-10" dirty="0">
                <a:solidFill>
                  <a:schemeClr val="bg2">
                    <a:lumMod val="50000"/>
                  </a:schemeClr>
                </a:solidFill>
                <a:latin typeface="+mj-lt"/>
                <a:cs typeface="Arial"/>
              </a:rPr>
              <a:t>n</a:t>
            </a:r>
            <a:r>
              <a:rPr sz="2000" dirty="0">
                <a:solidFill>
                  <a:schemeClr val="bg2">
                    <a:lumMod val="50000"/>
                  </a:schemeClr>
                </a:solidFill>
                <a:latin typeface="+mj-lt"/>
                <a:cs typeface="Arial"/>
              </a:rPr>
              <a:t>emy,</a:t>
            </a:r>
          </a:p>
          <a:p>
            <a:pPr marL="984885" marR="115570" lvl="1" indent="-514984">
              <a:spcBef>
                <a:spcPts val="595"/>
              </a:spcBef>
              <a:buFont typeface="Arial" panose="020B0604020202020204" pitchFamily="34" charset="0"/>
              <a:buChar char="•"/>
              <a:tabLst>
                <a:tab pos="985519" algn="l"/>
              </a:tabLst>
            </a:pPr>
            <a:r>
              <a:rPr sz="2000" dirty="0">
                <a:solidFill>
                  <a:schemeClr val="bg2">
                    <a:lumMod val="50000"/>
                  </a:schemeClr>
                </a:solidFill>
                <a:latin typeface="+mj-lt"/>
                <a:cs typeface="Arial"/>
              </a:rPr>
              <a:t>acts of the Government in either its sovereign or contractual capacity,</a:t>
            </a:r>
            <a:endParaRPr lang="en-US" sz="2000" dirty="0">
              <a:solidFill>
                <a:schemeClr val="bg2">
                  <a:lumMod val="50000"/>
                </a:schemeClr>
              </a:solidFill>
              <a:latin typeface="+mj-lt"/>
              <a:cs typeface="Arial"/>
            </a:endParaRPr>
          </a:p>
          <a:p>
            <a:pPr marL="984885" marR="115570" lvl="1" indent="-514984">
              <a:spcBef>
                <a:spcPts val="595"/>
              </a:spcBef>
              <a:buFont typeface="Arial" panose="020B0604020202020204" pitchFamily="34" charset="0"/>
              <a:buChar char="•"/>
              <a:tabLst>
                <a:tab pos="985519" algn="l"/>
              </a:tabLst>
            </a:pPr>
            <a:r>
              <a:rPr lang="en-US" sz="2000" dirty="0">
                <a:solidFill>
                  <a:schemeClr val="bg2">
                    <a:lumMod val="50000"/>
                  </a:schemeClr>
                </a:solidFill>
                <a:latin typeface="+mj-lt"/>
                <a:cs typeface="Arial"/>
              </a:rPr>
              <a:t>fires,</a:t>
            </a:r>
          </a:p>
          <a:p>
            <a:pPr marL="984885" marR="115570" lvl="1" indent="-514984">
              <a:spcBef>
                <a:spcPts val="595"/>
              </a:spcBef>
              <a:buFont typeface="Arial" panose="020B0604020202020204" pitchFamily="34" charset="0"/>
              <a:buChar char="•"/>
              <a:tabLst>
                <a:tab pos="985519" algn="l"/>
              </a:tabLst>
            </a:pPr>
            <a:r>
              <a:rPr lang="en-US" sz="2000" dirty="0">
                <a:solidFill>
                  <a:schemeClr val="bg2">
                    <a:lumMod val="50000"/>
                  </a:schemeClr>
                </a:solidFill>
                <a:latin typeface="+mj-lt"/>
                <a:cs typeface="Arial"/>
              </a:rPr>
              <a:t>floods,</a:t>
            </a:r>
          </a:p>
          <a:p>
            <a:pPr marL="984885" marR="115570" lvl="1" indent="-514984">
              <a:spcBef>
                <a:spcPts val="595"/>
              </a:spcBef>
              <a:buFont typeface="Arial" panose="020B0604020202020204" pitchFamily="34" charset="0"/>
              <a:buChar char="•"/>
              <a:tabLst>
                <a:tab pos="985519" algn="l"/>
              </a:tabLst>
            </a:pPr>
            <a:r>
              <a:rPr lang="en-US" sz="2000" dirty="0">
                <a:solidFill>
                  <a:schemeClr val="bg2">
                    <a:lumMod val="50000"/>
                  </a:schemeClr>
                </a:solidFill>
                <a:latin typeface="+mj-lt"/>
                <a:cs typeface="Arial"/>
              </a:rPr>
              <a:t>epidemics,</a:t>
            </a:r>
          </a:p>
          <a:p>
            <a:pPr marL="984885" marR="115570" lvl="1" indent="-514984">
              <a:spcBef>
                <a:spcPts val="595"/>
              </a:spcBef>
              <a:buFont typeface="Arial" panose="020B0604020202020204" pitchFamily="34" charset="0"/>
              <a:buChar char="•"/>
              <a:tabLst>
                <a:tab pos="985519" algn="l"/>
              </a:tabLst>
            </a:pPr>
            <a:r>
              <a:rPr lang="en-US" sz="2000" dirty="0">
                <a:solidFill>
                  <a:schemeClr val="bg2">
                    <a:lumMod val="50000"/>
                  </a:schemeClr>
                </a:solidFill>
                <a:latin typeface="+mj-lt"/>
                <a:cs typeface="Arial"/>
              </a:rPr>
              <a:t>quarantine restrictions,</a:t>
            </a:r>
          </a:p>
          <a:p>
            <a:pPr marL="984885" marR="115570" lvl="1" indent="-514984">
              <a:spcBef>
                <a:spcPts val="595"/>
              </a:spcBef>
              <a:buFont typeface="Arial" panose="020B0604020202020204" pitchFamily="34" charset="0"/>
              <a:buChar char="•"/>
              <a:tabLst>
                <a:tab pos="985519" algn="l"/>
              </a:tabLst>
            </a:pPr>
            <a:r>
              <a:rPr lang="en-US" sz="2000" dirty="0">
                <a:solidFill>
                  <a:schemeClr val="bg2">
                    <a:lumMod val="50000"/>
                  </a:schemeClr>
                </a:solidFill>
                <a:latin typeface="+mj-lt"/>
                <a:cs typeface="Arial"/>
              </a:rPr>
              <a:t>strikes,</a:t>
            </a:r>
          </a:p>
          <a:p>
            <a:pPr marL="984885" marR="115570" lvl="1" indent="-514984">
              <a:spcBef>
                <a:spcPts val="595"/>
              </a:spcBef>
              <a:buFont typeface="Arial" panose="020B0604020202020204" pitchFamily="34" charset="0"/>
              <a:buChar char="•"/>
              <a:tabLst>
                <a:tab pos="985519" algn="l"/>
              </a:tabLst>
            </a:pPr>
            <a:r>
              <a:rPr lang="en-US" sz="2000" dirty="0">
                <a:solidFill>
                  <a:schemeClr val="bg2">
                    <a:lumMod val="50000"/>
                  </a:schemeClr>
                </a:solidFill>
                <a:latin typeface="+mj-lt"/>
                <a:cs typeface="Arial"/>
              </a:rPr>
              <a:t>freight embargoes, and</a:t>
            </a:r>
          </a:p>
          <a:p>
            <a:pPr marL="984885" marR="115570" lvl="1" indent="-514984">
              <a:spcBef>
                <a:spcPts val="595"/>
              </a:spcBef>
              <a:buFont typeface="Arial" panose="020B0604020202020204" pitchFamily="34" charset="0"/>
              <a:buChar char="•"/>
              <a:tabLst>
                <a:tab pos="985519" algn="l"/>
              </a:tabLst>
            </a:pPr>
            <a:r>
              <a:rPr lang="en-US" sz="2000" dirty="0">
                <a:solidFill>
                  <a:schemeClr val="bg2">
                    <a:lumMod val="50000"/>
                  </a:schemeClr>
                </a:solidFill>
                <a:latin typeface="+mj-lt"/>
                <a:cs typeface="Arial"/>
              </a:rPr>
              <a:t>unusually severe </a:t>
            </a:r>
            <a:r>
              <a:rPr lang="en-US" sz="2000" dirty="0" smtClean="0">
                <a:solidFill>
                  <a:schemeClr val="bg2">
                    <a:lumMod val="50000"/>
                  </a:schemeClr>
                </a:solidFill>
                <a:latin typeface="+mj-lt"/>
                <a:cs typeface="Arial"/>
              </a:rPr>
              <a:t>weather</a:t>
            </a:r>
          </a:p>
          <a:p>
            <a:pPr marL="469901" marR="115570" lvl="1">
              <a:spcBef>
                <a:spcPts val="595"/>
              </a:spcBef>
              <a:tabLst>
                <a:tab pos="985519" algn="l"/>
              </a:tabLst>
            </a:pPr>
            <a:r>
              <a:rPr lang="en-US" sz="2000" b="1" spc="-5" dirty="0">
                <a:solidFill>
                  <a:schemeClr val="bg2">
                    <a:lumMod val="50000"/>
                  </a:schemeClr>
                </a:solidFill>
                <a:latin typeface="+mj-lt"/>
                <a:cs typeface="Arial"/>
              </a:rPr>
              <a:t>FAR</a:t>
            </a:r>
            <a:r>
              <a:rPr lang="en-US" sz="2000" b="1" spc="15" dirty="0">
                <a:solidFill>
                  <a:schemeClr val="bg2">
                    <a:lumMod val="50000"/>
                  </a:schemeClr>
                </a:solidFill>
                <a:latin typeface="+mj-lt"/>
                <a:cs typeface="Arial"/>
              </a:rPr>
              <a:t> </a:t>
            </a:r>
            <a:r>
              <a:rPr lang="en-US" sz="2000" b="1" spc="-5" dirty="0">
                <a:solidFill>
                  <a:schemeClr val="bg2">
                    <a:lumMod val="50000"/>
                  </a:schemeClr>
                </a:solidFill>
                <a:latin typeface="+mj-lt"/>
                <a:cs typeface="Arial"/>
              </a:rPr>
              <a:t>5</a:t>
            </a:r>
            <a:r>
              <a:rPr lang="en-US" sz="2000" b="1" dirty="0">
                <a:solidFill>
                  <a:schemeClr val="bg2">
                    <a:lumMod val="50000"/>
                  </a:schemeClr>
                </a:solidFill>
                <a:latin typeface="+mj-lt"/>
                <a:cs typeface="Arial"/>
              </a:rPr>
              <a:t>2</a:t>
            </a:r>
            <a:r>
              <a:rPr lang="en-US" sz="2000" b="1" spc="-5" dirty="0">
                <a:solidFill>
                  <a:schemeClr val="bg2">
                    <a:lumMod val="50000"/>
                  </a:schemeClr>
                </a:solidFill>
                <a:latin typeface="+mj-lt"/>
                <a:cs typeface="Arial"/>
              </a:rPr>
              <a:t>.2</a:t>
            </a:r>
            <a:r>
              <a:rPr lang="en-US" sz="2000" b="1" dirty="0">
                <a:solidFill>
                  <a:schemeClr val="bg2">
                    <a:lumMod val="50000"/>
                  </a:schemeClr>
                </a:solidFill>
                <a:latin typeface="+mj-lt"/>
                <a:cs typeface="Arial"/>
              </a:rPr>
              <a:t>49-14</a:t>
            </a:r>
          </a:p>
          <a:p>
            <a:pPr marL="984885" marR="115570" lvl="1" indent="-514984">
              <a:spcBef>
                <a:spcPts val="595"/>
              </a:spcBef>
              <a:buFont typeface="Arial" panose="020B0604020202020204" pitchFamily="34" charset="0"/>
              <a:buChar char="•"/>
              <a:tabLst>
                <a:tab pos="985519" algn="l"/>
              </a:tabLst>
            </a:pPr>
            <a:endParaRPr sz="2000" dirty="0">
              <a:solidFill>
                <a:srgbClr val="002F54"/>
              </a:solidFill>
              <a:latin typeface="+mj-lt"/>
              <a:cs typeface="Arial"/>
            </a:endParaRPr>
          </a:p>
        </p:txBody>
      </p:sp>
      <p:sp>
        <p:nvSpPr>
          <p:cNvPr id="5" name="Slide Number Placeholder 4"/>
          <p:cNvSpPr>
            <a:spLocks noGrp="1"/>
          </p:cNvSpPr>
          <p:nvPr>
            <p:ph type="sldNum" sz="quarter" idx="7"/>
          </p:nvPr>
        </p:nvSpPr>
        <p:spPr/>
        <p:txBody>
          <a:bodyPr/>
          <a:lstStyle/>
          <a:p>
            <a:pPr marL="25400">
              <a:lnSpc>
                <a:spcPct val="100000"/>
              </a:lnSpc>
            </a:pPr>
            <a:fld id="{81D60167-4931-47E6-BA6A-407CBD079E47}" type="slidenum">
              <a:rPr lang="en-US" smtClean="0"/>
              <a:t>63</a:t>
            </a:fld>
            <a:endParaRPr lang="en-US" dirty="0"/>
          </a:p>
        </p:txBody>
      </p:sp>
    </p:spTree>
    <p:extLst>
      <p:ext uri="{BB962C8B-B14F-4D97-AF65-F5344CB8AC3E}">
        <p14:creationId xmlns:p14="http://schemas.microsoft.com/office/powerpoint/2010/main" val="7057880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861774"/>
          </a:xfrm>
          <a:prstGeom prst="rect">
            <a:avLst/>
          </a:prstGeom>
        </p:spPr>
        <p:txBody>
          <a:bodyPr vert="horz" wrap="square" lIns="0" tIns="0" rIns="0" bIns="0" rtlCol="0">
            <a:spAutoFit/>
          </a:bodyPr>
          <a:lstStyle/>
          <a:p>
            <a:pPr marL="12700">
              <a:lnSpc>
                <a:spcPct val="100000"/>
              </a:lnSpc>
            </a:pPr>
            <a:r>
              <a:rPr sz="2800" dirty="0">
                <a:solidFill>
                  <a:schemeClr val="bg2">
                    <a:lumMod val="50000"/>
                  </a:schemeClr>
                </a:solidFill>
                <a:latin typeface="+mj-lt"/>
                <a:cs typeface="+mj-cs"/>
              </a:rPr>
              <a:t>What is a notice of intent to disallow</a:t>
            </a:r>
          </a:p>
          <a:p>
            <a:pPr marL="12700">
              <a:lnSpc>
                <a:spcPct val="100000"/>
              </a:lnSpc>
            </a:pPr>
            <a:r>
              <a:rPr sz="2800" dirty="0">
                <a:solidFill>
                  <a:schemeClr val="bg2">
                    <a:lumMod val="50000"/>
                  </a:schemeClr>
                </a:solidFill>
                <a:latin typeface="+mj-lt"/>
                <a:cs typeface="+mj-cs"/>
              </a:rPr>
              <a:t>costs?</a:t>
            </a:r>
          </a:p>
        </p:txBody>
      </p:sp>
      <p:sp>
        <p:nvSpPr>
          <p:cNvPr id="3" name="object 3"/>
          <p:cNvSpPr txBox="1"/>
          <p:nvPr/>
        </p:nvSpPr>
        <p:spPr>
          <a:xfrm>
            <a:off x="764540" y="1768019"/>
            <a:ext cx="7195184" cy="1846659"/>
          </a:xfrm>
          <a:prstGeom prst="rect">
            <a:avLst/>
          </a:prstGeom>
        </p:spPr>
        <p:txBody>
          <a:bodyPr vert="horz" wrap="square" lIns="0" tIns="0" rIns="0" bIns="0" rtlCol="0">
            <a:spAutoFit/>
          </a:bodyPr>
          <a:lstStyle/>
          <a:p>
            <a:pPr marL="355600" marR="5080" indent="-342900">
              <a:lnSpc>
                <a:spcPct val="100000"/>
              </a:lnSpc>
              <a:buFont typeface="Arial"/>
              <a:buChar char="•"/>
              <a:tabLst>
                <a:tab pos="356235" algn="l"/>
              </a:tabLst>
            </a:pPr>
            <a:r>
              <a:rPr sz="2000" spc="-5" dirty="0">
                <a:solidFill>
                  <a:schemeClr val="bg2">
                    <a:lumMod val="50000"/>
                  </a:schemeClr>
                </a:solidFill>
                <a:latin typeface="+mj-lt"/>
                <a:cs typeface="Arial"/>
              </a:rPr>
              <a:t>The</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pu</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po</a:t>
            </a:r>
            <a:r>
              <a:rPr sz="2000" spc="0" dirty="0">
                <a:solidFill>
                  <a:schemeClr val="bg2">
                    <a:lumMod val="50000"/>
                  </a:schemeClr>
                </a:solidFill>
                <a:latin typeface="+mj-lt"/>
                <a:cs typeface="Arial"/>
              </a:rPr>
              <a:t>s</a:t>
            </a:r>
            <a:r>
              <a:rPr sz="2000" spc="-5" dirty="0">
                <a:solidFill>
                  <a:schemeClr val="bg2">
                    <a:lumMod val="50000"/>
                  </a:schemeClr>
                </a:solidFill>
                <a:latin typeface="+mj-lt"/>
                <a:cs typeface="Arial"/>
              </a:rPr>
              <a:t>e </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f t</a:t>
            </a:r>
            <a:r>
              <a:rPr sz="2000" dirty="0">
                <a:solidFill>
                  <a:schemeClr val="bg2">
                    <a:lumMod val="50000"/>
                  </a:schemeClr>
                </a:solidFill>
                <a:latin typeface="+mj-lt"/>
                <a:cs typeface="Arial"/>
              </a:rPr>
              <a:t>h</a:t>
            </a:r>
            <a:r>
              <a:rPr sz="2000" spc="-5" dirty="0">
                <a:solidFill>
                  <a:schemeClr val="bg2">
                    <a:lumMod val="50000"/>
                  </a:schemeClr>
                </a:solidFill>
                <a:latin typeface="+mj-lt"/>
                <a:cs typeface="Arial"/>
              </a:rPr>
              <a:t>e noti</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e </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s to</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no</a:t>
            </a:r>
            <a:r>
              <a:rPr sz="2000" dirty="0">
                <a:solidFill>
                  <a:schemeClr val="bg2">
                    <a:lumMod val="50000"/>
                  </a:schemeClr>
                </a:solidFill>
                <a:latin typeface="+mj-lt"/>
                <a:cs typeface="Arial"/>
              </a:rPr>
              <a:t>t</a:t>
            </a:r>
            <a:r>
              <a:rPr sz="2000" spc="-5" dirty="0">
                <a:solidFill>
                  <a:schemeClr val="bg2">
                    <a:lumMod val="50000"/>
                  </a:schemeClr>
                </a:solidFill>
                <a:latin typeface="+mj-lt"/>
                <a:cs typeface="Arial"/>
              </a:rPr>
              <a:t>ify</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the c</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nt</a:t>
            </a:r>
            <a:r>
              <a:rPr sz="2000" spc="0" dirty="0">
                <a:solidFill>
                  <a:schemeClr val="bg2">
                    <a:lumMod val="50000"/>
                  </a:schemeClr>
                </a:solidFill>
                <a:latin typeface="+mj-lt"/>
                <a:cs typeface="Arial"/>
              </a:rPr>
              <a:t>r</a:t>
            </a:r>
            <a:r>
              <a:rPr sz="2000" spc="-5" dirty="0">
                <a:solidFill>
                  <a:schemeClr val="bg2">
                    <a:lumMod val="50000"/>
                  </a:schemeClr>
                </a:solidFill>
                <a:latin typeface="+mj-lt"/>
                <a:cs typeface="Arial"/>
              </a:rPr>
              <a:t>a</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tor</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as</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e</a:t>
            </a:r>
            <a:r>
              <a:rPr sz="2000" spc="0" dirty="0">
                <a:solidFill>
                  <a:schemeClr val="bg2">
                    <a:lumMod val="50000"/>
                  </a:schemeClr>
                </a:solidFill>
                <a:latin typeface="+mj-lt"/>
                <a:cs typeface="Arial"/>
              </a:rPr>
              <a:t>a</a:t>
            </a:r>
            <a:r>
              <a:rPr sz="2000" spc="-5" dirty="0">
                <a:solidFill>
                  <a:schemeClr val="bg2">
                    <a:lumMod val="50000"/>
                  </a:schemeClr>
                </a:solidFill>
                <a:latin typeface="+mj-lt"/>
                <a:cs typeface="Arial"/>
              </a:rPr>
              <a:t>rly</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as</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p</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a</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ti</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a</a:t>
            </a:r>
            <a:r>
              <a:rPr sz="2000" dirty="0">
                <a:solidFill>
                  <a:schemeClr val="bg2">
                    <a:lumMod val="50000"/>
                  </a:schemeClr>
                </a:solidFill>
                <a:latin typeface="+mj-lt"/>
                <a:cs typeface="Arial"/>
              </a:rPr>
              <a:t>b</a:t>
            </a:r>
            <a:r>
              <a:rPr sz="2000" spc="-5" dirty="0">
                <a:solidFill>
                  <a:schemeClr val="bg2">
                    <a:lumMod val="50000"/>
                  </a:schemeClr>
                </a:solidFill>
                <a:latin typeface="+mj-lt"/>
                <a:cs typeface="Arial"/>
              </a:rPr>
              <a:t>le</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d</a:t>
            </a:r>
            <a:r>
              <a:rPr sz="2000" spc="0" dirty="0">
                <a:solidFill>
                  <a:schemeClr val="bg2">
                    <a:lumMod val="50000"/>
                  </a:schemeClr>
                </a:solidFill>
                <a:latin typeface="+mj-lt"/>
                <a:cs typeface="Arial"/>
              </a:rPr>
              <a:t>u</a:t>
            </a:r>
            <a:r>
              <a:rPr sz="2000" spc="-5" dirty="0">
                <a:solidFill>
                  <a:schemeClr val="bg2">
                    <a:lumMod val="50000"/>
                  </a:schemeClr>
                </a:solidFill>
                <a:latin typeface="+mj-lt"/>
                <a:cs typeface="Arial"/>
              </a:rPr>
              <a:t>ri</a:t>
            </a:r>
            <a:r>
              <a:rPr sz="2000" spc="0" dirty="0">
                <a:solidFill>
                  <a:schemeClr val="bg2">
                    <a:lumMod val="50000"/>
                  </a:schemeClr>
                </a:solidFill>
                <a:latin typeface="+mj-lt"/>
                <a:cs typeface="Arial"/>
              </a:rPr>
              <a:t>n</a:t>
            </a:r>
            <a:r>
              <a:rPr sz="2000" spc="-5" dirty="0">
                <a:solidFill>
                  <a:schemeClr val="bg2">
                    <a:lumMod val="50000"/>
                  </a:schemeClr>
                </a:solidFill>
                <a:latin typeface="+mj-lt"/>
                <a:cs typeface="Arial"/>
              </a:rPr>
              <a:t>g c</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nt</a:t>
            </a:r>
            <a:r>
              <a:rPr sz="2000" spc="0" dirty="0">
                <a:solidFill>
                  <a:schemeClr val="bg2">
                    <a:lumMod val="50000"/>
                  </a:schemeClr>
                </a:solidFill>
                <a:latin typeface="+mj-lt"/>
                <a:cs typeface="Arial"/>
              </a:rPr>
              <a:t>r</a:t>
            </a:r>
            <a:r>
              <a:rPr sz="2000" spc="-5" dirty="0">
                <a:solidFill>
                  <a:schemeClr val="bg2">
                    <a:lumMod val="50000"/>
                  </a:schemeClr>
                </a:solidFill>
                <a:latin typeface="+mj-lt"/>
                <a:cs typeface="Arial"/>
              </a:rPr>
              <a:t>a</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t pe</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fo</a:t>
            </a:r>
            <a:r>
              <a:rPr sz="2000" spc="0" dirty="0">
                <a:solidFill>
                  <a:schemeClr val="bg2">
                    <a:lumMod val="50000"/>
                  </a:schemeClr>
                </a:solidFill>
                <a:latin typeface="+mj-lt"/>
                <a:cs typeface="Arial"/>
              </a:rPr>
              <a:t>r</a:t>
            </a:r>
            <a:r>
              <a:rPr sz="2000" spc="-5" dirty="0">
                <a:solidFill>
                  <a:schemeClr val="bg2">
                    <a:lumMod val="50000"/>
                  </a:schemeClr>
                </a:solidFill>
                <a:latin typeface="+mj-lt"/>
                <a:cs typeface="Arial"/>
              </a:rPr>
              <a:t>ma</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ce</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th</a:t>
            </a:r>
            <a:r>
              <a:rPr sz="2000" spc="0" dirty="0">
                <a:solidFill>
                  <a:schemeClr val="bg2">
                    <a:lumMod val="50000"/>
                  </a:schemeClr>
                </a:solidFill>
                <a:latin typeface="+mj-lt"/>
                <a:cs typeface="Arial"/>
              </a:rPr>
              <a:t>a</a:t>
            </a:r>
            <a:r>
              <a:rPr sz="2000" spc="-5" dirty="0">
                <a:solidFill>
                  <a:schemeClr val="bg2">
                    <a:lumMod val="50000"/>
                  </a:schemeClr>
                </a:solidFill>
                <a:latin typeface="+mj-lt"/>
                <a:cs typeface="Arial"/>
              </a:rPr>
              <a:t>t the</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st</a:t>
            </a:r>
            <a:r>
              <a:rPr sz="2000" spc="-20" dirty="0">
                <a:solidFill>
                  <a:schemeClr val="bg2">
                    <a:lumMod val="50000"/>
                  </a:schemeClr>
                </a:solidFill>
                <a:latin typeface="+mj-lt"/>
                <a:cs typeface="Arial"/>
              </a:rPr>
              <a:t> </a:t>
            </a:r>
            <a:r>
              <a:rPr sz="2000" spc="-5" dirty="0">
                <a:solidFill>
                  <a:schemeClr val="bg2">
                    <a:lumMod val="50000"/>
                  </a:schemeClr>
                </a:solidFill>
                <a:latin typeface="+mj-lt"/>
                <a:cs typeface="Arial"/>
              </a:rPr>
              <a:t>is c</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n</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id</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red</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u</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al</a:t>
            </a:r>
            <a:r>
              <a:rPr sz="2000" dirty="0">
                <a:solidFill>
                  <a:schemeClr val="bg2">
                    <a:lumMod val="50000"/>
                  </a:schemeClr>
                </a:solidFill>
                <a:latin typeface="+mj-lt"/>
                <a:cs typeface="Arial"/>
              </a:rPr>
              <a:t>l</a:t>
            </a:r>
            <a:r>
              <a:rPr sz="2000" spc="-5" dirty="0">
                <a:solidFill>
                  <a:schemeClr val="bg2">
                    <a:lumMod val="50000"/>
                  </a:schemeClr>
                </a:solidFill>
                <a:latin typeface="+mj-lt"/>
                <a:cs typeface="Arial"/>
              </a:rPr>
              <a:t>owa</a:t>
            </a:r>
            <a:r>
              <a:rPr sz="2000" dirty="0">
                <a:solidFill>
                  <a:schemeClr val="bg2">
                    <a:lumMod val="50000"/>
                  </a:schemeClr>
                </a:solidFill>
                <a:latin typeface="+mj-lt"/>
                <a:cs typeface="Arial"/>
              </a:rPr>
              <a:t>b</a:t>
            </a:r>
            <a:r>
              <a:rPr sz="2000" spc="-5" dirty="0">
                <a:solidFill>
                  <a:schemeClr val="bg2">
                    <a:lumMod val="50000"/>
                  </a:schemeClr>
                </a:solidFill>
                <a:latin typeface="+mj-lt"/>
                <a:cs typeface="Arial"/>
              </a:rPr>
              <a:t>le</a:t>
            </a:r>
            <a:r>
              <a:rPr sz="2000" spc="30" dirty="0">
                <a:solidFill>
                  <a:schemeClr val="bg2">
                    <a:lumMod val="50000"/>
                  </a:schemeClr>
                </a:solidFill>
                <a:latin typeface="+mj-lt"/>
                <a:cs typeface="Arial"/>
              </a:rPr>
              <a:t> </a:t>
            </a:r>
            <a:r>
              <a:rPr sz="2000" spc="-5" dirty="0">
                <a:solidFill>
                  <a:schemeClr val="bg2">
                    <a:lumMod val="50000"/>
                  </a:schemeClr>
                </a:solidFill>
                <a:latin typeface="+mj-lt"/>
                <a:cs typeface="Arial"/>
              </a:rPr>
              <a:t>un</a:t>
            </a:r>
            <a:r>
              <a:rPr sz="2000" dirty="0">
                <a:solidFill>
                  <a:schemeClr val="bg2">
                    <a:lumMod val="50000"/>
                  </a:schemeClr>
                </a:solidFill>
                <a:latin typeface="+mj-lt"/>
                <a:cs typeface="Arial"/>
              </a:rPr>
              <a:t>d</a:t>
            </a:r>
            <a:r>
              <a:rPr sz="2000" spc="-5" dirty="0">
                <a:solidFill>
                  <a:schemeClr val="bg2">
                    <a:lumMod val="50000"/>
                  </a:schemeClr>
                </a:solidFill>
                <a:latin typeface="+mj-lt"/>
                <a:cs typeface="Arial"/>
              </a:rPr>
              <a:t>er</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the</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nt</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a</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t te</a:t>
            </a:r>
            <a:r>
              <a:rPr sz="2000" spc="0" dirty="0">
                <a:solidFill>
                  <a:schemeClr val="bg2">
                    <a:lumMod val="50000"/>
                  </a:schemeClr>
                </a:solidFill>
                <a:latin typeface="+mj-lt"/>
                <a:cs typeface="Arial"/>
              </a:rPr>
              <a:t>r</a:t>
            </a:r>
            <a:r>
              <a:rPr sz="2000" spc="-5" dirty="0">
                <a:solidFill>
                  <a:schemeClr val="bg2">
                    <a:lumMod val="50000"/>
                  </a:schemeClr>
                </a:solidFill>
                <a:latin typeface="+mj-lt"/>
                <a:cs typeface="Arial"/>
              </a:rPr>
              <a:t>ms</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a</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d </a:t>
            </a:r>
            <a:r>
              <a:rPr sz="2000" dirty="0">
                <a:solidFill>
                  <a:schemeClr val="bg2">
                    <a:lumMod val="50000"/>
                  </a:schemeClr>
                </a:solidFill>
                <a:latin typeface="+mj-lt"/>
                <a:cs typeface="Arial"/>
              </a:rPr>
              <a:t>t</a:t>
            </a:r>
            <a:r>
              <a:rPr sz="2000" spc="-5" dirty="0">
                <a:solidFill>
                  <a:schemeClr val="bg2">
                    <a:lumMod val="50000"/>
                  </a:schemeClr>
                </a:solidFill>
                <a:latin typeface="+mj-lt"/>
                <a:cs typeface="Arial"/>
              </a:rPr>
              <a:t>o </a:t>
            </a:r>
            <a:r>
              <a:rPr sz="2000" spc="0" dirty="0">
                <a:solidFill>
                  <a:schemeClr val="bg2">
                    <a:lumMod val="50000"/>
                  </a:schemeClr>
                </a:solidFill>
                <a:latin typeface="+mj-lt"/>
                <a:cs typeface="Arial"/>
              </a:rPr>
              <a:t>p</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v</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de</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f</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r tim</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ly</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r</a:t>
            </a:r>
            <a:r>
              <a:rPr sz="2000" spc="0" dirty="0">
                <a:solidFill>
                  <a:schemeClr val="bg2">
                    <a:lumMod val="50000"/>
                  </a:schemeClr>
                </a:solidFill>
                <a:latin typeface="+mj-lt"/>
                <a:cs typeface="Arial"/>
              </a:rPr>
              <a:t>e</a:t>
            </a:r>
            <a:r>
              <a:rPr sz="2000" spc="-5" dirty="0">
                <a:solidFill>
                  <a:schemeClr val="bg2">
                    <a:lumMod val="50000"/>
                  </a:schemeClr>
                </a:solidFill>
                <a:latin typeface="+mj-lt"/>
                <a:cs typeface="Arial"/>
              </a:rPr>
              <a:t>s</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l</a:t>
            </a:r>
            <a:r>
              <a:rPr sz="2000" dirty="0">
                <a:solidFill>
                  <a:schemeClr val="bg2">
                    <a:lumMod val="50000"/>
                  </a:schemeClr>
                </a:solidFill>
                <a:latin typeface="+mj-lt"/>
                <a:cs typeface="Arial"/>
              </a:rPr>
              <a:t>u</a:t>
            </a:r>
            <a:r>
              <a:rPr sz="2000" spc="-5" dirty="0">
                <a:solidFill>
                  <a:schemeClr val="bg2">
                    <a:lumMod val="50000"/>
                  </a:schemeClr>
                </a:solidFill>
                <a:latin typeface="+mj-lt"/>
                <a:cs typeface="Arial"/>
              </a:rPr>
              <a:t>ti</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n</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of a</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y</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s</a:t>
            </a:r>
            <a:r>
              <a:rPr sz="2000" dirty="0">
                <a:solidFill>
                  <a:schemeClr val="bg2">
                    <a:lumMod val="50000"/>
                  </a:schemeClr>
                </a:solidFill>
                <a:latin typeface="+mj-lt"/>
                <a:cs typeface="Arial"/>
              </a:rPr>
              <a:t>u</a:t>
            </a:r>
            <a:r>
              <a:rPr sz="2000" spc="-5" dirty="0">
                <a:solidFill>
                  <a:schemeClr val="bg2">
                    <a:lumMod val="50000"/>
                  </a:schemeClr>
                </a:solidFill>
                <a:latin typeface="+mj-lt"/>
                <a:cs typeface="Arial"/>
              </a:rPr>
              <a:t>lt</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ng</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d</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s</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g</a:t>
            </a:r>
            <a:r>
              <a:rPr sz="2000" dirty="0">
                <a:solidFill>
                  <a:schemeClr val="bg2">
                    <a:lumMod val="50000"/>
                  </a:schemeClr>
                </a:solidFill>
                <a:latin typeface="+mj-lt"/>
                <a:cs typeface="Arial"/>
              </a:rPr>
              <a:t>r</a:t>
            </a:r>
            <a:r>
              <a:rPr sz="2000" spc="-5" dirty="0">
                <a:solidFill>
                  <a:schemeClr val="bg2">
                    <a:lumMod val="50000"/>
                  </a:schemeClr>
                </a:solidFill>
                <a:latin typeface="+mj-lt"/>
                <a:cs typeface="Arial"/>
              </a:rPr>
              <a:t>e</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me</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t.</a:t>
            </a:r>
            <a:endParaRPr sz="2000" dirty="0">
              <a:solidFill>
                <a:schemeClr val="bg2">
                  <a:lumMod val="50000"/>
                </a:schemeClr>
              </a:solidFill>
              <a:latin typeface="+mj-lt"/>
              <a:cs typeface="Arial"/>
            </a:endParaRPr>
          </a:p>
          <a:p>
            <a:pPr>
              <a:lnSpc>
                <a:spcPct val="100000"/>
              </a:lnSpc>
              <a:spcBef>
                <a:spcPts val="49"/>
              </a:spcBef>
            </a:pPr>
            <a:endParaRPr sz="2000" dirty="0">
              <a:solidFill>
                <a:schemeClr val="bg2">
                  <a:lumMod val="50000"/>
                </a:schemeClr>
              </a:solidFill>
              <a:latin typeface="+mj-lt"/>
              <a:cs typeface="Times New Roman"/>
            </a:endParaRPr>
          </a:p>
          <a:p>
            <a:pPr marL="355600">
              <a:lnSpc>
                <a:spcPct val="100000"/>
              </a:lnSpc>
              <a:tabLst>
                <a:tab pos="1283970" algn="l"/>
              </a:tabLst>
            </a:pPr>
            <a:r>
              <a:rPr sz="2000" b="1" spc="-5" dirty="0" smtClean="0">
                <a:solidFill>
                  <a:schemeClr val="bg2">
                    <a:lumMod val="50000"/>
                  </a:schemeClr>
                </a:solidFill>
                <a:latin typeface="+mj-lt"/>
                <a:cs typeface="Arial"/>
              </a:rPr>
              <a:t>FAR</a:t>
            </a:r>
            <a:r>
              <a:rPr lang="en-US" sz="2000" b="1" spc="-5" dirty="0" smtClean="0">
                <a:solidFill>
                  <a:schemeClr val="bg2">
                    <a:lumMod val="50000"/>
                  </a:schemeClr>
                </a:solidFill>
                <a:latin typeface="+mj-lt"/>
                <a:cs typeface="Arial"/>
              </a:rPr>
              <a:t> </a:t>
            </a:r>
            <a:r>
              <a:rPr sz="2000" b="1" spc="-5" dirty="0" smtClean="0">
                <a:solidFill>
                  <a:schemeClr val="bg2">
                    <a:lumMod val="50000"/>
                  </a:schemeClr>
                </a:solidFill>
                <a:latin typeface="+mj-lt"/>
                <a:cs typeface="Arial"/>
              </a:rPr>
              <a:t>4</a:t>
            </a:r>
            <a:r>
              <a:rPr sz="2000" b="1" dirty="0" smtClean="0">
                <a:solidFill>
                  <a:schemeClr val="bg2">
                    <a:lumMod val="50000"/>
                  </a:schemeClr>
                </a:solidFill>
                <a:latin typeface="+mj-lt"/>
                <a:cs typeface="Arial"/>
              </a:rPr>
              <a:t>2</a:t>
            </a:r>
            <a:r>
              <a:rPr sz="2000" b="1" spc="-5" dirty="0" smtClean="0">
                <a:solidFill>
                  <a:schemeClr val="bg2">
                    <a:lumMod val="50000"/>
                  </a:schemeClr>
                </a:solidFill>
                <a:latin typeface="+mj-lt"/>
                <a:cs typeface="Arial"/>
              </a:rPr>
              <a:t>.8</a:t>
            </a:r>
            <a:endParaRPr sz="2000" b="1" dirty="0">
              <a:solidFill>
                <a:schemeClr val="bg2">
                  <a:lumMod val="50000"/>
                </a:schemeClr>
              </a:solidFill>
              <a:latin typeface="+mj-lt"/>
              <a:cs typeface="Arial"/>
            </a:endParaRP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64</a:t>
            </a:fld>
            <a:endParaRPr lang="en-US" dirty="0"/>
          </a:p>
        </p:txBody>
      </p:sp>
    </p:spTree>
    <p:extLst>
      <p:ext uri="{BB962C8B-B14F-4D97-AF65-F5344CB8AC3E}">
        <p14:creationId xmlns:p14="http://schemas.microsoft.com/office/powerpoint/2010/main" val="21988923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0"/>
            <a:ext cx="9144000" cy="700440"/>
          </a:xfrm>
          <a:prstGeom prst="rect">
            <a:avLst/>
          </a:prstGeom>
        </p:spPr>
        <p:txBody>
          <a:bodyPr vert="horz" wrap="square" lIns="0" tIns="266946" rIns="0" bIns="0" rtlCol="0">
            <a:spAutoFit/>
          </a:bodyPr>
          <a:lstStyle/>
          <a:p>
            <a:pPr marL="12700"/>
            <a:r>
              <a:rPr sz="2800" dirty="0">
                <a:solidFill>
                  <a:schemeClr val="bg2">
                    <a:lumMod val="50000"/>
                  </a:schemeClr>
                </a:solidFill>
                <a:latin typeface="+mj-lt"/>
                <a:cs typeface="+mj-cs"/>
              </a:rPr>
              <a:t>Important Terminology</a:t>
            </a:r>
          </a:p>
        </p:txBody>
      </p:sp>
      <p:sp>
        <p:nvSpPr>
          <p:cNvPr id="4" name="object 4"/>
          <p:cNvSpPr txBox="1"/>
          <p:nvPr/>
        </p:nvSpPr>
        <p:spPr>
          <a:xfrm>
            <a:off x="535940" y="1723428"/>
            <a:ext cx="7946390" cy="3206006"/>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000" dirty="0">
                <a:solidFill>
                  <a:schemeClr val="bg2">
                    <a:lumMod val="50000"/>
                  </a:schemeClr>
                </a:solidFill>
                <a:latin typeface="+mj-lt"/>
                <a:cs typeface="Arial"/>
              </a:rPr>
              <a:t>D</a:t>
            </a:r>
            <a:r>
              <a:rPr sz="2000" spc="-15" dirty="0">
                <a:solidFill>
                  <a:schemeClr val="bg2">
                    <a:lumMod val="50000"/>
                  </a:schemeClr>
                </a:solidFill>
                <a:latin typeface="+mj-lt"/>
                <a:cs typeface="Arial"/>
              </a:rPr>
              <a:t>i</a:t>
            </a:r>
            <a:r>
              <a:rPr sz="2000" dirty="0">
                <a:solidFill>
                  <a:schemeClr val="bg2">
                    <a:lumMod val="50000"/>
                  </a:schemeClr>
                </a:solidFill>
                <a:latin typeface="+mj-lt"/>
                <a:cs typeface="Arial"/>
              </a:rPr>
              <a:t>sp</a:t>
            </a:r>
            <a:r>
              <a:rPr sz="2000" spc="-10" dirty="0">
                <a:solidFill>
                  <a:schemeClr val="bg2">
                    <a:lumMod val="50000"/>
                  </a:schemeClr>
                </a:solidFill>
                <a:latin typeface="+mj-lt"/>
                <a:cs typeface="Arial"/>
              </a:rPr>
              <a:t>u</a:t>
            </a:r>
            <a:r>
              <a:rPr sz="2000" dirty="0">
                <a:solidFill>
                  <a:schemeClr val="bg2">
                    <a:lumMod val="50000"/>
                  </a:schemeClr>
                </a:solidFill>
                <a:latin typeface="+mj-lt"/>
                <a:cs typeface="Arial"/>
              </a:rPr>
              <a:t>te</a:t>
            </a:r>
          </a:p>
          <a:p>
            <a:pPr marL="756285" marR="5080" lvl="1" indent="-286385">
              <a:lnSpc>
                <a:spcPts val="2380"/>
              </a:lnSpc>
              <a:spcBef>
                <a:spcPts val="555"/>
              </a:spcBef>
              <a:buFont typeface="Arial"/>
              <a:buChar char="–"/>
              <a:tabLst>
                <a:tab pos="756920" algn="l"/>
              </a:tabLst>
            </a:pPr>
            <a:r>
              <a:rPr sz="2000" spc="-5" dirty="0">
                <a:solidFill>
                  <a:schemeClr val="bg2">
                    <a:lumMod val="50000"/>
                  </a:schemeClr>
                </a:solidFill>
                <a:latin typeface="+mj-lt"/>
                <a:cs typeface="Arial"/>
              </a:rPr>
              <a:t>A pos</a:t>
            </a:r>
            <a:r>
              <a:rPr sz="2000" spc="0" dirty="0">
                <a:solidFill>
                  <a:schemeClr val="bg2">
                    <a:lumMod val="50000"/>
                  </a:schemeClr>
                </a:solidFill>
                <a:latin typeface="+mj-lt"/>
                <a:cs typeface="Arial"/>
              </a:rPr>
              <a:t>t</a:t>
            </a:r>
            <a:r>
              <a:rPr sz="2000" spc="-5" dirty="0">
                <a:solidFill>
                  <a:schemeClr val="bg2">
                    <a:lumMod val="50000"/>
                  </a:schemeClr>
                </a:solidFill>
                <a:latin typeface="+mj-lt"/>
                <a:cs typeface="Arial"/>
              </a:rPr>
              <a:t>-award</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dis</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greement</a:t>
            </a:r>
            <a:r>
              <a:rPr sz="2000" spc="25" dirty="0">
                <a:solidFill>
                  <a:schemeClr val="bg2">
                    <a:lumMod val="50000"/>
                  </a:schemeClr>
                </a:solidFill>
                <a:latin typeface="+mj-lt"/>
                <a:cs typeface="Arial"/>
              </a:rPr>
              <a:t> </a:t>
            </a:r>
            <a:r>
              <a:rPr sz="2000" spc="-5" dirty="0">
                <a:solidFill>
                  <a:schemeClr val="bg2">
                    <a:lumMod val="50000"/>
                  </a:schemeClr>
                </a:solidFill>
                <a:latin typeface="+mj-lt"/>
                <a:cs typeface="Arial"/>
              </a:rPr>
              <a:t>when</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it</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is first</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re</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og</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i</a:t>
            </a:r>
            <a:r>
              <a:rPr sz="2000" dirty="0">
                <a:solidFill>
                  <a:schemeClr val="bg2">
                    <a:lumMod val="50000"/>
                  </a:schemeClr>
                </a:solidFill>
                <a:latin typeface="+mj-lt"/>
                <a:cs typeface="Arial"/>
              </a:rPr>
              <a:t>z</a:t>
            </a:r>
            <a:r>
              <a:rPr sz="2000" spc="-5" dirty="0">
                <a:solidFill>
                  <a:schemeClr val="bg2">
                    <a:lumMod val="50000"/>
                  </a:schemeClr>
                </a:solidFill>
                <a:latin typeface="+mj-lt"/>
                <a:cs typeface="Arial"/>
              </a:rPr>
              <a:t>ed</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that the</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Government</a:t>
            </a:r>
            <a:r>
              <a:rPr sz="2000" spc="45" dirty="0">
                <a:solidFill>
                  <a:schemeClr val="bg2">
                    <a:lumMod val="50000"/>
                  </a:schemeClr>
                </a:solidFill>
                <a:latin typeface="+mj-lt"/>
                <a:cs typeface="Arial"/>
              </a:rPr>
              <a:t> </a:t>
            </a:r>
            <a:r>
              <a:rPr sz="2000" spc="-5" dirty="0">
                <a:solidFill>
                  <a:schemeClr val="bg2">
                    <a:lumMod val="50000"/>
                  </a:schemeClr>
                </a:solidFill>
                <a:latin typeface="+mj-lt"/>
                <a:cs typeface="Arial"/>
              </a:rPr>
              <a:t>an</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a </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ontra</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tor</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have</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nf</a:t>
            </a:r>
            <a:r>
              <a:rPr sz="2000" dirty="0">
                <a:solidFill>
                  <a:schemeClr val="bg2">
                    <a:lumMod val="50000"/>
                  </a:schemeClr>
                </a:solidFill>
                <a:latin typeface="+mj-lt"/>
                <a:cs typeface="Arial"/>
              </a:rPr>
              <a:t>l</a:t>
            </a:r>
            <a:r>
              <a:rPr sz="2000" spc="-5" dirty="0">
                <a:solidFill>
                  <a:schemeClr val="bg2">
                    <a:lumMod val="50000"/>
                  </a:schemeClr>
                </a:solidFill>
                <a:latin typeface="+mj-lt"/>
                <a:cs typeface="Arial"/>
              </a:rPr>
              <a:t>i</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ti</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g</a:t>
            </a:r>
            <a:r>
              <a:rPr sz="2000" spc="-25" dirty="0">
                <a:solidFill>
                  <a:schemeClr val="bg2">
                    <a:lumMod val="50000"/>
                  </a:schemeClr>
                </a:solidFill>
                <a:latin typeface="+mj-lt"/>
                <a:cs typeface="Arial"/>
              </a:rPr>
              <a:t> </a:t>
            </a:r>
            <a:r>
              <a:rPr sz="2000" spc="-5" dirty="0">
                <a:solidFill>
                  <a:schemeClr val="bg2">
                    <a:lumMod val="50000"/>
                  </a:schemeClr>
                </a:solidFill>
                <a:latin typeface="+mj-lt"/>
                <a:cs typeface="Arial"/>
              </a:rPr>
              <a:t>po</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nts</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of view.</a:t>
            </a:r>
            <a:endParaRPr sz="2000" dirty="0">
              <a:solidFill>
                <a:schemeClr val="bg2">
                  <a:lumMod val="50000"/>
                </a:schemeClr>
              </a:solidFill>
              <a:latin typeface="+mj-lt"/>
              <a:cs typeface="Arial"/>
            </a:endParaRPr>
          </a:p>
          <a:p>
            <a:pPr marL="355600" indent="-342900">
              <a:lnSpc>
                <a:spcPct val="100000"/>
              </a:lnSpc>
              <a:spcBef>
                <a:spcPts val="254"/>
              </a:spcBef>
              <a:buFont typeface="Arial"/>
              <a:buChar char="•"/>
              <a:tabLst>
                <a:tab pos="355600" algn="l"/>
              </a:tabLst>
            </a:pPr>
            <a:r>
              <a:rPr sz="2000" dirty="0">
                <a:solidFill>
                  <a:schemeClr val="bg2">
                    <a:lumMod val="50000"/>
                  </a:schemeClr>
                </a:solidFill>
                <a:latin typeface="+mj-lt"/>
                <a:cs typeface="Arial"/>
              </a:rPr>
              <a:t>C</a:t>
            </a:r>
            <a:r>
              <a:rPr sz="2000" spc="-15" dirty="0">
                <a:solidFill>
                  <a:schemeClr val="bg2">
                    <a:lumMod val="50000"/>
                  </a:schemeClr>
                </a:solidFill>
                <a:latin typeface="+mj-lt"/>
                <a:cs typeface="Arial"/>
              </a:rPr>
              <a:t>l</a:t>
            </a:r>
            <a:r>
              <a:rPr sz="2000" dirty="0">
                <a:solidFill>
                  <a:schemeClr val="bg2">
                    <a:lumMod val="50000"/>
                  </a:schemeClr>
                </a:solidFill>
                <a:latin typeface="+mj-lt"/>
                <a:cs typeface="Arial"/>
              </a:rPr>
              <a:t>a</a:t>
            </a:r>
            <a:r>
              <a:rPr sz="2000" spc="-10" dirty="0">
                <a:solidFill>
                  <a:schemeClr val="bg2">
                    <a:lumMod val="50000"/>
                  </a:schemeClr>
                </a:solidFill>
                <a:latin typeface="+mj-lt"/>
                <a:cs typeface="Arial"/>
              </a:rPr>
              <a:t>i</a:t>
            </a:r>
            <a:r>
              <a:rPr sz="2000" dirty="0">
                <a:solidFill>
                  <a:schemeClr val="bg2">
                    <a:lumMod val="50000"/>
                  </a:schemeClr>
                </a:solidFill>
                <a:latin typeface="+mj-lt"/>
                <a:cs typeface="Arial"/>
              </a:rPr>
              <a:t>m</a:t>
            </a:r>
          </a:p>
          <a:p>
            <a:pPr marL="756285" marR="514350" lvl="1" indent="-286385" algn="just">
              <a:lnSpc>
                <a:spcPct val="90100"/>
              </a:lnSpc>
              <a:spcBef>
                <a:spcPts val="520"/>
              </a:spcBef>
              <a:buFont typeface="Arial"/>
              <a:buChar char="–"/>
              <a:tabLst>
                <a:tab pos="756920" algn="l"/>
              </a:tabLst>
            </a:pPr>
            <a:r>
              <a:rPr sz="2000" spc="-5" dirty="0">
                <a:solidFill>
                  <a:schemeClr val="bg2">
                    <a:lumMod val="50000"/>
                  </a:schemeClr>
                </a:solidFill>
                <a:latin typeface="+mj-lt"/>
                <a:cs typeface="Arial"/>
              </a:rPr>
              <a:t>A d</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s</a:t>
            </a:r>
            <a:r>
              <a:rPr sz="2000" dirty="0">
                <a:solidFill>
                  <a:schemeClr val="bg2">
                    <a:lumMod val="50000"/>
                  </a:schemeClr>
                </a:solidFill>
                <a:latin typeface="+mj-lt"/>
                <a:cs typeface="Arial"/>
              </a:rPr>
              <a:t>p</a:t>
            </a:r>
            <a:r>
              <a:rPr sz="2000" spc="-5" dirty="0">
                <a:solidFill>
                  <a:schemeClr val="bg2">
                    <a:lumMod val="50000"/>
                  </a:schemeClr>
                </a:solidFill>
                <a:latin typeface="+mj-lt"/>
                <a:cs typeface="Arial"/>
              </a:rPr>
              <a:t>ute</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bec</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mes a</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l</a:t>
            </a:r>
            <a:r>
              <a:rPr sz="2000" spc="-5" dirty="0">
                <a:solidFill>
                  <a:schemeClr val="bg2">
                    <a:lumMod val="50000"/>
                  </a:schemeClr>
                </a:solidFill>
                <a:latin typeface="+mj-lt"/>
                <a:cs typeface="Arial"/>
              </a:rPr>
              <a:t>aim when a</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written</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demand</a:t>
            </a:r>
            <a:r>
              <a:rPr sz="2000" spc="25" dirty="0">
                <a:solidFill>
                  <a:schemeClr val="bg2">
                    <a:lumMod val="50000"/>
                  </a:schemeClr>
                </a:solidFill>
                <a:latin typeface="+mj-lt"/>
                <a:cs typeface="Arial"/>
              </a:rPr>
              <a:t> </a:t>
            </a:r>
            <a:r>
              <a:rPr sz="2000" spc="-5" dirty="0">
                <a:solidFill>
                  <a:schemeClr val="bg2">
                    <a:lumMod val="50000"/>
                  </a:schemeClr>
                </a:solidFill>
                <a:latin typeface="+mj-lt"/>
                <a:cs typeface="Arial"/>
              </a:rPr>
              <a:t>is made,</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as</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a matter</a:t>
            </a:r>
            <a:r>
              <a:rPr sz="2000" spc="25" dirty="0">
                <a:solidFill>
                  <a:schemeClr val="bg2">
                    <a:lumMod val="50000"/>
                  </a:schemeClr>
                </a:solidFill>
                <a:latin typeface="+mj-lt"/>
                <a:cs typeface="Arial"/>
              </a:rPr>
              <a:t> </a:t>
            </a:r>
            <a:r>
              <a:rPr sz="2000" spc="-5" dirty="0">
                <a:solidFill>
                  <a:schemeClr val="bg2">
                    <a:lumMod val="50000"/>
                  </a:schemeClr>
                </a:solidFill>
                <a:latin typeface="+mj-lt"/>
                <a:cs typeface="Arial"/>
              </a:rPr>
              <a:t>of right,</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to </a:t>
            </a:r>
            <a:r>
              <a:rPr sz="2000" dirty="0">
                <a:solidFill>
                  <a:schemeClr val="bg2">
                    <a:lumMod val="50000"/>
                  </a:schemeClr>
                </a:solidFill>
                <a:latin typeface="+mj-lt"/>
                <a:cs typeface="Arial"/>
              </a:rPr>
              <a:t>p</a:t>
            </a:r>
            <a:r>
              <a:rPr sz="2000" spc="-5" dirty="0">
                <a:solidFill>
                  <a:schemeClr val="bg2">
                    <a:lumMod val="50000"/>
                  </a:schemeClr>
                </a:solidFill>
                <a:latin typeface="+mj-lt"/>
                <a:cs typeface="Arial"/>
              </a:rPr>
              <a:t>ay</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a </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pe</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if</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c</a:t>
            </a:r>
            <a:r>
              <a:rPr sz="2000" spc="-20" dirty="0">
                <a:solidFill>
                  <a:schemeClr val="bg2">
                    <a:lumMod val="50000"/>
                  </a:schemeClr>
                </a:solidFill>
                <a:latin typeface="+mj-lt"/>
                <a:cs typeface="Arial"/>
              </a:rPr>
              <a:t> </a:t>
            </a:r>
            <a:r>
              <a:rPr sz="2000" spc="-5" dirty="0">
                <a:solidFill>
                  <a:schemeClr val="bg2">
                    <a:lumMod val="50000"/>
                  </a:schemeClr>
                </a:solidFill>
                <a:latin typeface="+mj-lt"/>
                <a:cs typeface="Arial"/>
              </a:rPr>
              <a:t>amount</a:t>
            </a:r>
            <a:r>
              <a:rPr sz="2000" spc="20" dirty="0">
                <a:solidFill>
                  <a:schemeClr val="bg2">
                    <a:lumMod val="50000"/>
                  </a:schemeClr>
                </a:solidFill>
                <a:latin typeface="+mj-lt"/>
                <a:cs typeface="Arial"/>
              </a:rPr>
              <a:t> </a:t>
            </a:r>
            <a:r>
              <a:rPr sz="2000" spc="-5" dirty="0">
                <a:solidFill>
                  <a:schemeClr val="bg2">
                    <a:lumMod val="50000"/>
                  </a:schemeClr>
                </a:solidFill>
                <a:latin typeface="+mj-lt"/>
                <a:cs typeface="Arial"/>
              </a:rPr>
              <a:t>of </a:t>
            </a:r>
            <a:r>
              <a:rPr sz="2000" spc="-15" dirty="0">
                <a:solidFill>
                  <a:schemeClr val="bg2">
                    <a:lumMod val="50000"/>
                  </a:schemeClr>
                </a:solidFill>
                <a:latin typeface="+mj-lt"/>
                <a:cs typeface="Arial"/>
              </a:rPr>
              <a:t>m</a:t>
            </a:r>
            <a:r>
              <a:rPr sz="2000" spc="-5" dirty="0">
                <a:solidFill>
                  <a:schemeClr val="bg2">
                    <a:lumMod val="50000"/>
                  </a:schemeClr>
                </a:solidFill>
                <a:latin typeface="+mj-lt"/>
                <a:cs typeface="Arial"/>
              </a:rPr>
              <a:t>oney</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or</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other</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rel</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ef.</a:t>
            </a:r>
            <a:endParaRPr sz="2000" dirty="0">
              <a:solidFill>
                <a:schemeClr val="bg2">
                  <a:lumMod val="50000"/>
                </a:schemeClr>
              </a:solidFill>
              <a:latin typeface="+mj-lt"/>
              <a:cs typeface="Arial"/>
            </a:endParaRPr>
          </a:p>
          <a:p>
            <a:pPr marL="355600" indent="-342900">
              <a:lnSpc>
                <a:spcPct val="100000"/>
              </a:lnSpc>
              <a:spcBef>
                <a:spcPts val="290"/>
              </a:spcBef>
              <a:buFont typeface="Arial"/>
              <a:buChar char="•"/>
              <a:tabLst>
                <a:tab pos="355600" algn="l"/>
              </a:tabLst>
            </a:pPr>
            <a:r>
              <a:rPr sz="2000" dirty="0">
                <a:solidFill>
                  <a:schemeClr val="bg2">
                    <a:lumMod val="50000"/>
                  </a:schemeClr>
                </a:solidFill>
                <a:latin typeface="+mj-lt"/>
                <a:cs typeface="Arial"/>
              </a:rPr>
              <a:t>A</a:t>
            </a:r>
            <a:r>
              <a:rPr sz="2000" spc="-10" dirty="0">
                <a:solidFill>
                  <a:schemeClr val="bg2">
                    <a:lumMod val="50000"/>
                  </a:schemeClr>
                </a:solidFill>
                <a:latin typeface="+mj-lt"/>
                <a:cs typeface="Arial"/>
              </a:rPr>
              <a:t>p</a:t>
            </a:r>
            <a:r>
              <a:rPr sz="2000" dirty="0">
                <a:solidFill>
                  <a:schemeClr val="bg2">
                    <a:lumMod val="50000"/>
                  </a:schemeClr>
                </a:solidFill>
                <a:latin typeface="+mj-lt"/>
                <a:cs typeface="Arial"/>
              </a:rPr>
              <a:t>pe</a:t>
            </a:r>
            <a:r>
              <a:rPr sz="2000" spc="-10" dirty="0">
                <a:solidFill>
                  <a:schemeClr val="bg2">
                    <a:lumMod val="50000"/>
                  </a:schemeClr>
                </a:solidFill>
                <a:latin typeface="+mj-lt"/>
                <a:cs typeface="Arial"/>
              </a:rPr>
              <a:t>a</a:t>
            </a:r>
            <a:r>
              <a:rPr sz="2000" dirty="0">
                <a:solidFill>
                  <a:schemeClr val="bg2">
                    <a:lumMod val="50000"/>
                  </a:schemeClr>
                </a:solidFill>
                <a:latin typeface="+mj-lt"/>
                <a:cs typeface="Arial"/>
              </a:rPr>
              <a:t>l</a:t>
            </a:r>
          </a:p>
          <a:p>
            <a:pPr marL="756285" marR="238760" lvl="1" indent="-286385">
              <a:lnSpc>
                <a:spcPct val="90000"/>
              </a:lnSpc>
              <a:spcBef>
                <a:spcPts val="525"/>
              </a:spcBef>
              <a:buFont typeface="Arial"/>
              <a:buChar char="–"/>
              <a:tabLst>
                <a:tab pos="756920" algn="l"/>
              </a:tabLst>
            </a:pPr>
            <a:r>
              <a:rPr sz="2000" spc="-5" dirty="0">
                <a:solidFill>
                  <a:schemeClr val="bg2">
                    <a:lumMod val="50000"/>
                  </a:schemeClr>
                </a:solidFill>
                <a:latin typeface="+mj-lt"/>
                <a:cs typeface="Arial"/>
              </a:rPr>
              <a:t>Occurs</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when</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the</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contra</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tor</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fi</a:t>
            </a:r>
            <a:r>
              <a:rPr sz="2000" dirty="0">
                <a:solidFill>
                  <a:schemeClr val="bg2">
                    <a:lumMod val="50000"/>
                  </a:schemeClr>
                </a:solidFill>
                <a:latin typeface="+mj-lt"/>
                <a:cs typeface="Arial"/>
              </a:rPr>
              <a:t>l</a:t>
            </a:r>
            <a:r>
              <a:rPr sz="2000" spc="-5" dirty="0">
                <a:solidFill>
                  <a:schemeClr val="bg2">
                    <a:lumMod val="50000"/>
                  </a:schemeClr>
                </a:solidFill>
                <a:latin typeface="+mj-lt"/>
                <a:cs typeface="Arial"/>
              </a:rPr>
              <a:t>es</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for</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n</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iderati</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n</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with</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a c</a:t>
            </a:r>
            <a:r>
              <a:rPr sz="2000" dirty="0">
                <a:solidFill>
                  <a:schemeClr val="bg2">
                    <a:lumMod val="50000"/>
                  </a:schemeClr>
                </a:solidFill>
                <a:latin typeface="+mj-lt"/>
                <a:cs typeface="Arial"/>
              </a:rPr>
              <a:t>o</a:t>
            </a:r>
            <a:r>
              <a:rPr sz="2000" spc="-5" dirty="0">
                <a:solidFill>
                  <a:schemeClr val="bg2">
                    <a:lumMod val="50000"/>
                  </a:schemeClr>
                </a:solidFill>
                <a:latin typeface="+mj-lt"/>
                <a:cs typeface="Arial"/>
              </a:rPr>
              <a:t>urt</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or</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bo</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rd</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of </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ontra</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t a</a:t>
            </a:r>
            <a:r>
              <a:rPr sz="2000" dirty="0">
                <a:solidFill>
                  <a:schemeClr val="bg2">
                    <a:lumMod val="50000"/>
                  </a:schemeClr>
                </a:solidFill>
                <a:latin typeface="+mj-lt"/>
                <a:cs typeface="Arial"/>
              </a:rPr>
              <a:t>p</a:t>
            </a:r>
            <a:r>
              <a:rPr sz="2000" spc="-5" dirty="0">
                <a:solidFill>
                  <a:schemeClr val="bg2">
                    <a:lumMod val="50000"/>
                  </a:schemeClr>
                </a:solidFill>
                <a:latin typeface="+mj-lt"/>
                <a:cs typeface="Arial"/>
              </a:rPr>
              <a:t>pe</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ls</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after</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the</a:t>
            </a:r>
            <a:r>
              <a:rPr sz="2000" dirty="0">
                <a:solidFill>
                  <a:schemeClr val="bg2">
                    <a:lumMod val="50000"/>
                  </a:schemeClr>
                </a:solidFill>
                <a:latin typeface="+mj-lt"/>
                <a:cs typeface="Arial"/>
              </a:rPr>
              <a:t> </a:t>
            </a:r>
            <a:r>
              <a:rPr sz="2000" spc="-5" dirty="0">
                <a:solidFill>
                  <a:schemeClr val="bg2">
                    <a:lumMod val="50000"/>
                  </a:schemeClr>
                </a:solidFill>
                <a:latin typeface="+mj-lt"/>
                <a:cs typeface="Arial"/>
              </a:rPr>
              <a:t>CO</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de</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ies the</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r c</a:t>
            </a:r>
            <a:r>
              <a:rPr sz="2000" dirty="0">
                <a:solidFill>
                  <a:schemeClr val="bg2">
                    <a:lumMod val="50000"/>
                  </a:schemeClr>
                </a:solidFill>
                <a:latin typeface="+mj-lt"/>
                <a:cs typeface="Arial"/>
              </a:rPr>
              <a:t>l</a:t>
            </a:r>
            <a:r>
              <a:rPr sz="2000" spc="-5" dirty="0">
                <a:solidFill>
                  <a:schemeClr val="bg2">
                    <a:lumMod val="50000"/>
                  </a:schemeClr>
                </a:solidFill>
                <a:latin typeface="+mj-lt"/>
                <a:cs typeface="Arial"/>
              </a:rPr>
              <a:t>aim.</a:t>
            </a:r>
            <a:endParaRPr sz="2000" dirty="0">
              <a:solidFill>
                <a:schemeClr val="bg2">
                  <a:lumMod val="50000"/>
                </a:schemeClr>
              </a:solidFill>
              <a:latin typeface="+mj-lt"/>
              <a:cs typeface="Arial"/>
            </a:endParaRPr>
          </a:p>
        </p:txBody>
      </p:sp>
      <p:sp>
        <p:nvSpPr>
          <p:cNvPr id="8" name="Slide Number Placeholder 7"/>
          <p:cNvSpPr>
            <a:spLocks noGrp="1"/>
          </p:cNvSpPr>
          <p:nvPr>
            <p:ph type="sldNum" sz="quarter" idx="7"/>
          </p:nvPr>
        </p:nvSpPr>
        <p:spPr/>
        <p:txBody>
          <a:bodyPr/>
          <a:lstStyle/>
          <a:p>
            <a:pPr marL="25400">
              <a:lnSpc>
                <a:spcPct val="100000"/>
              </a:lnSpc>
            </a:pPr>
            <a:fld id="{81D60167-4931-47E6-BA6A-407CBD079E47}" type="slidenum">
              <a:rPr lang="en-US" smtClean="0"/>
              <a:t>65</a:t>
            </a:fld>
            <a:endParaRPr lang="en-US" dirty="0"/>
          </a:p>
        </p:txBody>
      </p:sp>
    </p:spTree>
    <p:extLst>
      <p:ext uri="{BB962C8B-B14F-4D97-AF65-F5344CB8AC3E}">
        <p14:creationId xmlns:p14="http://schemas.microsoft.com/office/powerpoint/2010/main" val="21296984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861774"/>
          </a:xfrm>
          <a:prstGeom prst="rect">
            <a:avLst/>
          </a:prstGeom>
        </p:spPr>
        <p:txBody>
          <a:bodyPr vert="horz" wrap="square" lIns="0" tIns="0" rIns="0" bIns="0" rtlCol="0">
            <a:spAutoFit/>
          </a:bodyPr>
          <a:lstStyle/>
          <a:p>
            <a:pPr marL="12700">
              <a:lnSpc>
                <a:spcPct val="100000"/>
              </a:lnSpc>
            </a:pPr>
            <a:r>
              <a:rPr sz="2800" dirty="0">
                <a:solidFill>
                  <a:schemeClr val="bg2">
                    <a:lumMod val="50000"/>
                  </a:schemeClr>
                </a:solidFill>
                <a:latin typeface="+mj-lt"/>
                <a:cs typeface="+mj-cs"/>
              </a:rPr>
              <a:t>Encouraged to Resolve at Lowest</a:t>
            </a:r>
          </a:p>
          <a:p>
            <a:pPr marL="12700">
              <a:lnSpc>
                <a:spcPct val="100000"/>
              </a:lnSpc>
            </a:pPr>
            <a:r>
              <a:rPr sz="2800" dirty="0">
                <a:solidFill>
                  <a:schemeClr val="bg2">
                    <a:lumMod val="50000"/>
                  </a:schemeClr>
                </a:solidFill>
                <a:latin typeface="+mj-lt"/>
                <a:cs typeface="+mj-cs"/>
              </a:rPr>
              <a:t>Level</a:t>
            </a:r>
          </a:p>
        </p:txBody>
      </p:sp>
      <p:sp>
        <p:nvSpPr>
          <p:cNvPr id="3" name="object 3"/>
          <p:cNvSpPr txBox="1"/>
          <p:nvPr/>
        </p:nvSpPr>
        <p:spPr>
          <a:xfrm>
            <a:off x="764540" y="1768019"/>
            <a:ext cx="7381240" cy="1538883"/>
          </a:xfrm>
          <a:prstGeom prst="rect">
            <a:avLst/>
          </a:prstGeom>
        </p:spPr>
        <p:txBody>
          <a:bodyPr vert="horz" wrap="square" lIns="0" tIns="0" rIns="0" bIns="0" rtlCol="0">
            <a:spAutoFit/>
          </a:bodyPr>
          <a:lstStyle/>
          <a:p>
            <a:pPr marL="355600" marR="5080" indent="-342900">
              <a:lnSpc>
                <a:spcPct val="100000"/>
              </a:lnSpc>
              <a:buFont typeface="Arial"/>
              <a:buChar char="•"/>
              <a:tabLst>
                <a:tab pos="356235" algn="l"/>
              </a:tabLst>
            </a:pPr>
            <a:r>
              <a:rPr sz="2000" spc="-5" dirty="0">
                <a:solidFill>
                  <a:schemeClr val="bg2">
                    <a:lumMod val="50000"/>
                  </a:schemeClr>
                </a:solidFill>
                <a:latin typeface="+mj-lt"/>
                <a:cs typeface="Arial"/>
              </a:rPr>
              <a:t>It is the Go</a:t>
            </a:r>
            <a:r>
              <a:rPr sz="2000" dirty="0">
                <a:solidFill>
                  <a:schemeClr val="bg2">
                    <a:lumMod val="50000"/>
                  </a:schemeClr>
                </a:solidFill>
                <a:latin typeface="+mj-lt"/>
                <a:cs typeface="Arial"/>
              </a:rPr>
              <a:t>v</a:t>
            </a:r>
            <a:r>
              <a:rPr sz="2000" spc="-5" dirty="0">
                <a:solidFill>
                  <a:schemeClr val="bg2">
                    <a:lumMod val="50000"/>
                  </a:schemeClr>
                </a:solidFill>
                <a:latin typeface="+mj-lt"/>
                <a:cs typeface="Arial"/>
              </a:rPr>
              <a:t>er</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men</a:t>
            </a:r>
            <a:r>
              <a:rPr sz="2000" dirty="0">
                <a:solidFill>
                  <a:schemeClr val="bg2">
                    <a:lumMod val="50000"/>
                  </a:schemeClr>
                </a:solidFill>
                <a:latin typeface="+mj-lt"/>
                <a:cs typeface="Arial"/>
              </a:rPr>
              <a:t>t</a:t>
            </a:r>
            <a:r>
              <a:rPr sz="2000" spc="-5" dirty="0">
                <a:solidFill>
                  <a:schemeClr val="bg2">
                    <a:lumMod val="50000"/>
                  </a:schemeClr>
                </a:solidFill>
                <a:latin typeface="+mj-lt"/>
                <a:cs typeface="Arial"/>
              </a:rPr>
              <a:t>'s</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po</a:t>
            </a:r>
            <a:r>
              <a:rPr sz="2000" dirty="0">
                <a:solidFill>
                  <a:schemeClr val="bg2">
                    <a:lumMod val="50000"/>
                  </a:schemeClr>
                </a:solidFill>
                <a:latin typeface="+mj-lt"/>
                <a:cs typeface="Arial"/>
              </a:rPr>
              <a:t>l</a:t>
            </a:r>
            <a:r>
              <a:rPr sz="2000" spc="-5" dirty="0">
                <a:solidFill>
                  <a:schemeClr val="bg2">
                    <a:lumMod val="50000"/>
                  </a:schemeClr>
                </a:solidFill>
                <a:latin typeface="+mj-lt"/>
                <a:cs typeface="Arial"/>
              </a:rPr>
              <a:t>icy</a:t>
            </a:r>
            <a:r>
              <a:rPr sz="2000" spc="5" dirty="0">
                <a:solidFill>
                  <a:schemeClr val="bg2">
                    <a:lumMod val="50000"/>
                  </a:schemeClr>
                </a:solidFill>
                <a:latin typeface="+mj-lt"/>
                <a:cs typeface="Arial"/>
              </a:rPr>
              <a:t> </a:t>
            </a:r>
            <a:r>
              <a:rPr sz="2000" spc="-5" dirty="0">
                <a:solidFill>
                  <a:schemeClr val="bg2">
                    <a:lumMod val="50000"/>
                  </a:schemeClr>
                </a:solidFill>
                <a:latin typeface="+mj-lt"/>
                <a:cs typeface="Arial"/>
              </a:rPr>
              <a:t>to try</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to re</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ol</a:t>
            </a:r>
            <a:r>
              <a:rPr sz="2000" dirty="0">
                <a:solidFill>
                  <a:schemeClr val="bg2">
                    <a:lumMod val="50000"/>
                  </a:schemeClr>
                </a:solidFill>
                <a:latin typeface="+mj-lt"/>
                <a:cs typeface="Arial"/>
              </a:rPr>
              <a:t>v</a:t>
            </a:r>
            <a:r>
              <a:rPr sz="2000" spc="-5" dirty="0">
                <a:solidFill>
                  <a:schemeClr val="bg2">
                    <a:lumMod val="50000"/>
                  </a:schemeClr>
                </a:solidFill>
                <a:latin typeface="+mj-lt"/>
                <a:cs typeface="Arial"/>
              </a:rPr>
              <a:t>e a</a:t>
            </a:r>
            <a:r>
              <a:rPr sz="2000" dirty="0">
                <a:solidFill>
                  <a:schemeClr val="bg2">
                    <a:lumMod val="50000"/>
                  </a:schemeClr>
                </a:solidFill>
                <a:latin typeface="+mj-lt"/>
                <a:cs typeface="Arial"/>
              </a:rPr>
              <a:t>l</a:t>
            </a:r>
            <a:r>
              <a:rPr sz="2000" spc="-5" dirty="0">
                <a:solidFill>
                  <a:schemeClr val="bg2">
                    <a:lumMod val="50000"/>
                  </a:schemeClr>
                </a:solidFill>
                <a:latin typeface="+mj-lt"/>
                <a:cs typeface="Arial"/>
              </a:rPr>
              <a:t>l </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tr</a:t>
            </a:r>
            <a:r>
              <a:rPr sz="2000" spc="0" dirty="0">
                <a:solidFill>
                  <a:schemeClr val="bg2">
                    <a:lumMod val="50000"/>
                  </a:schemeClr>
                </a:solidFill>
                <a:latin typeface="+mj-lt"/>
                <a:cs typeface="Arial"/>
              </a:rPr>
              <a:t>a</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t</a:t>
            </a:r>
            <a:r>
              <a:rPr sz="2000" spc="-5" dirty="0">
                <a:solidFill>
                  <a:schemeClr val="bg2">
                    <a:lumMod val="50000"/>
                  </a:schemeClr>
                </a:solidFill>
                <a:latin typeface="+mj-lt"/>
                <a:cs typeface="Arial"/>
              </a:rPr>
              <a:t>u</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l is</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u</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s in </a:t>
            </a:r>
            <a:r>
              <a:rPr sz="2000" spc="0" dirty="0">
                <a:solidFill>
                  <a:schemeClr val="bg2">
                    <a:lumMod val="50000"/>
                  </a:schemeClr>
                </a:solidFill>
                <a:latin typeface="+mj-lt"/>
                <a:cs typeface="Arial"/>
              </a:rPr>
              <a:t>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tr</a:t>
            </a:r>
            <a:r>
              <a:rPr sz="2000" spc="0" dirty="0">
                <a:solidFill>
                  <a:schemeClr val="bg2">
                    <a:lumMod val="50000"/>
                  </a:schemeClr>
                </a:solidFill>
                <a:latin typeface="+mj-lt"/>
                <a:cs typeface="Arial"/>
              </a:rPr>
              <a:t>o</a:t>
            </a:r>
            <a:r>
              <a:rPr sz="2000" spc="-5" dirty="0">
                <a:solidFill>
                  <a:schemeClr val="bg2">
                    <a:lumMod val="50000"/>
                  </a:schemeClr>
                </a:solidFill>
                <a:latin typeface="+mj-lt"/>
                <a:cs typeface="Arial"/>
              </a:rPr>
              <a:t>v</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s</a:t>
            </a:r>
            <a:r>
              <a:rPr sz="2000" spc="-5" dirty="0">
                <a:solidFill>
                  <a:schemeClr val="bg2">
                    <a:lumMod val="50000"/>
                  </a:schemeClr>
                </a:solidFill>
                <a:latin typeface="+mj-lt"/>
                <a:cs typeface="Arial"/>
              </a:rPr>
              <a:t>y by mu</a:t>
            </a:r>
            <a:r>
              <a:rPr sz="2000" dirty="0">
                <a:solidFill>
                  <a:schemeClr val="bg2">
                    <a:lumMod val="50000"/>
                  </a:schemeClr>
                </a:solidFill>
                <a:latin typeface="+mj-lt"/>
                <a:cs typeface="Arial"/>
              </a:rPr>
              <a:t>t</a:t>
            </a:r>
            <a:r>
              <a:rPr sz="2000" spc="-5" dirty="0">
                <a:solidFill>
                  <a:schemeClr val="bg2">
                    <a:lumMod val="50000"/>
                  </a:schemeClr>
                </a:solidFill>
                <a:latin typeface="+mj-lt"/>
                <a:cs typeface="Arial"/>
              </a:rPr>
              <a:t>u</a:t>
            </a:r>
            <a:r>
              <a:rPr sz="2000" dirty="0">
                <a:solidFill>
                  <a:schemeClr val="bg2">
                    <a:lumMod val="50000"/>
                  </a:schemeClr>
                </a:solidFill>
                <a:latin typeface="+mj-lt"/>
                <a:cs typeface="Arial"/>
              </a:rPr>
              <a:t>a</a:t>
            </a:r>
            <a:r>
              <a:rPr sz="2000" spc="-5" dirty="0">
                <a:solidFill>
                  <a:schemeClr val="bg2">
                    <a:lumMod val="50000"/>
                  </a:schemeClr>
                </a:solidFill>
                <a:latin typeface="+mj-lt"/>
                <a:cs typeface="Arial"/>
              </a:rPr>
              <a:t>l</a:t>
            </a:r>
            <a:r>
              <a:rPr sz="2000" spc="10" dirty="0">
                <a:solidFill>
                  <a:schemeClr val="bg2">
                    <a:lumMod val="50000"/>
                  </a:schemeClr>
                </a:solidFill>
                <a:latin typeface="+mj-lt"/>
                <a:cs typeface="Arial"/>
              </a:rPr>
              <a:t> </a:t>
            </a:r>
            <a:r>
              <a:rPr sz="2000" spc="-5" dirty="0">
                <a:solidFill>
                  <a:schemeClr val="bg2">
                    <a:lumMod val="50000"/>
                  </a:schemeClr>
                </a:solidFill>
                <a:latin typeface="+mj-lt"/>
                <a:cs typeface="Arial"/>
              </a:rPr>
              <a:t>a</a:t>
            </a:r>
            <a:r>
              <a:rPr sz="2000" dirty="0">
                <a:solidFill>
                  <a:schemeClr val="bg2">
                    <a:lumMod val="50000"/>
                  </a:schemeClr>
                </a:solidFill>
                <a:latin typeface="+mj-lt"/>
                <a:cs typeface="Arial"/>
              </a:rPr>
              <a:t>g</a:t>
            </a:r>
            <a:r>
              <a:rPr sz="2000" spc="-5" dirty="0">
                <a:solidFill>
                  <a:schemeClr val="bg2">
                    <a:lumMod val="50000"/>
                  </a:schemeClr>
                </a:solidFill>
                <a:latin typeface="+mj-lt"/>
                <a:cs typeface="Arial"/>
              </a:rPr>
              <a:t>r</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em</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nt</a:t>
            </a:r>
            <a:r>
              <a:rPr sz="2000" spc="15" dirty="0">
                <a:solidFill>
                  <a:schemeClr val="bg2">
                    <a:lumMod val="50000"/>
                  </a:schemeClr>
                </a:solidFill>
                <a:latin typeface="+mj-lt"/>
                <a:cs typeface="Arial"/>
              </a:rPr>
              <a:t> </a:t>
            </a:r>
            <a:r>
              <a:rPr sz="2000" spc="-5" dirty="0">
                <a:solidFill>
                  <a:schemeClr val="bg2">
                    <a:lumMod val="50000"/>
                  </a:schemeClr>
                </a:solidFill>
                <a:latin typeface="+mj-lt"/>
                <a:cs typeface="Arial"/>
              </a:rPr>
              <a:t>at the</a:t>
            </a:r>
            <a:r>
              <a:rPr sz="2000" spc="5" dirty="0">
                <a:solidFill>
                  <a:schemeClr val="bg2">
                    <a:lumMod val="50000"/>
                  </a:schemeClr>
                </a:solidFill>
                <a:latin typeface="+mj-lt"/>
                <a:cs typeface="Arial"/>
              </a:rPr>
              <a:t> </a:t>
            </a:r>
            <a:r>
              <a:rPr sz="2000" dirty="0">
                <a:solidFill>
                  <a:schemeClr val="bg2">
                    <a:lumMod val="50000"/>
                  </a:schemeClr>
                </a:solidFill>
                <a:latin typeface="+mj-lt"/>
                <a:cs typeface="Arial"/>
              </a:rPr>
              <a:t>c</a:t>
            </a:r>
            <a:r>
              <a:rPr sz="2000" spc="-5" dirty="0">
                <a:solidFill>
                  <a:schemeClr val="bg2">
                    <a:lumMod val="50000"/>
                  </a:schemeClr>
                </a:solidFill>
                <a:latin typeface="+mj-lt"/>
                <a:cs typeface="Arial"/>
              </a:rPr>
              <a:t>o</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tr</a:t>
            </a:r>
            <a:r>
              <a:rPr sz="2000" spc="0" dirty="0">
                <a:solidFill>
                  <a:schemeClr val="bg2">
                    <a:lumMod val="50000"/>
                  </a:schemeClr>
                </a:solidFill>
                <a:latin typeface="+mj-lt"/>
                <a:cs typeface="Arial"/>
              </a:rPr>
              <a:t>a</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t</a:t>
            </a:r>
            <a:r>
              <a:rPr sz="2000" spc="-5" dirty="0">
                <a:solidFill>
                  <a:schemeClr val="bg2">
                    <a:lumMod val="50000"/>
                  </a:schemeClr>
                </a:solidFill>
                <a:latin typeface="+mj-lt"/>
                <a:cs typeface="Arial"/>
              </a:rPr>
              <a:t>i</a:t>
            </a:r>
            <a:r>
              <a:rPr sz="2000" dirty="0">
                <a:solidFill>
                  <a:schemeClr val="bg2">
                    <a:lumMod val="50000"/>
                  </a:schemeClr>
                </a:solidFill>
                <a:latin typeface="+mj-lt"/>
                <a:cs typeface="Arial"/>
              </a:rPr>
              <a:t>n</a:t>
            </a:r>
            <a:r>
              <a:rPr sz="2000" spc="-5" dirty="0">
                <a:solidFill>
                  <a:schemeClr val="bg2">
                    <a:lumMod val="50000"/>
                  </a:schemeClr>
                </a:solidFill>
                <a:latin typeface="+mj-lt"/>
                <a:cs typeface="Arial"/>
              </a:rPr>
              <a:t>g off</a:t>
            </a:r>
            <a:r>
              <a:rPr sz="2000" dirty="0">
                <a:solidFill>
                  <a:schemeClr val="bg2">
                    <a:lumMod val="50000"/>
                  </a:schemeClr>
                </a:solidFill>
                <a:latin typeface="+mj-lt"/>
                <a:cs typeface="Arial"/>
              </a:rPr>
              <a:t>i</a:t>
            </a:r>
            <a:r>
              <a:rPr sz="2000" spc="-5" dirty="0">
                <a:solidFill>
                  <a:schemeClr val="bg2">
                    <a:lumMod val="50000"/>
                  </a:schemeClr>
                </a:solidFill>
                <a:latin typeface="+mj-lt"/>
                <a:cs typeface="Arial"/>
              </a:rPr>
              <a:t>c</a:t>
            </a:r>
            <a:r>
              <a:rPr sz="2000" dirty="0">
                <a:solidFill>
                  <a:schemeClr val="bg2">
                    <a:lumMod val="50000"/>
                  </a:schemeClr>
                </a:solidFill>
                <a:latin typeface="+mj-lt"/>
                <a:cs typeface="Arial"/>
              </a:rPr>
              <a:t>e</a:t>
            </a:r>
            <a:r>
              <a:rPr sz="2000" spc="-5" dirty="0">
                <a:solidFill>
                  <a:schemeClr val="bg2">
                    <a:lumMod val="50000"/>
                  </a:schemeClr>
                </a:solidFill>
                <a:latin typeface="+mj-lt"/>
                <a:cs typeface="Arial"/>
              </a:rPr>
              <a:t>r's le</a:t>
            </a:r>
            <a:r>
              <a:rPr sz="2000" dirty="0">
                <a:solidFill>
                  <a:schemeClr val="bg2">
                    <a:lumMod val="50000"/>
                  </a:schemeClr>
                </a:solidFill>
                <a:latin typeface="+mj-lt"/>
                <a:cs typeface="Arial"/>
              </a:rPr>
              <a:t>v</a:t>
            </a:r>
            <a:r>
              <a:rPr sz="2000" spc="-5" dirty="0">
                <a:solidFill>
                  <a:schemeClr val="bg2">
                    <a:lumMod val="50000"/>
                  </a:schemeClr>
                </a:solidFill>
                <a:latin typeface="+mj-lt"/>
                <a:cs typeface="Arial"/>
              </a:rPr>
              <a:t>el.</a:t>
            </a:r>
            <a:endParaRPr sz="2000" dirty="0">
              <a:solidFill>
                <a:schemeClr val="bg2">
                  <a:lumMod val="50000"/>
                </a:schemeClr>
              </a:solidFill>
              <a:latin typeface="+mj-lt"/>
              <a:cs typeface="Arial"/>
            </a:endParaRPr>
          </a:p>
          <a:p>
            <a:pPr>
              <a:lnSpc>
                <a:spcPct val="100000"/>
              </a:lnSpc>
              <a:spcBef>
                <a:spcPts val="49"/>
              </a:spcBef>
            </a:pPr>
            <a:endParaRPr sz="2000" dirty="0">
              <a:solidFill>
                <a:schemeClr val="bg2">
                  <a:lumMod val="50000"/>
                </a:schemeClr>
              </a:solidFill>
              <a:latin typeface="+mj-lt"/>
              <a:cs typeface="Times New Roman"/>
            </a:endParaRPr>
          </a:p>
          <a:p>
            <a:pPr marL="308610">
              <a:lnSpc>
                <a:spcPct val="100000"/>
              </a:lnSpc>
            </a:pPr>
            <a:r>
              <a:rPr sz="2000" b="1" spc="-5" dirty="0">
                <a:solidFill>
                  <a:schemeClr val="bg2">
                    <a:lumMod val="50000"/>
                  </a:schemeClr>
                </a:solidFill>
                <a:latin typeface="+mj-lt"/>
                <a:cs typeface="Arial"/>
              </a:rPr>
              <a:t>FAR</a:t>
            </a:r>
            <a:r>
              <a:rPr sz="2000" b="1" spc="15" dirty="0">
                <a:solidFill>
                  <a:schemeClr val="bg2">
                    <a:lumMod val="50000"/>
                  </a:schemeClr>
                </a:solidFill>
                <a:latin typeface="+mj-lt"/>
                <a:cs typeface="Arial"/>
              </a:rPr>
              <a:t> </a:t>
            </a:r>
            <a:r>
              <a:rPr sz="2000" b="1" spc="-5" dirty="0">
                <a:solidFill>
                  <a:schemeClr val="bg2">
                    <a:lumMod val="50000"/>
                  </a:schemeClr>
                </a:solidFill>
                <a:latin typeface="+mj-lt"/>
                <a:cs typeface="Arial"/>
              </a:rPr>
              <a:t>3</a:t>
            </a:r>
            <a:r>
              <a:rPr sz="2000" b="1" dirty="0">
                <a:solidFill>
                  <a:schemeClr val="bg2">
                    <a:lumMod val="50000"/>
                  </a:schemeClr>
                </a:solidFill>
                <a:latin typeface="+mj-lt"/>
                <a:cs typeface="Arial"/>
              </a:rPr>
              <a:t>3</a:t>
            </a:r>
            <a:r>
              <a:rPr sz="2000" b="1" spc="-5" dirty="0">
                <a:solidFill>
                  <a:schemeClr val="bg2">
                    <a:lumMod val="50000"/>
                  </a:schemeClr>
                </a:solidFill>
                <a:latin typeface="+mj-lt"/>
                <a:cs typeface="Arial"/>
              </a:rPr>
              <a:t>.2</a:t>
            </a:r>
            <a:r>
              <a:rPr sz="2000" b="1" spc="0" dirty="0">
                <a:solidFill>
                  <a:schemeClr val="bg2">
                    <a:lumMod val="50000"/>
                  </a:schemeClr>
                </a:solidFill>
                <a:latin typeface="+mj-lt"/>
                <a:cs typeface="Arial"/>
              </a:rPr>
              <a:t>0</a:t>
            </a:r>
            <a:r>
              <a:rPr sz="2000" b="1" spc="-5" dirty="0">
                <a:solidFill>
                  <a:schemeClr val="bg2">
                    <a:lumMod val="50000"/>
                  </a:schemeClr>
                </a:solidFill>
                <a:latin typeface="+mj-lt"/>
                <a:cs typeface="Arial"/>
              </a:rPr>
              <a:t>4</a:t>
            </a:r>
            <a:endParaRPr sz="2000" dirty="0">
              <a:solidFill>
                <a:schemeClr val="bg2">
                  <a:lumMod val="50000"/>
                </a:schemeClr>
              </a:solidFill>
              <a:latin typeface="+mj-lt"/>
              <a:cs typeface="Arial"/>
            </a:endParaRP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66</a:t>
            </a:fld>
            <a:endParaRPr lang="en-US" dirty="0"/>
          </a:p>
        </p:txBody>
      </p:sp>
    </p:spTree>
    <p:extLst>
      <p:ext uri="{BB962C8B-B14F-4D97-AF65-F5344CB8AC3E}">
        <p14:creationId xmlns:p14="http://schemas.microsoft.com/office/powerpoint/2010/main" val="5282661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677357"/>
          </a:xfrm>
          <a:prstGeom prst="rect">
            <a:avLst/>
          </a:prstGeom>
        </p:spPr>
        <p:txBody>
          <a:bodyPr vert="horz" wrap="square" lIns="0" tIns="244086" rIns="0" bIns="0" rtlCol="0">
            <a:spAutoFit/>
          </a:bodyPr>
          <a:lstStyle/>
          <a:p>
            <a:pPr marL="12700"/>
            <a:r>
              <a:rPr sz="2800" dirty="0">
                <a:solidFill>
                  <a:schemeClr val="bg2">
                    <a:lumMod val="50000"/>
                  </a:schemeClr>
                </a:solidFill>
                <a:latin typeface="+mj-lt"/>
                <a:cs typeface="+mj-cs"/>
              </a:rPr>
              <a:t>Certification of Claims</a:t>
            </a:r>
          </a:p>
        </p:txBody>
      </p:sp>
      <p:sp>
        <p:nvSpPr>
          <p:cNvPr id="3" name="object 3"/>
          <p:cNvSpPr txBox="1">
            <a:spLocks noGrp="1"/>
          </p:cNvSpPr>
          <p:nvPr>
            <p:ph type="body" idx="1"/>
          </p:nvPr>
        </p:nvSpPr>
        <p:spPr>
          <a:xfrm>
            <a:off x="609600" y="1981200"/>
            <a:ext cx="7772400" cy="3231654"/>
          </a:xfrm>
          <a:prstGeom prst="rect">
            <a:avLst/>
          </a:prstGeom>
        </p:spPr>
        <p:txBody>
          <a:bodyPr vert="horz" wrap="square" lIns="0" tIns="0" rIns="0" bIns="0" rtlCol="0">
            <a:spAutoFit/>
          </a:bodyPr>
          <a:lstStyle/>
          <a:p>
            <a:pPr marL="0" indent="0">
              <a:lnSpc>
                <a:spcPct val="150000"/>
              </a:lnSpc>
              <a:spcBef>
                <a:spcPts val="0"/>
              </a:spcBef>
              <a:buNone/>
              <a:tabLst>
                <a:tab pos="356235" algn="l"/>
              </a:tabLst>
            </a:pPr>
            <a:r>
              <a:rPr sz="2000" dirty="0" smtClean="0">
                <a:solidFill>
                  <a:schemeClr val="bg2">
                    <a:lumMod val="50000"/>
                  </a:schemeClr>
                </a:solidFill>
                <a:latin typeface="+mj-lt"/>
              </a:rPr>
              <a:t>Cl</a:t>
            </a:r>
            <a:r>
              <a:rPr sz="2000" spc="5" dirty="0" smtClean="0">
                <a:solidFill>
                  <a:schemeClr val="bg2">
                    <a:lumMod val="50000"/>
                  </a:schemeClr>
                </a:solidFill>
                <a:latin typeface="+mj-lt"/>
              </a:rPr>
              <a:t>a</a:t>
            </a:r>
            <a:r>
              <a:rPr sz="2000" dirty="0" smtClean="0">
                <a:solidFill>
                  <a:schemeClr val="bg2">
                    <a:lumMod val="50000"/>
                  </a:schemeClr>
                </a:solidFill>
                <a:latin typeface="+mj-lt"/>
              </a:rPr>
              <a:t>ims</a:t>
            </a:r>
            <a:r>
              <a:rPr sz="2000" spc="-25" dirty="0" smtClean="0">
                <a:solidFill>
                  <a:schemeClr val="bg2">
                    <a:lumMod val="50000"/>
                  </a:schemeClr>
                </a:solidFill>
                <a:latin typeface="+mj-lt"/>
              </a:rPr>
              <a:t> </a:t>
            </a:r>
            <a:r>
              <a:rPr sz="2000" dirty="0">
                <a:solidFill>
                  <a:schemeClr val="bg2">
                    <a:lumMod val="50000"/>
                  </a:schemeClr>
                </a:solidFill>
                <a:latin typeface="+mj-lt"/>
              </a:rPr>
              <a:t>in</a:t>
            </a:r>
            <a:r>
              <a:rPr sz="2000" spc="-10" dirty="0">
                <a:solidFill>
                  <a:schemeClr val="bg2">
                    <a:lumMod val="50000"/>
                  </a:schemeClr>
                </a:solidFill>
                <a:latin typeface="+mj-lt"/>
              </a:rPr>
              <a:t> </a:t>
            </a:r>
            <a:r>
              <a:rPr sz="2000" dirty="0">
                <a:solidFill>
                  <a:schemeClr val="bg2">
                    <a:lumMod val="50000"/>
                  </a:schemeClr>
                </a:solidFill>
                <a:latin typeface="+mj-lt"/>
              </a:rPr>
              <a:t>e</a:t>
            </a:r>
            <a:r>
              <a:rPr sz="2000" spc="-15" dirty="0">
                <a:solidFill>
                  <a:schemeClr val="bg2">
                    <a:lumMod val="50000"/>
                  </a:schemeClr>
                </a:solidFill>
                <a:latin typeface="+mj-lt"/>
              </a:rPr>
              <a:t>x</a:t>
            </a:r>
            <a:r>
              <a:rPr sz="2000" dirty="0">
                <a:solidFill>
                  <a:schemeClr val="bg2">
                    <a:lumMod val="50000"/>
                  </a:schemeClr>
                </a:solidFill>
                <a:latin typeface="+mj-lt"/>
              </a:rPr>
              <a:t>cess</a:t>
            </a:r>
            <a:r>
              <a:rPr sz="2000" spc="-20" dirty="0">
                <a:solidFill>
                  <a:schemeClr val="bg2">
                    <a:lumMod val="50000"/>
                  </a:schemeClr>
                </a:solidFill>
                <a:latin typeface="+mj-lt"/>
              </a:rPr>
              <a:t> </a:t>
            </a:r>
            <a:r>
              <a:rPr sz="2000" dirty="0">
                <a:solidFill>
                  <a:schemeClr val="bg2">
                    <a:lumMod val="50000"/>
                  </a:schemeClr>
                </a:solidFill>
                <a:latin typeface="+mj-lt"/>
              </a:rPr>
              <a:t>of</a:t>
            </a:r>
            <a:r>
              <a:rPr sz="2000" spc="-20" dirty="0">
                <a:solidFill>
                  <a:schemeClr val="bg2">
                    <a:lumMod val="50000"/>
                  </a:schemeClr>
                </a:solidFill>
                <a:latin typeface="+mj-lt"/>
              </a:rPr>
              <a:t> </a:t>
            </a:r>
            <a:r>
              <a:rPr sz="2000" dirty="0">
                <a:solidFill>
                  <a:schemeClr val="bg2">
                    <a:lumMod val="50000"/>
                  </a:schemeClr>
                </a:solidFill>
                <a:latin typeface="+mj-lt"/>
              </a:rPr>
              <a:t>$100,</a:t>
            </a:r>
            <a:r>
              <a:rPr sz="2000" spc="-10" dirty="0">
                <a:solidFill>
                  <a:schemeClr val="bg2">
                    <a:lumMod val="50000"/>
                  </a:schemeClr>
                </a:solidFill>
                <a:latin typeface="+mj-lt"/>
              </a:rPr>
              <a:t>0</a:t>
            </a:r>
            <a:r>
              <a:rPr sz="2000" dirty="0">
                <a:solidFill>
                  <a:schemeClr val="bg2">
                    <a:lumMod val="50000"/>
                  </a:schemeClr>
                </a:solidFill>
                <a:latin typeface="+mj-lt"/>
              </a:rPr>
              <a:t>0</a:t>
            </a:r>
            <a:r>
              <a:rPr sz="2000" spc="-10" dirty="0">
                <a:solidFill>
                  <a:schemeClr val="bg2">
                    <a:lumMod val="50000"/>
                  </a:schemeClr>
                </a:solidFill>
                <a:latin typeface="+mj-lt"/>
              </a:rPr>
              <a:t>0</a:t>
            </a:r>
            <a:r>
              <a:rPr sz="2000" dirty="0">
                <a:solidFill>
                  <a:schemeClr val="bg2">
                    <a:lumMod val="50000"/>
                  </a:schemeClr>
                </a:solidFill>
                <a:latin typeface="+mj-lt"/>
              </a:rPr>
              <a:t>,</a:t>
            </a:r>
            <a:r>
              <a:rPr sz="2000" spc="-45" dirty="0">
                <a:solidFill>
                  <a:schemeClr val="bg2">
                    <a:lumMod val="50000"/>
                  </a:schemeClr>
                </a:solidFill>
                <a:latin typeface="+mj-lt"/>
              </a:rPr>
              <a:t> </a:t>
            </a:r>
            <a:r>
              <a:rPr sz="2000" dirty="0">
                <a:solidFill>
                  <a:schemeClr val="bg2">
                    <a:lumMod val="50000"/>
                  </a:schemeClr>
                </a:solidFill>
                <a:latin typeface="+mj-lt"/>
              </a:rPr>
              <a:t>or</a:t>
            </a:r>
            <a:r>
              <a:rPr sz="2000" spc="-15" dirty="0">
                <a:solidFill>
                  <a:schemeClr val="bg2">
                    <a:lumMod val="50000"/>
                  </a:schemeClr>
                </a:solidFill>
                <a:latin typeface="+mj-lt"/>
              </a:rPr>
              <a:t> </a:t>
            </a:r>
            <a:r>
              <a:rPr sz="2000" dirty="0">
                <a:solidFill>
                  <a:schemeClr val="bg2">
                    <a:lumMod val="50000"/>
                  </a:schemeClr>
                </a:solidFill>
                <a:latin typeface="+mj-lt"/>
              </a:rPr>
              <a:t>regardl</a:t>
            </a:r>
            <a:r>
              <a:rPr sz="2000" spc="-15" dirty="0">
                <a:solidFill>
                  <a:schemeClr val="bg2">
                    <a:lumMod val="50000"/>
                  </a:schemeClr>
                </a:solidFill>
                <a:latin typeface="+mj-lt"/>
              </a:rPr>
              <a:t>e</a:t>
            </a:r>
            <a:r>
              <a:rPr sz="2000" dirty="0">
                <a:solidFill>
                  <a:schemeClr val="bg2">
                    <a:lumMod val="50000"/>
                  </a:schemeClr>
                </a:solidFill>
                <a:latin typeface="+mj-lt"/>
              </a:rPr>
              <a:t>ss</a:t>
            </a:r>
            <a:r>
              <a:rPr sz="2000" spc="-45" dirty="0">
                <a:solidFill>
                  <a:schemeClr val="bg2">
                    <a:lumMod val="50000"/>
                  </a:schemeClr>
                </a:solidFill>
                <a:latin typeface="+mj-lt"/>
              </a:rPr>
              <a:t> </a:t>
            </a:r>
            <a:r>
              <a:rPr sz="2000" dirty="0">
                <a:solidFill>
                  <a:schemeClr val="bg2">
                    <a:lumMod val="50000"/>
                  </a:schemeClr>
                </a:solidFill>
                <a:latin typeface="+mj-lt"/>
              </a:rPr>
              <a:t>of</a:t>
            </a:r>
            <a:r>
              <a:rPr sz="2000" spc="-20" dirty="0">
                <a:solidFill>
                  <a:schemeClr val="bg2">
                    <a:lumMod val="50000"/>
                  </a:schemeClr>
                </a:solidFill>
                <a:latin typeface="+mj-lt"/>
              </a:rPr>
              <a:t> </a:t>
            </a:r>
            <a:r>
              <a:rPr sz="2000" dirty="0" smtClean="0">
                <a:solidFill>
                  <a:schemeClr val="bg2">
                    <a:lumMod val="50000"/>
                  </a:schemeClr>
                </a:solidFill>
                <a:latin typeface="+mj-lt"/>
              </a:rPr>
              <a:t>the</a:t>
            </a:r>
            <a:r>
              <a:rPr lang="en-US" sz="2000" dirty="0" smtClean="0">
                <a:solidFill>
                  <a:schemeClr val="bg2">
                    <a:lumMod val="50000"/>
                  </a:schemeClr>
                </a:solidFill>
                <a:latin typeface="+mj-lt"/>
              </a:rPr>
              <a:t> </a:t>
            </a:r>
            <a:r>
              <a:rPr sz="2000" dirty="0" smtClean="0">
                <a:solidFill>
                  <a:schemeClr val="bg2">
                    <a:lumMod val="50000"/>
                  </a:schemeClr>
                </a:solidFill>
                <a:latin typeface="+mj-lt"/>
              </a:rPr>
              <a:t>am</a:t>
            </a:r>
            <a:r>
              <a:rPr sz="2000" spc="5" dirty="0" smtClean="0">
                <a:solidFill>
                  <a:schemeClr val="bg2">
                    <a:lumMod val="50000"/>
                  </a:schemeClr>
                </a:solidFill>
                <a:latin typeface="+mj-lt"/>
              </a:rPr>
              <a:t>o</a:t>
            </a:r>
            <a:r>
              <a:rPr sz="2000" dirty="0" smtClean="0">
                <a:solidFill>
                  <a:schemeClr val="bg2">
                    <a:lumMod val="50000"/>
                  </a:schemeClr>
                </a:solidFill>
                <a:latin typeface="+mj-lt"/>
              </a:rPr>
              <a:t>unt</a:t>
            </a:r>
            <a:r>
              <a:rPr sz="2000" spc="-40" dirty="0" smtClean="0">
                <a:solidFill>
                  <a:schemeClr val="bg2">
                    <a:lumMod val="50000"/>
                  </a:schemeClr>
                </a:solidFill>
                <a:latin typeface="+mj-lt"/>
              </a:rPr>
              <a:t> </a:t>
            </a:r>
            <a:r>
              <a:rPr sz="2000" dirty="0">
                <a:solidFill>
                  <a:schemeClr val="bg2">
                    <a:lumMod val="50000"/>
                  </a:schemeClr>
                </a:solidFill>
                <a:latin typeface="+mj-lt"/>
              </a:rPr>
              <a:t>claimed</a:t>
            </a:r>
            <a:r>
              <a:rPr sz="2000" spc="-45" dirty="0">
                <a:solidFill>
                  <a:schemeClr val="bg2">
                    <a:lumMod val="50000"/>
                  </a:schemeClr>
                </a:solidFill>
                <a:latin typeface="+mj-lt"/>
              </a:rPr>
              <a:t> </a:t>
            </a:r>
            <a:r>
              <a:rPr sz="2000" dirty="0">
                <a:solidFill>
                  <a:schemeClr val="bg2">
                    <a:lumMod val="50000"/>
                  </a:schemeClr>
                </a:solidFill>
                <a:latin typeface="+mj-lt"/>
              </a:rPr>
              <a:t>when</a:t>
            </a:r>
            <a:r>
              <a:rPr sz="2000" spc="-25" dirty="0">
                <a:solidFill>
                  <a:schemeClr val="bg2">
                    <a:lumMod val="50000"/>
                  </a:schemeClr>
                </a:solidFill>
                <a:latin typeface="+mj-lt"/>
              </a:rPr>
              <a:t> </a:t>
            </a:r>
            <a:r>
              <a:rPr sz="2000" dirty="0">
                <a:solidFill>
                  <a:schemeClr val="bg2">
                    <a:lumMod val="50000"/>
                  </a:schemeClr>
                </a:solidFill>
                <a:latin typeface="+mj-lt"/>
              </a:rPr>
              <a:t>using</a:t>
            </a:r>
            <a:r>
              <a:rPr sz="2000" spc="-35" dirty="0">
                <a:solidFill>
                  <a:schemeClr val="bg2">
                    <a:lumMod val="50000"/>
                  </a:schemeClr>
                </a:solidFill>
                <a:latin typeface="+mj-lt"/>
              </a:rPr>
              <a:t> </a:t>
            </a:r>
            <a:r>
              <a:rPr sz="2000" dirty="0">
                <a:solidFill>
                  <a:schemeClr val="bg2">
                    <a:lumMod val="50000"/>
                  </a:schemeClr>
                </a:solidFill>
                <a:latin typeface="+mj-lt"/>
              </a:rPr>
              <a:t>arb</a:t>
            </a:r>
            <a:r>
              <a:rPr sz="2000" spc="5" dirty="0">
                <a:solidFill>
                  <a:schemeClr val="bg2">
                    <a:lumMod val="50000"/>
                  </a:schemeClr>
                </a:solidFill>
                <a:latin typeface="+mj-lt"/>
              </a:rPr>
              <a:t>i</a:t>
            </a:r>
            <a:r>
              <a:rPr sz="2000" dirty="0">
                <a:solidFill>
                  <a:schemeClr val="bg2">
                    <a:lumMod val="50000"/>
                  </a:schemeClr>
                </a:solidFill>
                <a:latin typeface="+mj-lt"/>
              </a:rPr>
              <a:t>trat</a:t>
            </a:r>
            <a:r>
              <a:rPr sz="2000" spc="-15" dirty="0">
                <a:solidFill>
                  <a:schemeClr val="bg2">
                    <a:lumMod val="50000"/>
                  </a:schemeClr>
                </a:solidFill>
                <a:latin typeface="+mj-lt"/>
              </a:rPr>
              <a:t>i</a:t>
            </a:r>
            <a:r>
              <a:rPr sz="2000" dirty="0">
                <a:solidFill>
                  <a:schemeClr val="bg2">
                    <a:lumMod val="50000"/>
                  </a:schemeClr>
                </a:solidFill>
                <a:latin typeface="+mj-lt"/>
              </a:rPr>
              <a:t>on</a:t>
            </a:r>
            <a:r>
              <a:rPr sz="2000" spc="-45" dirty="0">
                <a:solidFill>
                  <a:schemeClr val="bg2">
                    <a:lumMod val="50000"/>
                  </a:schemeClr>
                </a:solidFill>
                <a:latin typeface="+mj-lt"/>
              </a:rPr>
              <a:t> </a:t>
            </a:r>
            <a:r>
              <a:rPr sz="2000" dirty="0">
                <a:solidFill>
                  <a:schemeClr val="bg2">
                    <a:lumMod val="50000"/>
                  </a:schemeClr>
                </a:solidFill>
                <a:latin typeface="+mj-lt"/>
              </a:rPr>
              <a:t>purs</a:t>
            </a:r>
            <a:r>
              <a:rPr sz="2000" spc="5" dirty="0">
                <a:solidFill>
                  <a:schemeClr val="bg2">
                    <a:lumMod val="50000"/>
                  </a:schemeClr>
                </a:solidFill>
                <a:latin typeface="+mj-lt"/>
              </a:rPr>
              <a:t>u</a:t>
            </a:r>
            <a:r>
              <a:rPr sz="2000" spc="-10" dirty="0">
                <a:solidFill>
                  <a:schemeClr val="bg2">
                    <a:lumMod val="50000"/>
                  </a:schemeClr>
                </a:solidFill>
                <a:latin typeface="+mj-lt"/>
              </a:rPr>
              <a:t>a</a:t>
            </a:r>
            <a:r>
              <a:rPr sz="2000" dirty="0">
                <a:solidFill>
                  <a:schemeClr val="bg2">
                    <a:lumMod val="50000"/>
                  </a:schemeClr>
                </a:solidFill>
                <a:latin typeface="+mj-lt"/>
              </a:rPr>
              <a:t>nt</a:t>
            </a:r>
            <a:r>
              <a:rPr sz="2000" spc="-45" dirty="0">
                <a:solidFill>
                  <a:schemeClr val="bg2">
                    <a:lumMod val="50000"/>
                  </a:schemeClr>
                </a:solidFill>
                <a:latin typeface="+mj-lt"/>
              </a:rPr>
              <a:t> </a:t>
            </a:r>
            <a:r>
              <a:rPr sz="2000" dirty="0">
                <a:solidFill>
                  <a:schemeClr val="bg2">
                    <a:lumMod val="50000"/>
                  </a:schemeClr>
                </a:solidFill>
                <a:latin typeface="+mj-lt"/>
              </a:rPr>
              <a:t>to</a:t>
            </a:r>
            <a:r>
              <a:rPr sz="2000" spc="-20" dirty="0">
                <a:solidFill>
                  <a:schemeClr val="bg2">
                    <a:lumMod val="50000"/>
                  </a:schemeClr>
                </a:solidFill>
                <a:latin typeface="+mj-lt"/>
              </a:rPr>
              <a:t> </a:t>
            </a:r>
            <a:r>
              <a:rPr sz="2000" dirty="0" smtClean="0">
                <a:solidFill>
                  <a:schemeClr val="bg2">
                    <a:lumMod val="50000"/>
                  </a:schemeClr>
                </a:solidFill>
                <a:latin typeface="+mj-lt"/>
              </a:rPr>
              <a:t>5U.S.C</a:t>
            </a:r>
            <a:r>
              <a:rPr sz="2000" dirty="0">
                <a:solidFill>
                  <a:schemeClr val="bg2">
                    <a:lumMod val="50000"/>
                  </a:schemeClr>
                </a:solidFill>
                <a:latin typeface="+mj-lt"/>
              </a:rPr>
              <a:t>.</a:t>
            </a:r>
            <a:r>
              <a:rPr sz="2000" spc="-10" dirty="0">
                <a:solidFill>
                  <a:schemeClr val="bg2">
                    <a:lumMod val="50000"/>
                  </a:schemeClr>
                </a:solidFill>
                <a:latin typeface="+mj-lt"/>
              </a:rPr>
              <a:t> </a:t>
            </a:r>
            <a:r>
              <a:rPr sz="2000" dirty="0">
                <a:solidFill>
                  <a:schemeClr val="bg2">
                    <a:lumMod val="50000"/>
                  </a:schemeClr>
                </a:solidFill>
                <a:latin typeface="+mj-lt"/>
              </a:rPr>
              <a:t>57</a:t>
            </a:r>
            <a:r>
              <a:rPr sz="2000" spc="5" dirty="0">
                <a:solidFill>
                  <a:schemeClr val="bg2">
                    <a:lumMod val="50000"/>
                  </a:schemeClr>
                </a:solidFill>
                <a:latin typeface="+mj-lt"/>
              </a:rPr>
              <a:t>5</a:t>
            </a:r>
            <a:r>
              <a:rPr sz="2000" dirty="0">
                <a:solidFill>
                  <a:schemeClr val="bg2">
                    <a:lumMod val="50000"/>
                  </a:schemeClr>
                </a:solidFill>
                <a:latin typeface="+mj-lt"/>
              </a:rPr>
              <a:t>-</a:t>
            </a:r>
            <a:r>
              <a:rPr sz="2000" spc="-10" dirty="0">
                <a:solidFill>
                  <a:schemeClr val="bg2">
                    <a:lumMod val="50000"/>
                  </a:schemeClr>
                </a:solidFill>
                <a:latin typeface="+mj-lt"/>
              </a:rPr>
              <a:t>5</a:t>
            </a:r>
            <a:r>
              <a:rPr sz="2000" dirty="0">
                <a:solidFill>
                  <a:schemeClr val="bg2">
                    <a:lumMod val="50000"/>
                  </a:schemeClr>
                </a:solidFill>
                <a:latin typeface="+mj-lt"/>
              </a:rPr>
              <a:t>80</a:t>
            </a:r>
            <a:r>
              <a:rPr sz="2000" spc="-45" dirty="0">
                <a:solidFill>
                  <a:schemeClr val="bg2">
                    <a:lumMod val="50000"/>
                  </a:schemeClr>
                </a:solidFill>
                <a:latin typeface="+mj-lt"/>
              </a:rPr>
              <a:t> </a:t>
            </a:r>
            <a:r>
              <a:rPr sz="2000" dirty="0">
                <a:solidFill>
                  <a:schemeClr val="bg2">
                    <a:lumMod val="50000"/>
                  </a:schemeClr>
                </a:solidFill>
                <a:latin typeface="+mj-lt"/>
              </a:rPr>
              <a:t>or</a:t>
            </a:r>
            <a:r>
              <a:rPr sz="2000" spc="-15" dirty="0">
                <a:solidFill>
                  <a:schemeClr val="bg2">
                    <a:lumMod val="50000"/>
                  </a:schemeClr>
                </a:solidFill>
                <a:latin typeface="+mj-lt"/>
              </a:rPr>
              <a:t> </a:t>
            </a:r>
            <a:r>
              <a:rPr sz="2000" dirty="0">
                <a:solidFill>
                  <a:schemeClr val="bg2">
                    <a:lumMod val="50000"/>
                  </a:schemeClr>
                </a:solidFill>
                <a:latin typeface="+mj-lt"/>
              </a:rPr>
              <a:t>any</a:t>
            </a:r>
            <a:r>
              <a:rPr sz="2000" spc="-25" dirty="0">
                <a:solidFill>
                  <a:schemeClr val="bg2">
                    <a:lumMod val="50000"/>
                  </a:schemeClr>
                </a:solidFill>
                <a:latin typeface="+mj-lt"/>
              </a:rPr>
              <a:t> </a:t>
            </a:r>
            <a:r>
              <a:rPr sz="2000" dirty="0">
                <a:solidFill>
                  <a:schemeClr val="bg2">
                    <a:lumMod val="50000"/>
                  </a:schemeClr>
                </a:solidFill>
                <a:latin typeface="+mj-lt"/>
              </a:rPr>
              <a:t>other</a:t>
            </a:r>
            <a:r>
              <a:rPr sz="2000" spc="-25" dirty="0">
                <a:solidFill>
                  <a:schemeClr val="bg2">
                    <a:lumMod val="50000"/>
                  </a:schemeClr>
                </a:solidFill>
                <a:latin typeface="+mj-lt"/>
              </a:rPr>
              <a:t> </a:t>
            </a:r>
            <a:r>
              <a:rPr sz="2000" dirty="0">
                <a:solidFill>
                  <a:schemeClr val="bg2">
                    <a:lumMod val="50000"/>
                  </a:schemeClr>
                </a:solidFill>
                <a:latin typeface="+mj-lt"/>
              </a:rPr>
              <a:t>alterna</a:t>
            </a:r>
            <a:r>
              <a:rPr sz="2000" spc="-15" dirty="0">
                <a:solidFill>
                  <a:schemeClr val="bg2">
                    <a:lumMod val="50000"/>
                  </a:schemeClr>
                </a:solidFill>
                <a:latin typeface="+mj-lt"/>
              </a:rPr>
              <a:t>t</a:t>
            </a:r>
            <a:r>
              <a:rPr sz="2000" dirty="0">
                <a:solidFill>
                  <a:schemeClr val="bg2">
                    <a:lumMod val="50000"/>
                  </a:schemeClr>
                </a:solidFill>
                <a:latin typeface="+mj-lt"/>
              </a:rPr>
              <a:t>e</a:t>
            </a:r>
            <a:r>
              <a:rPr sz="2000" spc="-40" dirty="0">
                <a:solidFill>
                  <a:schemeClr val="bg2">
                    <a:lumMod val="50000"/>
                  </a:schemeClr>
                </a:solidFill>
                <a:latin typeface="+mj-lt"/>
              </a:rPr>
              <a:t> </a:t>
            </a:r>
            <a:r>
              <a:rPr sz="2000" dirty="0">
                <a:solidFill>
                  <a:schemeClr val="bg2">
                    <a:lumMod val="50000"/>
                  </a:schemeClr>
                </a:solidFill>
                <a:latin typeface="+mj-lt"/>
              </a:rPr>
              <a:t>dispute</a:t>
            </a:r>
            <a:r>
              <a:rPr sz="2000" spc="-50" dirty="0">
                <a:solidFill>
                  <a:schemeClr val="bg2">
                    <a:lumMod val="50000"/>
                  </a:schemeClr>
                </a:solidFill>
                <a:latin typeface="+mj-lt"/>
              </a:rPr>
              <a:t> </a:t>
            </a:r>
            <a:r>
              <a:rPr sz="2000" dirty="0">
                <a:solidFill>
                  <a:schemeClr val="bg2">
                    <a:lumMod val="50000"/>
                  </a:schemeClr>
                </a:solidFill>
                <a:latin typeface="+mj-lt"/>
              </a:rPr>
              <a:t>reso</a:t>
            </a:r>
            <a:r>
              <a:rPr sz="2000" spc="5" dirty="0">
                <a:solidFill>
                  <a:schemeClr val="bg2">
                    <a:lumMod val="50000"/>
                  </a:schemeClr>
                </a:solidFill>
                <a:latin typeface="+mj-lt"/>
              </a:rPr>
              <a:t>l</a:t>
            </a:r>
            <a:r>
              <a:rPr sz="2000" dirty="0">
                <a:solidFill>
                  <a:schemeClr val="bg2">
                    <a:lumMod val="50000"/>
                  </a:schemeClr>
                </a:solidFill>
                <a:latin typeface="+mj-lt"/>
              </a:rPr>
              <a:t>ution (AD</a:t>
            </a:r>
            <a:r>
              <a:rPr sz="2000" spc="5" dirty="0">
                <a:solidFill>
                  <a:schemeClr val="bg2">
                    <a:lumMod val="50000"/>
                  </a:schemeClr>
                </a:solidFill>
                <a:latin typeface="+mj-lt"/>
              </a:rPr>
              <a:t>R</a:t>
            </a:r>
            <a:r>
              <a:rPr sz="2000" dirty="0">
                <a:solidFill>
                  <a:schemeClr val="bg2">
                    <a:lumMod val="50000"/>
                  </a:schemeClr>
                </a:solidFill>
                <a:latin typeface="+mj-lt"/>
              </a:rPr>
              <a:t>)</a:t>
            </a:r>
            <a:r>
              <a:rPr sz="2000" spc="-30" dirty="0">
                <a:solidFill>
                  <a:schemeClr val="bg2">
                    <a:lumMod val="50000"/>
                  </a:schemeClr>
                </a:solidFill>
                <a:latin typeface="+mj-lt"/>
              </a:rPr>
              <a:t> </a:t>
            </a:r>
            <a:r>
              <a:rPr sz="2000" dirty="0">
                <a:solidFill>
                  <a:schemeClr val="bg2">
                    <a:lumMod val="50000"/>
                  </a:schemeClr>
                </a:solidFill>
                <a:latin typeface="+mj-lt"/>
              </a:rPr>
              <a:t>techn</a:t>
            </a:r>
            <a:r>
              <a:rPr sz="2000" spc="5" dirty="0">
                <a:solidFill>
                  <a:schemeClr val="bg2">
                    <a:lumMod val="50000"/>
                  </a:schemeClr>
                </a:solidFill>
                <a:latin typeface="+mj-lt"/>
              </a:rPr>
              <a:t>i</a:t>
            </a:r>
            <a:r>
              <a:rPr sz="2000" dirty="0">
                <a:solidFill>
                  <a:schemeClr val="bg2">
                    <a:lumMod val="50000"/>
                  </a:schemeClr>
                </a:solidFill>
                <a:latin typeface="+mj-lt"/>
              </a:rPr>
              <a:t>que,</a:t>
            </a:r>
            <a:r>
              <a:rPr sz="2000" spc="-50" dirty="0">
                <a:solidFill>
                  <a:schemeClr val="bg2">
                    <a:lumMod val="50000"/>
                  </a:schemeClr>
                </a:solidFill>
                <a:latin typeface="+mj-lt"/>
              </a:rPr>
              <a:t> </a:t>
            </a:r>
            <a:r>
              <a:rPr sz="2000" dirty="0">
                <a:solidFill>
                  <a:schemeClr val="bg2">
                    <a:lumMod val="50000"/>
                  </a:schemeClr>
                </a:solidFill>
                <a:latin typeface="+mj-lt"/>
              </a:rPr>
              <a:t>must</a:t>
            </a:r>
            <a:r>
              <a:rPr sz="2000" spc="-15" dirty="0">
                <a:solidFill>
                  <a:schemeClr val="bg2">
                    <a:lumMod val="50000"/>
                  </a:schemeClr>
                </a:solidFill>
                <a:latin typeface="+mj-lt"/>
              </a:rPr>
              <a:t> </a:t>
            </a:r>
            <a:r>
              <a:rPr sz="2000" dirty="0">
                <a:solidFill>
                  <a:schemeClr val="bg2">
                    <a:lumMod val="50000"/>
                  </a:schemeClr>
                </a:solidFill>
                <a:latin typeface="+mj-lt"/>
              </a:rPr>
              <a:t>be</a:t>
            </a:r>
            <a:r>
              <a:rPr sz="2000" spc="-25" dirty="0">
                <a:solidFill>
                  <a:schemeClr val="bg2">
                    <a:lumMod val="50000"/>
                  </a:schemeClr>
                </a:solidFill>
                <a:latin typeface="+mj-lt"/>
              </a:rPr>
              <a:t> </a:t>
            </a:r>
            <a:r>
              <a:rPr sz="2000" dirty="0">
                <a:solidFill>
                  <a:schemeClr val="bg2">
                    <a:lumMod val="50000"/>
                  </a:schemeClr>
                </a:solidFill>
                <a:latin typeface="+mj-lt"/>
              </a:rPr>
              <a:t>acco</a:t>
            </a:r>
            <a:r>
              <a:rPr sz="2000" spc="5" dirty="0">
                <a:solidFill>
                  <a:schemeClr val="bg2">
                    <a:lumMod val="50000"/>
                  </a:schemeClr>
                </a:solidFill>
                <a:latin typeface="+mj-lt"/>
              </a:rPr>
              <a:t>m</a:t>
            </a:r>
            <a:r>
              <a:rPr sz="2000" dirty="0">
                <a:solidFill>
                  <a:schemeClr val="bg2">
                    <a:lumMod val="50000"/>
                  </a:schemeClr>
                </a:solidFill>
                <a:latin typeface="+mj-lt"/>
              </a:rPr>
              <a:t>pa</a:t>
            </a:r>
            <a:r>
              <a:rPr sz="2000" spc="-20" dirty="0">
                <a:solidFill>
                  <a:schemeClr val="bg2">
                    <a:lumMod val="50000"/>
                  </a:schemeClr>
                </a:solidFill>
                <a:latin typeface="+mj-lt"/>
              </a:rPr>
              <a:t>n</a:t>
            </a:r>
            <a:r>
              <a:rPr sz="2000" dirty="0">
                <a:solidFill>
                  <a:schemeClr val="bg2">
                    <a:lumMod val="50000"/>
                  </a:schemeClr>
                </a:solidFill>
                <a:latin typeface="+mj-lt"/>
              </a:rPr>
              <a:t>ied</a:t>
            </a:r>
            <a:r>
              <a:rPr sz="2000" spc="-45" dirty="0">
                <a:solidFill>
                  <a:schemeClr val="bg2">
                    <a:lumMod val="50000"/>
                  </a:schemeClr>
                </a:solidFill>
                <a:latin typeface="+mj-lt"/>
              </a:rPr>
              <a:t> </a:t>
            </a:r>
            <a:r>
              <a:rPr sz="2000" dirty="0">
                <a:solidFill>
                  <a:schemeClr val="bg2">
                    <a:lumMod val="50000"/>
                  </a:schemeClr>
                </a:solidFill>
                <a:latin typeface="+mj-lt"/>
              </a:rPr>
              <a:t>by</a:t>
            </a:r>
            <a:r>
              <a:rPr sz="2000" spc="-15" dirty="0">
                <a:solidFill>
                  <a:schemeClr val="bg2">
                    <a:lumMod val="50000"/>
                  </a:schemeClr>
                </a:solidFill>
                <a:latin typeface="+mj-lt"/>
              </a:rPr>
              <a:t> </a:t>
            </a:r>
            <a:r>
              <a:rPr sz="2000" dirty="0">
                <a:solidFill>
                  <a:schemeClr val="bg2">
                    <a:lumMod val="50000"/>
                  </a:schemeClr>
                </a:solidFill>
                <a:latin typeface="+mj-lt"/>
              </a:rPr>
              <a:t>a certification</a:t>
            </a:r>
            <a:r>
              <a:rPr sz="2000" spc="-40" dirty="0">
                <a:solidFill>
                  <a:schemeClr val="bg2">
                    <a:lumMod val="50000"/>
                  </a:schemeClr>
                </a:solidFill>
                <a:latin typeface="+mj-lt"/>
              </a:rPr>
              <a:t> </a:t>
            </a:r>
            <a:r>
              <a:rPr sz="2000" dirty="0">
                <a:solidFill>
                  <a:schemeClr val="bg2">
                    <a:lumMod val="50000"/>
                  </a:schemeClr>
                </a:solidFill>
                <a:latin typeface="+mj-lt"/>
              </a:rPr>
              <a:t>that</a:t>
            </a:r>
            <a:r>
              <a:rPr sz="2000" spc="-20" dirty="0">
                <a:solidFill>
                  <a:schemeClr val="bg2">
                    <a:lumMod val="50000"/>
                  </a:schemeClr>
                </a:solidFill>
                <a:latin typeface="+mj-lt"/>
              </a:rPr>
              <a:t> </a:t>
            </a:r>
            <a:r>
              <a:rPr sz="2000" dirty="0">
                <a:solidFill>
                  <a:schemeClr val="bg2">
                    <a:lumMod val="50000"/>
                  </a:schemeClr>
                </a:solidFill>
                <a:latin typeface="+mj-lt"/>
              </a:rPr>
              <a:t>states</a:t>
            </a:r>
            <a:r>
              <a:rPr sz="2000" spc="-35" dirty="0">
                <a:solidFill>
                  <a:schemeClr val="bg2">
                    <a:lumMod val="50000"/>
                  </a:schemeClr>
                </a:solidFill>
                <a:latin typeface="+mj-lt"/>
              </a:rPr>
              <a:t> </a:t>
            </a:r>
            <a:r>
              <a:rPr sz="2000" dirty="0">
                <a:solidFill>
                  <a:schemeClr val="bg2">
                    <a:lumMod val="50000"/>
                  </a:schemeClr>
                </a:solidFill>
                <a:latin typeface="+mj-lt"/>
              </a:rPr>
              <a:t>the</a:t>
            </a:r>
            <a:r>
              <a:rPr sz="2000" spc="-15" dirty="0">
                <a:solidFill>
                  <a:schemeClr val="bg2">
                    <a:lumMod val="50000"/>
                  </a:schemeClr>
                </a:solidFill>
                <a:latin typeface="+mj-lt"/>
              </a:rPr>
              <a:t> </a:t>
            </a:r>
            <a:r>
              <a:rPr sz="2000" dirty="0">
                <a:solidFill>
                  <a:schemeClr val="bg2">
                    <a:lumMod val="50000"/>
                  </a:schemeClr>
                </a:solidFill>
                <a:latin typeface="+mj-lt"/>
              </a:rPr>
              <a:t>claim</a:t>
            </a:r>
            <a:r>
              <a:rPr sz="2000" spc="-25" dirty="0">
                <a:solidFill>
                  <a:schemeClr val="bg2">
                    <a:lumMod val="50000"/>
                  </a:schemeClr>
                </a:solidFill>
                <a:latin typeface="+mj-lt"/>
              </a:rPr>
              <a:t> </a:t>
            </a:r>
            <a:r>
              <a:rPr sz="2000" dirty="0">
                <a:solidFill>
                  <a:schemeClr val="bg2">
                    <a:lumMod val="50000"/>
                  </a:schemeClr>
                </a:solidFill>
                <a:latin typeface="+mj-lt"/>
              </a:rPr>
              <a:t>is ma</a:t>
            </a:r>
            <a:r>
              <a:rPr sz="2000" spc="5" dirty="0">
                <a:solidFill>
                  <a:schemeClr val="bg2">
                    <a:lumMod val="50000"/>
                  </a:schemeClr>
                </a:solidFill>
                <a:latin typeface="+mj-lt"/>
              </a:rPr>
              <a:t>d</a:t>
            </a:r>
            <a:r>
              <a:rPr sz="2000" dirty="0">
                <a:solidFill>
                  <a:schemeClr val="bg2">
                    <a:lumMod val="50000"/>
                  </a:schemeClr>
                </a:solidFill>
                <a:latin typeface="+mj-lt"/>
              </a:rPr>
              <a:t>e</a:t>
            </a:r>
            <a:r>
              <a:rPr sz="2000" spc="-40" dirty="0">
                <a:solidFill>
                  <a:schemeClr val="bg2">
                    <a:lumMod val="50000"/>
                  </a:schemeClr>
                </a:solidFill>
                <a:latin typeface="+mj-lt"/>
              </a:rPr>
              <a:t> </a:t>
            </a:r>
            <a:r>
              <a:rPr sz="2000" dirty="0">
                <a:solidFill>
                  <a:schemeClr val="bg2">
                    <a:lumMod val="50000"/>
                  </a:schemeClr>
                </a:solidFill>
                <a:latin typeface="+mj-lt"/>
              </a:rPr>
              <a:t>in</a:t>
            </a:r>
            <a:r>
              <a:rPr sz="2000" spc="-15" dirty="0">
                <a:solidFill>
                  <a:schemeClr val="bg2">
                    <a:lumMod val="50000"/>
                  </a:schemeClr>
                </a:solidFill>
                <a:latin typeface="+mj-lt"/>
              </a:rPr>
              <a:t> </a:t>
            </a:r>
            <a:r>
              <a:rPr sz="2000" dirty="0">
                <a:solidFill>
                  <a:schemeClr val="bg2">
                    <a:lumMod val="50000"/>
                  </a:schemeClr>
                </a:solidFill>
                <a:latin typeface="+mj-lt"/>
              </a:rPr>
              <a:t>go</a:t>
            </a:r>
            <a:r>
              <a:rPr sz="2000" spc="5" dirty="0">
                <a:solidFill>
                  <a:schemeClr val="bg2">
                    <a:lumMod val="50000"/>
                  </a:schemeClr>
                </a:solidFill>
                <a:latin typeface="+mj-lt"/>
              </a:rPr>
              <a:t>o</a:t>
            </a:r>
            <a:r>
              <a:rPr sz="2000" dirty="0">
                <a:solidFill>
                  <a:schemeClr val="bg2">
                    <a:lumMod val="50000"/>
                  </a:schemeClr>
                </a:solidFill>
                <a:latin typeface="+mj-lt"/>
              </a:rPr>
              <a:t>d</a:t>
            </a:r>
            <a:r>
              <a:rPr sz="2000" spc="-40" dirty="0">
                <a:solidFill>
                  <a:schemeClr val="bg2">
                    <a:lumMod val="50000"/>
                  </a:schemeClr>
                </a:solidFill>
                <a:latin typeface="+mj-lt"/>
              </a:rPr>
              <a:t> </a:t>
            </a:r>
            <a:r>
              <a:rPr sz="2000" dirty="0">
                <a:solidFill>
                  <a:schemeClr val="bg2">
                    <a:lumMod val="50000"/>
                  </a:schemeClr>
                </a:solidFill>
                <a:latin typeface="+mj-lt"/>
              </a:rPr>
              <a:t>faith, sup</a:t>
            </a:r>
            <a:r>
              <a:rPr sz="2000" spc="5" dirty="0">
                <a:solidFill>
                  <a:schemeClr val="bg2">
                    <a:lumMod val="50000"/>
                  </a:schemeClr>
                </a:solidFill>
                <a:latin typeface="+mj-lt"/>
              </a:rPr>
              <a:t>p</a:t>
            </a:r>
            <a:r>
              <a:rPr sz="2000" dirty="0">
                <a:solidFill>
                  <a:schemeClr val="bg2">
                    <a:lumMod val="50000"/>
                  </a:schemeClr>
                </a:solidFill>
                <a:latin typeface="+mj-lt"/>
              </a:rPr>
              <a:t>o</a:t>
            </a:r>
            <a:r>
              <a:rPr sz="2000" spc="-10" dirty="0">
                <a:solidFill>
                  <a:schemeClr val="bg2">
                    <a:lumMod val="50000"/>
                  </a:schemeClr>
                </a:solidFill>
                <a:latin typeface="+mj-lt"/>
              </a:rPr>
              <a:t>r</a:t>
            </a:r>
            <a:r>
              <a:rPr sz="2000" dirty="0">
                <a:solidFill>
                  <a:schemeClr val="bg2">
                    <a:lumMod val="50000"/>
                  </a:schemeClr>
                </a:solidFill>
                <a:latin typeface="+mj-lt"/>
              </a:rPr>
              <a:t>ti</a:t>
            </a:r>
            <a:r>
              <a:rPr sz="2000" spc="-10" dirty="0">
                <a:solidFill>
                  <a:schemeClr val="bg2">
                    <a:lumMod val="50000"/>
                  </a:schemeClr>
                </a:solidFill>
                <a:latin typeface="+mj-lt"/>
              </a:rPr>
              <a:t>n</a:t>
            </a:r>
            <a:r>
              <a:rPr sz="2000" dirty="0">
                <a:solidFill>
                  <a:schemeClr val="bg2">
                    <a:lumMod val="50000"/>
                  </a:schemeClr>
                </a:solidFill>
                <a:latin typeface="+mj-lt"/>
              </a:rPr>
              <a:t>g</a:t>
            </a:r>
            <a:r>
              <a:rPr sz="2000" spc="-40" dirty="0">
                <a:solidFill>
                  <a:schemeClr val="bg2">
                    <a:lumMod val="50000"/>
                  </a:schemeClr>
                </a:solidFill>
                <a:latin typeface="+mj-lt"/>
              </a:rPr>
              <a:t> </a:t>
            </a:r>
            <a:r>
              <a:rPr sz="2000" dirty="0">
                <a:solidFill>
                  <a:schemeClr val="bg2">
                    <a:lumMod val="50000"/>
                  </a:schemeClr>
                </a:solidFill>
                <a:latin typeface="+mj-lt"/>
              </a:rPr>
              <a:t>data</a:t>
            </a:r>
            <a:r>
              <a:rPr sz="2000" spc="-25" dirty="0">
                <a:solidFill>
                  <a:schemeClr val="bg2">
                    <a:lumMod val="50000"/>
                  </a:schemeClr>
                </a:solidFill>
                <a:latin typeface="+mj-lt"/>
              </a:rPr>
              <a:t> </a:t>
            </a:r>
            <a:r>
              <a:rPr sz="2000" dirty="0">
                <a:solidFill>
                  <a:schemeClr val="bg2">
                    <a:lumMod val="50000"/>
                  </a:schemeClr>
                </a:solidFill>
                <a:latin typeface="+mj-lt"/>
              </a:rPr>
              <a:t>are</a:t>
            </a:r>
            <a:r>
              <a:rPr sz="2000" spc="-20" dirty="0">
                <a:solidFill>
                  <a:schemeClr val="bg2">
                    <a:lumMod val="50000"/>
                  </a:schemeClr>
                </a:solidFill>
                <a:latin typeface="+mj-lt"/>
              </a:rPr>
              <a:t> </a:t>
            </a:r>
            <a:r>
              <a:rPr sz="2000" dirty="0">
                <a:solidFill>
                  <a:schemeClr val="bg2">
                    <a:lumMod val="50000"/>
                  </a:schemeClr>
                </a:solidFill>
                <a:latin typeface="+mj-lt"/>
              </a:rPr>
              <a:t>accur</a:t>
            </a:r>
            <a:r>
              <a:rPr sz="2000" spc="5" dirty="0">
                <a:solidFill>
                  <a:schemeClr val="bg2">
                    <a:lumMod val="50000"/>
                  </a:schemeClr>
                </a:solidFill>
                <a:latin typeface="+mj-lt"/>
              </a:rPr>
              <a:t>a</a:t>
            </a:r>
            <a:r>
              <a:rPr sz="2000" dirty="0">
                <a:solidFill>
                  <a:schemeClr val="bg2">
                    <a:lumMod val="50000"/>
                  </a:schemeClr>
                </a:solidFill>
                <a:latin typeface="+mj-lt"/>
              </a:rPr>
              <a:t>te</a:t>
            </a:r>
            <a:r>
              <a:rPr sz="2000" spc="-55" dirty="0">
                <a:solidFill>
                  <a:schemeClr val="bg2">
                    <a:lumMod val="50000"/>
                  </a:schemeClr>
                </a:solidFill>
                <a:latin typeface="+mj-lt"/>
              </a:rPr>
              <a:t> </a:t>
            </a:r>
            <a:r>
              <a:rPr sz="2000" dirty="0">
                <a:solidFill>
                  <a:schemeClr val="bg2">
                    <a:lumMod val="50000"/>
                  </a:schemeClr>
                </a:solidFill>
                <a:latin typeface="+mj-lt"/>
              </a:rPr>
              <a:t>and</a:t>
            </a:r>
            <a:r>
              <a:rPr sz="2000" spc="-20" dirty="0">
                <a:solidFill>
                  <a:schemeClr val="bg2">
                    <a:lumMod val="50000"/>
                  </a:schemeClr>
                </a:solidFill>
                <a:latin typeface="+mj-lt"/>
              </a:rPr>
              <a:t> </a:t>
            </a:r>
            <a:r>
              <a:rPr sz="2000" dirty="0">
                <a:solidFill>
                  <a:schemeClr val="bg2">
                    <a:lumMod val="50000"/>
                  </a:schemeClr>
                </a:solidFill>
                <a:latin typeface="+mj-lt"/>
              </a:rPr>
              <a:t>com</a:t>
            </a:r>
            <a:r>
              <a:rPr sz="2000" spc="5" dirty="0">
                <a:solidFill>
                  <a:schemeClr val="bg2">
                    <a:lumMod val="50000"/>
                  </a:schemeClr>
                </a:solidFill>
                <a:latin typeface="+mj-lt"/>
              </a:rPr>
              <a:t>p</a:t>
            </a:r>
            <a:r>
              <a:rPr sz="2000" dirty="0">
                <a:solidFill>
                  <a:schemeClr val="bg2">
                    <a:lumMod val="50000"/>
                  </a:schemeClr>
                </a:solidFill>
                <a:latin typeface="+mj-lt"/>
              </a:rPr>
              <a:t>lete</a:t>
            </a:r>
            <a:r>
              <a:rPr sz="2000" spc="-15" dirty="0">
                <a:solidFill>
                  <a:schemeClr val="bg2">
                    <a:lumMod val="50000"/>
                  </a:schemeClr>
                </a:solidFill>
                <a:latin typeface="+mj-lt"/>
              </a:rPr>
              <a:t> </a:t>
            </a:r>
            <a:r>
              <a:rPr sz="2000" spc="-10" dirty="0">
                <a:solidFill>
                  <a:schemeClr val="bg2">
                    <a:lumMod val="50000"/>
                  </a:schemeClr>
                </a:solidFill>
                <a:latin typeface="+mj-lt"/>
              </a:rPr>
              <a:t>t</a:t>
            </a:r>
            <a:r>
              <a:rPr sz="2000" dirty="0">
                <a:solidFill>
                  <a:schemeClr val="bg2">
                    <a:lumMod val="50000"/>
                  </a:schemeClr>
                </a:solidFill>
                <a:latin typeface="+mj-lt"/>
              </a:rPr>
              <a:t>o</a:t>
            </a:r>
            <a:r>
              <a:rPr sz="2000" spc="-40" dirty="0">
                <a:solidFill>
                  <a:schemeClr val="bg2">
                    <a:lumMod val="50000"/>
                  </a:schemeClr>
                </a:solidFill>
                <a:latin typeface="+mj-lt"/>
              </a:rPr>
              <a:t> </a:t>
            </a:r>
            <a:r>
              <a:rPr sz="2000" dirty="0">
                <a:solidFill>
                  <a:schemeClr val="bg2">
                    <a:lumMod val="50000"/>
                  </a:schemeClr>
                </a:solidFill>
                <a:latin typeface="+mj-lt"/>
              </a:rPr>
              <a:t>the</a:t>
            </a:r>
            <a:r>
              <a:rPr sz="2000" spc="-15" dirty="0">
                <a:solidFill>
                  <a:schemeClr val="bg2">
                    <a:lumMod val="50000"/>
                  </a:schemeClr>
                </a:solidFill>
                <a:latin typeface="+mj-lt"/>
              </a:rPr>
              <a:t> </a:t>
            </a:r>
            <a:r>
              <a:rPr sz="2000" dirty="0">
                <a:solidFill>
                  <a:schemeClr val="bg2">
                    <a:lumMod val="50000"/>
                  </a:schemeClr>
                </a:solidFill>
                <a:latin typeface="+mj-lt"/>
              </a:rPr>
              <a:t>best of</a:t>
            </a:r>
            <a:r>
              <a:rPr sz="2000" spc="-20" dirty="0">
                <a:solidFill>
                  <a:schemeClr val="bg2">
                    <a:lumMod val="50000"/>
                  </a:schemeClr>
                </a:solidFill>
                <a:latin typeface="+mj-lt"/>
              </a:rPr>
              <a:t> </a:t>
            </a:r>
            <a:r>
              <a:rPr sz="2000" dirty="0">
                <a:solidFill>
                  <a:schemeClr val="bg2">
                    <a:lumMod val="50000"/>
                  </a:schemeClr>
                </a:solidFill>
                <a:latin typeface="+mj-lt"/>
              </a:rPr>
              <a:t>the</a:t>
            </a:r>
            <a:r>
              <a:rPr sz="2000" spc="-15" dirty="0">
                <a:solidFill>
                  <a:schemeClr val="bg2">
                    <a:lumMod val="50000"/>
                  </a:schemeClr>
                </a:solidFill>
                <a:latin typeface="+mj-lt"/>
              </a:rPr>
              <a:t> </a:t>
            </a:r>
            <a:r>
              <a:rPr sz="2000" dirty="0">
                <a:solidFill>
                  <a:schemeClr val="bg2">
                    <a:lumMod val="50000"/>
                  </a:schemeClr>
                </a:solidFill>
                <a:latin typeface="+mj-lt"/>
              </a:rPr>
              <a:t>contracto</a:t>
            </a:r>
            <a:r>
              <a:rPr sz="2000" spc="-10" dirty="0">
                <a:solidFill>
                  <a:schemeClr val="bg2">
                    <a:lumMod val="50000"/>
                  </a:schemeClr>
                </a:solidFill>
                <a:latin typeface="+mj-lt"/>
              </a:rPr>
              <a:t>r</a:t>
            </a:r>
            <a:r>
              <a:rPr sz="2000" dirty="0">
                <a:solidFill>
                  <a:schemeClr val="bg2">
                    <a:lumMod val="50000"/>
                  </a:schemeClr>
                </a:solidFill>
                <a:latin typeface="+mj-lt"/>
              </a:rPr>
              <a:t>'s</a:t>
            </a:r>
            <a:r>
              <a:rPr sz="2000" spc="-40" dirty="0">
                <a:solidFill>
                  <a:schemeClr val="bg2">
                    <a:lumMod val="50000"/>
                  </a:schemeClr>
                </a:solidFill>
                <a:latin typeface="+mj-lt"/>
              </a:rPr>
              <a:t> </a:t>
            </a:r>
            <a:r>
              <a:rPr sz="2000" dirty="0">
                <a:solidFill>
                  <a:schemeClr val="bg2">
                    <a:lumMod val="50000"/>
                  </a:schemeClr>
                </a:solidFill>
                <a:latin typeface="+mj-lt"/>
              </a:rPr>
              <a:t>kno</a:t>
            </a:r>
            <a:r>
              <a:rPr sz="2000" spc="5" dirty="0">
                <a:solidFill>
                  <a:schemeClr val="bg2">
                    <a:lumMod val="50000"/>
                  </a:schemeClr>
                </a:solidFill>
                <a:latin typeface="+mj-lt"/>
              </a:rPr>
              <a:t>w</a:t>
            </a:r>
            <a:r>
              <a:rPr sz="2000" dirty="0">
                <a:solidFill>
                  <a:schemeClr val="bg2">
                    <a:lumMod val="50000"/>
                  </a:schemeClr>
                </a:solidFill>
                <a:latin typeface="+mj-lt"/>
              </a:rPr>
              <a:t>le</a:t>
            </a:r>
            <a:r>
              <a:rPr sz="2000" spc="-10" dirty="0">
                <a:solidFill>
                  <a:schemeClr val="bg2">
                    <a:lumMod val="50000"/>
                  </a:schemeClr>
                </a:solidFill>
                <a:latin typeface="+mj-lt"/>
              </a:rPr>
              <a:t>dg</a:t>
            </a:r>
            <a:r>
              <a:rPr sz="2000" dirty="0">
                <a:solidFill>
                  <a:schemeClr val="bg2">
                    <a:lumMod val="50000"/>
                  </a:schemeClr>
                </a:solidFill>
                <a:latin typeface="+mj-lt"/>
              </a:rPr>
              <a:t>e</a:t>
            </a:r>
            <a:r>
              <a:rPr sz="2000" spc="-50" dirty="0">
                <a:solidFill>
                  <a:schemeClr val="bg2">
                    <a:lumMod val="50000"/>
                  </a:schemeClr>
                </a:solidFill>
                <a:latin typeface="+mj-lt"/>
              </a:rPr>
              <a:t> </a:t>
            </a:r>
            <a:r>
              <a:rPr sz="2000" dirty="0">
                <a:solidFill>
                  <a:schemeClr val="bg2">
                    <a:lumMod val="50000"/>
                  </a:schemeClr>
                </a:solidFill>
                <a:latin typeface="+mj-lt"/>
              </a:rPr>
              <a:t>and</a:t>
            </a:r>
            <a:r>
              <a:rPr sz="2000" spc="-20" dirty="0">
                <a:solidFill>
                  <a:schemeClr val="bg2">
                    <a:lumMod val="50000"/>
                  </a:schemeClr>
                </a:solidFill>
                <a:latin typeface="+mj-lt"/>
              </a:rPr>
              <a:t> </a:t>
            </a:r>
            <a:r>
              <a:rPr sz="2000" dirty="0">
                <a:solidFill>
                  <a:schemeClr val="bg2">
                    <a:lumMod val="50000"/>
                  </a:schemeClr>
                </a:solidFill>
                <a:latin typeface="+mj-lt"/>
              </a:rPr>
              <a:t>be</a:t>
            </a:r>
            <a:r>
              <a:rPr sz="2000" spc="5" dirty="0">
                <a:solidFill>
                  <a:schemeClr val="bg2">
                    <a:lumMod val="50000"/>
                  </a:schemeClr>
                </a:solidFill>
                <a:latin typeface="+mj-lt"/>
              </a:rPr>
              <a:t>l</a:t>
            </a:r>
            <a:r>
              <a:rPr sz="2000" dirty="0">
                <a:solidFill>
                  <a:schemeClr val="bg2">
                    <a:lumMod val="50000"/>
                  </a:schemeClr>
                </a:solidFill>
                <a:latin typeface="+mj-lt"/>
              </a:rPr>
              <a:t>ief,</a:t>
            </a:r>
            <a:r>
              <a:rPr sz="2000" spc="-40" dirty="0">
                <a:solidFill>
                  <a:schemeClr val="bg2">
                    <a:lumMod val="50000"/>
                  </a:schemeClr>
                </a:solidFill>
                <a:latin typeface="+mj-lt"/>
              </a:rPr>
              <a:t> </a:t>
            </a:r>
            <a:r>
              <a:rPr sz="2000" dirty="0">
                <a:solidFill>
                  <a:schemeClr val="bg2">
                    <a:lumMod val="50000"/>
                  </a:schemeClr>
                </a:solidFill>
                <a:latin typeface="+mj-lt"/>
              </a:rPr>
              <a:t>and</a:t>
            </a:r>
            <a:r>
              <a:rPr sz="2000" spc="-20" dirty="0">
                <a:solidFill>
                  <a:schemeClr val="bg2">
                    <a:lumMod val="50000"/>
                  </a:schemeClr>
                </a:solidFill>
                <a:latin typeface="+mj-lt"/>
              </a:rPr>
              <a:t> </a:t>
            </a:r>
            <a:r>
              <a:rPr sz="2000" dirty="0">
                <a:solidFill>
                  <a:schemeClr val="bg2">
                    <a:lumMod val="50000"/>
                  </a:schemeClr>
                </a:solidFill>
                <a:latin typeface="+mj-lt"/>
              </a:rPr>
              <a:t>the amount</a:t>
            </a:r>
            <a:r>
              <a:rPr sz="2000" spc="-40" dirty="0">
                <a:solidFill>
                  <a:schemeClr val="bg2">
                    <a:lumMod val="50000"/>
                  </a:schemeClr>
                </a:solidFill>
                <a:latin typeface="+mj-lt"/>
              </a:rPr>
              <a:t> </a:t>
            </a:r>
            <a:r>
              <a:rPr sz="2000" dirty="0">
                <a:solidFill>
                  <a:schemeClr val="bg2">
                    <a:lumMod val="50000"/>
                  </a:schemeClr>
                </a:solidFill>
                <a:latin typeface="+mj-lt"/>
              </a:rPr>
              <a:t>reques</a:t>
            </a:r>
            <a:r>
              <a:rPr sz="2000" spc="-15" dirty="0">
                <a:solidFill>
                  <a:schemeClr val="bg2">
                    <a:lumMod val="50000"/>
                  </a:schemeClr>
                </a:solidFill>
                <a:latin typeface="+mj-lt"/>
              </a:rPr>
              <a:t>t</a:t>
            </a:r>
            <a:r>
              <a:rPr sz="2000" spc="-10" dirty="0">
                <a:solidFill>
                  <a:schemeClr val="bg2">
                    <a:lumMod val="50000"/>
                  </a:schemeClr>
                </a:solidFill>
                <a:latin typeface="+mj-lt"/>
              </a:rPr>
              <a:t>e</a:t>
            </a:r>
            <a:r>
              <a:rPr sz="2000" dirty="0">
                <a:solidFill>
                  <a:schemeClr val="bg2">
                    <a:lumMod val="50000"/>
                  </a:schemeClr>
                </a:solidFill>
                <a:latin typeface="+mj-lt"/>
              </a:rPr>
              <a:t>d</a:t>
            </a:r>
            <a:r>
              <a:rPr sz="2000" spc="-40" dirty="0">
                <a:solidFill>
                  <a:schemeClr val="bg2">
                    <a:lumMod val="50000"/>
                  </a:schemeClr>
                </a:solidFill>
                <a:latin typeface="+mj-lt"/>
              </a:rPr>
              <a:t> </a:t>
            </a:r>
            <a:r>
              <a:rPr sz="2000" dirty="0">
                <a:solidFill>
                  <a:schemeClr val="bg2">
                    <a:lumMod val="50000"/>
                  </a:schemeClr>
                </a:solidFill>
                <a:latin typeface="+mj-lt"/>
              </a:rPr>
              <a:t>accurat</a:t>
            </a:r>
            <a:r>
              <a:rPr sz="2000" spc="-15" dirty="0">
                <a:solidFill>
                  <a:schemeClr val="bg2">
                    <a:lumMod val="50000"/>
                  </a:schemeClr>
                </a:solidFill>
                <a:latin typeface="+mj-lt"/>
              </a:rPr>
              <a:t>e</a:t>
            </a:r>
            <a:r>
              <a:rPr sz="2000" dirty="0">
                <a:solidFill>
                  <a:schemeClr val="bg2">
                    <a:lumMod val="50000"/>
                  </a:schemeClr>
                </a:solidFill>
                <a:latin typeface="+mj-lt"/>
              </a:rPr>
              <a:t>ly</a:t>
            </a:r>
            <a:r>
              <a:rPr sz="2000" spc="-40" dirty="0">
                <a:solidFill>
                  <a:schemeClr val="bg2">
                    <a:lumMod val="50000"/>
                  </a:schemeClr>
                </a:solidFill>
                <a:latin typeface="+mj-lt"/>
              </a:rPr>
              <a:t> </a:t>
            </a:r>
            <a:r>
              <a:rPr sz="2000" dirty="0">
                <a:solidFill>
                  <a:schemeClr val="bg2">
                    <a:lumMod val="50000"/>
                  </a:schemeClr>
                </a:solidFill>
                <a:latin typeface="+mj-lt"/>
              </a:rPr>
              <a:t>reflects</a:t>
            </a:r>
            <a:r>
              <a:rPr sz="2000" spc="-35" dirty="0">
                <a:solidFill>
                  <a:schemeClr val="bg2">
                    <a:lumMod val="50000"/>
                  </a:schemeClr>
                </a:solidFill>
                <a:latin typeface="+mj-lt"/>
              </a:rPr>
              <a:t> </a:t>
            </a:r>
            <a:r>
              <a:rPr sz="2000" dirty="0">
                <a:solidFill>
                  <a:schemeClr val="bg2">
                    <a:lumMod val="50000"/>
                  </a:schemeClr>
                </a:solidFill>
                <a:latin typeface="+mj-lt"/>
              </a:rPr>
              <a:t>the</a:t>
            </a:r>
            <a:r>
              <a:rPr sz="2000" spc="-30" dirty="0">
                <a:solidFill>
                  <a:schemeClr val="bg2">
                    <a:lumMod val="50000"/>
                  </a:schemeClr>
                </a:solidFill>
                <a:latin typeface="+mj-lt"/>
              </a:rPr>
              <a:t> </a:t>
            </a:r>
            <a:r>
              <a:rPr sz="2000" dirty="0">
                <a:solidFill>
                  <a:schemeClr val="bg2">
                    <a:lumMod val="50000"/>
                  </a:schemeClr>
                </a:solidFill>
                <a:latin typeface="+mj-lt"/>
              </a:rPr>
              <a:t>contract ad</a:t>
            </a:r>
            <a:r>
              <a:rPr sz="2000" spc="5" dirty="0">
                <a:solidFill>
                  <a:schemeClr val="bg2">
                    <a:lumMod val="50000"/>
                  </a:schemeClr>
                </a:solidFill>
                <a:latin typeface="+mj-lt"/>
              </a:rPr>
              <a:t>j</a:t>
            </a:r>
            <a:r>
              <a:rPr sz="2000" dirty="0">
                <a:solidFill>
                  <a:schemeClr val="bg2">
                    <a:lumMod val="50000"/>
                  </a:schemeClr>
                </a:solidFill>
                <a:latin typeface="+mj-lt"/>
              </a:rPr>
              <a:t>ustm</a:t>
            </a:r>
            <a:r>
              <a:rPr sz="2000" spc="-10" dirty="0">
                <a:solidFill>
                  <a:schemeClr val="bg2">
                    <a:lumMod val="50000"/>
                  </a:schemeClr>
                </a:solidFill>
                <a:latin typeface="+mj-lt"/>
              </a:rPr>
              <a:t>en</a:t>
            </a:r>
            <a:r>
              <a:rPr sz="2000" dirty="0">
                <a:solidFill>
                  <a:schemeClr val="bg2">
                    <a:lumMod val="50000"/>
                  </a:schemeClr>
                </a:solidFill>
                <a:latin typeface="+mj-lt"/>
              </a:rPr>
              <a:t>t</a:t>
            </a:r>
            <a:r>
              <a:rPr sz="2000" spc="-35" dirty="0">
                <a:solidFill>
                  <a:schemeClr val="bg2">
                    <a:lumMod val="50000"/>
                  </a:schemeClr>
                </a:solidFill>
                <a:latin typeface="+mj-lt"/>
              </a:rPr>
              <a:t> </a:t>
            </a:r>
            <a:r>
              <a:rPr sz="2000" dirty="0">
                <a:solidFill>
                  <a:schemeClr val="bg2">
                    <a:lumMod val="50000"/>
                  </a:schemeClr>
                </a:solidFill>
                <a:latin typeface="+mj-lt"/>
              </a:rPr>
              <a:t>for</a:t>
            </a:r>
            <a:r>
              <a:rPr sz="2000" spc="-20" dirty="0">
                <a:solidFill>
                  <a:schemeClr val="bg2">
                    <a:lumMod val="50000"/>
                  </a:schemeClr>
                </a:solidFill>
                <a:latin typeface="+mj-lt"/>
              </a:rPr>
              <a:t> </a:t>
            </a:r>
            <a:r>
              <a:rPr sz="2000" dirty="0">
                <a:solidFill>
                  <a:schemeClr val="bg2">
                    <a:lumMod val="50000"/>
                  </a:schemeClr>
                </a:solidFill>
                <a:latin typeface="+mj-lt"/>
              </a:rPr>
              <a:t>which</a:t>
            </a:r>
            <a:r>
              <a:rPr sz="2000" spc="-40" dirty="0">
                <a:solidFill>
                  <a:schemeClr val="bg2">
                    <a:lumMod val="50000"/>
                  </a:schemeClr>
                </a:solidFill>
                <a:latin typeface="+mj-lt"/>
              </a:rPr>
              <a:t> </a:t>
            </a:r>
            <a:r>
              <a:rPr sz="2000" dirty="0">
                <a:solidFill>
                  <a:schemeClr val="bg2">
                    <a:lumMod val="50000"/>
                  </a:schemeClr>
                </a:solidFill>
                <a:latin typeface="+mj-lt"/>
              </a:rPr>
              <a:t>the</a:t>
            </a:r>
            <a:r>
              <a:rPr sz="2000" spc="-15" dirty="0">
                <a:solidFill>
                  <a:schemeClr val="bg2">
                    <a:lumMod val="50000"/>
                  </a:schemeClr>
                </a:solidFill>
                <a:latin typeface="+mj-lt"/>
              </a:rPr>
              <a:t> </a:t>
            </a:r>
            <a:r>
              <a:rPr sz="2000" dirty="0">
                <a:solidFill>
                  <a:schemeClr val="bg2">
                    <a:lumMod val="50000"/>
                  </a:schemeClr>
                </a:solidFill>
                <a:latin typeface="+mj-lt"/>
              </a:rPr>
              <a:t>contractor</a:t>
            </a:r>
            <a:r>
              <a:rPr sz="2000" spc="-50" dirty="0">
                <a:solidFill>
                  <a:schemeClr val="bg2">
                    <a:lumMod val="50000"/>
                  </a:schemeClr>
                </a:solidFill>
                <a:latin typeface="+mj-lt"/>
              </a:rPr>
              <a:t> </a:t>
            </a:r>
            <a:r>
              <a:rPr sz="2000" dirty="0">
                <a:solidFill>
                  <a:schemeClr val="bg2">
                    <a:lumMod val="50000"/>
                  </a:schemeClr>
                </a:solidFill>
                <a:latin typeface="+mj-lt"/>
              </a:rPr>
              <a:t>be</a:t>
            </a:r>
            <a:r>
              <a:rPr sz="2000" spc="5" dirty="0">
                <a:solidFill>
                  <a:schemeClr val="bg2">
                    <a:lumMod val="50000"/>
                  </a:schemeClr>
                </a:solidFill>
                <a:latin typeface="+mj-lt"/>
              </a:rPr>
              <a:t>l</a:t>
            </a:r>
            <a:r>
              <a:rPr sz="2000" dirty="0">
                <a:solidFill>
                  <a:schemeClr val="bg2">
                    <a:lumMod val="50000"/>
                  </a:schemeClr>
                </a:solidFill>
                <a:latin typeface="+mj-lt"/>
              </a:rPr>
              <a:t>ie</a:t>
            </a:r>
            <a:r>
              <a:rPr sz="2000" spc="-15" dirty="0">
                <a:solidFill>
                  <a:schemeClr val="bg2">
                    <a:lumMod val="50000"/>
                  </a:schemeClr>
                </a:solidFill>
                <a:latin typeface="+mj-lt"/>
              </a:rPr>
              <a:t>v</a:t>
            </a:r>
            <a:r>
              <a:rPr sz="2000" dirty="0">
                <a:solidFill>
                  <a:schemeClr val="bg2">
                    <a:lumMod val="50000"/>
                  </a:schemeClr>
                </a:solidFill>
                <a:latin typeface="+mj-lt"/>
              </a:rPr>
              <a:t>es</a:t>
            </a:r>
            <a:r>
              <a:rPr sz="2000" spc="-40" dirty="0">
                <a:solidFill>
                  <a:schemeClr val="bg2">
                    <a:lumMod val="50000"/>
                  </a:schemeClr>
                </a:solidFill>
                <a:latin typeface="+mj-lt"/>
              </a:rPr>
              <a:t> </a:t>
            </a:r>
            <a:r>
              <a:rPr sz="2000" dirty="0">
                <a:solidFill>
                  <a:schemeClr val="bg2">
                    <a:lumMod val="50000"/>
                  </a:schemeClr>
                </a:solidFill>
                <a:latin typeface="+mj-lt"/>
              </a:rPr>
              <a:t>the Go</a:t>
            </a:r>
            <a:r>
              <a:rPr sz="2000" spc="-15" dirty="0">
                <a:solidFill>
                  <a:schemeClr val="bg2">
                    <a:lumMod val="50000"/>
                  </a:schemeClr>
                </a:solidFill>
                <a:latin typeface="+mj-lt"/>
              </a:rPr>
              <a:t>v</a:t>
            </a:r>
            <a:r>
              <a:rPr sz="2000" dirty="0">
                <a:solidFill>
                  <a:schemeClr val="bg2">
                    <a:lumMod val="50000"/>
                  </a:schemeClr>
                </a:solidFill>
                <a:latin typeface="+mj-lt"/>
              </a:rPr>
              <a:t>ern</a:t>
            </a:r>
            <a:r>
              <a:rPr sz="2000" spc="5" dirty="0">
                <a:solidFill>
                  <a:schemeClr val="bg2">
                    <a:lumMod val="50000"/>
                  </a:schemeClr>
                </a:solidFill>
                <a:latin typeface="+mj-lt"/>
              </a:rPr>
              <a:t>m</a:t>
            </a:r>
            <a:r>
              <a:rPr sz="2000" dirty="0">
                <a:solidFill>
                  <a:schemeClr val="bg2">
                    <a:lumMod val="50000"/>
                  </a:schemeClr>
                </a:solidFill>
                <a:latin typeface="+mj-lt"/>
              </a:rPr>
              <a:t>ent</a:t>
            </a:r>
            <a:r>
              <a:rPr sz="2000" spc="-55" dirty="0">
                <a:solidFill>
                  <a:schemeClr val="bg2">
                    <a:lumMod val="50000"/>
                  </a:schemeClr>
                </a:solidFill>
                <a:latin typeface="+mj-lt"/>
              </a:rPr>
              <a:t> </a:t>
            </a:r>
            <a:r>
              <a:rPr sz="2000" dirty="0">
                <a:solidFill>
                  <a:schemeClr val="bg2">
                    <a:lumMod val="50000"/>
                  </a:schemeClr>
                </a:solidFill>
                <a:latin typeface="+mj-lt"/>
              </a:rPr>
              <a:t>is l</a:t>
            </a:r>
            <a:r>
              <a:rPr sz="2000" spc="5" dirty="0">
                <a:solidFill>
                  <a:schemeClr val="bg2">
                    <a:lumMod val="50000"/>
                  </a:schemeClr>
                </a:solidFill>
                <a:latin typeface="+mj-lt"/>
              </a:rPr>
              <a:t>i</a:t>
            </a:r>
            <a:r>
              <a:rPr sz="2000" dirty="0">
                <a:solidFill>
                  <a:schemeClr val="bg2">
                    <a:lumMod val="50000"/>
                  </a:schemeClr>
                </a:solidFill>
                <a:latin typeface="+mj-lt"/>
              </a:rPr>
              <a:t>ab</a:t>
            </a:r>
            <a:r>
              <a:rPr sz="2000" spc="5" dirty="0">
                <a:solidFill>
                  <a:schemeClr val="bg2">
                    <a:lumMod val="50000"/>
                  </a:schemeClr>
                </a:solidFill>
                <a:latin typeface="+mj-lt"/>
              </a:rPr>
              <a:t>l</a:t>
            </a:r>
            <a:r>
              <a:rPr sz="2000" dirty="0">
                <a:solidFill>
                  <a:schemeClr val="bg2">
                    <a:lumMod val="50000"/>
                  </a:schemeClr>
                </a:solidFill>
                <a:latin typeface="+mj-lt"/>
              </a:rPr>
              <a:t>e</a:t>
            </a:r>
            <a:r>
              <a:rPr sz="2000" dirty="0" smtClean="0">
                <a:solidFill>
                  <a:schemeClr val="bg2">
                    <a:lumMod val="50000"/>
                  </a:schemeClr>
                </a:solidFill>
                <a:latin typeface="+mj-lt"/>
              </a:rPr>
              <a:t>.</a:t>
            </a:r>
            <a:endParaRPr sz="2000" dirty="0">
              <a:solidFill>
                <a:schemeClr val="bg2">
                  <a:lumMod val="50000"/>
                </a:schemeClr>
              </a:solidFill>
              <a:latin typeface="+mj-lt"/>
            </a:endParaRPr>
          </a:p>
        </p:txBody>
      </p:sp>
      <p:sp>
        <p:nvSpPr>
          <p:cNvPr id="4" name="Slide Number Placeholder 3"/>
          <p:cNvSpPr>
            <a:spLocks noGrp="1"/>
          </p:cNvSpPr>
          <p:nvPr>
            <p:ph type="sldNum" sz="quarter" idx="7"/>
          </p:nvPr>
        </p:nvSpPr>
        <p:spPr/>
        <p:txBody>
          <a:bodyPr/>
          <a:lstStyle/>
          <a:p>
            <a:pPr marL="25400">
              <a:lnSpc>
                <a:spcPct val="100000"/>
              </a:lnSpc>
            </a:pPr>
            <a:fld id="{81D60167-4931-47E6-BA6A-407CBD079E47}" type="slidenum">
              <a:rPr lang="en-US" smtClean="0"/>
              <a:t>67</a:t>
            </a:fld>
            <a:endParaRPr lang="en-US" dirty="0"/>
          </a:p>
        </p:txBody>
      </p:sp>
    </p:spTree>
    <p:extLst>
      <p:ext uri="{BB962C8B-B14F-4D97-AF65-F5344CB8AC3E}">
        <p14:creationId xmlns:p14="http://schemas.microsoft.com/office/powerpoint/2010/main" val="41915711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0"/>
            <a:ext cx="9144000" cy="900642"/>
          </a:xfrm>
          <a:prstGeom prst="rect">
            <a:avLst/>
          </a:prstGeom>
        </p:spPr>
        <p:txBody>
          <a:bodyPr vert="horz" wrap="square" lIns="0" tIns="38492" rIns="0" bIns="0" rtlCol="0">
            <a:spAutoFit/>
          </a:bodyPr>
          <a:lstStyle/>
          <a:p>
            <a:pPr marL="12700">
              <a:lnSpc>
                <a:spcPct val="100000"/>
              </a:lnSpc>
            </a:pPr>
            <a:r>
              <a:rPr sz="2800" dirty="0">
                <a:solidFill>
                  <a:schemeClr val="bg2">
                    <a:lumMod val="50000"/>
                  </a:schemeClr>
                </a:solidFill>
                <a:latin typeface="+mj-lt"/>
                <a:cs typeface="+mj-cs"/>
              </a:rPr>
              <a:t>What is Alternative Dispute Resolution</a:t>
            </a:r>
          </a:p>
          <a:p>
            <a:pPr marL="12700">
              <a:lnSpc>
                <a:spcPct val="100000"/>
              </a:lnSpc>
            </a:pPr>
            <a:r>
              <a:rPr sz="2800" dirty="0">
                <a:solidFill>
                  <a:schemeClr val="bg2">
                    <a:lumMod val="50000"/>
                  </a:schemeClr>
                </a:solidFill>
                <a:latin typeface="+mj-lt"/>
                <a:cs typeface="+mj-cs"/>
              </a:rPr>
              <a:t>(ADR)?</a:t>
            </a:r>
          </a:p>
        </p:txBody>
      </p:sp>
      <p:sp>
        <p:nvSpPr>
          <p:cNvPr id="4" name="object 4"/>
          <p:cNvSpPr txBox="1"/>
          <p:nvPr/>
        </p:nvSpPr>
        <p:spPr>
          <a:xfrm>
            <a:off x="559752" y="2033587"/>
            <a:ext cx="7948295" cy="3447098"/>
          </a:xfrm>
          <a:prstGeom prst="rect">
            <a:avLst/>
          </a:prstGeom>
        </p:spPr>
        <p:txBody>
          <a:bodyPr vert="horz" wrap="square" lIns="0" tIns="0" rIns="0" bIns="0" rtlCol="0">
            <a:spAutoFit/>
          </a:bodyPr>
          <a:lstStyle/>
          <a:p>
            <a:pPr marL="12700" marR="53340">
              <a:lnSpc>
                <a:spcPct val="80100"/>
              </a:lnSpc>
              <a:tabLst>
                <a:tab pos="356235" algn="l"/>
              </a:tabLst>
            </a:pPr>
            <a:r>
              <a:rPr lang="en-US" sz="2000" spc="-5" dirty="0">
                <a:solidFill>
                  <a:schemeClr val="bg2">
                    <a:lumMod val="50000"/>
                  </a:schemeClr>
                </a:solidFill>
                <a:latin typeface="+mj-lt"/>
                <a:cs typeface="Arial"/>
              </a:rPr>
              <a:t>Alte</a:t>
            </a:r>
            <a:r>
              <a:rPr lang="en-US" sz="2000" spc="-10" dirty="0">
                <a:solidFill>
                  <a:schemeClr val="bg2">
                    <a:lumMod val="50000"/>
                  </a:schemeClr>
                </a:solidFill>
                <a:latin typeface="+mj-lt"/>
                <a:cs typeface="Arial"/>
              </a:rPr>
              <a:t>r</a:t>
            </a:r>
            <a:r>
              <a:rPr lang="en-US" sz="2000" spc="-5" dirty="0">
                <a:solidFill>
                  <a:schemeClr val="bg2">
                    <a:lumMod val="50000"/>
                  </a:schemeClr>
                </a:solidFill>
                <a:latin typeface="+mj-lt"/>
                <a:cs typeface="Arial"/>
              </a:rPr>
              <a:t>nati</a:t>
            </a:r>
            <a:r>
              <a:rPr lang="en-US" sz="2000" dirty="0">
                <a:solidFill>
                  <a:schemeClr val="bg2">
                    <a:lumMod val="50000"/>
                  </a:schemeClr>
                </a:solidFill>
                <a:latin typeface="+mj-lt"/>
                <a:cs typeface="Arial"/>
              </a:rPr>
              <a:t>v</a:t>
            </a:r>
            <a:r>
              <a:rPr lang="en-US" sz="2000" spc="-5" dirty="0">
                <a:solidFill>
                  <a:schemeClr val="bg2">
                    <a:lumMod val="50000"/>
                  </a:schemeClr>
                </a:solidFill>
                <a:latin typeface="+mj-lt"/>
                <a:cs typeface="Arial"/>
              </a:rPr>
              <a:t>e Dispute</a:t>
            </a:r>
            <a:r>
              <a:rPr lang="en-US" sz="2000" spc="-15" dirty="0">
                <a:solidFill>
                  <a:schemeClr val="bg2">
                    <a:lumMod val="50000"/>
                  </a:schemeClr>
                </a:solidFill>
                <a:latin typeface="+mj-lt"/>
                <a:cs typeface="Arial"/>
              </a:rPr>
              <a:t> </a:t>
            </a:r>
            <a:r>
              <a:rPr lang="en-US" sz="2000" spc="-5" dirty="0">
                <a:solidFill>
                  <a:schemeClr val="bg2">
                    <a:lumMod val="50000"/>
                  </a:schemeClr>
                </a:solidFill>
                <a:latin typeface="+mj-lt"/>
                <a:cs typeface="Arial"/>
              </a:rPr>
              <a:t>Resolution</a:t>
            </a:r>
            <a:r>
              <a:rPr lang="en-US" sz="2000" spc="-10" dirty="0">
                <a:solidFill>
                  <a:schemeClr val="bg2">
                    <a:lumMod val="50000"/>
                  </a:schemeClr>
                </a:solidFill>
                <a:latin typeface="+mj-lt"/>
                <a:cs typeface="Arial"/>
              </a:rPr>
              <a:t> </a:t>
            </a:r>
            <a:r>
              <a:rPr lang="en-US" sz="2000" spc="-5" dirty="0">
                <a:solidFill>
                  <a:schemeClr val="bg2">
                    <a:lumMod val="50000"/>
                  </a:schemeClr>
                </a:solidFill>
                <a:latin typeface="+mj-lt"/>
                <a:cs typeface="Arial"/>
              </a:rPr>
              <a:t>(AD</a:t>
            </a:r>
            <a:r>
              <a:rPr lang="en-US" sz="2000" spc="-15" dirty="0">
                <a:solidFill>
                  <a:schemeClr val="bg2">
                    <a:lumMod val="50000"/>
                  </a:schemeClr>
                </a:solidFill>
                <a:latin typeface="+mj-lt"/>
                <a:cs typeface="Arial"/>
              </a:rPr>
              <a:t>R</a:t>
            </a:r>
            <a:r>
              <a:rPr lang="en-US" sz="2000" spc="-5" dirty="0">
                <a:solidFill>
                  <a:schemeClr val="bg2">
                    <a:lumMod val="50000"/>
                  </a:schemeClr>
                </a:solidFill>
                <a:latin typeface="+mj-lt"/>
                <a:cs typeface="Arial"/>
              </a:rPr>
              <a:t>)</a:t>
            </a:r>
            <a:r>
              <a:rPr lang="en-US" sz="2000" spc="5" dirty="0">
                <a:solidFill>
                  <a:schemeClr val="bg2">
                    <a:lumMod val="50000"/>
                  </a:schemeClr>
                </a:solidFill>
                <a:latin typeface="+mj-lt"/>
                <a:cs typeface="Arial"/>
              </a:rPr>
              <a:t> </a:t>
            </a:r>
            <a:r>
              <a:rPr lang="en-US" sz="2000" spc="-5" dirty="0">
                <a:solidFill>
                  <a:schemeClr val="bg2">
                    <a:lumMod val="50000"/>
                  </a:schemeClr>
                </a:solidFill>
                <a:latin typeface="+mj-lt"/>
                <a:cs typeface="Arial"/>
              </a:rPr>
              <a:t>r</a:t>
            </a:r>
            <a:r>
              <a:rPr lang="en-US" sz="2000" spc="-10" dirty="0">
                <a:solidFill>
                  <a:schemeClr val="bg2">
                    <a:lumMod val="50000"/>
                  </a:schemeClr>
                </a:solidFill>
                <a:latin typeface="+mj-lt"/>
                <a:cs typeface="Arial"/>
              </a:rPr>
              <a:t>e</a:t>
            </a:r>
            <a:r>
              <a:rPr lang="en-US" sz="2000" spc="-5" dirty="0">
                <a:solidFill>
                  <a:schemeClr val="bg2">
                    <a:lumMod val="50000"/>
                  </a:schemeClr>
                </a:solidFill>
                <a:latin typeface="+mj-lt"/>
                <a:cs typeface="Arial"/>
              </a:rPr>
              <a:t>fe</a:t>
            </a:r>
            <a:r>
              <a:rPr lang="en-US" sz="2000" spc="-10" dirty="0">
                <a:solidFill>
                  <a:schemeClr val="bg2">
                    <a:lumMod val="50000"/>
                  </a:schemeClr>
                </a:solidFill>
                <a:latin typeface="+mj-lt"/>
                <a:cs typeface="Arial"/>
              </a:rPr>
              <a:t>r</a:t>
            </a:r>
            <a:r>
              <a:rPr lang="en-US" sz="2000" spc="-5" dirty="0">
                <a:solidFill>
                  <a:schemeClr val="bg2">
                    <a:lumMod val="50000"/>
                  </a:schemeClr>
                </a:solidFill>
                <a:latin typeface="+mj-lt"/>
                <a:cs typeface="Arial"/>
              </a:rPr>
              <a:t>s</a:t>
            </a:r>
            <a:r>
              <a:rPr lang="en-US" sz="2000" spc="25" dirty="0">
                <a:solidFill>
                  <a:schemeClr val="bg2">
                    <a:lumMod val="50000"/>
                  </a:schemeClr>
                </a:solidFill>
                <a:latin typeface="+mj-lt"/>
                <a:cs typeface="Arial"/>
              </a:rPr>
              <a:t> </a:t>
            </a:r>
            <a:r>
              <a:rPr lang="en-US" sz="2000" spc="-5" dirty="0">
                <a:solidFill>
                  <a:schemeClr val="bg2">
                    <a:lumMod val="50000"/>
                  </a:schemeClr>
                </a:solidFill>
                <a:latin typeface="+mj-lt"/>
                <a:cs typeface="Arial"/>
              </a:rPr>
              <a:t>to</a:t>
            </a:r>
            <a:r>
              <a:rPr lang="en-US" sz="2000" spc="5" dirty="0">
                <a:solidFill>
                  <a:schemeClr val="bg2">
                    <a:lumMod val="50000"/>
                  </a:schemeClr>
                </a:solidFill>
                <a:latin typeface="+mj-lt"/>
                <a:cs typeface="Arial"/>
              </a:rPr>
              <a:t> </a:t>
            </a:r>
            <a:r>
              <a:rPr lang="en-US" sz="2000" spc="-5" dirty="0">
                <a:solidFill>
                  <a:schemeClr val="bg2">
                    <a:lumMod val="50000"/>
                  </a:schemeClr>
                </a:solidFill>
                <a:latin typeface="+mj-lt"/>
                <a:cs typeface="Arial"/>
              </a:rPr>
              <a:t>any</a:t>
            </a:r>
            <a:r>
              <a:rPr lang="en-US" sz="2000" dirty="0">
                <a:solidFill>
                  <a:schemeClr val="bg2">
                    <a:lumMod val="50000"/>
                  </a:schemeClr>
                </a:solidFill>
                <a:latin typeface="+mj-lt"/>
                <a:cs typeface="Arial"/>
              </a:rPr>
              <a:t> </a:t>
            </a:r>
            <a:r>
              <a:rPr lang="en-US" sz="2000" spc="-5" dirty="0">
                <a:solidFill>
                  <a:schemeClr val="bg2">
                    <a:lumMod val="50000"/>
                  </a:schemeClr>
                </a:solidFill>
                <a:latin typeface="+mj-lt"/>
                <a:cs typeface="Arial"/>
              </a:rPr>
              <a:t>p</a:t>
            </a:r>
            <a:r>
              <a:rPr lang="en-US" sz="2000" spc="-10" dirty="0">
                <a:solidFill>
                  <a:schemeClr val="bg2">
                    <a:lumMod val="50000"/>
                  </a:schemeClr>
                </a:solidFill>
                <a:latin typeface="+mj-lt"/>
                <a:cs typeface="Arial"/>
              </a:rPr>
              <a:t>r</a:t>
            </a:r>
            <a:r>
              <a:rPr lang="en-US" sz="2000" spc="-5" dirty="0">
                <a:solidFill>
                  <a:schemeClr val="bg2">
                    <a:lumMod val="50000"/>
                  </a:schemeClr>
                </a:solidFill>
                <a:latin typeface="+mj-lt"/>
                <a:cs typeface="Arial"/>
              </a:rPr>
              <a:t>ocedure</a:t>
            </a:r>
            <a:r>
              <a:rPr lang="en-US" sz="2000" spc="15" dirty="0">
                <a:solidFill>
                  <a:schemeClr val="bg2">
                    <a:lumMod val="50000"/>
                  </a:schemeClr>
                </a:solidFill>
                <a:latin typeface="+mj-lt"/>
                <a:cs typeface="Arial"/>
              </a:rPr>
              <a:t> </a:t>
            </a:r>
            <a:r>
              <a:rPr lang="en-US" sz="2000" spc="-5" dirty="0">
                <a:solidFill>
                  <a:schemeClr val="bg2">
                    <a:lumMod val="50000"/>
                  </a:schemeClr>
                </a:solidFill>
                <a:latin typeface="+mj-lt"/>
                <a:cs typeface="Arial"/>
              </a:rPr>
              <a:t>or</a:t>
            </a:r>
            <a:r>
              <a:rPr lang="en-US" sz="2000" dirty="0">
                <a:solidFill>
                  <a:schemeClr val="bg2">
                    <a:lumMod val="50000"/>
                  </a:schemeClr>
                </a:solidFill>
                <a:latin typeface="+mj-lt"/>
                <a:cs typeface="Arial"/>
              </a:rPr>
              <a:t> </a:t>
            </a:r>
            <a:r>
              <a:rPr lang="en-US" sz="2000" spc="-5" dirty="0">
                <a:solidFill>
                  <a:schemeClr val="bg2">
                    <a:lumMod val="50000"/>
                  </a:schemeClr>
                </a:solidFill>
                <a:latin typeface="+mj-lt"/>
                <a:cs typeface="Arial"/>
              </a:rPr>
              <a:t>combinat</a:t>
            </a:r>
            <a:r>
              <a:rPr lang="en-US" sz="2000" dirty="0">
                <a:solidFill>
                  <a:schemeClr val="bg2">
                    <a:lumMod val="50000"/>
                  </a:schemeClr>
                </a:solidFill>
                <a:latin typeface="+mj-lt"/>
                <a:cs typeface="Arial"/>
              </a:rPr>
              <a:t>i</a:t>
            </a:r>
            <a:r>
              <a:rPr lang="en-US" sz="2000" spc="-5" dirty="0">
                <a:solidFill>
                  <a:schemeClr val="bg2">
                    <a:lumMod val="50000"/>
                  </a:schemeClr>
                </a:solidFill>
                <a:latin typeface="+mj-lt"/>
                <a:cs typeface="Arial"/>
              </a:rPr>
              <a:t>on</a:t>
            </a:r>
            <a:r>
              <a:rPr lang="en-US" sz="2000" spc="-15" dirty="0">
                <a:solidFill>
                  <a:schemeClr val="bg2">
                    <a:lumMod val="50000"/>
                  </a:schemeClr>
                </a:solidFill>
                <a:latin typeface="+mj-lt"/>
                <a:cs typeface="Arial"/>
              </a:rPr>
              <a:t> </a:t>
            </a:r>
            <a:r>
              <a:rPr lang="en-US" sz="2000" spc="-5" dirty="0">
                <a:solidFill>
                  <a:schemeClr val="bg2">
                    <a:lumMod val="50000"/>
                  </a:schemeClr>
                </a:solidFill>
                <a:latin typeface="+mj-lt"/>
                <a:cs typeface="Arial"/>
              </a:rPr>
              <a:t>of procedures</a:t>
            </a:r>
            <a:r>
              <a:rPr lang="en-US" sz="2000" spc="10" dirty="0">
                <a:solidFill>
                  <a:schemeClr val="bg2">
                    <a:lumMod val="50000"/>
                  </a:schemeClr>
                </a:solidFill>
                <a:latin typeface="+mj-lt"/>
                <a:cs typeface="Arial"/>
              </a:rPr>
              <a:t> </a:t>
            </a:r>
            <a:r>
              <a:rPr lang="en-US" sz="2000" spc="-5" dirty="0">
                <a:solidFill>
                  <a:schemeClr val="bg2">
                    <a:lumMod val="50000"/>
                  </a:schemeClr>
                </a:solidFill>
                <a:latin typeface="+mj-lt"/>
                <a:cs typeface="Arial"/>
              </a:rPr>
              <a:t>voluntari</a:t>
            </a:r>
            <a:r>
              <a:rPr lang="en-US" sz="2000" dirty="0">
                <a:solidFill>
                  <a:schemeClr val="bg2">
                    <a:lumMod val="50000"/>
                  </a:schemeClr>
                </a:solidFill>
                <a:latin typeface="+mj-lt"/>
                <a:cs typeface="Arial"/>
              </a:rPr>
              <a:t>l</a:t>
            </a:r>
            <a:r>
              <a:rPr lang="en-US" sz="2000" spc="-5" dirty="0">
                <a:solidFill>
                  <a:schemeClr val="bg2">
                    <a:lumMod val="50000"/>
                  </a:schemeClr>
                </a:solidFill>
                <a:latin typeface="+mj-lt"/>
                <a:cs typeface="Arial"/>
              </a:rPr>
              <a:t>y</a:t>
            </a:r>
            <a:r>
              <a:rPr lang="en-US" sz="2000" spc="-10" dirty="0">
                <a:solidFill>
                  <a:schemeClr val="bg2">
                    <a:lumMod val="50000"/>
                  </a:schemeClr>
                </a:solidFill>
                <a:latin typeface="+mj-lt"/>
                <a:cs typeface="Arial"/>
              </a:rPr>
              <a:t> </a:t>
            </a:r>
            <a:r>
              <a:rPr lang="en-US" sz="2000" spc="-5" dirty="0">
                <a:solidFill>
                  <a:schemeClr val="bg2">
                    <a:lumMod val="50000"/>
                  </a:schemeClr>
                </a:solidFill>
                <a:latin typeface="+mj-lt"/>
                <a:cs typeface="Arial"/>
              </a:rPr>
              <a:t>used to</a:t>
            </a:r>
            <a:r>
              <a:rPr lang="en-US" sz="2000" spc="10" dirty="0">
                <a:solidFill>
                  <a:schemeClr val="bg2">
                    <a:lumMod val="50000"/>
                  </a:schemeClr>
                </a:solidFill>
                <a:latin typeface="+mj-lt"/>
                <a:cs typeface="Arial"/>
              </a:rPr>
              <a:t> </a:t>
            </a:r>
            <a:r>
              <a:rPr lang="en-US" sz="2000" spc="-5" dirty="0">
                <a:solidFill>
                  <a:schemeClr val="bg2">
                    <a:lumMod val="50000"/>
                  </a:schemeClr>
                </a:solidFill>
                <a:latin typeface="+mj-lt"/>
                <a:cs typeface="Arial"/>
              </a:rPr>
              <a:t>reso</a:t>
            </a:r>
            <a:r>
              <a:rPr lang="en-US" sz="2000" dirty="0">
                <a:solidFill>
                  <a:schemeClr val="bg2">
                    <a:lumMod val="50000"/>
                  </a:schemeClr>
                </a:solidFill>
                <a:latin typeface="+mj-lt"/>
                <a:cs typeface="Arial"/>
              </a:rPr>
              <a:t>l</a:t>
            </a:r>
            <a:r>
              <a:rPr lang="en-US" sz="2000" spc="-5" dirty="0">
                <a:solidFill>
                  <a:schemeClr val="bg2">
                    <a:lumMod val="50000"/>
                  </a:schemeClr>
                </a:solidFill>
                <a:latin typeface="+mj-lt"/>
                <a:cs typeface="Arial"/>
              </a:rPr>
              <a:t>ve</a:t>
            </a:r>
            <a:r>
              <a:rPr lang="en-US" sz="2000" spc="-15" dirty="0">
                <a:solidFill>
                  <a:schemeClr val="bg2">
                    <a:lumMod val="50000"/>
                  </a:schemeClr>
                </a:solidFill>
                <a:latin typeface="+mj-lt"/>
                <a:cs typeface="Arial"/>
              </a:rPr>
              <a:t> </a:t>
            </a:r>
            <a:r>
              <a:rPr lang="en-US" sz="2000" spc="-5" dirty="0">
                <a:solidFill>
                  <a:schemeClr val="bg2">
                    <a:lumMod val="50000"/>
                  </a:schemeClr>
                </a:solidFill>
                <a:latin typeface="+mj-lt"/>
                <a:cs typeface="Arial"/>
              </a:rPr>
              <a:t>issues</a:t>
            </a:r>
            <a:r>
              <a:rPr lang="en-US" sz="2000" spc="-10" dirty="0">
                <a:solidFill>
                  <a:schemeClr val="bg2">
                    <a:lumMod val="50000"/>
                  </a:schemeClr>
                </a:solidFill>
                <a:latin typeface="+mj-lt"/>
                <a:cs typeface="Arial"/>
              </a:rPr>
              <a:t> </a:t>
            </a:r>
            <a:r>
              <a:rPr lang="en-US" sz="2000" spc="-5" dirty="0">
                <a:solidFill>
                  <a:schemeClr val="bg2">
                    <a:lumMod val="50000"/>
                  </a:schemeClr>
                </a:solidFill>
                <a:latin typeface="+mj-lt"/>
                <a:cs typeface="Arial"/>
              </a:rPr>
              <a:t>in </a:t>
            </a:r>
            <a:r>
              <a:rPr lang="en-US" sz="2000" spc="-5" dirty="0" smtClean="0">
                <a:solidFill>
                  <a:schemeClr val="bg2">
                    <a:lumMod val="50000"/>
                  </a:schemeClr>
                </a:solidFill>
                <a:latin typeface="+mj-lt"/>
                <a:cs typeface="Arial"/>
              </a:rPr>
              <a:t>controvers</a:t>
            </a:r>
            <a:r>
              <a:rPr lang="en-US" sz="2000" spc="-25" dirty="0" smtClean="0">
                <a:solidFill>
                  <a:schemeClr val="bg2">
                    <a:lumMod val="50000"/>
                  </a:schemeClr>
                </a:solidFill>
                <a:latin typeface="+mj-lt"/>
                <a:cs typeface="Arial"/>
              </a:rPr>
              <a:t>y</a:t>
            </a:r>
            <a:r>
              <a:rPr lang="en-US" sz="2000" dirty="0">
                <a:solidFill>
                  <a:schemeClr val="bg2">
                    <a:lumMod val="50000"/>
                  </a:schemeClr>
                </a:solidFill>
                <a:latin typeface="+mj-lt"/>
                <a:cs typeface="Arial"/>
              </a:rPr>
              <a:t> wit</a:t>
            </a:r>
            <a:r>
              <a:rPr lang="en-US" sz="2000" spc="-15" dirty="0">
                <a:solidFill>
                  <a:schemeClr val="bg2">
                    <a:lumMod val="50000"/>
                  </a:schemeClr>
                </a:solidFill>
                <a:latin typeface="+mj-lt"/>
                <a:cs typeface="Arial"/>
              </a:rPr>
              <a:t>h</a:t>
            </a:r>
            <a:r>
              <a:rPr lang="en-US" sz="2000" dirty="0">
                <a:solidFill>
                  <a:schemeClr val="bg2">
                    <a:lumMod val="50000"/>
                  </a:schemeClr>
                </a:solidFill>
                <a:latin typeface="+mj-lt"/>
                <a:cs typeface="Arial"/>
              </a:rPr>
              <a:t>o</a:t>
            </a:r>
            <a:r>
              <a:rPr lang="en-US" sz="2000" spc="-15" dirty="0">
                <a:solidFill>
                  <a:schemeClr val="bg2">
                    <a:lumMod val="50000"/>
                  </a:schemeClr>
                </a:solidFill>
                <a:latin typeface="+mj-lt"/>
                <a:cs typeface="Arial"/>
              </a:rPr>
              <a:t>u</a:t>
            </a:r>
            <a:r>
              <a:rPr lang="en-US" sz="2000" dirty="0">
                <a:solidFill>
                  <a:schemeClr val="bg2">
                    <a:lumMod val="50000"/>
                  </a:schemeClr>
                </a:solidFill>
                <a:latin typeface="+mj-lt"/>
                <a:cs typeface="Arial"/>
              </a:rPr>
              <a:t>t</a:t>
            </a:r>
            <a:r>
              <a:rPr lang="en-US" sz="2000" spc="-20" dirty="0">
                <a:solidFill>
                  <a:schemeClr val="bg2">
                    <a:lumMod val="50000"/>
                  </a:schemeClr>
                </a:solidFill>
                <a:latin typeface="+mj-lt"/>
                <a:cs typeface="Arial"/>
              </a:rPr>
              <a:t> </a:t>
            </a:r>
            <a:r>
              <a:rPr lang="en-US" sz="2000" dirty="0">
                <a:solidFill>
                  <a:schemeClr val="bg2">
                    <a:lumMod val="50000"/>
                  </a:schemeClr>
                </a:solidFill>
                <a:latin typeface="+mj-lt"/>
                <a:cs typeface="Arial"/>
              </a:rPr>
              <a:t>t</a:t>
            </a:r>
            <a:r>
              <a:rPr lang="en-US" sz="2000" spc="-10" dirty="0">
                <a:solidFill>
                  <a:schemeClr val="bg2">
                    <a:lumMod val="50000"/>
                  </a:schemeClr>
                </a:solidFill>
                <a:latin typeface="+mj-lt"/>
                <a:cs typeface="Arial"/>
              </a:rPr>
              <a:t>h</a:t>
            </a:r>
            <a:r>
              <a:rPr lang="en-US" sz="2000" dirty="0">
                <a:solidFill>
                  <a:schemeClr val="bg2">
                    <a:lumMod val="50000"/>
                  </a:schemeClr>
                </a:solidFill>
                <a:latin typeface="+mj-lt"/>
                <a:cs typeface="Arial"/>
              </a:rPr>
              <a:t>e</a:t>
            </a:r>
            <a:r>
              <a:rPr lang="en-US" sz="2000" spc="-10" dirty="0">
                <a:solidFill>
                  <a:schemeClr val="bg2">
                    <a:lumMod val="50000"/>
                  </a:schemeClr>
                </a:solidFill>
                <a:latin typeface="+mj-lt"/>
                <a:cs typeface="Arial"/>
              </a:rPr>
              <a:t> </a:t>
            </a:r>
            <a:r>
              <a:rPr lang="en-US" sz="2000" dirty="0">
                <a:solidFill>
                  <a:schemeClr val="bg2">
                    <a:lumMod val="50000"/>
                  </a:schemeClr>
                </a:solidFill>
                <a:latin typeface="+mj-lt"/>
                <a:cs typeface="Arial"/>
              </a:rPr>
              <a:t>n</a:t>
            </a:r>
            <a:r>
              <a:rPr lang="en-US" sz="2000" spc="-15" dirty="0">
                <a:solidFill>
                  <a:schemeClr val="bg2">
                    <a:lumMod val="50000"/>
                  </a:schemeClr>
                </a:solidFill>
                <a:latin typeface="+mj-lt"/>
                <a:cs typeface="Arial"/>
              </a:rPr>
              <a:t>e</a:t>
            </a:r>
            <a:r>
              <a:rPr lang="en-US" sz="2000" dirty="0">
                <a:solidFill>
                  <a:schemeClr val="bg2">
                    <a:lumMod val="50000"/>
                  </a:schemeClr>
                </a:solidFill>
                <a:latin typeface="+mj-lt"/>
                <a:cs typeface="Arial"/>
              </a:rPr>
              <a:t>ed</a:t>
            </a:r>
            <a:r>
              <a:rPr lang="en-US" sz="2000" spc="-15" dirty="0">
                <a:solidFill>
                  <a:schemeClr val="bg2">
                    <a:lumMod val="50000"/>
                  </a:schemeClr>
                </a:solidFill>
                <a:latin typeface="+mj-lt"/>
                <a:cs typeface="Arial"/>
              </a:rPr>
              <a:t> </a:t>
            </a:r>
            <a:r>
              <a:rPr lang="en-US" sz="2000" dirty="0">
                <a:solidFill>
                  <a:schemeClr val="bg2">
                    <a:lumMod val="50000"/>
                  </a:schemeClr>
                </a:solidFill>
                <a:latin typeface="+mj-lt"/>
                <a:cs typeface="Arial"/>
              </a:rPr>
              <a:t>to</a:t>
            </a:r>
            <a:r>
              <a:rPr lang="en-US" sz="2000" spc="-30" dirty="0">
                <a:solidFill>
                  <a:schemeClr val="bg2">
                    <a:lumMod val="50000"/>
                  </a:schemeClr>
                </a:solidFill>
                <a:latin typeface="+mj-lt"/>
                <a:cs typeface="Arial"/>
              </a:rPr>
              <a:t> </a:t>
            </a:r>
            <a:r>
              <a:rPr lang="en-US" sz="2000" dirty="0">
                <a:solidFill>
                  <a:schemeClr val="bg2">
                    <a:lumMod val="50000"/>
                  </a:schemeClr>
                </a:solidFill>
                <a:latin typeface="+mj-lt"/>
                <a:cs typeface="Arial"/>
              </a:rPr>
              <a:t>resort</a:t>
            </a:r>
            <a:r>
              <a:rPr lang="en-US" sz="2000" spc="-30" dirty="0">
                <a:solidFill>
                  <a:schemeClr val="bg2">
                    <a:lumMod val="50000"/>
                  </a:schemeClr>
                </a:solidFill>
                <a:latin typeface="+mj-lt"/>
                <a:cs typeface="Arial"/>
              </a:rPr>
              <a:t> </a:t>
            </a:r>
            <a:r>
              <a:rPr lang="en-US" sz="2000" dirty="0">
                <a:solidFill>
                  <a:schemeClr val="bg2">
                    <a:lumMod val="50000"/>
                  </a:schemeClr>
                </a:solidFill>
                <a:latin typeface="+mj-lt"/>
                <a:cs typeface="Arial"/>
              </a:rPr>
              <a:t>to lit</a:t>
            </a:r>
            <a:r>
              <a:rPr lang="en-US" sz="2000" spc="-15" dirty="0">
                <a:solidFill>
                  <a:schemeClr val="bg2">
                    <a:lumMod val="50000"/>
                  </a:schemeClr>
                </a:solidFill>
                <a:latin typeface="+mj-lt"/>
                <a:cs typeface="Arial"/>
              </a:rPr>
              <a:t>i</a:t>
            </a:r>
            <a:r>
              <a:rPr lang="en-US" sz="2000" dirty="0">
                <a:solidFill>
                  <a:schemeClr val="bg2">
                    <a:lumMod val="50000"/>
                  </a:schemeClr>
                </a:solidFill>
                <a:latin typeface="+mj-lt"/>
                <a:cs typeface="Arial"/>
              </a:rPr>
              <a:t>g</a:t>
            </a:r>
            <a:r>
              <a:rPr lang="en-US" sz="2000" spc="-10" dirty="0">
                <a:solidFill>
                  <a:schemeClr val="bg2">
                    <a:lumMod val="50000"/>
                  </a:schemeClr>
                </a:solidFill>
                <a:latin typeface="+mj-lt"/>
                <a:cs typeface="Arial"/>
              </a:rPr>
              <a:t>a</a:t>
            </a:r>
            <a:r>
              <a:rPr lang="en-US" sz="2000" dirty="0">
                <a:solidFill>
                  <a:schemeClr val="bg2">
                    <a:lumMod val="50000"/>
                  </a:schemeClr>
                </a:solidFill>
                <a:latin typeface="+mj-lt"/>
                <a:cs typeface="Arial"/>
              </a:rPr>
              <a:t>ti</a:t>
            </a:r>
            <a:r>
              <a:rPr lang="en-US" sz="2000" spc="-15" dirty="0">
                <a:solidFill>
                  <a:schemeClr val="bg2">
                    <a:lumMod val="50000"/>
                  </a:schemeClr>
                </a:solidFill>
                <a:latin typeface="+mj-lt"/>
                <a:cs typeface="Arial"/>
              </a:rPr>
              <a:t>o</a:t>
            </a:r>
            <a:r>
              <a:rPr lang="en-US" sz="2000" dirty="0">
                <a:solidFill>
                  <a:schemeClr val="bg2">
                    <a:lumMod val="50000"/>
                  </a:schemeClr>
                </a:solidFill>
                <a:latin typeface="+mj-lt"/>
                <a:cs typeface="Arial"/>
              </a:rPr>
              <a:t>n</a:t>
            </a:r>
            <a:r>
              <a:rPr lang="en-US" sz="2000" dirty="0" smtClean="0">
                <a:solidFill>
                  <a:schemeClr val="bg2">
                    <a:lumMod val="50000"/>
                  </a:schemeClr>
                </a:solidFill>
                <a:latin typeface="+mj-lt"/>
                <a:cs typeface="Arial"/>
              </a:rPr>
              <a:t>.</a:t>
            </a:r>
          </a:p>
          <a:p>
            <a:pPr marL="12700" marR="53340">
              <a:lnSpc>
                <a:spcPct val="80100"/>
              </a:lnSpc>
              <a:tabLst>
                <a:tab pos="356235" algn="l"/>
              </a:tabLst>
            </a:pPr>
            <a:endParaRPr lang="en-US" sz="2000" spc="-25" dirty="0" smtClean="0">
              <a:solidFill>
                <a:schemeClr val="bg2">
                  <a:lumMod val="50000"/>
                </a:schemeClr>
              </a:solidFill>
              <a:latin typeface="+mj-lt"/>
              <a:cs typeface="Arial"/>
            </a:endParaRPr>
          </a:p>
          <a:p>
            <a:pPr marL="812800" marR="53340" lvl="1" indent="-342900">
              <a:lnSpc>
                <a:spcPct val="80100"/>
              </a:lnSpc>
              <a:buFont typeface="Arial" panose="020B0604020202020204" pitchFamily="34" charset="0"/>
              <a:buChar char="•"/>
              <a:tabLst>
                <a:tab pos="356235" algn="l"/>
              </a:tabLst>
            </a:pPr>
            <a:r>
              <a:rPr lang="en-US" sz="2000" spc="-25" dirty="0">
                <a:solidFill>
                  <a:schemeClr val="bg2">
                    <a:lumMod val="50000"/>
                  </a:schemeClr>
                </a:solidFill>
                <a:latin typeface="+mj-lt"/>
                <a:cs typeface="Arial"/>
              </a:rPr>
              <a:t> </a:t>
            </a:r>
            <a:r>
              <a:rPr lang="en-US" sz="2000" spc="-25" dirty="0" smtClean="0">
                <a:solidFill>
                  <a:schemeClr val="bg2">
                    <a:lumMod val="50000"/>
                  </a:schemeClr>
                </a:solidFill>
                <a:latin typeface="+mj-lt"/>
                <a:cs typeface="Arial"/>
              </a:rPr>
              <a:t>Types: </a:t>
            </a:r>
          </a:p>
          <a:p>
            <a:pPr marL="1727200" marR="53340" lvl="3" indent="-342900">
              <a:lnSpc>
                <a:spcPct val="80100"/>
              </a:lnSpc>
              <a:buFontTx/>
              <a:buChar char="−"/>
              <a:tabLst>
                <a:tab pos="356235" algn="l"/>
              </a:tabLst>
            </a:pPr>
            <a:r>
              <a:rPr lang="en-US" sz="2000" dirty="0" smtClean="0">
                <a:solidFill>
                  <a:schemeClr val="bg2">
                    <a:lumMod val="50000"/>
                  </a:schemeClr>
                </a:solidFill>
                <a:latin typeface="+mj-lt"/>
                <a:cs typeface="Arial"/>
              </a:rPr>
              <a:t>Arb</a:t>
            </a:r>
            <a:r>
              <a:rPr lang="en-US" sz="2000" spc="-15" dirty="0" smtClean="0">
                <a:solidFill>
                  <a:schemeClr val="bg2">
                    <a:lumMod val="50000"/>
                  </a:schemeClr>
                </a:solidFill>
                <a:latin typeface="+mj-lt"/>
                <a:cs typeface="Arial"/>
              </a:rPr>
              <a:t>i</a:t>
            </a:r>
            <a:r>
              <a:rPr lang="en-US" sz="2000" dirty="0" smtClean="0">
                <a:solidFill>
                  <a:schemeClr val="bg2">
                    <a:lumMod val="50000"/>
                  </a:schemeClr>
                </a:solidFill>
                <a:latin typeface="+mj-lt"/>
                <a:cs typeface="Arial"/>
              </a:rPr>
              <a:t>tr</a:t>
            </a:r>
            <a:r>
              <a:rPr lang="en-US" sz="2000" spc="-10" dirty="0" smtClean="0">
                <a:solidFill>
                  <a:schemeClr val="bg2">
                    <a:lumMod val="50000"/>
                  </a:schemeClr>
                </a:solidFill>
                <a:latin typeface="+mj-lt"/>
                <a:cs typeface="Arial"/>
              </a:rPr>
              <a:t>a</a:t>
            </a:r>
            <a:r>
              <a:rPr lang="en-US" sz="2000" dirty="0" smtClean="0">
                <a:solidFill>
                  <a:schemeClr val="bg2">
                    <a:lumMod val="50000"/>
                  </a:schemeClr>
                </a:solidFill>
                <a:latin typeface="+mj-lt"/>
                <a:cs typeface="Arial"/>
              </a:rPr>
              <a:t>ti</a:t>
            </a:r>
            <a:r>
              <a:rPr lang="en-US" sz="2000" spc="-15" dirty="0" smtClean="0">
                <a:solidFill>
                  <a:schemeClr val="bg2">
                    <a:lumMod val="50000"/>
                  </a:schemeClr>
                </a:solidFill>
                <a:latin typeface="+mj-lt"/>
                <a:cs typeface="Arial"/>
              </a:rPr>
              <a:t>o</a:t>
            </a:r>
            <a:r>
              <a:rPr lang="en-US" sz="2000" dirty="0" smtClean="0">
                <a:solidFill>
                  <a:schemeClr val="bg2">
                    <a:lumMod val="50000"/>
                  </a:schemeClr>
                </a:solidFill>
                <a:latin typeface="+mj-lt"/>
                <a:cs typeface="Arial"/>
              </a:rPr>
              <a:t>n</a:t>
            </a:r>
          </a:p>
          <a:p>
            <a:pPr marL="1727200" marR="53340" lvl="3" indent="-342900">
              <a:lnSpc>
                <a:spcPct val="80100"/>
              </a:lnSpc>
              <a:buFontTx/>
              <a:buChar char="−"/>
              <a:tabLst>
                <a:tab pos="356235" algn="l"/>
              </a:tabLst>
            </a:pPr>
            <a:r>
              <a:rPr lang="en-US" sz="2000" dirty="0" smtClean="0">
                <a:solidFill>
                  <a:schemeClr val="bg2">
                    <a:lumMod val="50000"/>
                  </a:schemeClr>
                </a:solidFill>
                <a:latin typeface="+mj-lt"/>
                <a:cs typeface="Arial"/>
              </a:rPr>
              <a:t>Fact</a:t>
            </a:r>
            <a:r>
              <a:rPr lang="en-US" sz="2000" spc="-20" dirty="0" smtClean="0">
                <a:solidFill>
                  <a:schemeClr val="bg2">
                    <a:lumMod val="50000"/>
                  </a:schemeClr>
                </a:solidFill>
                <a:latin typeface="+mj-lt"/>
                <a:cs typeface="Arial"/>
              </a:rPr>
              <a:t> </a:t>
            </a:r>
            <a:r>
              <a:rPr lang="en-US" sz="2000" dirty="0" smtClean="0">
                <a:solidFill>
                  <a:schemeClr val="bg2">
                    <a:lumMod val="50000"/>
                  </a:schemeClr>
                </a:solidFill>
                <a:latin typeface="+mj-lt"/>
                <a:cs typeface="Arial"/>
              </a:rPr>
              <a:t>Fi</a:t>
            </a:r>
            <a:r>
              <a:rPr lang="en-US" sz="2000" spc="-10" dirty="0" smtClean="0">
                <a:solidFill>
                  <a:schemeClr val="bg2">
                    <a:lumMod val="50000"/>
                  </a:schemeClr>
                </a:solidFill>
                <a:latin typeface="+mj-lt"/>
                <a:cs typeface="Arial"/>
              </a:rPr>
              <a:t>n</a:t>
            </a:r>
            <a:r>
              <a:rPr lang="en-US" sz="2000" dirty="0" smtClean="0">
                <a:solidFill>
                  <a:schemeClr val="bg2">
                    <a:lumMod val="50000"/>
                  </a:schemeClr>
                </a:solidFill>
                <a:latin typeface="+mj-lt"/>
                <a:cs typeface="Arial"/>
              </a:rPr>
              <a:t>di</a:t>
            </a:r>
            <a:r>
              <a:rPr lang="en-US" sz="2000" spc="-15" dirty="0" smtClean="0">
                <a:solidFill>
                  <a:schemeClr val="bg2">
                    <a:lumMod val="50000"/>
                  </a:schemeClr>
                </a:solidFill>
                <a:latin typeface="+mj-lt"/>
                <a:cs typeface="Arial"/>
              </a:rPr>
              <a:t>n</a:t>
            </a:r>
            <a:r>
              <a:rPr lang="en-US" sz="2000" dirty="0" smtClean="0">
                <a:solidFill>
                  <a:schemeClr val="bg2">
                    <a:lumMod val="50000"/>
                  </a:schemeClr>
                </a:solidFill>
                <a:latin typeface="+mj-lt"/>
                <a:cs typeface="Arial"/>
              </a:rPr>
              <a:t>g</a:t>
            </a:r>
          </a:p>
          <a:p>
            <a:pPr marL="1727200" marR="53340" lvl="3" indent="-342900">
              <a:lnSpc>
                <a:spcPct val="80100"/>
              </a:lnSpc>
              <a:buFontTx/>
              <a:buChar char="−"/>
              <a:tabLst>
                <a:tab pos="356235" algn="l"/>
              </a:tabLst>
            </a:pPr>
            <a:r>
              <a:rPr lang="en-US" sz="2000" spc="5" dirty="0" smtClean="0">
                <a:solidFill>
                  <a:schemeClr val="bg2">
                    <a:lumMod val="50000"/>
                  </a:schemeClr>
                </a:solidFill>
                <a:latin typeface="+mj-lt"/>
                <a:cs typeface="Arial"/>
              </a:rPr>
              <a:t>M</a:t>
            </a:r>
            <a:r>
              <a:rPr lang="en-US" sz="2000" spc="-15" dirty="0" smtClean="0">
                <a:solidFill>
                  <a:schemeClr val="bg2">
                    <a:lumMod val="50000"/>
                  </a:schemeClr>
                </a:solidFill>
                <a:latin typeface="+mj-lt"/>
                <a:cs typeface="Arial"/>
              </a:rPr>
              <a:t>e</a:t>
            </a:r>
            <a:r>
              <a:rPr lang="en-US" sz="2000" dirty="0" smtClean="0">
                <a:solidFill>
                  <a:schemeClr val="bg2">
                    <a:lumMod val="50000"/>
                  </a:schemeClr>
                </a:solidFill>
                <a:latin typeface="+mj-lt"/>
                <a:cs typeface="Arial"/>
              </a:rPr>
              <a:t>d</a:t>
            </a:r>
            <a:r>
              <a:rPr lang="en-US" sz="2000" spc="-10" dirty="0" smtClean="0">
                <a:solidFill>
                  <a:schemeClr val="bg2">
                    <a:lumMod val="50000"/>
                  </a:schemeClr>
                </a:solidFill>
                <a:latin typeface="+mj-lt"/>
                <a:cs typeface="Arial"/>
              </a:rPr>
              <a:t>i</a:t>
            </a:r>
            <a:r>
              <a:rPr lang="en-US" sz="2000" dirty="0" smtClean="0">
                <a:solidFill>
                  <a:schemeClr val="bg2">
                    <a:lumMod val="50000"/>
                  </a:schemeClr>
                </a:solidFill>
                <a:latin typeface="+mj-lt"/>
                <a:cs typeface="Arial"/>
              </a:rPr>
              <a:t>a</a:t>
            </a:r>
            <a:r>
              <a:rPr lang="en-US" sz="2000" spc="-10" dirty="0" smtClean="0">
                <a:solidFill>
                  <a:schemeClr val="bg2">
                    <a:lumMod val="50000"/>
                  </a:schemeClr>
                </a:solidFill>
                <a:latin typeface="+mj-lt"/>
                <a:cs typeface="Arial"/>
              </a:rPr>
              <a:t>t</a:t>
            </a:r>
            <a:r>
              <a:rPr lang="en-US" sz="2000" dirty="0" smtClean="0">
                <a:solidFill>
                  <a:schemeClr val="bg2">
                    <a:lumMod val="50000"/>
                  </a:schemeClr>
                </a:solidFill>
                <a:latin typeface="+mj-lt"/>
                <a:cs typeface="Arial"/>
              </a:rPr>
              <a:t>i</a:t>
            </a:r>
            <a:r>
              <a:rPr lang="en-US" sz="2000" spc="-10" dirty="0" smtClean="0">
                <a:solidFill>
                  <a:schemeClr val="bg2">
                    <a:lumMod val="50000"/>
                  </a:schemeClr>
                </a:solidFill>
                <a:latin typeface="+mj-lt"/>
                <a:cs typeface="Arial"/>
              </a:rPr>
              <a:t>o</a:t>
            </a:r>
            <a:r>
              <a:rPr lang="en-US" sz="2000" dirty="0" smtClean="0">
                <a:solidFill>
                  <a:schemeClr val="bg2">
                    <a:lumMod val="50000"/>
                  </a:schemeClr>
                </a:solidFill>
                <a:latin typeface="+mj-lt"/>
                <a:cs typeface="Arial"/>
              </a:rPr>
              <a:t>n</a:t>
            </a:r>
          </a:p>
          <a:p>
            <a:pPr marL="1727200" marR="53340" lvl="3" indent="-342900">
              <a:lnSpc>
                <a:spcPct val="80100"/>
              </a:lnSpc>
              <a:buFontTx/>
              <a:buChar char="−"/>
              <a:tabLst>
                <a:tab pos="356235" algn="l"/>
              </a:tabLst>
            </a:pPr>
            <a:r>
              <a:rPr lang="en-US" sz="2000" dirty="0" smtClean="0">
                <a:solidFill>
                  <a:schemeClr val="bg2">
                    <a:lumMod val="50000"/>
                  </a:schemeClr>
                </a:solidFill>
                <a:latin typeface="+mj-lt"/>
                <a:cs typeface="Arial"/>
              </a:rPr>
              <a:t>Mi</a:t>
            </a:r>
            <a:r>
              <a:rPr lang="en-US" sz="2000" spc="-15" dirty="0" smtClean="0">
                <a:solidFill>
                  <a:schemeClr val="bg2">
                    <a:lumMod val="50000"/>
                  </a:schemeClr>
                </a:solidFill>
                <a:latin typeface="+mj-lt"/>
                <a:cs typeface="Arial"/>
              </a:rPr>
              <a:t>n</a:t>
            </a:r>
            <a:r>
              <a:rPr lang="en-US" sz="2000" dirty="0" smtClean="0">
                <a:solidFill>
                  <a:schemeClr val="bg2">
                    <a:lumMod val="50000"/>
                  </a:schemeClr>
                </a:solidFill>
                <a:latin typeface="+mj-lt"/>
                <a:cs typeface="Arial"/>
              </a:rPr>
              <a:t>i Tr</a:t>
            </a:r>
            <a:r>
              <a:rPr lang="en-US" sz="2000" spc="-10" dirty="0" smtClean="0">
                <a:solidFill>
                  <a:schemeClr val="bg2">
                    <a:lumMod val="50000"/>
                  </a:schemeClr>
                </a:solidFill>
                <a:latin typeface="+mj-lt"/>
                <a:cs typeface="Arial"/>
              </a:rPr>
              <a:t>i</a:t>
            </a:r>
            <a:r>
              <a:rPr lang="en-US" sz="2000" dirty="0" smtClean="0">
                <a:solidFill>
                  <a:schemeClr val="bg2">
                    <a:lumMod val="50000"/>
                  </a:schemeClr>
                </a:solidFill>
                <a:latin typeface="+mj-lt"/>
                <a:cs typeface="Arial"/>
              </a:rPr>
              <a:t>al</a:t>
            </a:r>
          </a:p>
          <a:p>
            <a:pPr marL="1727200" marR="53340" lvl="3" indent="-342900">
              <a:lnSpc>
                <a:spcPct val="80100"/>
              </a:lnSpc>
              <a:buFontTx/>
              <a:buChar char="−"/>
              <a:tabLst>
                <a:tab pos="356235" algn="l"/>
              </a:tabLst>
            </a:pPr>
            <a:r>
              <a:rPr lang="en-US" sz="2000" spc="-5" dirty="0" smtClean="0">
                <a:solidFill>
                  <a:schemeClr val="bg2">
                    <a:lumMod val="50000"/>
                  </a:schemeClr>
                </a:solidFill>
                <a:latin typeface="+mj-lt"/>
                <a:cs typeface="Arial"/>
              </a:rPr>
              <a:t>Con</a:t>
            </a:r>
            <a:r>
              <a:rPr lang="en-US" sz="2000" dirty="0" smtClean="0">
                <a:solidFill>
                  <a:schemeClr val="bg2">
                    <a:lumMod val="50000"/>
                  </a:schemeClr>
                </a:solidFill>
                <a:latin typeface="+mj-lt"/>
                <a:cs typeface="Arial"/>
              </a:rPr>
              <a:t>c</a:t>
            </a:r>
            <a:r>
              <a:rPr lang="en-US" sz="2000" spc="-5" dirty="0" smtClean="0">
                <a:solidFill>
                  <a:schemeClr val="bg2">
                    <a:lumMod val="50000"/>
                  </a:schemeClr>
                </a:solidFill>
                <a:latin typeface="+mj-lt"/>
                <a:cs typeface="Arial"/>
              </a:rPr>
              <a:t>iliation</a:t>
            </a:r>
          </a:p>
          <a:p>
            <a:pPr marL="1727200" marR="53340" lvl="3" indent="-342900">
              <a:lnSpc>
                <a:spcPct val="80100"/>
              </a:lnSpc>
              <a:buFontTx/>
              <a:buChar char="−"/>
              <a:tabLst>
                <a:tab pos="356235" algn="l"/>
              </a:tabLst>
            </a:pPr>
            <a:r>
              <a:rPr lang="en-US" sz="2000" spc="-5" dirty="0" smtClean="0">
                <a:solidFill>
                  <a:schemeClr val="bg2">
                    <a:lumMod val="50000"/>
                  </a:schemeClr>
                </a:solidFill>
                <a:latin typeface="+mj-lt"/>
                <a:cs typeface="Arial"/>
              </a:rPr>
              <a:t>Facilitation</a:t>
            </a:r>
          </a:p>
          <a:p>
            <a:pPr marL="1727200" marR="53340" lvl="3" indent="-342900">
              <a:lnSpc>
                <a:spcPct val="80100"/>
              </a:lnSpc>
              <a:buFontTx/>
              <a:buChar char="−"/>
              <a:tabLst>
                <a:tab pos="356235" algn="l"/>
              </a:tabLst>
            </a:pPr>
            <a:r>
              <a:rPr lang="en-US" sz="2000" spc="10" dirty="0" smtClean="0">
                <a:solidFill>
                  <a:schemeClr val="bg2">
                    <a:lumMod val="50000"/>
                  </a:schemeClr>
                </a:solidFill>
                <a:latin typeface="+mj-lt"/>
                <a:cs typeface="Arial"/>
              </a:rPr>
              <a:t>U</a:t>
            </a:r>
            <a:r>
              <a:rPr lang="en-US" sz="2000" spc="-5" dirty="0" smtClean="0">
                <a:solidFill>
                  <a:schemeClr val="bg2">
                    <a:lumMod val="50000"/>
                  </a:schemeClr>
                </a:solidFill>
                <a:latin typeface="+mj-lt"/>
                <a:cs typeface="Arial"/>
              </a:rPr>
              <a:t>se </a:t>
            </a:r>
            <a:r>
              <a:rPr lang="en-US" sz="2000" spc="-5" dirty="0">
                <a:solidFill>
                  <a:schemeClr val="bg2">
                    <a:lumMod val="50000"/>
                  </a:schemeClr>
                </a:solidFill>
                <a:latin typeface="+mj-lt"/>
                <a:cs typeface="Arial"/>
              </a:rPr>
              <a:t>of</a:t>
            </a:r>
            <a:r>
              <a:rPr lang="en-US" sz="2000" spc="10" dirty="0">
                <a:solidFill>
                  <a:schemeClr val="bg2">
                    <a:lumMod val="50000"/>
                  </a:schemeClr>
                </a:solidFill>
                <a:latin typeface="+mj-lt"/>
                <a:cs typeface="Arial"/>
              </a:rPr>
              <a:t> </a:t>
            </a:r>
            <a:r>
              <a:rPr lang="en-US" sz="2000" spc="-5" dirty="0" smtClean="0">
                <a:solidFill>
                  <a:schemeClr val="bg2">
                    <a:lumMod val="50000"/>
                  </a:schemeClr>
                </a:solidFill>
                <a:latin typeface="+mj-lt"/>
                <a:cs typeface="Arial"/>
              </a:rPr>
              <a:t>ombudsme</a:t>
            </a:r>
            <a:r>
              <a:rPr lang="en-US" sz="2000" spc="10" dirty="0" smtClean="0">
                <a:solidFill>
                  <a:schemeClr val="bg2">
                    <a:lumMod val="50000"/>
                  </a:schemeClr>
                </a:solidFill>
                <a:latin typeface="+mj-lt"/>
                <a:cs typeface="Arial"/>
              </a:rPr>
              <a:t>n</a:t>
            </a:r>
            <a:endParaRPr lang="en-US" sz="3200" dirty="0">
              <a:solidFill>
                <a:schemeClr val="bg2">
                  <a:lumMod val="50000"/>
                </a:schemeClr>
              </a:solidFill>
              <a:latin typeface="Arial"/>
              <a:cs typeface="Arial"/>
            </a:endParaRPr>
          </a:p>
          <a:p>
            <a:pPr marL="355600" marR="5080" indent="-342900">
              <a:lnSpc>
                <a:spcPct val="100000"/>
              </a:lnSpc>
              <a:buFont typeface="Arial"/>
              <a:buChar char="•"/>
              <a:tabLst>
                <a:tab pos="355600" algn="l"/>
              </a:tabLst>
            </a:pPr>
            <a:endParaRPr sz="3200" dirty="0">
              <a:latin typeface="Arial"/>
              <a:cs typeface="Arial"/>
            </a:endParaRPr>
          </a:p>
        </p:txBody>
      </p:sp>
      <p:sp>
        <p:nvSpPr>
          <p:cNvPr id="7" name="Slide Number Placeholder 6"/>
          <p:cNvSpPr>
            <a:spLocks noGrp="1"/>
          </p:cNvSpPr>
          <p:nvPr>
            <p:ph type="sldNum" sz="quarter" idx="7"/>
          </p:nvPr>
        </p:nvSpPr>
        <p:spPr/>
        <p:txBody>
          <a:bodyPr/>
          <a:lstStyle/>
          <a:p>
            <a:pPr marL="25400">
              <a:lnSpc>
                <a:spcPct val="100000"/>
              </a:lnSpc>
            </a:pPr>
            <a:fld id="{81D60167-4931-47E6-BA6A-407CBD079E47}" type="slidenum">
              <a:rPr lang="en-US" smtClean="0"/>
              <a:t>68</a:t>
            </a:fld>
            <a:endParaRPr lang="en-US" dirty="0"/>
          </a:p>
        </p:txBody>
      </p:sp>
    </p:spTree>
    <p:extLst>
      <p:ext uri="{BB962C8B-B14F-4D97-AF65-F5344CB8AC3E}">
        <p14:creationId xmlns:p14="http://schemas.microsoft.com/office/powerpoint/2010/main" val="16323224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title="Questions"/>
          <p:cNvSpPr>
            <a:spLocks noGrp="1"/>
          </p:cNvSpPr>
          <p:nvPr>
            <p:ph idx="1"/>
          </p:nvPr>
        </p:nvSpPr>
        <p:spPr>
          <a:xfrm>
            <a:off x="838200" y="1524000"/>
            <a:ext cx="7543800" cy="5334000"/>
          </a:xfrm>
        </p:spPr>
        <p:txBody>
          <a:bodyPr>
            <a:normAutofit/>
          </a:bodyPr>
          <a:lstStyle/>
          <a:p>
            <a:pPr marL="0" indent="0">
              <a:buNone/>
            </a:pPr>
            <a:endParaRPr lang="en-US" sz="1400" dirty="0">
              <a:solidFill>
                <a:srgbClr val="084A9C"/>
              </a:solidFill>
            </a:endParaRPr>
          </a:p>
          <a:p>
            <a:pPr marL="0" indent="0">
              <a:buNone/>
            </a:pPr>
            <a:r>
              <a:rPr lang="en-US" sz="2600" dirty="0" smtClean="0"/>
              <a:t/>
            </a:r>
            <a:br>
              <a:rPr lang="en-US" sz="2600" dirty="0" smtClean="0"/>
            </a:br>
            <a:endParaRPr lang="en-US" sz="2600" dirty="0" smtClean="0">
              <a:solidFill>
                <a:srgbClr val="084A9C"/>
              </a:solidFill>
            </a:endParaRPr>
          </a:p>
        </p:txBody>
      </p:sp>
      <p:sp>
        <p:nvSpPr>
          <p:cNvPr id="3" name="Title 2"/>
          <p:cNvSpPr>
            <a:spLocks noGrp="1"/>
          </p:cNvSpPr>
          <p:nvPr>
            <p:ph type="title"/>
          </p:nvPr>
        </p:nvSpPr>
        <p:spPr>
          <a:xfrm>
            <a:off x="0" y="0"/>
            <a:ext cx="9144000" cy="1066800"/>
          </a:xfrm>
        </p:spPr>
        <p:txBody>
          <a:bodyPr/>
          <a:lstStyle/>
          <a:p>
            <a:pPr marL="12700"/>
            <a:r>
              <a:rPr lang="en-US" sz="2800" dirty="0">
                <a:solidFill>
                  <a:schemeClr val="bg2">
                    <a:lumMod val="50000"/>
                  </a:schemeClr>
                </a:solidFill>
              </a:rPr>
              <a:t>Questions?</a:t>
            </a:r>
          </a:p>
        </p:txBody>
      </p:sp>
      <p:sp>
        <p:nvSpPr>
          <p:cNvPr id="4" name="Slide Number Placeholder 3"/>
          <p:cNvSpPr>
            <a:spLocks noGrp="1"/>
          </p:cNvSpPr>
          <p:nvPr>
            <p:ph type="sldNum" sz="quarter" idx="4"/>
          </p:nvPr>
        </p:nvSpPr>
        <p:spPr/>
        <p:txBody>
          <a:bodyPr/>
          <a:lstStyle/>
          <a:p>
            <a:fld id="{7022FF3C-310F-4809-A5BE-BC5BA8AA108D}" type="slidenum">
              <a:rPr lang="en-US" sz="800" smtClean="0">
                <a:solidFill>
                  <a:schemeClr val="tx1"/>
                </a:solidFill>
                <a:latin typeface="Arial Black" panose="020B0A04020102020204" pitchFamily="34" charset="0"/>
              </a:rPr>
              <a:t>69</a:t>
            </a:fld>
            <a:endParaRPr lang="en-US" sz="800" dirty="0">
              <a:solidFill>
                <a:schemeClr val="tx1"/>
              </a:solidFill>
              <a:latin typeface="Arial Black" panose="020B0A04020102020204" pitchFamily="34" charset="0"/>
            </a:endParaRPr>
          </a:p>
        </p:txBody>
      </p:sp>
      <p:pic>
        <p:nvPicPr>
          <p:cNvPr id="1026" name="Picture 2" descr="Drawing of a man scratching his 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3312" y="1947862"/>
            <a:ext cx="1857375" cy="399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05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990600"/>
          </a:xfrm>
        </p:spPr>
        <p:txBody>
          <a:bodyPr/>
          <a:lstStyle/>
          <a:p>
            <a:pPr marL="12700">
              <a:lnSpc>
                <a:spcPts val="3704"/>
              </a:lnSpc>
            </a:pPr>
            <a:r>
              <a:rPr lang="en-US" sz="2800" dirty="0">
                <a:solidFill>
                  <a:schemeClr val="bg2">
                    <a:lumMod val="50000"/>
                  </a:schemeClr>
                </a:solidFill>
                <a:latin typeface="+mj-lt"/>
                <a:cs typeface="+mj-cs"/>
              </a:rPr>
              <a:t>Contract Award Activities</a:t>
            </a:r>
          </a:p>
        </p:txBody>
      </p:sp>
      <p:sp>
        <p:nvSpPr>
          <p:cNvPr id="9219" name="Content Placeholder 2"/>
          <p:cNvSpPr>
            <a:spLocks noGrp="1"/>
          </p:cNvSpPr>
          <p:nvPr>
            <p:ph idx="1"/>
          </p:nvPr>
        </p:nvSpPr>
        <p:spPr>
          <a:xfrm>
            <a:off x="409122" y="1695747"/>
            <a:ext cx="8277678" cy="4933653"/>
          </a:xfrm>
        </p:spPr>
        <p:txBody>
          <a:bodyPr>
            <a:normAutofit fontScale="92500" lnSpcReduction="20000"/>
          </a:bodyPr>
          <a:lstStyle/>
          <a:p>
            <a:pPr>
              <a:buFont typeface="Arial" pitchFamily="34" charset="0"/>
              <a:buChar char="•"/>
            </a:pPr>
            <a:r>
              <a:rPr lang="en-US" sz="2200" b="1" dirty="0" smtClean="0">
                <a:solidFill>
                  <a:schemeClr val="bg2">
                    <a:lumMod val="50000"/>
                  </a:schemeClr>
                </a:solidFill>
                <a:latin typeface="+mj-lt"/>
              </a:rPr>
              <a:t>Contract Documentation &amp; File</a:t>
            </a:r>
          </a:p>
          <a:p>
            <a:pPr lvl="1"/>
            <a:r>
              <a:rPr lang="en-US" sz="2200" dirty="0" smtClean="0">
                <a:solidFill>
                  <a:schemeClr val="bg2">
                    <a:lumMod val="50000"/>
                  </a:schemeClr>
                </a:solidFill>
                <a:latin typeface="+mj-lt"/>
              </a:rPr>
              <a:t>Establish contract file, assign number, and populate with relevant and required proposal and contract award data and documentation</a:t>
            </a:r>
            <a:endParaRPr lang="en-US" sz="2200" b="1" dirty="0" smtClean="0">
              <a:solidFill>
                <a:schemeClr val="bg2">
                  <a:lumMod val="50000"/>
                </a:schemeClr>
              </a:solidFill>
              <a:latin typeface="+mj-lt"/>
            </a:endParaRPr>
          </a:p>
          <a:p>
            <a:r>
              <a:rPr lang="en-US" sz="2200" b="1" dirty="0" smtClean="0">
                <a:solidFill>
                  <a:schemeClr val="bg2">
                    <a:lumMod val="50000"/>
                  </a:schemeClr>
                </a:solidFill>
                <a:latin typeface="+mj-lt"/>
              </a:rPr>
              <a:t>Contract Briefing</a:t>
            </a:r>
          </a:p>
          <a:p>
            <a:pPr lvl="1"/>
            <a:r>
              <a:rPr lang="en-US" sz="2200" dirty="0" smtClean="0">
                <a:solidFill>
                  <a:schemeClr val="bg2">
                    <a:lumMod val="50000"/>
                  </a:schemeClr>
                </a:solidFill>
                <a:latin typeface="+mj-lt"/>
              </a:rPr>
              <a:t>Captures important information from the contract including relevant clauses</a:t>
            </a:r>
          </a:p>
          <a:p>
            <a:pPr lvl="1"/>
            <a:r>
              <a:rPr lang="en-US" sz="2200" dirty="0" smtClean="0">
                <a:solidFill>
                  <a:schemeClr val="bg2">
                    <a:lumMod val="50000"/>
                  </a:schemeClr>
                </a:solidFill>
                <a:latin typeface="+mj-lt"/>
              </a:rPr>
              <a:t>Information should be stored in a central repository</a:t>
            </a:r>
          </a:p>
          <a:p>
            <a:pPr lvl="1"/>
            <a:r>
              <a:rPr lang="en-US" sz="2200" dirty="0" smtClean="0">
                <a:solidFill>
                  <a:schemeClr val="bg2">
                    <a:lumMod val="50000"/>
                  </a:schemeClr>
                </a:solidFill>
                <a:latin typeface="+mj-lt"/>
              </a:rPr>
              <a:t>Assists in the preparation of ICS &amp; Other Federal Reports/Notifications</a:t>
            </a:r>
          </a:p>
          <a:p>
            <a:r>
              <a:rPr lang="en-US" sz="2200" b="1" dirty="0" smtClean="0">
                <a:solidFill>
                  <a:schemeClr val="bg2">
                    <a:lumMod val="50000"/>
                  </a:schemeClr>
                </a:solidFill>
                <a:latin typeface="+mj-lt"/>
              </a:rPr>
              <a:t>Contract/Project Kick Off Meetings</a:t>
            </a:r>
          </a:p>
          <a:p>
            <a:pPr lvl="1"/>
            <a:r>
              <a:rPr lang="en-US" sz="2200" dirty="0" smtClean="0">
                <a:solidFill>
                  <a:schemeClr val="bg2">
                    <a:lumMod val="50000"/>
                  </a:schemeClr>
                </a:solidFill>
                <a:latin typeface="+mj-lt"/>
              </a:rPr>
              <a:t>Contract Administrator, Subcontract Administrator, Project Manager and other key personnel meet to discuss contract brief, special terms &amp; conditions, reporting requirements and delivery, maintenance, communication, roles &amp; responsibilities &amp; execution plan for contract</a:t>
            </a:r>
          </a:p>
          <a:p>
            <a:r>
              <a:rPr lang="en-US" sz="2200" b="1" dirty="0" smtClean="0">
                <a:solidFill>
                  <a:schemeClr val="bg2">
                    <a:lumMod val="50000"/>
                  </a:schemeClr>
                </a:solidFill>
                <a:latin typeface="+mj-lt"/>
              </a:rPr>
              <a:t>Project Set-Up</a:t>
            </a:r>
          </a:p>
          <a:p>
            <a:pPr lvl="1"/>
            <a:r>
              <a:rPr lang="en-US" sz="2200" dirty="0" smtClean="0">
                <a:solidFill>
                  <a:schemeClr val="bg2">
                    <a:lumMod val="50000"/>
                  </a:schemeClr>
                </a:solidFill>
                <a:latin typeface="+mj-lt"/>
              </a:rPr>
              <a:t>Internal setup and controls necessary to maintain and monitor for compliance and accountability</a:t>
            </a:r>
          </a:p>
          <a:p>
            <a:pPr lvl="1"/>
            <a:r>
              <a:rPr lang="en-US" sz="2200" dirty="0" smtClean="0">
                <a:solidFill>
                  <a:schemeClr val="bg2">
                    <a:lumMod val="50000"/>
                  </a:schemeClr>
                </a:solidFill>
                <a:latin typeface="+mj-lt"/>
              </a:rPr>
              <a:t>Project billing</a:t>
            </a:r>
          </a:p>
          <a:p>
            <a:pPr lvl="1"/>
            <a:endParaRPr lang="en-US" sz="2200" dirty="0" smtClean="0"/>
          </a:p>
          <a:p>
            <a:pPr>
              <a:buNone/>
            </a:pPr>
            <a:endParaRPr lang="en-US" sz="1500" dirty="0"/>
          </a:p>
          <a:p>
            <a:endParaRPr lang="en-US" sz="1500" dirty="0"/>
          </a:p>
        </p:txBody>
      </p:sp>
      <p:sp>
        <p:nvSpPr>
          <p:cNvPr id="3" name="Slide Number Placeholder 2"/>
          <p:cNvSpPr>
            <a:spLocks noGrp="1"/>
          </p:cNvSpPr>
          <p:nvPr>
            <p:ph type="sldNum" sz="quarter" idx="7"/>
          </p:nvPr>
        </p:nvSpPr>
        <p:spPr/>
        <p:txBody>
          <a:bodyPr/>
          <a:lstStyle/>
          <a:p>
            <a:pPr marL="25400">
              <a:lnSpc>
                <a:spcPct val="100000"/>
              </a:lnSpc>
            </a:pPr>
            <a:fld id="{81D60167-4931-47E6-BA6A-407CBD079E47}" type="slidenum">
              <a:rPr lang="en-US" smtClean="0"/>
              <a:t>7</a:t>
            </a:fld>
            <a:endParaRPr lang="en-US" dirty="0"/>
          </a:p>
        </p:txBody>
      </p:sp>
    </p:spTree>
    <p:extLst>
      <p:ext uri="{BB962C8B-B14F-4D97-AF65-F5344CB8AC3E}">
        <p14:creationId xmlns:p14="http://schemas.microsoft.com/office/powerpoint/2010/main" val="809149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838200"/>
          </a:xfrm>
        </p:spPr>
        <p:txBody>
          <a:bodyPr/>
          <a:lstStyle/>
          <a:p>
            <a:pPr marL="12700">
              <a:lnSpc>
                <a:spcPts val="3704"/>
              </a:lnSpc>
            </a:pPr>
            <a:r>
              <a:rPr lang="en-US" sz="2800" dirty="0">
                <a:solidFill>
                  <a:schemeClr val="bg2">
                    <a:lumMod val="50000"/>
                  </a:schemeClr>
                </a:solidFill>
                <a:latin typeface="+mj-lt"/>
                <a:cs typeface="+mj-cs"/>
              </a:rPr>
              <a:t>Contract Award Activities – Cont’d</a:t>
            </a:r>
          </a:p>
        </p:txBody>
      </p:sp>
      <p:sp>
        <p:nvSpPr>
          <p:cNvPr id="3" name="Content Placeholder 2"/>
          <p:cNvSpPr>
            <a:spLocks noGrp="1"/>
          </p:cNvSpPr>
          <p:nvPr>
            <p:ph idx="1"/>
          </p:nvPr>
        </p:nvSpPr>
        <p:spPr>
          <a:xfrm>
            <a:off x="485322" y="1593353"/>
            <a:ext cx="8277678" cy="5112247"/>
          </a:xfrm>
        </p:spPr>
        <p:txBody>
          <a:bodyPr>
            <a:normAutofit/>
          </a:bodyPr>
          <a:lstStyle/>
          <a:p>
            <a:r>
              <a:rPr lang="en-US" sz="2200" b="1" dirty="0" smtClean="0">
                <a:solidFill>
                  <a:schemeClr val="bg2">
                    <a:lumMod val="50000"/>
                  </a:schemeClr>
                </a:solidFill>
                <a:latin typeface="+mj-lt"/>
              </a:rPr>
              <a:t>Contract Delivery</a:t>
            </a:r>
          </a:p>
          <a:p>
            <a:pPr lvl="1"/>
            <a:r>
              <a:rPr lang="en-US" sz="2200" dirty="0" smtClean="0">
                <a:solidFill>
                  <a:schemeClr val="bg2">
                    <a:lumMod val="50000"/>
                  </a:schemeClr>
                </a:solidFill>
                <a:latin typeface="+mj-lt"/>
              </a:rPr>
              <a:t>Execution of project scope against project plan and schedule</a:t>
            </a:r>
          </a:p>
          <a:p>
            <a:pPr lvl="1"/>
            <a:r>
              <a:rPr lang="en-US" sz="2200" dirty="0" smtClean="0">
                <a:solidFill>
                  <a:schemeClr val="bg2">
                    <a:lumMod val="50000"/>
                  </a:schemeClr>
                </a:solidFill>
                <a:latin typeface="+mj-lt"/>
              </a:rPr>
              <a:t>Monitoring &amp; reporting of actuals to planned/forecasted</a:t>
            </a:r>
          </a:p>
          <a:p>
            <a:pPr lvl="1"/>
            <a:r>
              <a:rPr lang="en-US" sz="2200" dirty="0" smtClean="0">
                <a:solidFill>
                  <a:schemeClr val="bg2">
                    <a:lumMod val="50000"/>
                  </a:schemeClr>
                </a:solidFill>
                <a:latin typeface="+mj-lt"/>
              </a:rPr>
              <a:t>Compliance with T&amp;Cs</a:t>
            </a:r>
          </a:p>
          <a:p>
            <a:pPr marL="334861" lvl="1" indent="-334861">
              <a:buChar char="•"/>
            </a:pPr>
            <a:r>
              <a:rPr lang="en-US" sz="2200" b="1" dirty="0" smtClean="0">
                <a:solidFill>
                  <a:schemeClr val="bg2">
                    <a:lumMod val="50000"/>
                  </a:schemeClr>
                </a:solidFill>
                <a:latin typeface="+mj-lt"/>
              </a:rPr>
              <a:t>First Invoice Review</a:t>
            </a:r>
          </a:p>
          <a:p>
            <a:pPr lvl="1"/>
            <a:r>
              <a:rPr lang="en-US" sz="2200" dirty="0" smtClean="0">
                <a:solidFill>
                  <a:schemeClr val="bg2">
                    <a:lumMod val="50000"/>
                  </a:schemeClr>
                </a:solidFill>
                <a:latin typeface="+mj-lt"/>
              </a:rPr>
              <a:t>Draft first invoice and proceed with first invoice review procedures with contract and subcontract administrators and project manager to verify accuracy and compliance with contractual requirements</a:t>
            </a:r>
          </a:p>
          <a:p>
            <a:pPr lvl="1"/>
            <a:r>
              <a:rPr lang="en-US" sz="2200" dirty="0" smtClean="0">
                <a:solidFill>
                  <a:schemeClr val="bg2">
                    <a:lumMod val="50000"/>
                  </a:schemeClr>
                </a:solidFill>
                <a:latin typeface="+mj-lt"/>
              </a:rPr>
              <a:t>Edit and update to establish precedence/prototype for subsequent invoices to follow</a:t>
            </a:r>
          </a:p>
          <a:p>
            <a:pPr lvl="1"/>
            <a:endParaRPr lang="en-US" dirty="0"/>
          </a:p>
        </p:txBody>
      </p:sp>
      <p:sp>
        <p:nvSpPr>
          <p:cNvPr id="5" name="Slide Number Placeholder 4"/>
          <p:cNvSpPr>
            <a:spLocks noGrp="1"/>
          </p:cNvSpPr>
          <p:nvPr>
            <p:ph type="sldNum" sz="quarter" idx="7"/>
          </p:nvPr>
        </p:nvSpPr>
        <p:spPr/>
        <p:txBody>
          <a:bodyPr/>
          <a:lstStyle/>
          <a:p>
            <a:pPr marL="25400">
              <a:lnSpc>
                <a:spcPct val="100000"/>
              </a:lnSpc>
            </a:pPr>
            <a:fld id="{81D60167-4931-47E6-BA6A-407CBD079E47}" type="slidenum">
              <a:rPr lang="en-US" smtClean="0"/>
              <a:t>8</a:t>
            </a:fld>
            <a:endParaRPr lang="en-US" dirty="0"/>
          </a:p>
        </p:txBody>
      </p:sp>
    </p:spTree>
    <p:extLst>
      <p:ext uri="{BB962C8B-B14F-4D97-AF65-F5344CB8AC3E}">
        <p14:creationId xmlns:p14="http://schemas.microsoft.com/office/powerpoint/2010/main" val="2713682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low chart title Pre-Award NOTE All flows with arrows  are Goverment Functions&#10;Starring on the left are three heading catigores &#10;First heading is Acqusition Planing Under this heading is box 1  Requirments determination which flows to Market Reasearch.&#10;Second heading is Acqusition methodology Under this heading Market research from the privious heading flow to Solicitation which flows to Evaluatonis&#10;Third Heading Source Selection Under this heading Evlauaiton from the previous heading flows to Negotiation which flows to Selectioin which flows to Award.&#10;award flows to another line startibng from the left under the title Contract Performance &amp; Administration&#10;Award from above flows to Post award Oreination which flows to Contract performance folws to Inspection acceptance flows to Contract modificaton folws to Contract Closeout Final Payment.  All but the last box are highlighted in yellow.&#10;&#10;Non-government functions thse are not in a flow chart but listed under each heading as follows:&#10;Under Pre-award Acqusition planning is busienss planing and marketing.  Under Acqusition Methodology is Proposal preperation; under Source Selection is nogotation and protest.&#10;Under Contract performance &amp; Administration is a simlar non-giverment function list&#10;Under Post award Orientation is Work authorization and Subcontrtactnig; under Contract performance is Quality Assurance and Scheduled monitoring; under nspection/Acceptance is deleivery and invociing; under Contract Modificaitns is Equitable adjusment and Claims dispures; under contract Closeout final Payment is clsoeout Documentation and Final Invoice.  All but the last three are yellow highlighted. " title="Contract Performance &amp; Administration"/>
          <p:cNvSpPr>
            <a:spLocks noGrp="1"/>
          </p:cNvSpPr>
          <p:nvPr>
            <p:ph type="title"/>
          </p:nvPr>
        </p:nvSpPr>
        <p:spPr>
          <a:xfrm>
            <a:off x="0" y="0"/>
            <a:ext cx="9067800" cy="1219200"/>
          </a:xfrm>
        </p:spPr>
        <p:txBody>
          <a:bodyPr/>
          <a:lstStyle/>
          <a:p>
            <a:r>
              <a:rPr lang="en-US" dirty="0" smtClean="0">
                <a:solidFill>
                  <a:schemeClr val="accent1"/>
                </a:solidFill>
              </a:rPr>
              <a:t>Contract Performance &amp; Administration</a:t>
            </a:r>
            <a:endParaRPr lang="en-US" dirty="0">
              <a:solidFill>
                <a:schemeClr val="accent1"/>
              </a:solidFill>
            </a:endParaRPr>
          </a:p>
        </p:txBody>
      </p:sp>
      <p:sp>
        <p:nvSpPr>
          <p:cNvPr id="4" name="Date Placeholder 3"/>
          <p:cNvSpPr>
            <a:spLocks noGrp="1"/>
          </p:cNvSpPr>
          <p:nvPr>
            <p:ph type="dt" sz="half" idx="6"/>
          </p:nvPr>
        </p:nvSpPr>
        <p:spPr/>
        <p:txBody>
          <a:bodyPr/>
          <a:lstStyle/>
          <a:p>
            <a:fld id="{BEF2E4D3-0326-4054-9BB0-9710F58AC11D}" type="datetime1">
              <a:rPr lang="en-US" smtClean="0"/>
              <a:t>11/13/2015</a:t>
            </a:fld>
            <a:endParaRPr lang="en-US"/>
          </a:p>
        </p:txBody>
      </p:sp>
      <p:sp>
        <p:nvSpPr>
          <p:cNvPr id="5" name="Slide Number Placeholder 4"/>
          <p:cNvSpPr>
            <a:spLocks noGrp="1"/>
          </p:cNvSpPr>
          <p:nvPr>
            <p:ph type="sldNum" sz="quarter" idx="7"/>
          </p:nvPr>
        </p:nvSpPr>
        <p:spPr/>
        <p:txBody>
          <a:bodyPr/>
          <a:lstStyle/>
          <a:p>
            <a:pPr marL="25400">
              <a:lnSpc>
                <a:spcPct val="100000"/>
              </a:lnSpc>
            </a:pPr>
            <a:fld id="{81D60167-4931-47E6-BA6A-407CBD079E47}" type="slidenum">
              <a:rPr lang="en-US" smtClean="0"/>
              <a:t>9</a:t>
            </a:fld>
            <a:endParaRPr lang="en-US" dirty="0"/>
          </a:p>
        </p:txBody>
      </p:sp>
      <p:pic>
        <p:nvPicPr>
          <p:cNvPr id="2050" name="Picture 2" title="Contract Performance &amp; Admini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8" y="1676400"/>
            <a:ext cx="804862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859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2595</TotalTime>
  <Words>5456</Words>
  <Application>Microsoft Office PowerPoint</Application>
  <PresentationFormat>On-screen Show (4:3)</PresentationFormat>
  <Paragraphs>683</Paragraphs>
  <Slides>69</Slides>
  <Notes>6</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CMS_template</vt:lpstr>
      <vt:lpstr>FAR 42.302, Contract Administration </vt:lpstr>
      <vt:lpstr> Agenda</vt:lpstr>
      <vt:lpstr>FAR Part 16 – Contract Types Range of Contract Types and Risk</vt:lpstr>
      <vt:lpstr>Service Contracts</vt:lpstr>
      <vt:lpstr>Government Contract Life-Cycle</vt:lpstr>
      <vt:lpstr>Pre Award and Proposal Activities</vt:lpstr>
      <vt:lpstr>Contract Award Activities</vt:lpstr>
      <vt:lpstr>Contract Award Activities – Cont’d</vt:lpstr>
      <vt:lpstr>Contract Performance &amp; Administration</vt:lpstr>
      <vt:lpstr>Steps in Contract Administration Planning</vt:lpstr>
      <vt:lpstr>Ongoing Organizational Compliance Activities</vt:lpstr>
      <vt:lpstr>Contract Performance Priorities</vt:lpstr>
      <vt:lpstr>Inspection/Acceptance</vt:lpstr>
      <vt:lpstr> Who is the Cognizant Federal Agency?</vt:lpstr>
      <vt:lpstr> HHSAR 342.705</vt:lpstr>
      <vt:lpstr> Who is the Cognizant Federal Audit Agency?</vt:lpstr>
      <vt:lpstr>Contract Administration Activities</vt:lpstr>
      <vt:lpstr>Contract Administration Activities</vt:lpstr>
      <vt:lpstr>Contract Administration Activities (Continued)</vt:lpstr>
      <vt:lpstr>Contract Administration Activities (continued)</vt:lpstr>
      <vt:lpstr>Contract Administration Activities (continued)</vt:lpstr>
      <vt:lpstr> 42.302 Contract Administration Functions</vt:lpstr>
      <vt:lpstr> Typical US Government System Audits and Organizational Applicability </vt:lpstr>
      <vt:lpstr> Typical US Government System Audits and Organizational Applicability </vt:lpstr>
      <vt:lpstr>What is an indirect cost rate? FAR 42.7</vt:lpstr>
      <vt:lpstr>FAR Part 30: Cost Accounting Standards and Administration</vt:lpstr>
      <vt:lpstr>FAR Part 30: Cost Accounting Standards and Administration</vt:lpstr>
      <vt:lpstr>FAR Part 30: Cost Accounting Standards and Administration</vt:lpstr>
      <vt:lpstr>Contract Changes and Modifications</vt:lpstr>
      <vt:lpstr> 42.302 Contract administration functions</vt:lpstr>
      <vt:lpstr> 42.302 Contract Administration functions</vt:lpstr>
      <vt:lpstr>FAR Part 43.1; 43.2; 43.103  Contract Modifications</vt:lpstr>
      <vt:lpstr>Contract Changes</vt:lpstr>
      <vt:lpstr>Categories of Changes</vt:lpstr>
      <vt:lpstr>Constructive Change</vt:lpstr>
      <vt:lpstr>Equitable Adjustment</vt:lpstr>
      <vt:lpstr>What can be changed?   Scope of Contract Issues</vt:lpstr>
      <vt:lpstr>Estimate the Impact of the Change</vt:lpstr>
      <vt:lpstr>FAR Part 31: Contract Cost Principles and Procedures</vt:lpstr>
      <vt:lpstr>Contract Pricing (FAR 15.4)</vt:lpstr>
      <vt:lpstr>Contract Pricing (FAR 15.4)</vt:lpstr>
      <vt:lpstr>Contract Pricing (FAR 15.4)</vt:lpstr>
      <vt:lpstr>Contract Pricing (FAR 15.4)</vt:lpstr>
      <vt:lpstr>Option Years</vt:lpstr>
      <vt:lpstr>Exercising an Option IAW the Contract</vt:lpstr>
      <vt:lpstr>Government’s Unilateral Right to Extend a Contract for Services up to Six Months</vt:lpstr>
      <vt:lpstr>Subcontract Management</vt:lpstr>
      <vt:lpstr>FAR Part 44.2 &amp; 44.3 - Subcontracting Policies and Procedures</vt:lpstr>
      <vt:lpstr>Privity of Contract</vt:lpstr>
      <vt:lpstr>FAR Part 32: Contract Financing</vt:lpstr>
      <vt:lpstr>FAR Part 32: Contract Financing</vt:lpstr>
      <vt:lpstr>FAR Part 32: Contract Financing</vt:lpstr>
      <vt:lpstr>Contract Closeout Activities</vt:lpstr>
      <vt:lpstr>Contract Closeout Activities</vt:lpstr>
      <vt:lpstr>Contract Closeout Activities</vt:lpstr>
      <vt:lpstr>Why is Contract Closeout Important?</vt:lpstr>
      <vt:lpstr>Allowability  FAR Part 31: Contract Cost Principles and Procedures</vt:lpstr>
      <vt:lpstr>Challenges</vt:lpstr>
      <vt:lpstr>Conflict of Interest – What is a Conflict?</vt:lpstr>
      <vt:lpstr>Novation and Change-of-Name Agreements</vt:lpstr>
      <vt:lpstr>Suspension of Work, Stop-Work Orders and Government Delay of Work</vt:lpstr>
      <vt:lpstr>FAR Part 49 - Terminations of Contracts</vt:lpstr>
      <vt:lpstr>FAR Part 49 - Excusable Delays</vt:lpstr>
      <vt:lpstr>What is a notice of intent to disallow costs?</vt:lpstr>
      <vt:lpstr>Important Terminology</vt:lpstr>
      <vt:lpstr>Encouraged to Resolve at Lowest Level</vt:lpstr>
      <vt:lpstr>Certification of Claims</vt:lpstr>
      <vt:lpstr>What is Alternative Dispute Resolution (ADR)?</vt:lpstr>
      <vt:lpstr>Questions?</vt:lpstr>
    </vt:vector>
  </TitlesOfParts>
  <Company>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Werder</dc:creator>
  <cp:lastModifiedBy>Greg Gesterling</cp:lastModifiedBy>
  <cp:revision>179</cp:revision>
  <cp:lastPrinted>2015-09-24T19:09:11Z</cp:lastPrinted>
  <dcterms:created xsi:type="dcterms:W3CDTF">2015-04-21T18:43:12Z</dcterms:created>
  <dcterms:modified xsi:type="dcterms:W3CDTF">2015-11-13T18:14:00Z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-602464561</vt:i4>
  </property>
  <property fmtid="{D5CDD505-2E9C-101B-9397-08002B2CF9AE}" pid="3" name="_NewReviewCycle">
    <vt:lpwstr/>
  </property>
  <property fmtid="{D5CDD505-2E9C-101B-9397-08002B2CF9AE}" pid="4" name="_EmailSubject">
    <vt:lpwstr>Industry Day Documents/ Page - Internet</vt:lpwstr>
  </property>
  <property fmtid="{D5CDD505-2E9C-101B-9397-08002B2CF9AE}" pid="5" name="_AuthorEmail">
    <vt:lpwstr>Kevin.Whetham@cms.hhs.gov</vt:lpwstr>
  </property>
  <property fmtid="{D5CDD505-2E9C-101B-9397-08002B2CF9AE}" pid="6" name="_AuthorEmailDisplayName">
    <vt:lpwstr>Whetham, Kevin M. (CMS/CTR)</vt:lpwstr>
  </property>
  <property fmtid="{D5CDD505-2E9C-101B-9397-08002B2CF9AE}" pid="7" name="_PreviousAdHocReviewCycleID">
    <vt:i4>-58259338</vt:i4>
  </property>
</Properties>
</file>