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9" r:id="rId5"/>
  </p:sldMasterIdLst>
  <p:notesMasterIdLst>
    <p:notesMasterId r:id="rId25"/>
  </p:notesMasterIdLst>
  <p:handoutMasterIdLst>
    <p:handoutMasterId r:id="rId26"/>
  </p:handoutMasterIdLst>
  <p:sldIdLst>
    <p:sldId id="256" r:id="rId6"/>
    <p:sldId id="320" r:id="rId7"/>
    <p:sldId id="307" r:id="rId8"/>
    <p:sldId id="308" r:id="rId9"/>
    <p:sldId id="309" r:id="rId10"/>
    <p:sldId id="310" r:id="rId11"/>
    <p:sldId id="311" r:id="rId12"/>
    <p:sldId id="312" r:id="rId13"/>
    <p:sldId id="313" r:id="rId14"/>
    <p:sldId id="314" r:id="rId15"/>
    <p:sldId id="285" r:id="rId16"/>
    <p:sldId id="315" r:id="rId17"/>
    <p:sldId id="316" r:id="rId18"/>
    <p:sldId id="317" r:id="rId19"/>
    <p:sldId id="318" r:id="rId20"/>
    <p:sldId id="319" r:id="rId21"/>
    <p:sldId id="279" r:id="rId22"/>
    <p:sldId id="282" r:id="rId23"/>
    <p:sldId id="281"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7">
          <p15:clr>
            <a:srgbClr val="A4A3A4"/>
          </p15:clr>
        </p15:guide>
        <p15:guide id="2" pos="480">
          <p15:clr>
            <a:srgbClr val="A4A3A4"/>
          </p15:clr>
        </p15:guide>
        <p15:guide id="3" orient="horz" pos="3931">
          <p15:clr>
            <a:srgbClr val="A4A3A4"/>
          </p15:clr>
        </p15:guide>
        <p15:guide id="4" orient="horz" pos="1051">
          <p15:clr>
            <a:srgbClr val="A4A3A4"/>
          </p15:clr>
        </p15:guide>
        <p15:guide id="5" orient="horz" pos="4185">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guide id="3"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ison Jung" initials="MJ" lastIdx="6" clrIdx="0">
    <p:extLst>
      <p:ext uri="{19B8F6BF-5375-455C-9EA6-DF929625EA0E}">
        <p15:presenceInfo xmlns:p15="http://schemas.microsoft.com/office/powerpoint/2012/main" userId="S-1-5-21-1708537768-2111687655-682003330-37754" providerId="AD"/>
      </p:ext>
    </p:extLst>
  </p:cmAuthor>
  <p:cmAuthor id="2" name="Jean-Luc" initials="J" lastIdx="1" clrIdx="1">
    <p:extLst>
      <p:ext uri="{19B8F6BF-5375-455C-9EA6-DF929625EA0E}">
        <p15:presenceInfo xmlns:p15="http://schemas.microsoft.com/office/powerpoint/2012/main" userId="Jean-Lu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C1C"/>
    <a:srgbClr val="D4DCE6"/>
    <a:srgbClr val="C0CD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9" autoAdjust="0"/>
    <p:restoredTop sz="83430" autoAdjust="0"/>
  </p:normalViewPr>
  <p:slideViewPr>
    <p:cSldViewPr snapToGrid="0">
      <p:cViewPr varScale="1">
        <p:scale>
          <a:sx n="91" d="100"/>
          <a:sy n="91" d="100"/>
        </p:scale>
        <p:origin x="612" y="84"/>
      </p:cViewPr>
      <p:guideLst>
        <p:guide orient="horz" pos="1047"/>
        <p:guide pos="480"/>
        <p:guide orient="horz" pos="3931"/>
        <p:guide orient="horz" pos="1051"/>
        <p:guide orient="horz" pos="4185"/>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8" d="100"/>
          <a:sy n="98" d="100"/>
        </p:scale>
        <p:origin x="-3564" y="-96"/>
      </p:cViewPr>
      <p:guideLst>
        <p:guide orient="horz" pos="2928"/>
        <p:guide pos="2160"/>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1440" tIns="45720" rIns="91440" bIns="45720" rtlCol="0"/>
          <a:lstStyle>
            <a:lvl1pPr algn="r">
              <a:defRPr sz="1200"/>
            </a:lvl1pPr>
          </a:lstStyle>
          <a:p>
            <a:fld id="{8AB85922-25DF-4734-B142-4EE100FF03D3}" type="datetimeFigureOut">
              <a:rPr lang="en-US" smtClean="0"/>
              <a:t>1/5/2018</a:t>
            </a:fld>
            <a:endParaRPr lang="en-US"/>
          </a:p>
        </p:txBody>
      </p:sp>
      <p:sp>
        <p:nvSpPr>
          <p:cNvPr id="4" name="Footer Placeholder 3"/>
          <p:cNvSpPr>
            <a:spLocks noGrp="1"/>
          </p:cNvSpPr>
          <p:nvPr>
            <p:ph type="ftr" sz="quarter" idx="2"/>
          </p:nvPr>
        </p:nvSpPr>
        <p:spPr>
          <a:xfrm>
            <a:off x="0" y="8829968"/>
            <a:ext cx="303784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1440" tIns="45720" rIns="91440" bIns="45720" rtlCol="0" anchor="b"/>
          <a:lstStyle>
            <a:lvl1pPr algn="r">
              <a:defRPr sz="1200"/>
            </a:lvl1pPr>
          </a:lstStyle>
          <a:p>
            <a:fld id="{38C00A4C-621E-4639-B2AE-353B5A48ADED}" type="slidenum">
              <a:rPr lang="en-US" smtClean="0"/>
              <a:t>‹#›</a:t>
            </a:fld>
            <a:endParaRPr lang="en-US"/>
          </a:p>
        </p:txBody>
      </p:sp>
    </p:spTree>
    <p:extLst>
      <p:ext uri="{BB962C8B-B14F-4D97-AF65-F5344CB8AC3E}">
        <p14:creationId xmlns:p14="http://schemas.microsoft.com/office/powerpoint/2010/main" val="34465397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83F7121E-249D-4133-85CD-DEC0CAC6A647}" type="datetimeFigureOut">
              <a:rPr lang="en-US" smtClean="0"/>
              <a:t>1/5/2018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082333B6-F817-44B0-9873-3D1B8BC73C06}" type="slidenum">
              <a:rPr lang="en-US" smtClean="0"/>
              <a:t>‹#›</a:t>
            </a:fld>
            <a:endParaRPr lang="en-US" dirty="0"/>
          </a:p>
        </p:txBody>
      </p:sp>
    </p:spTree>
    <p:extLst>
      <p:ext uri="{BB962C8B-B14F-4D97-AF65-F5344CB8AC3E}">
        <p14:creationId xmlns:p14="http://schemas.microsoft.com/office/powerpoint/2010/main" val="2208865123"/>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200"/>
      </a:spcBef>
      <a:defRPr sz="1200" kern="1200">
        <a:solidFill>
          <a:schemeClr val="tx1"/>
        </a:solidFill>
        <a:latin typeface="+mn-lt"/>
        <a:ea typeface="+mn-ea"/>
        <a:cs typeface="+mn-cs"/>
      </a:defRPr>
    </a:lvl1pPr>
    <a:lvl2pPr marL="182880" algn="l" defTabSz="914400" rtl="0" eaLnBrk="1" latinLnBrk="0" hangingPunct="1">
      <a:spcBef>
        <a:spcPts val="200"/>
      </a:spcBef>
      <a:defRPr sz="1200" kern="1200">
        <a:solidFill>
          <a:schemeClr val="tx1"/>
        </a:solidFill>
        <a:latin typeface="+mn-lt"/>
        <a:ea typeface="+mn-ea"/>
        <a:cs typeface="+mn-cs"/>
      </a:defRPr>
    </a:lvl2pPr>
    <a:lvl3pPr marL="365760" algn="l" defTabSz="914400" rtl="0" eaLnBrk="1" latinLnBrk="0" hangingPunct="1">
      <a:spcBef>
        <a:spcPts val="200"/>
      </a:spcBef>
      <a:defRPr sz="1200" kern="1200">
        <a:solidFill>
          <a:schemeClr val="tx1"/>
        </a:solidFill>
        <a:latin typeface="+mn-lt"/>
        <a:ea typeface="+mn-ea"/>
        <a:cs typeface="+mn-cs"/>
      </a:defRPr>
    </a:lvl3pPr>
    <a:lvl4pPr marL="548640" algn="l" defTabSz="914400" rtl="0" eaLnBrk="1" latinLnBrk="0" hangingPunct="1">
      <a:spcBef>
        <a:spcPts val="200"/>
      </a:spcBef>
      <a:defRPr sz="1200" kern="1200">
        <a:solidFill>
          <a:schemeClr val="tx1"/>
        </a:solidFill>
        <a:latin typeface="+mn-lt"/>
        <a:ea typeface="+mn-ea"/>
        <a:cs typeface="+mn-cs"/>
      </a:defRPr>
    </a:lvl4pPr>
    <a:lvl5pPr marL="731520" algn="l" defTabSz="914400" rtl="0" eaLnBrk="1" latinLnBrk="0" hangingPunct="1">
      <a:spcBef>
        <a:spcPts val="200"/>
      </a:spcBef>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dirty="0"/>
          </a:p>
        </p:txBody>
      </p:sp>
      <p:sp>
        <p:nvSpPr>
          <p:cNvPr id="4" name="Slide Number Placeholder 3"/>
          <p:cNvSpPr>
            <a:spLocks noGrp="1"/>
          </p:cNvSpPr>
          <p:nvPr>
            <p:ph type="sldNum" sz="quarter" idx="10"/>
          </p:nvPr>
        </p:nvSpPr>
        <p:spPr/>
        <p:txBody>
          <a:bodyPr/>
          <a:lstStyle/>
          <a:p>
            <a:fld id="{082333B6-F817-44B0-9873-3D1B8BC73C06}" type="slidenum">
              <a:rPr lang="en-US" smtClean="0"/>
              <a:t>2</a:t>
            </a:fld>
            <a:endParaRPr lang="en-US" dirty="0"/>
          </a:p>
        </p:txBody>
      </p:sp>
    </p:spTree>
    <p:extLst>
      <p:ext uri="{BB962C8B-B14F-4D97-AF65-F5344CB8AC3E}">
        <p14:creationId xmlns:p14="http://schemas.microsoft.com/office/powerpoint/2010/main" val="552310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dirty="0"/>
          </a:p>
        </p:txBody>
      </p:sp>
      <p:sp>
        <p:nvSpPr>
          <p:cNvPr id="4" name="Slide Number Placeholder 3"/>
          <p:cNvSpPr>
            <a:spLocks noGrp="1"/>
          </p:cNvSpPr>
          <p:nvPr>
            <p:ph type="sldNum" sz="quarter" idx="10"/>
          </p:nvPr>
        </p:nvSpPr>
        <p:spPr/>
        <p:txBody>
          <a:bodyPr/>
          <a:lstStyle/>
          <a:p>
            <a:fld id="{082333B6-F817-44B0-9873-3D1B8BC73C06}" type="slidenum">
              <a:rPr lang="en-US" smtClean="0"/>
              <a:t>4</a:t>
            </a:fld>
            <a:endParaRPr lang="en-US" dirty="0"/>
          </a:p>
        </p:txBody>
      </p:sp>
    </p:spTree>
    <p:extLst>
      <p:ext uri="{BB962C8B-B14F-4D97-AF65-F5344CB8AC3E}">
        <p14:creationId xmlns:p14="http://schemas.microsoft.com/office/powerpoint/2010/main" val="1087764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2333B6-F817-44B0-9873-3D1B8BC73C06}" type="slidenum">
              <a:rPr lang="en-US" smtClean="0"/>
              <a:t>6</a:t>
            </a:fld>
            <a:endParaRPr lang="en-US" dirty="0"/>
          </a:p>
        </p:txBody>
      </p:sp>
    </p:spTree>
    <p:extLst>
      <p:ext uri="{BB962C8B-B14F-4D97-AF65-F5344CB8AC3E}">
        <p14:creationId xmlns:p14="http://schemas.microsoft.com/office/powerpoint/2010/main" val="114400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2333B6-F817-44B0-9873-3D1B8BC73C06}" type="slidenum">
              <a:rPr lang="en-US" smtClean="0"/>
              <a:t>7</a:t>
            </a:fld>
            <a:endParaRPr lang="en-US" dirty="0"/>
          </a:p>
        </p:txBody>
      </p:sp>
    </p:spTree>
    <p:extLst>
      <p:ext uri="{BB962C8B-B14F-4D97-AF65-F5344CB8AC3E}">
        <p14:creationId xmlns:p14="http://schemas.microsoft.com/office/powerpoint/2010/main" val="3596589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2333B6-F817-44B0-9873-3D1B8BC73C06}" type="slidenum">
              <a:rPr lang="en-US" smtClean="0"/>
              <a:t>9</a:t>
            </a:fld>
            <a:endParaRPr lang="en-US" dirty="0"/>
          </a:p>
        </p:txBody>
      </p:sp>
    </p:spTree>
    <p:extLst>
      <p:ext uri="{BB962C8B-B14F-4D97-AF65-F5344CB8AC3E}">
        <p14:creationId xmlns:p14="http://schemas.microsoft.com/office/powerpoint/2010/main" val="33277861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 Placeholder 2"/>
          <p:cNvSpPr>
            <a:spLocks noGrp="1"/>
          </p:cNvSpPr>
          <p:nvPr>
            <p:ph type="body" idx="10"/>
          </p:nvPr>
        </p:nvSpPr>
        <p:spPr>
          <a:xfrm>
            <a:off x="2624666" y="4724400"/>
            <a:ext cx="5710767" cy="1066800"/>
          </a:xfrm>
        </p:spPr>
        <p:txBody>
          <a:bodyPr lIns="0" tIns="0" rIns="0" bIns="0" anchor="t" anchorCtr="0">
            <a:noAutofit/>
          </a:bodyPr>
          <a:lstStyle>
            <a:lvl1pPr marL="0" indent="0">
              <a:spcBef>
                <a:spcPts val="0"/>
              </a:spcBef>
              <a:buNone/>
              <a:defRPr sz="1800" b="0">
                <a:solidFill>
                  <a:srgbClr val="1C1C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Text Placeholder 5"/>
          <p:cNvSpPr>
            <a:spLocks noGrp="1"/>
          </p:cNvSpPr>
          <p:nvPr>
            <p:ph type="body" sz="quarter" idx="11" hasCustomPrompt="1"/>
          </p:nvPr>
        </p:nvSpPr>
        <p:spPr>
          <a:xfrm>
            <a:off x="2624666" y="5977758"/>
            <a:ext cx="5676900" cy="390525"/>
          </a:xfrm>
        </p:spPr>
        <p:txBody>
          <a:bodyPr/>
          <a:lstStyle>
            <a:lvl1pPr marL="0" indent="0">
              <a:buNone/>
              <a:defRPr sz="1800" b="0" i="1" baseline="0">
                <a:solidFill>
                  <a:srgbClr val="1C1C1C"/>
                </a:solidFill>
              </a:defRPr>
            </a:lvl1pPr>
          </a:lstStyle>
          <a:p>
            <a:pPr lvl="0"/>
            <a:r>
              <a:rPr lang="en-US" dirty="0"/>
              <a:t>Month 0, 0000</a:t>
            </a:r>
          </a:p>
        </p:txBody>
      </p:sp>
      <p:sp>
        <p:nvSpPr>
          <p:cNvPr id="3" name="Title 2"/>
          <p:cNvSpPr>
            <a:spLocks noGrp="1"/>
          </p:cNvSpPr>
          <p:nvPr>
            <p:ph type="title"/>
          </p:nvPr>
        </p:nvSpPr>
        <p:spPr>
          <a:xfrm>
            <a:off x="2624666" y="2692399"/>
            <a:ext cx="5724575" cy="1845417"/>
          </a:xfrm>
        </p:spPr>
        <p:txBody>
          <a:bodyPr/>
          <a:lstStyle>
            <a:lvl1pPr>
              <a:defRPr baseline="0">
                <a:solidFill>
                  <a:srgbClr val="1C1C1C"/>
                </a:solidFill>
              </a:defRPr>
            </a:lvl1pPr>
          </a:lstStyle>
          <a:p>
            <a:r>
              <a:rPr lang="en-US"/>
              <a:t>Click to edit Master title style</a:t>
            </a:r>
            <a:endParaRPr lang="en-US" dirty="0"/>
          </a:p>
        </p:txBody>
      </p:sp>
    </p:spTree>
    <p:extLst>
      <p:ext uri="{BB962C8B-B14F-4D97-AF65-F5344CB8AC3E}">
        <p14:creationId xmlns:p14="http://schemas.microsoft.com/office/powerpoint/2010/main" val="3510802246"/>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ig Picture Only">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CCC6898-6007-4132-BD9E-84FB4BADD336}" type="slidenum">
              <a:rPr lang="en-US" smtClean="0"/>
              <a:t>‹#›</a:t>
            </a:fld>
            <a:endParaRPr lang="en-US" dirty="0"/>
          </a:p>
        </p:txBody>
      </p:sp>
      <p:sp>
        <p:nvSpPr>
          <p:cNvPr id="6" name="Picture Placeholder 5"/>
          <p:cNvSpPr>
            <a:spLocks noGrp="1"/>
          </p:cNvSpPr>
          <p:nvPr>
            <p:ph type="pic" sz="quarter" idx="13" hasCustomPrompt="1"/>
          </p:nvPr>
        </p:nvSpPr>
        <p:spPr>
          <a:xfrm>
            <a:off x="0" y="0"/>
            <a:ext cx="9144000" cy="6281928"/>
          </a:xfrm>
        </p:spPr>
        <p:txBody>
          <a:bodyPr/>
          <a:lstStyle>
            <a:lvl1pPr>
              <a:defRPr/>
            </a:lvl1pPr>
          </a:lstStyle>
          <a:p>
            <a:r>
              <a:rPr lang="en-US" dirty="0"/>
              <a:t>Click icon to add graphic/picture</a:t>
            </a:r>
          </a:p>
        </p:txBody>
      </p:sp>
    </p:spTree>
    <p:extLst>
      <p:ext uri="{BB962C8B-B14F-4D97-AF65-F5344CB8AC3E}">
        <p14:creationId xmlns:p14="http://schemas.microsoft.com/office/powerpoint/2010/main" val="3962341048"/>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Display Text No Bullets Green">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2819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3" name="Rectangle 2"/>
          <p:cNvSpPr/>
          <p:nvPr/>
        </p:nvSpPr>
        <p:spPr>
          <a:xfrm>
            <a:off x="0" y="0"/>
            <a:ext cx="9144000" cy="62819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762000" y="304800"/>
            <a:ext cx="7924800" cy="1143000"/>
          </a:xfrm>
          <a:noFill/>
        </p:spPr>
        <p:txBody>
          <a:bodyPr>
            <a:noAutofit/>
          </a:bodyPr>
          <a:lstStyle>
            <a:lvl1pPr>
              <a:defRPr sz="3600">
                <a:solidFill>
                  <a:schemeClr val="bg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8" name="Text Placeholder 7"/>
          <p:cNvSpPr>
            <a:spLocks noGrp="1"/>
          </p:cNvSpPr>
          <p:nvPr>
            <p:ph type="body" sz="quarter" idx="15"/>
          </p:nvPr>
        </p:nvSpPr>
        <p:spPr>
          <a:xfrm>
            <a:off x="762000" y="1662113"/>
            <a:ext cx="7924800" cy="4570412"/>
          </a:xfrm>
        </p:spPr>
        <p:txBody>
          <a:bodyPr/>
          <a:lstStyle>
            <a:lvl1pPr marL="0" indent="0">
              <a:spcBef>
                <a:spcPts val="0"/>
              </a:spcBef>
              <a:spcAft>
                <a:spcPts val="1200"/>
              </a:spcAft>
              <a:buNone/>
              <a:defRPr sz="3200">
                <a:solidFill>
                  <a:schemeClr val="bg1"/>
                </a:solidFill>
              </a:defRPr>
            </a:lvl1pPr>
            <a:lvl2pPr marL="365760" indent="0">
              <a:spcBef>
                <a:spcPts val="0"/>
              </a:spcBef>
              <a:spcAft>
                <a:spcPts val="1200"/>
              </a:spcAft>
              <a:buNone/>
              <a:defRPr>
                <a:solidFill>
                  <a:schemeClr val="bg1"/>
                </a:solidFill>
              </a:defRPr>
            </a:lvl2pPr>
            <a:lvl3pPr marL="731520" indent="0">
              <a:spcBef>
                <a:spcPts val="0"/>
              </a:spcBef>
              <a:spcAft>
                <a:spcPts val="1200"/>
              </a:spcAft>
              <a:buNone/>
              <a:defRPr>
                <a:solidFill>
                  <a:schemeClr val="bg1"/>
                </a:solidFill>
              </a:defRPr>
            </a:lvl3pPr>
            <a:lvl4pPr marL="1097280" indent="0">
              <a:spcBef>
                <a:spcPts val="0"/>
              </a:spcBef>
              <a:spcAft>
                <a:spcPts val="1200"/>
              </a:spcAft>
              <a:buNone/>
              <a:defRPr>
                <a:solidFill>
                  <a:schemeClr val="bg1"/>
                </a:solidFill>
              </a:defRPr>
            </a:lvl4pPr>
            <a:lvl5pPr marL="1463040" indent="0">
              <a:spcBef>
                <a:spcPts val="0"/>
              </a:spcBef>
              <a:spcAft>
                <a:spcPts val="1200"/>
              </a:spcAft>
              <a:buNone/>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327219331"/>
      </p:ext>
    </p:extLst>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splay Text No Bullets Blue">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2819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3" name="Rectangle 2"/>
          <p:cNvSpPr/>
          <p:nvPr/>
        </p:nvSpPr>
        <p:spPr>
          <a:xfrm>
            <a:off x="0" y="0"/>
            <a:ext cx="9144000" cy="62819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762000" y="304800"/>
            <a:ext cx="7924800" cy="1143000"/>
          </a:xfrm>
          <a:noFill/>
        </p:spPr>
        <p:txBody>
          <a:bodyPr>
            <a:noAutofit/>
          </a:bodyPr>
          <a:lstStyle>
            <a:lvl1pPr>
              <a:defRPr sz="3600">
                <a:solidFill>
                  <a:schemeClr val="bg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8" name="Text Placeholder 7"/>
          <p:cNvSpPr>
            <a:spLocks noGrp="1"/>
          </p:cNvSpPr>
          <p:nvPr>
            <p:ph type="body" sz="quarter" idx="15"/>
          </p:nvPr>
        </p:nvSpPr>
        <p:spPr>
          <a:xfrm>
            <a:off x="762000" y="1662113"/>
            <a:ext cx="7924800" cy="4570412"/>
          </a:xfrm>
        </p:spPr>
        <p:txBody>
          <a:bodyPr/>
          <a:lstStyle>
            <a:lvl1pPr marL="0" indent="0">
              <a:spcBef>
                <a:spcPts val="0"/>
              </a:spcBef>
              <a:spcAft>
                <a:spcPts val="1200"/>
              </a:spcAft>
              <a:buNone/>
              <a:defRPr sz="3200">
                <a:solidFill>
                  <a:schemeClr val="bg1"/>
                </a:solidFill>
              </a:defRPr>
            </a:lvl1pPr>
            <a:lvl2pPr marL="365760" indent="0">
              <a:spcBef>
                <a:spcPts val="0"/>
              </a:spcBef>
              <a:spcAft>
                <a:spcPts val="1200"/>
              </a:spcAft>
              <a:buNone/>
              <a:defRPr>
                <a:solidFill>
                  <a:schemeClr val="bg1"/>
                </a:solidFill>
              </a:defRPr>
            </a:lvl2pPr>
            <a:lvl3pPr marL="731520" indent="0">
              <a:spcBef>
                <a:spcPts val="0"/>
              </a:spcBef>
              <a:spcAft>
                <a:spcPts val="1200"/>
              </a:spcAft>
              <a:buNone/>
              <a:defRPr>
                <a:solidFill>
                  <a:schemeClr val="bg1"/>
                </a:solidFill>
              </a:defRPr>
            </a:lvl3pPr>
            <a:lvl4pPr marL="1097280" indent="0">
              <a:spcBef>
                <a:spcPts val="0"/>
              </a:spcBef>
              <a:spcAft>
                <a:spcPts val="1200"/>
              </a:spcAft>
              <a:buNone/>
              <a:defRPr>
                <a:solidFill>
                  <a:schemeClr val="bg1"/>
                </a:solidFill>
              </a:defRPr>
            </a:lvl4pPr>
            <a:lvl5pPr marL="1463040" indent="0">
              <a:spcBef>
                <a:spcPts val="0"/>
              </a:spcBef>
              <a:spcAft>
                <a:spcPts val="1200"/>
              </a:spcAft>
              <a:buNone/>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811647613"/>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Display Text No Bullets Orange">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2819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3" name="Rectangle 2"/>
          <p:cNvSpPr/>
          <p:nvPr/>
        </p:nvSpPr>
        <p:spPr>
          <a:xfrm>
            <a:off x="0" y="0"/>
            <a:ext cx="9144000" cy="62819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762000" y="304800"/>
            <a:ext cx="7924800" cy="1143000"/>
          </a:xfrm>
          <a:noFill/>
        </p:spPr>
        <p:txBody>
          <a:bodyPr>
            <a:noAutofit/>
          </a:bodyPr>
          <a:lstStyle>
            <a:lvl1pPr>
              <a:defRPr sz="3600">
                <a:solidFill>
                  <a:schemeClr val="bg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8" name="Text Placeholder 7"/>
          <p:cNvSpPr>
            <a:spLocks noGrp="1"/>
          </p:cNvSpPr>
          <p:nvPr>
            <p:ph type="body" sz="quarter" idx="15"/>
          </p:nvPr>
        </p:nvSpPr>
        <p:spPr>
          <a:xfrm>
            <a:off x="762000" y="1662113"/>
            <a:ext cx="7924800" cy="4570412"/>
          </a:xfrm>
        </p:spPr>
        <p:txBody>
          <a:bodyPr/>
          <a:lstStyle>
            <a:lvl1pPr marL="0" indent="0">
              <a:spcBef>
                <a:spcPts val="0"/>
              </a:spcBef>
              <a:spcAft>
                <a:spcPts val="1200"/>
              </a:spcAft>
              <a:buNone/>
              <a:defRPr sz="3200">
                <a:solidFill>
                  <a:schemeClr val="bg1"/>
                </a:solidFill>
              </a:defRPr>
            </a:lvl1pPr>
            <a:lvl2pPr marL="365760" indent="0">
              <a:spcBef>
                <a:spcPts val="0"/>
              </a:spcBef>
              <a:spcAft>
                <a:spcPts val="1200"/>
              </a:spcAft>
              <a:buNone/>
              <a:defRPr>
                <a:solidFill>
                  <a:schemeClr val="bg1"/>
                </a:solidFill>
              </a:defRPr>
            </a:lvl2pPr>
            <a:lvl3pPr marL="731520" indent="0">
              <a:spcBef>
                <a:spcPts val="0"/>
              </a:spcBef>
              <a:spcAft>
                <a:spcPts val="1200"/>
              </a:spcAft>
              <a:buNone/>
              <a:defRPr>
                <a:solidFill>
                  <a:schemeClr val="bg1"/>
                </a:solidFill>
              </a:defRPr>
            </a:lvl3pPr>
            <a:lvl4pPr marL="1097280" indent="0">
              <a:spcBef>
                <a:spcPts val="0"/>
              </a:spcBef>
              <a:spcAft>
                <a:spcPts val="1200"/>
              </a:spcAft>
              <a:buNone/>
              <a:defRPr>
                <a:solidFill>
                  <a:schemeClr val="bg1"/>
                </a:solidFill>
              </a:defRPr>
            </a:lvl4pPr>
            <a:lvl5pPr marL="1463040" indent="0">
              <a:spcBef>
                <a:spcPts val="0"/>
              </a:spcBef>
              <a:spcAft>
                <a:spcPts val="1200"/>
              </a:spcAft>
              <a:buNone/>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3287020397"/>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isplay Text No Bullets Purple">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2819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3" name="Rectangle 2"/>
          <p:cNvSpPr/>
          <p:nvPr/>
        </p:nvSpPr>
        <p:spPr>
          <a:xfrm>
            <a:off x="0" y="0"/>
            <a:ext cx="9144000" cy="62819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762000" y="304800"/>
            <a:ext cx="7924800" cy="1143000"/>
          </a:xfrm>
          <a:noFill/>
        </p:spPr>
        <p:txBody>
          <a:bodyPr>
            <a:noAutofit/>
          </a:bodyPr>
          <a:lstStyle>
            <a:lvl1pPr>
              <a:defRPr sz="3600">
                <a:solidFill>
                  <a:schemeClr val="bg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8" name="Text Placeholder 7"/>
          <p:cNvSpPr>
            <a:spLocks noGrp="1"/>
          </p:cNvSpPr>
          <p:nvPr>
            <p:ph type="body" sz="quarter" idx="15"/>
          </p:nvPr>
        </p:nvSpPr>
        <p:spPr>
          <a:xfrm>
            <a:off x="762000" y="1662113"/>
            <a:ext cx="7924800" cy="4570412"/>
          </a:xfrm>
        </p:spPr>
        <p:txBody>
          <a:bodyPr/>
          <a:lstStyle>
            <a:lvl1pPr marL="0" indent="0">
              <a:spcBef>
                <a:spcPts val="0"/>
              </a:spcBef>
              <a:spcAft>
                <a:spcPts val="1200"/>
              </a:spcAft>
              <a:buNone/>
              <a:defRPr sz="3200">
                <a:solidFill>
                  <a:schemeClr val="bg1"/>
                </a:solidFill>
              </a:defRPr>
            </a:lvl1pPr>
            <a:lvl2pPr marL="365760" indent="0">
              <a:spcBef>
                <a:spcPts val="0"/>
              </a:spcBef>
              <a:spcAft>
                <a:spcPts val="1200"/>
              </a:spcAft>
              <a:buNone/>
              <a:defRPr>
                <a:solidFill>
                  <a:schemeClr val="bg1"/>
                </a:solidFill>
              </a:defRPr>
            </a:lvl2pPr>
            <a:lvl3pPr marL="731520" indent="0">
              <a:spcBef>
                <a:spcPts val="0"/>
              </a:spcBef>
              <a:spcAft>
                <a:spcPts val="1200"/>
              </a:spcAft>
              <a:buNone/>
              <a:defRPr>
                <a:solidFill>
                  <a:schemeClr val="bg1"/>
                </a:solidFill>
              </a:defRPr>
            </a:lvl3pPr>
            <a:lvl4pPr marL="1097280" indent="0">
              <a:spcBef>
                <a:spcPts val="0"/>
              </a:spcBef>
              <a:spcAft>
                <a:spcPts val="1200"/>
              </a:spcAft>
              <a:buNone/>
              <a:defRPr>
                <a:solidFill>
                  <a:schemeClr val="bg1"/>
                </a:solidFill>
              </a:defRPr>
            </a:lvl4pPr>
            <a:lvl5pPr marL="1463040" indent="0">
              <a:spcBef>
                <a:spcPts val="0"/>
              </a:spcBef>
              <a:spcAft>
                <a:spcPts val="1200"/>
              </a:spcAft>
              <a:buNone/>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1724097310"/>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Speaker">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924800" cy="1143000"/>
          </a:xfrm>
          <a:noFill/>
        </p:spPr>
        <p:txBody>
          <a:bodyPr>
            <a:noAutofit/>
          </a:bodyPr>
          <a:lstStyle>
            <a:lvl1pPr>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4" name="Picture Placeholder 3"/>
          <p:cNvSpPr>
            <a:spLocks noGrp="1"/>
          </p:cNvSpPr>
          <p:nvPr>
            <p:ph type="pic" sz="quarter" idx="15"/>
          </p:nvPr>
        </p:nvSpPr>
        <p:spPr>
          <a:xfrm>
            <a:off x="762000" y="1662113"/>
            <a:ext cx="2441448" cy="3637856"/>
          </a:xfrm>
        </p:spPr>
        <p:txBody>
          <a:bodyPr/>
          <a:lstStyle/>
          <a:p>
            <a:r>
              <a:rPr lang="en-US"/>
              <a:t>Click icon to add picture</a:t>
            </a:r>
            <a:endParaRPr lang="en-US" dirty="0"/>
          </a:p>
        </p:txBody>
      </p:sp>
      <p:sp>
        <p:nvSpPr>
          <p:cNvPr id="9" name="Text Placeholder 8"/>
          <p:cNvSpPr>
            <a:spLocks noGrp="1"/>
          </p:cNvSpPr>
          <p:nvPr>
            <p:ph type="body" sz="quarter" idx="16" hasCustomPrompt="1"/>
          </p:nvPr>
        </p:nvSpPr>
        <p:spPr>
          <a:xfrm>
            <a:off x="3648722" y="1662113"/>
            <a:ext cx="5211193" cy="3620101"/>
          </a:xfrm>
        </p:spPr>
        <p:txBody>
          <a:bodyPr anchor="ctr" anchorCtr="0"/>
          <a:lstStyle>
            <a:lvl1pPr marL="0" indent="0">
              <a:spcBef>
                <a:spcPts val="0"/>
              </a:spcBef>
              <a:buFont typeface="Calibri" panose="020F0502020204030204" pitchFamily="34" charset="0"/>
              <a:buChar char="‌"/>
              <a:defRPr sz="2600" baseline="0"/>
            </a:lvl1pPr>
            <a:lvl2pPr marL="0" indent="0">
              <a:spcBef>
                <a:spcPts val="0"/>
              </a:spcBef>
              <a:buFont typeface="Calibri" panose="020F0502020204030204" pitchFamily="34" charset="0"/>
              <a:buChar char="‌"/>
              <a:defRPr sz="2600" b="0" i="1" baseline="0"/>
            </a:lvl2pPr>
          </a:lstStyle>
          <a:p>
            <a:pPr lvl="0"/>
            <a:r>
              <a:rPr lang="en-US" dirty="0"/>
              <a:t>Speaker Name</a:t>
            </a:r>
          </a:p>
          <a:p>
            <a:pPr lvl="1"/>
            <a:r>
              <a:rPr lang="en-US" dirty="0"/>
              <a:t>Title</a:t>
            </a:r>
          </a:p>
        </p:txBody>
      </p:sp>
    </p:spTree>
    <p:extLst>
      <p:ext uri="{BB962C8B-B14F-4D97-AF65-F5344CB8AC3E}">
        <p14:creationId xmlns:p14="http://schemas.microsoft.com/office/powerpoint/2010/main" val="1403797363"/>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2 Speakers">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924800" cy="1143000"/>
          </a:xfrm>
          <a:noFill/>
        </p:spPr>
        <p:txBody>
          <a:bodyPr>
            <a:noAutofit/>
          </a:bodyPr>
          <a:lstStyle>
            <a:lvl1pPr>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4" name="Picture Placeholder 3"/>
          <p:cNvSpPr>
            <a:spLocks noGrp="1" noChangeAspect="1"/>
          </p:cNvSpPr>
          <p:nvPr>
            <p:ph type="pic" sz="quarter" idx="15"/>
          </p:nvPr>
        </p:nvSpPr>
        <p:spPr>
          <a:xfrm>
            <a:off x="762000" y="1662113"/>
            <a:ext cx="2240280" cy="3374136"/>
          </a:xfrm>
        </p:spPr>
        <p:txBody>
          <a:bodyPr/>
          <a:lstStyle/>
          <a:p>
            <a:r>
              <a:rPr lang="en-US"/>
              <a:t>Click icon to add picture</a:t>
            </a:r>
            <a:endParaRPr lang="en-US" dirty="0"/>
          </a:p>
        </p:txBody>
      </p:sp>
      <p:sp>
        <p:nvSpPr>
          <p:cNvPr id="9" name="Text Placeholder 8"/>
          <p:cNvSpPr>
            <a:spLocks noGrp="1"/>
          </p:cNvSpPr>
          <p:nvPr>
            <p:ph type="body" sz="quarter" idx="16" hasCustomPrompt="1"/>
          </p:nvPr>
        </p:nvSpPr>
        <p:spPr>
          <a:xfrm>
            <a:off x="762000" y="5068534"/>
            <a:ext cx="3534791" cy="1010066"/>
          </a:xfrm>
        </p:spPr>
        <p:txBody>
          <a:bodyPr anchor="t" anchorCtr="0"/>
          <a:lstStyle>
            <a:lvl1pPr marL="0" indent="0">
              <a:lnSpc>
                <a:spcPct val="90000"/>
              </a:lnSpc>
              <a:spcBef>
                <a:spcPts val="0"/>
              </a:spcBef>
              <a:buFont typeface="Calibri" panose="020F0502020204030204" pitchFamily="34" charset="0"/>
              <a:buChar char="‌"/>
              <a:defRPr sz="2400" baseline="0"/>
            </a:lvl1pPr>
            <a:lvl2pPr marL="0" indent="0">
              <a:lnSpc>
                <a:spcPct val="90000"/>
              </a:lnSpc>
              <a:spcBef>
                <a:spcPts val="0"/>
              </a:spcBef>
              <a:buFont typeface="Calibri" panose="020F0502020204030204" pitchFamily="34" charset="0"/>
              <a:buChar char="‌"/>
              <a:defRPr sz="2400" b="0" i="1" baseline="0"/>
            </a:lvl2pPr>
          </a:lstStyle>
          <a:p>
            <a:pPr lvl="0"/>
            <a:r>
              <a:rPr lang="en-US" dirty="0"/>
              <a:t>Speaker Name</a:t>
            </a:r>
          </a:p>
          <a:p>
            <a:pPr lvl="1"/>
            <a:r>
              <a:rPr lang="en-US" dirty="0"/>
              <a:t>Title</a:t>
            </a:r>
          </a:p>
        </p:txBody>
      </p:sp>
      <p:sp>
        <p:nvSpPr>
          <p:cNvPr id="7" name="Picture Placeholder 6"/>
          <p:cNvSpPr>
            <a:spLocks noGrp="1" noChangeAspect="1"/>
          </p:cNvSpPr>
          <p:nvPr>
            <p:ph type="pic" sz="quarter" idx="17"/>
          </p:nvPr>
        </p:nvSpPr>
        <p:spPr>
          <a:xfrm>
            <a:off x="5005527" y="1655224"/>
            <a:ext cx="2240280" cy="3374304"/>
          </a:xfrm>
        </p:spPr>
        <p:txBody>
          <a:bodyPr/>
          <a:lstStyle/>
          <a:p>
            <a:r>
              <a:rPr lang="en-US"/>
              <a:t>Click icon to add picture</a:t>
            </a:r>
            <a:endParaRPr lang="en-US" dirty="0"/>
          </a:p>
        </p:txBody>
      </p:sp>
      <p:sp>
        <p:nvSpPr>
          <p:cNvPr id="12" name="Text Placeholder 11"/>
          <p:cNvSpPr>
            <a:spLocks noGrp="1"/>
          </p:cNvSpPr>
          <p:nvPr>
            <p:ph type="body" sz="quarter" idx="19" hasCustomPrompt="1"/>
          </p:nvPr>
        </p:nvSpPr>
        <p:spPr>
          <a:xfrm>
            <a:off x="5015206" y="5068534"/>
            <a:ext cx="3538728" cy="1005840"/>
          </a:xfrm>
        </p:spPr>
        <p:txBody>
          <a:bodyPr/>
          <a:lstStyle>
            <a:lvl1pPr marL="0" indent="0">
              <a:lnSpc>
                <a:spcPct val="90000"/>
              </a:lnSpc>
              <a:spcBef>
                <a:spcPts val="0"/>
              </a:spcBef>
              <a:buFont typeface="Calibri" panose="020F0502020204030204" pitchFamily="34" charset="0"/>
              <a:buChar char="‌"/>
              <a:defRPr sz="2400" baseline="0"/>
            </a:lvl1pPr>
            <a:lvl2pPr marL="0" indent="0">
              <a:lnSpc>
                <a:spcPct val="90000"/>
              </a:lnSpc>
              <a:spcBef>
                <a:spcPts val="0"/>
              </a:spcBef>
              <a:buNone/>
              <a:defRPr sz="2400" b="0" i="1" baseline="0"/>
            </a:lvl2pPr>
          </a:lstStyle>
          <a:p>
            <a:pPr lvl="0"/>
            <a:r>
              <a:rPr lang="en-US" dirty="0"/>
              <a:t>Speaker Name</a:t>
            </a:r>
          </a:p>
          <a:p>
            <a:pPr lvl="1"/>
            <a:r>
              <a:rPr lang="en-US" dirty="0"/>
              <a:t>Title</a:t>
            </a:r>
          </a:p>
        </p:txBody>
      </p:sp>
    </p:spTree>
    <p:extLst>
      <p:ext uri="{BB962C8B-B14F-4D97-AF65-F5344CB8AC3E}">
        <p14:creationId xmlns:p14="http://schemas.microsoft.com/office/powerpoint/2010/main" val="2993611619"/>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CCC6898-6007-4132-BD9E-84FB4BADD336}" type="slidenum">
              <a:rPr lang="en-US" smtClean="0"/>
              <a:t>‹#›</a:t>
            </a:fld>
            <a:endParaRPr lang="en-US" dirty="0"/>
          </a:p>
        </p:txBody>
      </p:sp>
      <p:sp>
        <p:nvSpPr>
          <p:cNvPr id="5" name="Title 4">
            <a:extLst>
              <a:ext uri="{FF2B5EF4-FFF2-40B4-BE49-F238E27FC236}">
                <a16:creationId xmlns:a16="http://schemas.microsoft.com/office/drawing/2014/main" id="{5180091E-AC33-47A0-A4F4-0F004AD9CE95}"/>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449466469"/>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924800" cy="1143000"/>
          </a:xfrm>
          <a:noFill/>
        </p:spPr>
        <p:txBody>
          <a:bodyPr>
            <a:noAutofit/>
          </a:bodyPr>
          <a:lstStyle>
            <a:lvl1pPr>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7" name="Content Placeholder 6"/>
          <p:cNvSpPr>
            <a:spLocks noGrp="1"/>
          </p:cNvSpPr>
          <p:nvPr>
            <p:ph sz="quarter" idx="14"/>
          </p:nvPr>
        </p:nvSpPr>
        <p:spPr>
          <a:xfrm>
            <a:off x="762000" y="1662113"/>
            <a:ext cx="7924800" cy="4570412"/>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6070332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pecial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924800" cy="1143000"/>
          </a:xfrm>
          <a:noFill/>
        </p:spPr>
        <p:txBody>
          <a:bodyPr>
            <a:noAutofit/>
          </a:bodyPr>
          <a:lstStyle>
            <a:lvl1pPr>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4" name="Content Placeholder 3"/>
          <p:cNvSpPr>
            <a:spLocks noGrp="1"/>
          </p:cNvSpPr>
          <p:nvPr>
            <p:ph sz="quarter" idx="13"/>
          </p:nvPr>
        </p:nvSpPr>
        <p:spPr>
          <a:xfrm>
            <a:off x="762000" y="1660525"/>
            <a:ext cx="7932738" cy="4572000"/>
          </a:xfrm>
        </p:spPr>
        <p:txBody>
          <a:bodyPr/>
          <a:lstStyle>
            <a:lvl1pPr marL="0" indent="0">
              <a:spcBef>
                <a:spcPts val="1800"/>
              </a:spcBef>
              <a:buSzPct val="100000"/>
              <a:buFont typeface="Calibri" panose="020F0502020204030204" pitchFamily="34" charset="0"/>
              <a:buChar char="​"/>
              <a:defRPr b="1"/>
            </a:lvl1pPr>
            <a:lvl2pPr marL="274320" indent="-274320">
              <a:lnSpc>
                <a:spcPct val="80000"/>
              </a:lnSpc>
              <a:spcBef>
                <a:spcPts val="600"/>
              </a:spcBef>
              <a:buSzPct val="100000"/>
              <a:buFont typeface="Wingdings" panose="05000000000000000000" pitchFamily="2" charset="2"/>
              <a:buChar char="§"/>
              <a:defRPr sz="2600" i="0" baseline="0"/>
            </a:lvl2pPr>
            <a:lvl3pPr marL="548640" indent="-274320">
              <a:buSzPct val="140000"/>
              <a:buFont typeface="Calibri" panose="020F0502020204030204" pitchFamily="34" charset="0"/>
              <a:buChar char="▫"/>
              <a:defRPr sz="2200" b="0" i="1" baseline="0"/>
            </a:lvl3pPr>
            <a:lvl4pPr marL="822960" indent="-274320">
              <a:buFont typeface="Calibri" panose="020F0502020204030204" pitchFamily="34" charset="0"/>
              <a:buChar char="»"/>
              <a:defRPr i="0"/>
            </a:lvl4pPr>
            <a:lvl5pPr marL="0" indent="0">
              <a:lnSpc>
                <a:spcPct val="90000"/>
              </a:lnSpc>
              <a:spcBef>
                <a:spcPts val="600"/>
              </a:spcBef>
              <a:buFont typeface="Arial" panose="020B0604020202020204" pitchFamily="34" charset="0"/>
              <a:buChar char="​"/>
              <a:defRPr sz="2600" i="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53652997"/>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_Content_Subtitle">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924800" cy="1143000"/>
          </a:xfrm>
          <a:noFill/>
        </p:spPr>
        <p:txBody>
          <a:bodyPr>
            <a:noAutofit/>
          </a:bodyPr>
          <a:lstStyle>
            <a:lvl1pPr>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
        <p:nvSpPr>
          <p:cNvPr id="11" name="Text Placeholder 10"/>
          <p:cNvSpPr>
            <a:spLocks noGrp="1"/>
          </p:cNvSpPr>
          <p:nvPr>
            <p:ph type="body" sz="quarter" idx="13"/>
          </p:nvPr>
        </p:nvSpPr>
        <p:spPr>
          <a:xfrm>
            <a:off x="762000" y="1662113"/>
            <a:ext cx="7924800" cy="457200"/>
          </a:xfrm>
        </p:spPr>
        <p:txBody>
          <a:bodyPr>
            <a:noAutofit/>
          </a:bodyPr>
          <a:lstStyle>
            <a:lvl1pPr marL="0" indent="0">
              <a:buNone/>
              <a:defRPr b="1" baseline="0">
                <a:solidFill>
                  <a:srgbClr val="1C1C1C"/>
                </a:solidFill>
              </a:defRPr>
            </a:lvl1pPr>
            <a:lvl4pPr marL="1097280" indent="0">
              <a:buNone/>
              <a:defRPr/>
            </a:lvl4pPr>
          </a:lstStyle>
          <a:p>
            <a:pPr lvl="0"/>
            <a:r>
              <a:rPr lang="en-US"/>
              <a:t>Edit Master text styles</a:t>
            </a:r>
          </a:p>
        </p:txBody>
      </p:sp>
      <p:sp>
        <p:nvSpPr>
          <p:cNvPr id="4" name="Content Placeholder 3"/>
          <p:cNvSpPr>
            <a:spLocks noGrp="1"/>
          </p:cNvSpPr>
          <p:nvPr>
            <p:ph sz="quarter" idx="14"/>
          </p:nvPr>
        </p:nvSpPr>
        <p:spPr>
          <a:xfrm>
            <a:off x="762000" y="2119313"/>
            <a:ext cx="7924800" cy="4113212"/>
          </a:xfrm>
        </p:spPr>
        <p:txBody>
          <a:bodyPr>
            <a:noAutofit/>
          </a:bodyPr>
          <a:lstStyle>
            <a:lvl1pPr>
              <a:defRPr baseline="0">
                <a:solidFill>
                  <a:srgbClr val="1C1C1C"/>
                </a:solidFill>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78094698"/>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Divider">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6"/>
          </p:nvPr>
        </p:nvSpPr>
        <p:spPr>
          <a:xfrm>
            <a:off x="0" y="0"/>
            <a:ext cx="9144000" cy="6281738"/>
          </a:xfrm>
          <a:solidFill>
            <a:schemeClr val="tx2"/>
          </a:solidFill>
        </p:spPr>
        <p:txBody>
          <a:bodyPr/>
          <a:lstStyle/>
          <a:p>
            <a:r>
              <a:rPr lang="en-US"/>
              <a:t>Click icon to add picture</a:t>
            </a:r>
          </a:p>
        </p:txBody>
      </p:sp>
      <p:sp>
        <p:nvSpPr>
          <p:cNvPr id="2" name="Title 1"/>
          <p:cNvSpPr>
            <a:spLocks noGrp="1"/>
          </p:cNvSpPr>
          <p:nvPr>
            <p:ph type="title"/>
          </p:nvPr>
        </p:nvSpPr>
        <p:spPr>
          <a:xfrm>
            <a:off x="762000" y="1662113"/>
            <a:ext cx="7924800" cy="1143000"/>
          </a:xfrm>
          <a:noFill/>
        </p:spPr>
        <p:txBody>
          <a:bodyPr>
            <a:noAutofit/>
          </a:bodyPr>
          <a:lstStyle>
            <a:lvl1pPr>
              <a:defRPr sz="4400" spc="30" baseline="0">
                <a:solidFill>
                  <a:schemeClr val="bg1"/>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CCC6898-6007-4132-BD9E-84FB4BADD336}" type="slidenum">
              <a:rPr lang="en-US" smtClean="0"/>
              <a:t>‹#›</a:t>
            </a:fld>
            <a:endParaRPr lang="en-US" dirty="0"/>
          </a:p>
        </p:txBody>
      </p:sp>
    </p:spTree>
    <p:extLst>
      <p:ext uri="{BB962C8B-B14F-4D97-AF65-F5344CB8AC3E}">
        <p14:creationId xmlns:p14="http://schemas.microsoft.com/office/powerpoint/2010/main" val="35902071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2000" y="1662113"/>
            <a:ext cx="3733800" cy="4570411"/>
          </a:xfrm>
        </p:spPr>
        <p:txBody>
          <a:bodyPr>
            <a:noAutofit/>
          </a:bodyPr>
          <a:lstStyle>
            <a:lvl1pPr>
              <a:defRPr sz="2400"/>
            </a:lvl1pPr>
            <a:lvl2pPr>
              <a:lnSpc>
                <a:spcPct val="90000"/>
              </a:lnSpc>
              <a:defRPr sz="2200"/>
            </a:lvl2pPr>
            <a:lvl3pPr>
              <a:defRPr sz="2000"/>
            </a:lvl3pPr>
            <a:lvl4pPr marL="1097280" indent="-274320">
              <a:defRPr lang="en-US" sz="2000" i="1" kern="1200" baseline="0" dirty="0" smtClean="0">
                <a:solidFill>
                  <a:srgbClr val="1C1C1C"/>
                </a:solidFill>
                <a:latin typeface="+mn-lt"/>
                <a:ea typeface="+mn-ea"/>
                <a:cs typeface="+mn-cs"/>
              </a:defRPr>
            </a:lvl4pPr>
            <a:lvl5pPr marL="1371600" indent="-274320">
              <a:defRPr lang="en-US" sz="1800" b="0" i="1" kern="1200" spc="0" baseline="0" dirty="0">
                <a:solidFill>
                  <a:srgbClr val="1C1C1C"/>
                </a:solidFill>
                <a:latin typeface="+mn-lt"/>
                <a:ea typeface="+mn-ea"/>
                <a:cs typeface="+mn-cs"/>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762000" y="304800"/>
            <a:ext cx="7924800" cy="1143000"/>
          </a:xfrm>
        </p:spPr>
        <p:txBody>
          <a:bodyPr>
            <a:noAutofit/>
          </a:bodyPr>
          <a:lstStyle/>
          <a:p>
            <a:r>
              <a:rPr lang="en-US"/>
              <a:t>Click to edit Master title style</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CCC6898-6007-4132-BD9E-84FB4BADD336}" type="slidenum">
              <a:rPr lang="en-US" smtClean="0"/>
              <a:t>‹#›</a:t>
            </a:fld>
            <a:endParaRPr lang="en-US" dirty="0"/>
          </a:p>
        </p:txBody>
      </p:sp>
      <p:sp>
        <p:nvSpPr>
          <p:cNvPr id="8" name="Content Placeholder 7"/>
          <p:cNvSpPr>
            <a:spLocks noGrp="1"/>
          </p:cNvSpPr>
          <p:nvPr>
            <p:ph sz="quarter" idx="13"/>
          </p:nvPr>
        </p:nvSpPr>
        <p:spPr>
          <a:xfrm>
            <a:off x="4707467" y="1660525"/>
            <a:ext cx="3953933" cy="457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3313056"/>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62000" y="1662113"/>
            <a:ext cx="3840480" cy="457200"/>
          </a:xfrm>
        </p:spPr>
        <p:txBody>
          <a:bodyPr anchor="t" anchorCtr="0">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p:nvPr>
        </p:nvSpPr>
        <p:spPr>
          <a:xfrm>
            <a:off x="4800601" y="1662113"/>
            <a:ext cx="3840480" cy="457200"/>
          </a:xfrm>
        </p:spPr>
        <p:txBody>
          <a:bodyPr anchor="t" anchorCtr="0">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CCC6898-6007-4132-BD9E-84FB4BADD336}" type="slidenum">
              <a:rPr lang="en-US" smtClean="0"/>
              <a:t>‹#›</a:t>
            </a:fld>
            <a:endParaRPr lang="en-US" dirty="0"/>
          </a:p>
        </p:txBody>
      </p:sp>
      <p:sp>
        <p:nvSpPr>
          <p:cNvPr id="10" name="Content Placeholder 9"/>
          <p:cNvSpPr>
            <a:spLocks noGrp="1"/>
          </p:cNvSpPr>
          <p:nvPr>
            <p:ph sz="quarter" idx="13"/>
          </p:nvPr>
        </p:nvSpPr>
        <p:spPr>
          <a:xfrm>
            <a:off x="762000" y="2125663"/>
            <a:ext cx="3852333" cy="41243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11"/>
          <p:cNvSpPr>
            <a:spLocks noGrp="1"/>
          </p:cNvSpPr>
          <p:nvPr>
            <p:ph sz="quarter" idx="14"/>
          </p:nvPr>
        </p:nvSpPr>
        <p:spPr>
          <a:xfrm>
            <a:off x="4808538" y="2126193"/>
            <a:ext cx="3844925" cy="41068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8377983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_Picture">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927848" cy="1143000"/>
          </a:xfrm>
        </p:spPr>
        <p:txBody>
          <a:bodyPr>
            <a:noAutofit/>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CCC6898-6007-4132-BD9E-84FB4BADD336}" type="slidenum">
              <a:rPr lang="en-US" smtClean="0"/>
              <a:t>‹#›</a:t>
            </a:fld>
            <a:endParaRPr lang="en-US" dirty="0"/>
          </a:p>
        </p:txBody>
      </p:sp>
      <p:sp>
        <p:nvSpPr>
          <p:cNvPr id="7" name="Picture Placeholder 6"/>
          <p:cNvSpPr>
            <a:spLocks noGrp="1" noChangeAspect="1"/>
          </p:cNvSpPr>
          <p:nvPr>
            <p:ph type="pic" sz="quarter" idx="13"/>
          </p:nvPr>
        </p:nvSpPr>
        <p:spPr>
          <a:xfrm>
            <a:off x="0" y="1662113"/>
            <a:ext cx="9144000" cy="4570412"/>
          </a:xfrm>
        </p:spPr>
        <p:txBody>
          <a:bodyPr>
            <a:noAutofit/>
          </a:bodyPr>
          <a:lstStyle/>
          <a:p>
            <a:r>
              <a:rPr lang="en-US"/>
              <a:t>Click icon to add picture</a:t>
            </a:r>
            <a:endParaRPr lang="en-US" dirty="0"/>
          </a:p>
        </p:txBody>
      </p:sp>
    </p:spTree>
    <p:extLst>
      <p:ext uri="{BB962C8B-B14F-4D97-AF65-F5344CB8AC3E}">
        <p14:creationId xmlns:p14="http://schemas.microsoft.com/office/powerpoint/2010/main" val="171163055"/>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62000" y="1662113"/>
            <a:ext cx="7927848" cy="4023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62000" y="5774076"/>
            <a:ext cx="7924800" cy="458448"/>
          </a:xfrm>
        </p:spPr>
        <p:txBody>
          <a:bodyPr>
            <a:noAutofit/>
          </a:bodyPr>
          <a:lstStyle>
            <a:lvl1pPr marL="0" indent="0">
              <a:buNone/>
              <a:defRPr sz="2400" b="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CCC6898-6007-4132-BD9E-84FB4BADD336}" type="slidenum">
              <a:rPr lang="en-US" smtClean="0"/>
              <a:t>‹#›</a:t>
            </a:fld>
            <a:endParaRPr lang="en-US" dirty="0"/>
          </a:p>
        </p:txBody>
      </p:sp>
      <p:sp>
        <p:nvSpPr>
          <p:cNvPr id="11" name="Title 1"/>
          <p:cNvSpPr>
            <a:spLocks noGrp="1"/>
          </p:cNvSpPr>
          <p:nvPr>
            <p:ph type="title"/>
          </p:nvPr>
        </p:nvSpPr>
        <p:spPr>
          <a:xfrm>
            <a:off x="762000" y="304800"/>
            <a:ext cx="7927848" cy="1143000"/>
          </a:xfrm>
        </p:spPr>
        <p:txBody>
          <a:bodyPr>
            <a:noAutofit/>
          </a:bodyPr>
          <a:lstStyle/>
          <a:p>
            <a:r>
              <a:rPr lang="en-US"/>
              <a:t>Click to edit Master title style</a:t>
            </a:r>
            <a:endParaRPr lang="en-US" dirty="0"/>
          </a:p>
        </p:txBody>
      </p:sp>
    </p:spTree>
    <p:extLst>
      <p:ext uri="{BB962C8B-B14F-4D97-AF65-F5344CB8AC3E}">
        <p14:creationId xmlns:p14="http://schemas.microsoft.com/office/powerpoint/2010/main" val="353332118"/>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0" y="6283325"/>
            <a:ext cx="9143245" cy="402303"/>
          </a:xfrm>
          <a:prstGeom prst="rect">
            <a:avLst/>
          </a:prstGeom>
          <a:solidFill>
            <a:schemeClr val="bg1"/>
          </a:solidFill>
        </p:spPr>
      </p:pic>
      <p:sp>
        <p:nvSpPr>
          <p:cNvPr id="2" name="Title Placeholder 1"/>
          <p:cNvSpPr>
            <a:spLocks noGrp="1"/>
          </p:cNvSpPr>
          <p:nvPr>
            <p:ph type="title"/>
          </p:nvPr>
        </p:nvSpPr>
        <p:spPr>
          <a:xfrm>
            <a:off x="762000" y="304800"/>
            <a:ext cx="7924800" cy="11430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762000" y="1660525"/>
            <a:ext cx="7924800" cy="4571999"/>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083442" y="6493266"/>
            <a:ext cx="4004930" cy="328773"/>
          </a:xfrm>
          <a:prstGeom prst="rect">
            <a:avLst/>
          </a:prstGeom>
        </p:spPr>
        <p:txBody>
          <a:bodyPr vert="horz" lIns="91440" tIns="45720" rIns="91440" bIns="45720" rtlCol="0" anchor="t" anchorCtr="0"/>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109716" y="6472002"/>
            <a:ext cx="1577083" cy="310401"/>
          </a:xfrm>
          <a:prstGeom prst="rect">
            <a:avLst/>
          </a:prstGeom>
        </p:spPr>
        <p:txBody>
          <a:bodyPr vert="horz" lIns="91440" tIns="45720" rIns="91440" bIns="45720" rtlCol="0" anchor="t" anchorCtr="0"/>
          <a:lstStyle>
            <a:lvl1pPr algn="r">
              <a:defRPr sz="900">
                <a:solidFill>
                  <a:schemeClr val="tx1">
                    <a:tint val="75000"/>
                  </a:schemeClr>
                </a:solidFill>
              </a:defRPr>
            </a:lvl1pPr>
          </a:lstStyle>
          <a:p>
            <a:fld id="{5CCC6898-6007-4132-BD9E-84FB4BADD336}" type="slidenum">
              <a:rPr lang="en-US" smtClean="0"/>
              <a:pPr/>
              <a:t>‹#›</a:t>
            </a:fld>
            <a:endParaRPr lang="en-US" dirty="0"/>
          </a:p>
        </p:txBody>
      </p:sp>
    </p:spTree>
    <p:extLst>
      <p:ext uri="{BB962C8B-B14F-4D97-AF65-F5344CB8AC3E}">
        <p14:creationId xmlns:p14="http://schemas.microsoft.com/office/powerpoint/2010/main" val="111492275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98" r:id="rId3"/>
    <p:sldLayoutId id="2147483682"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ransition spd="slow">
    <p:push dir="u"/>
  </p:transition>
  <p:hf hdr="0" ftr="0"/>
  <p:txStyles>
    <p:titleStyle>
      <a:lvl1pPr algn="l" defTabSz="914400" rtl="0" eaLnBrk="1" latinLnBrk="0" hangingPunct="1">
        <a:lnSpc>
          <a:spcPct val="90000"/>
        </a:lnSpc>
        <a:spcBef>
          <a:spcPct val="0"/>
        </a:spcBef>
        <a:buNone/>
        <a:defRPr sz="3600" kern="1200">
          <a:solidFill>
            <a:schemeClr val="accent1"/>
          </a:solidFill>
          <a:latin typeface="+mj-lt"/>
          <a:ea typeface="+mj-ea"/>
          <a:cs typeface="+mj-cs"/>
        </a:defRPr>
      </a:lvl1pPr>
    </p:titleStyle>
    <p:bodyStyle>
      <a:lvl1pPr marL="274320" indent="-274320" algn="l" defTabSz="914400" rtl="0" eaLnBrk="1" latinLnBrk="0" hangingPunct="1">
        <a:lnSpc>
          <a:spcPct val="80000"/>
        </a:lnSpc>
        <a:spcBef>
          <a:spcPts val="600"/>
        </a:spcBef>
        <a:buClr>
          <a:schemeClr val="accent1"/>
        </a:buClr>
        <a:buFont typeface="Wingdings" pitchFamily="2" charset="2"/>
        <a:buChar char="§"/>
        <a:defRPr sz="2600" kern="1200" baseline="0">
          <a:solidFill>
            <a:srgbClr val="1C1C1C"/>
          </a:solidFill>
          <a:latin typeface="+mn-lt"/>
          <a:ea typeface="+mn-ea"/>
          <a:cs typeface="+mn-cs"/>
        </a:defRPr>
      </a:lvl1pPr>
      <a:lvl2pPr marL="548640" indent="-274320" algn="l" defTabSz="914400" rtl="0" eaLnBrk="1" latinLnBrk="0" hangingPunct="1">
        <a:lnSpc>
          <a:spcPct val="90000"/>
        </a:lnSpc>
        <a:spcBef>
          <a:spcPts val="300"/>
        </a:spcBef>
        <a:buClr>
          <a:schemeClr val="accent1"/>
        </a:buClr>
        <a:buSzPct val="140000"/>
        <a:buFont typeface="Calibri" pitchFamily="34" charset="0"/>
        <a:buChar char="▫"/>
        <a:defRPr sz="2200" b="0" i="1" kern="1200" baseline="0">
          <a:solidFill>
            <a:srgbClr val="1C1C1C"/>
          </a:solidFill>
          <a:latin typeface="+mn-lt"/>
          <a:ea typeface="+mn-ea"/>
          <a:cs typeface="+mn-cs"/>
        </a:defRPr>
      </a:lvl2pPr>
      <a:lvl3pPr marL="822960" indent="-274320" algn="l" defTabSz="914400" rtl="0" eaLnBrk="1" latinLnBrk="0" hangingPunct="1">
        <a:lnSpc>
          <a:spcPct val="90000"/>
        </a:lnSpc>
        <a:spcBef>
          <a:spcPts val="300"/>
        </a:spcBef>
        <a:buClr>
          <a:schemeClr val="accent1"/>
        </a:buClr>
        <a:buFont typeface="Calibri" pitchFamily="34" charset="0"/>
        <a:buChar char="»"/>
        <a:defRPr sz="2000" kern="1200" baseline="0">
          <a:solidFill>
            <a:srgbClr val="1C1C1C"/>
          </a:solidFill>
          <a:latin typeface="+mn-lt"/>
          <a:ea typeface="+mn-ea"/>
          <a:cs typeface="+mn-cs"/>
        </a:defRPr>
      </a:lvl3pPr>
      <a:lvl4pPr marL="1097280" indent="-274320" algn="l" defTabSz="914400" rtl="0" eaLnBrk="1" latinLnBrk="0" hangingPunct="1">
        <a:lnSpc>
          <a:spcPct val="90000"/>
        </a:lnSpc>
        <a:spcBef>
          <a:spcPts val="300"/>
        </a:spcBef>
        <a:buClr>
          <a:schemeClr val="accent1"/>
        </a:buClr>
        <a:buFont typeface="Arial" pitchFamily="34" charset="0"/>
        <a:buChar char="•"/>
        <a:defRPr sz="2000" i="1" kern="1200" baseline="0">
          <a:solidFill>
            <a:srgbClr val="1C1C1C"/>
          </a:solidFill>
          <a:latin typeface="+mn-lt"/>
          <a:ea typeface="+mn-ea"/>
          <a:cs typeface="+mn-cs"/>
        </a:defRPr>
      </a:lvl4pPr>
      <a:lvl5pPr marL="1371600" indent="-274320" algn="l" defTabSz="914400" rtl="0" eaLnBrk="1" latinLnBrk="0" hangingPunct="1">
        <a:lnSpc>
          <a:spcPct val="100000"/>
        </a:lnSpc>
        <a:spcBef>
          <a:spcPts val="300"/>
        </a:spcBef>
        <a:buClr>
          <a:schemeClr val="accent1"/>
        </a:buClr>
        <a:buFont typeface="Arial" pitchFamily="34" charset="0"/>
        <a:buChar char="-"/>
        <a:defRPr sz="1800" b="0" i="1" kern="1200" spc="0" baseline="0">
          <a:solidFill>
            <a:srgbClr val="1C1C1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a:t>September 18, 2017</a:t>
            </a:r>
          </a:p>
        </p:txBody>
      </p:sp>
      <p:sp>
        <p:nvSpPr>
          <p:cNvPr id="2" name="Text Placeholder 1"/>
          <p:cNvSpPr>
            <a:spLocks noGrp="1"/>
          </p:cNvSpPr>
          <p:nvPr>
            <p:ph type="body" idx="10"/>
          </p:nvPr>
        </p:nvSpPr>
        <p:spPr/>
        <p:txBody>
          <a:bodyPr/>
          <a:lstStyle/>
          <a:p>
            <a:r>
              <a:rPr lang="en-US" dirty="0"/>
              <a:t>Karen Johnson, Senior Director</a:t>
            </a:r>
          </a:p>
          <a:p>
            <a:r>
              <a:rPr lang="en-US" dirty="0"/>
              <a:t>May Nacion, Project Manager</a:t>
            </a:r>
          </a:p>
        </p:txBody>
      </p:sp>
      <p:sp>
        <p:nvSpPr>
          <p:cNvPr id="4" name="Title 3"/>
          <p:cNvSpPr>
            <a:spLocks noGrp="1"/>
          </p:cNvSpPr>
          <p:nvPr>
            <p:ph type="title"/>
          </p:nvPr>
        </p:nvSpPr>
        <p:spPr/>
        <p:txBody>
          <a:bodyPr/>
          <a:lstStyle/>
          <a:p>
            <a:r>
              <a:rPr lang="en-US" dirty="0"/>
              <a:t>NQF Consensus Development Process (CDP) Redesign</a:t>
            </a:r>
          </a:p>
        </p:txBody>
      </p:sp>
    </p:spTree>
    <p:extLst>
      <p:ext uri="{BB962C8B-B14F-4D97-AF65-F5344CB8AC3E}">
        <p14:creationId xmlns:p14="http://schemas.microsoft.com/office/powerpoint/2010/main" val="87838749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10</a:t>
            </a:fld>
            <a:endParaRPr lang="en-US" dirty="0"/>
          </a:p>
        </p:txBody>
      </p:sp>
      <p:sp>
        <p:nvSpPr>
          <p:cNvPr id="4" name="Content Placeholder 3"/>
          <p:cNvSpPr>
            <a:spLocks noGrp="1"/>
          </p:cNvSpPr>
          <p:nvPr>
            <p:ph sz="quarter" idx="14"/>
          </p:nvPr>
        </p:nvSpPr>
        <p:spPr/>
        <p:txBody>
          <a:bodyPr/>
          <a:lstStyle/>
          <a:p>
            <a:r>
              <a:rPr lang="en-US" dirty="0"/>
              <a:t>“Legacy” eMeasures</a:t>
            </a:r>
          </a:p>
          <a:p>
            <a:pPr lvl="1"/>
            <a:r>
              <a:rPr lang="en-US" dirty="0"/>
              <a:t>Beginning September 30, 2017 all respecified measure submissions for use in federal programs will be required to th</a:t>
            </a:r>
            <a:r>
              <a:rPr lang="en-US" dirty="0">
                <a:solidFill>
                  <a:schemeClr val="tx1"/>
                </a:solidFill>
              </a:rPr>
              <a:t>e same evaluation criteria as respecified measures – the “BONNIE testing only” option will no longer meet endorsement criteria</a:t>
            </a:r>
          </a:p>
          <a:p>
            <a:pPr lvl="1"/>
            <a:endParaRPr lang="en-US" dirty="0">
              <a:solidFill>
                <a:schemeClr val="accent2"/>
              </a:solidFill>
            </a:endParaRPr>
          </a:p>
          <a:p>
            <a:r>
              <a:rPr lang="en-US" dirty="0"/>
              <a:t>For all eMeasures:  Reliance on data from structured data fields is expected; otherwise, unstructured data must be shown to be both reliable and valid</a:t>
            </a:r>
          </a:p>
        </p:txBody>
      </p:sp>
      <p:sp>
        <p:nvSpPr>
          <p:cNvPr id="2" name="Title 1"/>
          <p:cNvSpPr>
            <a:spLocks noGrp="1"/>
          </p:cNvSpPr>
          <p:nvPr>
            <p:ph type="title"/>
          </p:nvPr>
        </p:nvSpPr>
        <p:spPr/>
        <p:txBody>
          <a:bodyPr/>
          <a:lstStyle/>
          <a:p>
            <a:r>
              <a:rPr lang="en-US" dirty="0"/>
              <a:t>eMeasures</a:t>
            </a:r>
          </a:p>
        </p:txBody>
      </p:sp>
    </p:spTree>
    <p:extLst>
      <p:ext uri="{BB962C8B-B14F-4D97-AF65-F5344CB8AC3E}">
        <p14:creationId xmlns:p14="http://schemas.microsoft.com/office/powerpoint/2010/main" val="155299513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A0E3493-74C8-4EBF-82B3-E863FA9E1C71}"/>
              </a:ext>
            </a:extLst>
          </p:cNvPr>
          <p:cNvSpPr>
            <a:spLocks noGrp="1"/>
          </p:cNvSpPr>
          <p:nvPr>
            <p:ph type="sldNum" sz="quarter" idx="12"/>
          </p:nvPr>
        </p:nvSpPr>
        <p:spPr/>
        <p:txBody>
          <a:bodyPr/>
          <a:lstStyle/>
          <a:p>
            <a:fld id="{5CCC6898-6007-4132-BD9E-84FB4BADD336}" type="slidenum">
              <a:rPr lang="en-US" smtClean="0"/>
              <a:t>11</a:t>
            </a:fld>
            <a:endParaRPr lang="en-US" dirty="0"/>
          </a:p>
        </p:txBody>
      </p:sp>
      <p:sp>
        <p:nvSpPr>
          <p:cNvPr id="2" name="Picture Placeholder 1" title="Blank Background">
            <a:extLst>
              <a:ext uri="{FF2B5EF4-FFF2-40B4-BE49-F238E27FC236}">
                <a16:creationId xmlns:a16="http://schemas.microsoft.com/office/drawing/2014/main" id="{145ED2A2-4929-41D4-BB93-2A5BB50CCD52}"/>
              </a:ext>
            </a:extLst>
          </p:cNvPr>
          <p:cNvSpPr>
            <a:spLocks noGrp="1"/>
          </p:cNvSpPr>
          <p:nvPr>
            <p:ph type="pic" sz="quarter" idx="16"/>
          </p:nvPr>
        </p:nvSpPr>
        <p:spPr/>
      </p:sp>
      <p:sp>
        <p:nvSpPr>
          <p:cNvPr id="3" name="Title 2">
            <a:extLst>
              <a:ext uri="{FF2B5EF4-FFF2-40B4-BE49-F238E27FC236}">
                <a16:creationId xmlns:a16="http://schemas.microsoft.com/office/drawing/2014/main" id="{E40BFE68-E0F8-4B0D-A699-B5FA189BF4A7}"/>
              </a:ext>
            </a:extLst>
          </p:cNvPr>
          <p:cNvSpPr>
            <a:spLocks noGrp="1"/>
          </p:cNvSpPr>
          <p:nvPr>
            <p:ph type="title"/>
          </p:nvPr>
        </p:nvSpPr>
        <p:spPr/>
        <p:txBody>
          <a:bodyPr/>
          <a:lstStyle/>
          <a:p>
            <a:r>
              <a:rPr lang="en-US" dirty="0"/>
              <a:t>2017 CDP Redesign</a:t>
            </a:r>
          </a:p>
        </p:txBody>
      </p:sp>
    </p:spTree>
    <p:extLst>
      <p:ext uri="{BB962C8B-B14F-4D97-AF65-F5344CB8AC3E}">
        <p14:creationId xmlns:p14="http://schemas.microsoft.com/office/powerpoint/2010/main" val="177162889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12</a:t>
            </a:fld>
            <a:endParaRPr lang="en-US" dirty="0"/>
          </a:p>
        </p:txBody>
      </p:sp>
      <p:sp>
        <p:nvSpPr>
          <p:cNvPr id="4" name="Content Placeholder 3"/>
          <p:cNvSpPr>
            <a:spLocks noGrp="1"/>
          </p:cNvSpPr>
          <p:nvPr>
            <p:ph sz="quarter" idx="14"/>
          </p:nvPr>
        </p:nvSpPr>
        <p:spPr>
          <a:xfrm>
            <a:off x="761999" y="1023285"/>
            <a:ext cx="7924800" cy="4570412"/>
          </a:xfrm>
        </p:spPr>
        <p:txBody>
          <a:bodyPr/>
          <a:lstStyle/>
          <a:p>
            <a:pPr marL="0" indent="0">
              <a:buNone/>
            </a:pPr>
            <a:r>
              <a:rPr lang="en-US" sz="2400" dirty="0"/>
              <a:t>Measure stewards/developers notify NQF of their intent to submit a measure </a:t>
            </a:r>
            <a:r>
              <a:rPr lang="en-US" sz="2400" u="sng" dirty="0"/>
              <a:t>at least three months </a:t>
            </a:r>
            <a:r>
              <a:rPr lang="en-US" sz="2400" dirty="0"/>
              <a:t>prior to their selected cycle.</a:t>
            </a:r>
          </a:p>
          <a:p>
            <a:pPr marL="0" indent="0">
              <a:buNone/>
            </a:pPr>
            <a:endParaRPr lang="en-US" sz="2400" dirty="0"/>
          </a:p>
          <a:p>
            <a:r>
              <a:rPr lang="en-US" dirty="0"/>
              <a:t>Objective:</a:t>
            </a:r>
          </a:p>
          <a:p>
            <a:pPr lvl="1"/>
            <a:r>
              <a:rPr lang="en-US" dirty="0"/>
              <a:t>Allow NQF to adequately plan for measures</a:t>
            </a:r>
          </a:p>
          <a:p>
            <a:pPr lvl="1"/>
            <a:r>
              <a:rPr lang="en-US" dirty="0"/>
              <a:t>Provide developers technical assistance prior to submitting measures</a:t>
            </a:r>
          </a:p>
          <a:p>
            <a:endParaRPr lang="en-US" dirty="0"/>
          </a:p>
          <a:p>
            <a:r>
              <a:rPr lang="en-US" sz="2800" dirty="0"/>
              <a:t>Intent to submit deadline: 3 months prior to the selected cycle</a:t>
            </a:r>
          </a:p>
          <a:p>
            <a:pPr marL="0" indent="0">
              <a:buNone/>
            </a:pPr>
            <a:endParaRPr lang="en-US" dirty="0"/>
          </a:p>
          <a:p>
            <a:pPr marL="274320" lvl="1" indent="0">
              <a:buNone/>
            </a:pPr>
            <a:endParaRPr lang="en-US" sz="1050" dirty="0"/>
          </a:p>
        </p:txBody>
      </p:sp>
      <p:sp>
        <p:nvSpPr>
          <p:cNvPr id="2" name="Title 1"/>
          <p:cNvSpPr>
            <a:spLocks noGrp="1"/>
          </p:cNvSpPr>
          <p:nvPr>
            <p:ph type="title"/>
          </p:nvPr>
        </p:nvSpPr>
        <p:spPr/>
        <p:txBody>
          <a:bodyPr/>
          <a:lstStyle/>
          <a:p>
            <a:r>
              <a:rPr lang="en-US" dirty="0"/>
              <a:t>Intent to Submit	</a:t>
            </a:r>
          </a:p>
        </p:txBody>
      </p:sp>
    </p:spTree>
    <p:extLst>
      <p:ext uri="{BB962C8B-B14F-4D97-AF65-F5344CB8AC3E}">
        <p14:creationId xmlns:p14="http://schemas.microsoft.com/office/powerpoint/2010/main" val="785053486"/>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13</a:t>
            </a:fld>
            <a:endParaRPr lang="en-US" dirty="0"/>
          </a:p>
        </p:txBody>
      </p:sp>
      <p:pic>
        <p:nvPicPr>
          <p:cNvPr id="5" name="Picture 4" descr="The image is a visual representation of NQF’s consensus development redesign’s cycles for measures submission during the year. There is an emphasis for measure stewards/developers to notify NQF of their intent to submit a measure at least three months prior to their selected cycle." title="NQF’s consensus development redesign’s cycles"/>
          <p:cNvPicPr>
            <a:picLocks noChangeAspect="1"/>
          </p:cNvPicPr>
          <p:nvPr/>
        </p:nvPicPr>
        <p:blipFill>
          <a:blip r:embed="rId2"/>
          <a:stretch>
            <a:fillRect/>
          </a:stretch>
        </p:blipFill>
        <p:spPr>
          <a:xfrm>
            <a:off x="142240" y="491157"/>
            <a:ext cx="8908218" cy="5501805"/>
          </a:xfrm>
          <a:prstGeom prst="rect">
            <a:avLst/>
          </a:prstGeom>
        </p:spPr>
      </p:pic>
      <p:sp>
        <p:nvSpPr>
          <p:cNvPr id="7" name="Title 6">
            <a:extLst>
              <a:ext uri="{FF2B5EF4-FFF2-40B4-BE49-F238E27FC236}">
                <a16:creationId xmlns:a16="http://schemas.microsoft.com/office/drawing/2014/main" id="{740A57E7-5010-4B6C-B580-3700DD94574C}"/>
              </a:ext>
            </a:extLst>
          </p:cNvPr>
          <p:cNvSpPr>
            <a:spLocks noGrp="1"/>
          </p:cNvSpPr>
          <p:nvPr>
            <p:ph type="title"/>
          </p:nvPr>
        </p:nvSpPr>
        <p:spPr/>
        <p:txBody>
          <a:bodyPr/>
          <a:lstStyle/>
          <a:p>
            <a:r>
              <a:rPr lang="en-US" dirty="0"/>
              <a:t>Graphic</a:t>
            </a:r>
          </a:p>
        </p:txBody>
      </p:sp>
    </p:spTree>
    <p:extLst>
      <p:ext uri="{BB962C8B-B14F-4D97-AF65-F5344CB8AC3E}">
        <p14:creationId xmlns:p14="http://schemas.microsoft.com/office/powerpoint/2010/main" val="4078009611"/>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14</a:t>
            </a:fld>
            <a:endParaRPr lang="en-US" dirty="0"/>
          </a:p>
        </p:txBody>
      </p:sp>
      <p:graphicFrame>
        <p:nvGraphicFramePr>
          <p:cNvPr id="5" name="Table 4"/>
          <p:cNvGraphicFramePr>
            <a:graphicFrameLocks noGrp="1"/>
          </p:cNvGraphicFramePr>
          <p:nvPr>
            <p:extLst/>
          </p:nvPr>
        </p:nvGraphicFramePr>
        <p:xfrm>
          <a:off x="602973" y="1353861"/>
          <a:ext cx="7924800" cy="1737360"/>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367289004"/>
                    </a:ext>
                  </a:extLst>
                </a:gridCol>
                <a:gridCol w="3962400">
                  <a:extLst>
                    <a:ext uri="{9D8B030D-6E8A-4147-A177-3AD203B41FA5}">
                      <a16:colId xmlns:a16="http://schemas.microsoft.com/office/drawing/2014/main" val="3427464035"/>
                    </a:ext>
                  </a:extLst>
                </a:gridCol>
              </a:tblGrid>
              <a:tr h="370840">
                <a:tc>
                  <a:txBody>
                    <a:bodyPr/>
                    <a:lstStyle/>
                    <a:p>
                      <a:pPr marL="742950" lvl="1" indent="-285750">
                        <a:buFont typeface="Arial" panose="020B0604020202020204" pitchFamily="34" charset="0"/>
                        <a:buChar char="•"/>
                      </a:pPr>
                      <a:r>
                        <a:rPr lang="en-US" b="1" dirty="0"/>
                        <a:t>Planned submission date </a:t>
                      </a:r>
                      <a:r>
                        <a:rPr lang="en-US" dirty="0"/>
                        <a:t>(cycle and year)</a:t>
                      </a:r>
                    </a:p>
                    <a:p>
                      <a:pPr marL="742950" lvl="1" indent="-285750">
                        <a:buFont typeface="Arial" panose="020B0604020202020204" pitchFamily="34" charset="0"/>
                        <a:buChar char="•"/>
                      </a:pPr>
                      <a:r>
                        <a:rPr lang="en-US" dirty="0"/>
                        <a:t>Measure name</a:t>
                      </a:r>
                    </a:p>
                    <a:p>
                      <a:pPr marL="742950" lvl="1" indent="-285750">
                        <a:buFont typeface="Arial" panose="020B0604020202020204" pitchFamily="34" charset="0"/>
                        <a:buChar char="•"/>
                      </a:pPr>
                      <a:r>
                        <a:rPr lang="en-US" dirty="0"/>
                        <a:t>Measure description</a:t>
                      </a:r>
                    </a:p>
                    <a:p>
                      <a:pPr marL="742950" lvl="1" indent="-285750">
                        <a:buFont typeface="Arial" panose="020B0604020202020204" pitchFamily="34" charset="0"/>
                        <a:buChar char="•"/>
                      </a:pPr>
                      <a:r>
                        <a:rPr lang="en-US" dirty="0"/>
                        <a:t>Measure title</a:t>
                      </a:r>
                    </a:p>
                    <a:p>
                      <a:pPr marL="742950" lvl="1" indent="-285750">
                        <a:buFont typeface="Arial" panose="020B0604020202020204" pitchFamily="34" charset="0"/>
                        <a:buChar char="•"/>
                      </a:pPr>
                      <a:r>
                        <a:rPr lang="en-US" dirty="0"/>
                        <a:t>Measure type</a:t>
                      </a:r>
                    </a:p>
                  </a:txBody>
                  <a:tcPr/>
                </a:tc>
                <a:tc>
                  <a:txBody>
                    <a:bodyPr/>
                    <a:lstStyle/>
                    <a:p>
                      <a:pPr marL="742950" lvl="1" indent="-285750">
                        <a:buFont typeface="Arial" panose="020B0604020202020204" pitchFamily="34" charset="0"/>
                        <a:buChar char="•"/>
                      </a:pPr>
                      <a:r>
                        <a:rPr lang="en-US" dirty="0"/>
                        <a:t>Level of analysis</a:t>
                      </a:r>
                    </a:p>
                    <a:p>
                      <a:pPr marL="742950" lvl="1" indent="-285750">
                        <a:buFont typeface="Arial" panose="020B0604020202020204" pitchFamily="34" charset="0"/>
                        <a:buChar char="•"/>
                      </a:pPr>
                      <a:r>
                        <a:rPr lang="en-US" dirty="0"/>
                        <a:t>Data</a:t>
                      </a:r>
                      <a:r>
                        <a:rPr lang="en-US" baseline="0" dirty="0"/>
                        <a:t> source</a:t>
                      </a:r>
                    </a:p>
                    <a:p>
                      <a:pPr marL="742950" lvl="1" indent="-285750">
                        <a:buFont typeface="Arial" panose="020B0604020202020204" pitchFamily="34" charset="0"/>
                        <a:buChar char="•"/>
                      </a:pPr>
                      <a:r>
                        <a:rPr lang="en-US" baseline="0" dirty="0"/>
                        <a:t>Numerator/Denominator statement</a:t>
                      </a:r>
                    </a:p>
                    <a:p>
                      <a:pPr marL="742950" lvl="1" indent="-285750">
                        <a:buFont typeface="Arial" panose="020B0604020202020204" pitchFamily="34" charset="0"/>
                        <a:buChar char="•"/>
                      </a:pPr>
                      <a:r>
                        <a:rPr lang="en-US" baseline="0" dirty="0"/>
                        <a:t>Testing information</a:t>
                      </a:r>
                    </a:p>
                    <a:p>
                      <a:endParaRPr lang="en-US" dirty="0"/>
                    </a:p>
                  </a:txBody>
                  <a:tcPr/>
                </a:tc>
                <a:extLst>
                  <a:ext uri="{0D108BD9-81ED-4DB2-BD59-A6C34878D82A}">
                    <a16:rowId xmlns:a16="http://schemas.microsoft.com/office/drawing/2014/main" val="4283214185"/>
                  </a:ext>
                </a:extLst>
              </a:tr>
            </a:tbl>
          </a:graphicData>
        </a:graphic>
      </p:graphicFrame>
      <p:sp>
        <p:nvSpPr>
          <p:cNvPr id="4" name="Content Placeholder 3"/>
          <p:cNvSpPr>
            <a:spLocks noGrp="1"/>
          </p:cNvSpPr>
          <p:nvPr>
            <p:ph sz="quarter" idx="14"/>
          </p:nvPr>
        </p:nvSpPr>
        <p:spPr>
          <a:xfrm>
            <a:off x="761999" y="1023285"/>
            <a:ext cx="7924800" cy="4570412"/>
          </a:xfrm>
        </p:spPr>
        <p:txBody>
          <a:bodyPr/>
          <a:lstStyle/>
          <a:p>
            <a:r>
              <a:rPr lang="en-US" dirty="0"/>
              <a:t>Intent to Submit information needed:</a:t>
            </a:r>
          </a:p>
          <a:p>
            <a:endParaRPr lang="en-US" dirty="0"/>
          </a:p>
          <a:p>
            <a:endParaRPr lang="en-US" dirty="0"/>
          </a:p>
          <a:p>
            <a:endParaRPr lang="en-US" dirty="0"/>
          </a:p>
          <a:p>
            <a:endParaRPr lang="en-US" dirty="0"/>
          </a:p>
          <a:p>
            <a:endParaRPr lang="en-US" dirty="0"/>
          </a:p>
          <a:p>
            <a:pPr lvl="1"/>
            <a:r>
              <a:rPr lang="en-US" dirty="0"/>
              <a:t>Testing information is needed for all new measures and maintenance measures that have indicated updated testing data. </a:t>
            </a:r>
          </a:p>
          <a:p>
            <a:pPr marL="274320" lvl="1" indent="0">
              <a:buNone/>
            </a:pPr>
            <a:endParaRPr lang="en-US" dirty="0"/>
          </a:p>
          <a:p>
            <a:r>
              <a:rPr lang="en-US" dirty="0"/>
              <a:t>All information must be submitted by the Intent to Submit deadline</a:t>
            </a:r>
          </a:p>
          <a:p>
            <a:endParaRPr lang="en-US" dirty="0"/>
          </a:p>
          <a:p>
            <a:endParaRPr lang="en-US" dirty="0"/>
          </a:p>
        </p:txBody>
      </p:sp>
      <p:sp>
        <p:nvSpPr>
          <p:cNvPr id="2" name="Title 1"/>
          <p:cNvSpPr>
            <a:spLocks noGrp="1"/>
          </p:cNvSpPr>
          <p:nvPr>
            <p:ph type="title"/>
          </p:nvPr>
        </p:nvSpPr>
        <p:spPr/>
        <p:txBody>
          <a:bodyPr/>
          <a:lstStyle/>
          <a:p>
            <a:r>
              <a:rPr lang="en-US" dirty="0"/>
              <a:t>Intent to Submit, cont.</a:t>
            </a:r>
          </a:p>
        </p:txBody>
      </p:sp>
    </p:spTree>
    <p:extLst>
      <p:ext uri="{BB962C8B-B14F-4D97-AF65-F5344CB8AC3E}">
        <p14:creationId xmlns:p14="http://schemas.microsoft.com/office/powerpoint/2010/main" val="2796090515"/>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15</a:t>
            </a:fld>
            <a:endParaRPr lang="en-US" dirty="0"/>
          </a:p>
        </p:txBody>
      </p:sp>
      <p:sp>
        <p:nvSpPr>
          <p:cNvPr id="4" name="Content Placeholder 3"/>
          <p:cNvSpPr>
            <a:spLocks noGrp="1"/>
          </p:cNvSpPr>
          <p:nvPr>
            <p:ph sz="quarter" idx="14"/>
          </p:nvPr>
        </p:nvSpPr>
        <p:spPr>
          <a:xfrm>
            <a:off x="761999" y="1023285"/>
            <a:ext cx="7924800" cy="4959504"/>
          </a:xfrm>
        </p:spPr>
        <p:txBody>
          <a:bodyPr/>
          <a:lstStyle/>
          <a:p>
            <a:pPr marL="0" indent="0">
              <a:buNone/>
            </a:pPr>
            <a:r>
              <a:rPr lang="en-US" sz="2400" dirty="0"/>
              <a:t>Established to allow consumers, patients, purchasers, and other members of NQF standing committees to focus on bringing their expertise to the subject matter under consideration and be more engaged throughout the evaluation process.</a:t>
            </a:r>
            <a:endParaRPr lang="en-US" sz="1200" dirty="0"/>
          </a:p>
          <a:p>
            <a:r>
              <a:rPr lang="en-US" sz="2500" dirty="0"/>
              <a:t>Charge</a:t>
            </a:r>
          </a:p>
          <a:p>
            <a:pPr lvl="1">
              <a:buNone/>
            </a:pPr>
            <a:r>
              <a:rPr lang="en-US" dirty="0"/>
              <a:t>	1. Conduct evaluation of complex measures for the criterion of Scientific Acceptability; and</a:t>
            </a:r>
          </a:p>
          <a:p>
            <a:pPr lvl="1">
              <a:buNone/>
            </a:pPr>
            <a:r>
              <a:rPr lang="en-US" dirty="0"/>
              <a:t>	2. Serve in an advisory capacity to NQF on </a:t>
            </a:r>
            <a:r>
              <a:rPr lang="en-US" dirty="0" err="1"/>
              <a:t>methodologic</a:t>
            </a:r>
            <a:r>
              <a:rPr lang="en-US" dirty="0"/>
              <a:t> issues, including those related to measure testing, risk adjustment, and measurement approaches.</a:t>
            </a:r>
          </a:p>
          <a:p>
            <a:r>
              <a:rPr lang="en-US" sz="2500" dirty="0"/>
              <a:t>Webpage: </a:t>
            </a:r>
          </a:p>
          <a:p>
            <a:pPr lvl="1">
              <a:buNone/>
            </a:pPr>
            <a:r>
              <a:rPr lang="en-US" sz="1800" dirty="0"/>
              <a:t>https://www.qualityforum.org/Measuring_Performance/</a:t>
            </a:r>
          </a:p>
          <a:p>
            <a:pPr lvl="1">
              <a:buNone/>
            </a:pPr>
            <a:r>
              <a:rPr lang="en-US" sz="1800" dirty="0"/>
              <a:t>Scientific_Methods_Panel.aspx </a:t>
            </a:r>
          </a:p>
          <a:p>
            <a:r>
              <a:rPr lang="en-US" sz="2500" dirty="0"/>
              <a:t>Commenting period on proposed roster open until September 20. </a:t>
            </a:r>
          </a:p>
          <a:p>
            <a:pPr lvl="1">
              <a:buNone/>
            </a:pPr>
            <a:endParaRPr lang="en-US" dirty="0"/>
          </a:p>
          <a:p>
            <a:pPr marL="548640" lvl="2" indent="0">
              <a:buNone/>
            </a:pPr>
            <a:endParaRPr lang="en-US" sz="1050" dirty="0"/>
          </a:p>
        </p:txBody>
      </p:sp>
      <p:sp>
        <p:nvSpPr>
          <p:cNvPr id="2" name="Title 1"/>
          <p:cNvSpPr>
            <a:spLocks noGrp="1"/>
          </p:cNvSpPr>
          <p:nvPr>
            <p:ph type="title"/>
          </p:nvPr>
        </p:nvSpPr>
        <p:spPr/>
        <p:txBody>
          <a:bodyPr/>
          <a:lstStyle/>
          <a:p>
            <a:r>
              <a:rPr lang="en-US" dirty="0"/>
              <a:t>Scientific Methods Panel</a:t>
            </a:r>
          </a:p>
        </p:txBody>
      </p:sp>
    </p:spTree>
    <p:extLst>
      <p:ext uri="{BB962C8B-B14F-4D97-AF65-F5344CB8AC3E}">
        <p14:creationId xmlns:p14="http://schemas.microsoft.com/office/powerpoint/2010/main" val="2918366179"/>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16</a:t>
            </a:fld>
            <a:endParaRPr lang="en-US" dirty="0"/>
          </a:p>
        </p:txBody>
      </p:sp>
      <p:pic>
        <p:nvPicPr>
          <p:cNvPr id="5" name="Picture 4" descr="The image is a visual representation of the measure submission workflow. The steps involved include: intent to submit, submission, developer review, additional review/finalization of preliminary analysis, and standing committee evaluation. Additionally, the workflow is further divided between non-complex measures and complex measures." title="Measure Workflow"/>
          <p:cNvPicPr>
            <a:picLocks noChangeAspect="1"/>
          </p:cNvPicPr>
          <p:nvPr/>
        </p:nvPicPr>
        <p:blipFill rotWithShape="1">
          <a:blip r:embed="rId2" cstate="print">
            <a:extLst>
              <a:ext uri="{28A0092B-C50C-407E-A947-70E740481C1C}">
                <a14:useLocalDpi xmlns:a14="http://schemas.microsoft.com/office/drawing/2010/main" val="0"/>
              </a:ext>
            </a:extLst>
          </a:blip>
          <a:srcRect l="31217" r="24459"/>
          <a:stretch/>
        </p:blipFill>
        <p:spPr>
          <a:xfrm>
            <a:off x="2610465" y="214078"/>
            <a:ext cx="3893574" cy="5941737"/>
          </a:xfrm>
          <a:prstGeom prst="rect">
            <a:avLst/>
          </a:prstGeom>
        </p:spPr>
      </p:pic>
      <p:sp>
        <p:nvSpPr>
          <p:cNvPr id="6" name="Title 5">
            <a:extLst>
              <a:ext uri="{FF2B5EF4-FFF2-40B4-BE49-F238E27FC236}">
                <a16:creationId xmlns:a16="http://schemas.microsoft.com/office/drawing/2014/main" id="{B2FA94A5-F221-4446-8C2A-6ABE2BDBBB60}"/>
              </a:ext>
            </a:extLst>
          </p:cNvPr>
          <p:cNvSpPr>
            <a:spLocks noGrp="1"/>
          </p:cNvSpPr>
          <p:nvPr>
            <p:ph type="title"/>
          </p:nvPr>
        </p:nvSpPr>
        <p:spPr/>
        <p:txBody>
          <a:bodyPr/>
          <a:lstStyle/>
          <a:p>
            <a:r>
              <a:rPr lang="en-US" dirty="0"/>
              <a:t>Measure</a:t>
            </a:r>
            <a:br>
              <a:rPr lang="en-US" dirty="0"/>
            </a:br>
            <a:r>
              <a:rPr lang="en-US" dirty="0"/>
              <a:t>Workflow</a:t>
            </a:r>
          </a:p>
        </p:txBody>
      </p:sp>
    </p:spTree>
    <p:extLst>
      <p:ext uri="{BB962C8B-B14F-4D97-AF65-F5344CB8AC3E}">
        <p14:creationId xmlns:p14="http://schemas.microsoft.com/office/powerpoint/2010/main" val="217025318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17</a:t>
            </a:fld>
            <a:endParaRPr lang="en-US" dirty="0"/>
          </a:p>
        </p:txBody>
      </p:sp>
      <p:sp>
        <p:nvSpPr>
          <p:cNvPr id="4" name="Title 3">
            <a:extLst>
              <a:ext uri="{FF2B5EF4-FFF2-40B4-BE49-F238E27FC236}">
                <a16:creationId xmlns:a16="http://schemas.microsoft.com/office/drawing/2014/main" id="{11628913-7EA7-449B-945D-FD2F70E20315}"/>
              </a:ext>
            </a:extLst>
          </p:cNvPr>
          <p:cNvSpPr>
            <a:spLocks noGrp="1"/>
          </p:cNvSpPr>
          <p:nvPr>
            <p:ph type="title"/>
          </p:nvPr>
        </p:nvSpPr>
        <p:spPr>
          <a:xfrm>
            <a:off x="762000" y="1593275"/>
            <a:ext cx="7924800" cy="1143000"/>
          </a:xfrm>
        </p:spPr>
        <p:txBody>
          <a:bodyPr/>
          <a:lstStyle/>
          <a:p>
            <a:r>
              <a:rPr lang="en-US" dirty="0"/>
              <a:t>Questions</a:t>
            </a:r>
            <a:br>
              <a:rPr lang="en-US" dirty="0"/>
            </a:br>
            <a:endParaRPr lang="en-US" dirty="0"/>
          </a:p>
        </p:txBody>
      </p:sp>
    </p:spTree>
    <p:extLst>
      <p:ext uri="{BB962C8B-B14F-4D97-AF65-F5344CB8AC3E}">
        <p14:creationId xmlns:p14="http://schemas.microsoft.com/office/powerpoint/2010/main" val="170792522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18</a:t>
            </a:fld>
            <a:endParaRPr lang="en-US" dirty="0"/>
          </a:p>
        </p:txBody>
      </p:sp>
      <p:sp>
        <p:nvSpPr>
          <p:cNvPr id="9" name="Content Placeholder 8"/>
          <p:cNvSpPr>
            <a:spLocks noGrp="1"/>
          </p:cNvSpPr>
          <p:nvPr>
            <p:ph sz="quarter" idx="14"/>
          </p:nvPr>
        </p:nvSpPr>
        <p:spPr/>
        <p:txBody>
          <a:bodyPr/>
          <a:lstStyle/>
          <a:p>
            <a:r>
              <a:rPr lang="en-US" dirty="0"/>
              <a:t>List of Measures Sent to Stewards</a:t>
            </a:r>
          </a:p>
          <a:p>
            <a:endParaRPr lang="en-US" dirty="0"/>
          </a:p>
          <a:p>
            <a:r>
              <a:rPr lang="en-US" dirty="0"/>
              <a:t>Questions:</a:t>
            </a:r>
          </a:p>
          <a:p>
            <a:pPr lvl="1"/>
            <a:r>
              <a:rPr lang="en-US" dirty="0"/>
              <a:t>measuremaintenance@qualityforum.org</a:t>
            </a:r>
          </a:p>
        </p:txBody>
      </p:sp>
      <p:sp>
        <p:nvSpPr>
          <p:cNvPr id="8" name="Title 7"/>
          <p:cNvSpPr>
            <a:spLocks noGrp="1"/>
          </p:cNvSpPr>
          <p:nvPr>
            <p:ph type="title"/>
          </p:nvPr>
        </p:nvSpPr>
        <p:spPr/>
        <p:txBody>
          <a:bodyPr/>
          <a:lstStyle/>
          <a:p>
            <a:r>
              <a:rPr lang="en-US" dirty="0"/>
              <a:t>Next Steps</a:t>
            </a:r>
          </a:p>
        </p:txBody>
      </p:sp>
    </p:spTree>
    <p:extLst>
      <p:ext uri="{BB962C8B-B14F-4D97-AF65-F5344CB8AC3E}">
        <p14:creationId xmlns:p14="http://schemas.microsoft.com/office/powerpoint/2010/main" val="588649940"/>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pPr/>
              <a:t>19</a:t>
            </a:fld>
            <a:endParaRPr lang="en-US" dirty="0"/>
          </a:p>
        </p:txBody>
      </p:sp>
      <p:sp>
        <p:nvSpPr>
          <p:cNvPr id="6" name="Title 5">
            <a:extLst>
              <a:ext uri="{FF2B5EF4-FFF2-40B4-BE49-F238E27FC236}">
                <a16:creationId xmlns:a16="http://schemas.microsoft.com/office/drawing/2014/main" id="{8D6802DE-8BF2-45A2-AD7A-689F5D8FB45B}"/>
              </a:ext>
            </a:extLst>
          </p:cNvPr>
          <p:cNvSpPr>
            <a:spLocks noGrp="1"/>
          </p:cNvSpPr>
          <p:nvPr>
            <p:ph type="title"/>
          </p:nvPr>
        </p:nvSpPr>
        <p:spPr>
          <a:xfrm>
            <a:off x="762000" y="1898073"/>
            <a:ext cx="7924800" cy="1143000"/>
          </a:xfrm>
        </p:spPr>
        <p:txBody>
          <a:bodyPr/>
          <a:lstStyle/>
          <a:p>
            <a:r>
              <a:rPr lang="en-US" dirty="0"/>
              <a:t>Thank you!</a:t>
            </a:r>
            <a:br>
              <a:rPr lang="en-US" dirty="0"/>
            </a:br>
            <a:endParaRPr lang="en-US" dirty="0"/>
          </a:p>
        </p:txBody>
      </p:sp>
    </p:spTree>
    <p:extLst>
      <p:ext uri="{BB962C8B-B14F-4D97-AF65-F5344CB8AC3E}">
        <p14:creationId xmlns:p14="http://schemas.microsoft.com/office/powerpoint/2010/main" val="10857193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2</a:t>
            </a:fld>
            <a:endParaRPr lang="en-US" dirty="0"/>
          </a:p>
        </p:txBody>
      </p:sp>
      <p:sp>
        <p:nvSpPr>
          <p:cNvPr id="4" name="Content Placeholder 3"/>
          <p:cNvSpPr>
            <a:spLocks noGrp="1"/>
          </p:cNvSpPr>
          <p:nvPr>
            <p:ph sz="quarter" idx="14"/>
          </p:nvPr>
        </p:nvSpPr>
        <p:spPr/>
        <p:txBody>
          <a:bodyPr/>
          <a:lstStyle/>
          <a:p>
            <a:r>
              <a:rPr lang="en-US" dirty="0"/>
              <a:t>Revisions to NQF Measure Evaluation Criteria</a:t>
            </a:r>
          </a:p>
          <a:p>
            <a:r>
              <a:rPr lang="en-US" dirty="0">
                <a:solidFill>
                  <a:schemeClr val="tx1"/>
                </a:solidFill>
              </a:rPr>
              <a:t>Revisions to NQF Consensus Development Process (CDP)</a:t>
            </a:r>
          </a:p>
          <a:p>
            <a:r>
              <a:rPr lang="en-US" dirty="0">
                <a:solidFill>
                  <a:schemeClr val="tx1"/>
                </a:solidFill>
              </a:rPr>
              <a:t>Questions?</a:t>
            </a:r>
          </a:p>
          <a:p>
            <a:r>
              <a:rPr lang="en-US" dirty="0">
                <a:solidFill>
                  <a:schemeClr val="tx1"/>
                </a:solidFill>
              </a:rPr>
              <a:t>Next Steps</a:t>
            </a:r>
          </a:p>
          <a:p>
            <a:endParaRPr lang="en-US" dirty="0">
              <a:solidFill>
                <a:schemeClr val="tx1"/>
              </a:solidFill>
            </a:endParaRPr>
          </a:p>
          <a:p>
            <a:endParaRPr lang="en-US" dirty="0"/>
          </a:p>
        </p:txBody>
      </p:sp>
      <p:sp>
        <p:nvSpPr>
          <p:cNvPr id="2" name="Title 1"/>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225114986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A0E3493-74C8-4EBF-82B3-E863FA9E1C71}"/>
              </a:ext>
            </a:extLst>
          </p:cNvPr>
          <p:cNvSpPr>
            <a:spLocks noGrp="1"/>
          </p:cNvSpPr>
          <p:nvPr>
            <p:ph type="sldNum" sz="quarter" idx="12"/>
          </p:nvPr>
        </p:nvSpPr>
        <p:spPr/>
        <p:txBody>
          <a:bodyPr/>
          <a:lstStyle/>
          <a:p>
            <a:fld id="{5CCC6898-6007-4132-BD9E-84FB4BADD336}" type="slidenum">
              <a:rPr lang="en-US" smtClean="0"/>
              <a:t>3</a:t>
            </a:fld>
            <a:endParaRPr lang="en-US" dirty="0"/>
          </a:p>
        </p:txBody>
      </p:sp>
      <p:sp>
        <p:nvSpPr>
          <p:cNvPr id="2" name="Picture Placeholder 1" title="Blank Background">
            <a:extLst>
              <a:ext uri="{FF2B5EF4-FFF2-40B4-BE49-F238E27FC236}">
                <a16:creationId xmlns:a16="http://schemas.microsoft.com/office/drawing/2014/main" id="{145ED2A2-4929-41D4-BB93-2A5BB50CCD52}"/>
              </a:ext>
            </a:extLst>
          </p:cNvPr>
          <p:cNvSpPr>
            <a:spLocks noGrp="1"/>
          </p:cNvSpPr>
          <p:nvPr>
            <p:ph type="pic" sz="quarter" idx="16"/>
          </p:nvPr>
        </p:nvSpPr>
        <p:spPr/>
      </p:sp>
      <p:sp>
        <p:nvSpPr>
          <p:cNvPr id="3" name="Title 2" title="Blank Background">
            <a:extLst>
              <a:ext uri="{FF2B5EF4-FFF2-40B4-BE49-F238E27FC236}">
                <a16:creationId xmlns:a16="http://schemas.microsoft.com/office/drawing/2014/main" id="{E40BFE68-E0F8-4B0D-A699-B5FA189BF4A7}"/>
              </a:ext>
            </a:extLst>
          </p:cNvPr>
          <p:cNvSpPr>
            <a:spLocks noGrp="1"/>
          </p:cNvSpPr>
          <p:nvPr>
            <p:ph type="title"/>
          </p:nvPr>
        </p:nvSpPr>
        <p:spPr/>
        <p:txBody>
          <a:bodyPr/>
          <a:lstStyle/>
          <a:p>
            <a:r>
              <a:rPr lang="en-US" dirty="0"/>
              <a:t>2017 Revisions to NQF Measure Evaluation Criteria</a:t>
            </a:r>
          </a:p>
        </p:txBody>
      </p:sp>
    </p:spTree>
    <p:extLst>
      <p:ext uri="{BB962C8B-B14F-4D97-AF65-F5344CB8AC3E}">
        <p14:creationId xmlns:p14="http://schemas.microsoft.com/office/powerpoint/2010/main" val="168499558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4</a:t>
            </a:fld>
            <a:endParaRPr lang="en-US" dirty="0"/>
          </a:p>
        </p:txBody>
      </p:sp>
      <p:sp>
        <p:nvSpPr>
          <p:cNvPr id="4" name="Content Placeholder 3"/>
          <p:cNvSpPr>
            <a:spLocks noGrp="1"/>
          </p:cNvSpPr>
          <p:nvPr>
            <p:ph sz="quarter" idx="14"/>
          </p:nvPr>
        </p:nvSpPr>
        <p:spPr/>
        <p:txBody>
          <a:bodyPr/>
          <a:lstStyle/>
          <a:p>
            <a:r>
              <a:rPr lang="en-US" dirty="0"/>
              <a:t>For all outcome measures:  Empirical data are required (rationale no longer sufficient)</a:t>
            </a:r>
          </a:p>
          <a:p>
            <a:r>
              <a:rPr lang="en-US" dirty="0"/>
              <a:t>Current requirements for structure and process measures (i.e., QQC) </a:t>
            </a:r>
            <a:r>
              <a:rPr lang="en-US" dirty="0">
                <a:solidFill>
                  <a:schemeClr val="tx1"/>
                </a:solidFill>
              </a:rPr>
              <a:t>also apply to patient-reported structure/process measures</a:t>
            </a:r>
          </a:p>
          <a:p>
            <a:endParaRPr lang="en-US" dirty="0">
              <a:solidFill>
                <a:schemeClr val="tx1"/>
              </a:solidFill>
            </a:endParaRPr>
          </a:p>
          <a:p>
            <a:r>
              <a:rPr lang="en-US" dirty="0">
                <a:solidFill>
                  <a:schemeClr val="tx1"/>
                </a:solidFill>
              </a:rPr>
              <a:t>For measures derived from patient report: demonstrate that </a:t>
            </a:r>
            <a:r>
              <a:rPr lang="en-US" dirty="0"/>
              <a:t>target population values the measured outcome, process, or structure and finds it meaningful</a:t>
            </a:r>
          </a:p>
          <a:p>
            <a:r>
              <a:rPr lang="en-US" dirty="0"/>
              <a:t>Evidence for specific tim</a:t>
            </a:r>
            <a:r>
              <a:rPr lang="en-US" dirty="0">
                <a:solidFill>
                  <a:schemeClr val="tx1"/>
                </a:solidFill>
              </a:rPr>
              <a:t>eframes or thresholds included in a measure should be presented; if limited, literature regarding standard norms would be considered</a:t>
            </a:r>
          </a:p>
          <a:p>
            <a:endParaRPr lang="en-US" dirty="0">
              <a:solidFill>
                <a:schemeClr val="tx1"/>
              </a:solidFill>
            </a:endParaRPr>
          </a:p>
          <a:p>
            <a:endParaRPr lang="en-US" dirty="0"/>
          </a:p>
        </p:txBody>
      </p:sp>
      <p:sp>
        <p:nvSpPr>
          <p:cNvPr id="2" name="Title 1"/>
          <p:cNvSpPr>
            <a:spLocks noGrp="1"/>
          </p:cNvSpPr>
          <p:nvPr>
            <p:ph type="title"/>
          </p:nvPr>
        </p:nvSpPr>
        <p:spPr/>
        <p:txBody>
          <a:bodyPr/>
          <a:lstStyle/>
          <a:p>
            <a:r>
              <a:rPr lang="en-US" dirty="0"/>
              <a:t>Evidence (subcriterion 1a)</a:t>
            </a:r>
          </a:p>
        </p:txBody>
      </p:sp>
    </p:spTree>
    <p:extLst>
      <p:ext uri="{BB962C8B-B14F-4D97-AF65-F5344CB8AC3E}">
        <p14:creationId xmlns:p14="http://schemas.microsoft.com/office/powerpoint/2010/main" val="4617243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5</a:t>
            </a:fld>
            <a:endParaRPr lang="en-US" dirty="0"/>
          </a:p>
        </p:txBody>
      </p:sp>
      <p:sp>
        <p:nvSpPr>
          <p:cNvPr id="4" name="Content Placeholder 3"/>
          <p:cNvSpPr>
            <a:spLocks noGrp="1"/>
          </p:cNvSpPr>
          <p:nvPr>
            <p:ph sz="quarter" idx="14"/>
          </p:nvPr>
        </p:nvSpPr>
        <p:spPr>
          <a:xfrm>
            <a:off x="762000" y="1640306"/>
            <a:ext cx="7924800" cy="4311566"/>
          </a:xfrm>
        </p:spPr>
        <p:txBody>
          <a:bodyPr/>
          <a:lstStyle/>
          <a:p>
            <a:r>
              <a:rPr lang="en-US" dirty="0">
                <a:solidFill>
                  <a:schemeClr val="tx1"/>
                </a:solidFill>
              </a:rPr>
              <a:t>For maintenance measures</a:t>
            </a:r>
          </a:p>
          <a:p>
            <a:pPr lvl="1"/>
            <a:r>
              <a:rPr lang="en-US" dirty="0">
                <a:solidFill>
                  <a:schemeClr val="tx1"/>
                </a:solidFill>
              </a:rPr>
              <a:t>Measure stewards are expected to provide current performance data.  If limited data are available (e.g., use is voluntary), data from the literature can be considered.</a:t>
            </a:r>
          </a:p>
        </p:txBody>
      </p:sp>
      <p:sp>
        <p:nvSpPr>
          <p:cNvPr id="2" name="Title 1"/>
          <p:cNvSpPr>
            <a:spLocks noGrp="1"/>
          </p:cNvSpPr>
          <p:nvPr>
            <p:ph type="title"/>
          </p:nvPr>
        </p:nvSpPr>
        <p:spPr/>
        <p:txBody>
          <a:bodyPr/>
          <a:lstStyle/>
          <a:p>
            <a:r>
              <a:rPr lang="en-US" dirty="0"/>
              <a:t>Performance Gap (subcriterion 1b)</a:t>
            </a:r>
            <a:endParaRPr lang="en-US" dirty="0">
              <a:solidFill>
                <a:schemeClr val="accent2"/>
              </a:solidFill>
            </a:endParaRPr>
          </a:p>
        </p:txBody>
      </p:sp>
    </p:spTree>
    <p:extLst>
      <p:ext uri="{BB962C8B-B14F-4D97-AF65-F5344CB8AC3E}">
        <p14:creationId xmlns:p14="http://schemas.microsoft.com/office/powerpoint/2010/main" val="304267708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6</a:t>
            </a:fld>
            <a:endParaRPr lang="en-US" dirty="0"/>
          </a:p>
        </p:txBody>
      </p:sp>
      <p:sp>
        <p:nvSpPr>
          <p:cNvPr id="4" name="Content Placeholder 3"/>
          <p:cNvSpPr>
            <a:spLocks noGrp="1"/>
          </p:cNvSpPr>
          <p:nvPr>
            <p:ph sz="quarter" idx="14"/>
          </p:nvPr>
        </p:nvSpPr>
        <p:spPr/>
        <p:txBody>
          <a:bodyPr/>
          <a:lstStyle/>
          <a:p>
            <a:r>
              <a:rPr lang="en-US" dirty="0"/>
              <a:t>Subcriterion “2b.1” (specs consistent with evidence) removed</a:t>
            </a:r>
          </a:p>
          <a:p>
            <a:r>
              <a:rPr lang="en-US" dirty="0"/>
              <a:t>Maintenance measures:  empirical testing is expected; otherwise, justification for reliance on face validity only is required</a:t>
            </a:r>
          </a:p>
          <a:p>
            <a:r>
              <a:rPr lang="en-US" dirty="0"/>
              <a:t>Exclusions subcriterion re-worded</a:t>
            </a:r>
          </a:p>
          <a:p>
            <a:r>
              <a:rPr lang="en-US" dirty="0"/>
              <a:t>Missing data subcriterion now applies to all measures</a:t>
            </a:r>
          </a:p>
        </p:txBody>
      </p:sp>
      <p:sp>
        <p:nvSpPr>
          <p:cNvPr id="2" name="Title 1"/>
          <p:cNvSpPr>
            <a:spLocks noGrp="1"/>
          </p:cNvSpPr>
          <p:nvPr>
            <p:ph type="title"/>
          </p:nvPr>
        </p:nvSpPr>
        <p:spPr/>
        <p:txBody>
          <a:bodyPr/>
          <a:lstStyle/>
          <a:p>
            <a:r>
              <a:rPr lang="en-US" dirty="0"/>
              <a:t>Validity (subcriterion 2b)</a:t>
            </a:r>
          </a:p>
        </p:txBody>
      </p:sp>
    </p:spTree>
    <p:extLst>
      <p:ext uri="{BB962C8B-B14F-4D97-AF65-F5344CB8AC3E}">
        <p14:creationId xmlns:p14="http://schemas.microsoft.com/office/powerpoint/2010/main" val="224429819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7</a:t>
            </a:fld>
            <a:endParaRPr lang="en-US" dirty="0"/>
          </a:p>
        </p:txBody>
      </p:sp>
      <p:sp>
        <p:nvSpPr>
          <p:cNvPr id="4" name="Content Placeholder 3"/>
          <p:cNvSpPr>
            <a:spLocks noGrp="1"/>
          </p:cNvSpPr>
          <p:nvPr>
            <p:ph sz="quarter" idx="14"/>
          </p:nvPr>
        </p:nvSpPr>
        <p:spPr/>
        <p:txBody>
          <a:bodyPr/>
          <a:lstStyle/>
          <a:p>
            <a:r>
              <a:rPr lang="en-US" dirty="0"/>
              <a:t>Use:  Change to </a:t>
            </a:r>
            <a:r>
              <a:rPr lang="en-US" b="1" dirty="0"/>
              <a:t>must-pass </a:t>
            </a:r>
            <a:r>
              <a:rPr lang="en-US" dirty="0"/>
              <a:t>for </a:t>
            </a:r>
            <a:r>
              <a:rPr lang="en-US" dirty="0">
                <a:solidFill>
                  <a:schemeClr val="tx1"/>
                </a:solidFill>
              </a:rPr>
              <a:t>maintenance</a:t>
            </a:r>
            <a:r>
              <a:rPr lang="en-US" dirty="0"/>
              <a:t> measures</a:t>
            </a:r>
          </a:p>
          <a:p>
            <a:pPr lvl="1"/>
            <a:r>
              <a:rPr lang="en-US" dirty="0"/>
              <a:t>In use in accountability program within 3 years and publicly reported within 6 years</a:t>
            </a:r>
          </a:p>
          <a:p>
            <a:pPr lvl="1"/>
            <a:r>
              <a:rPr lang="en-US" dirty="0"/>
              <a:t>Measure has been vetted by those being measured or others</a:t>
            </a:r>
          </a:p>
          <a:p>
            <a:r>
              <a:rPr lang="en-US" dirty="0"/>
              <a:t>Usability: not must-pass </a:t>
            </a:r>
          </a:p>
          <a:p>
            <a:pPr lvl="1"/>
            <a:r>
              <a:rPr lang="en-US" dirty="0"/>
              <a:t>Demonstrated improvement</a:t>
            </a:r>
          </a:p>
          <a:p>
            <a:pPr lvl="1"/>
            <a:r>
              <a:rPr lang="en-US" dirty="0"/>
              <a:t>Benefits outweigh evidence of unintended negative consequences to patients</a:t>
            </a:r>
          </a:p>
        </p:txBody>
      </p:sp>
      <p:sp>
        <p:nvSpPr>
          <p:cNvPr id="2" name="Title 1"/>
          <p:cNvSpPr>
            <a:spLocks noGrp="1"/>
          </p:cNvSpPr>
          <p:nvPr>
            <p:ph type="title"/>
          </p:nvPr>
        </p:nvSpPr>
        <p:spPr/>
        <p:txBody>
          <a:bodyPr/>
          <a:lstStyle/>
          <a:p>
            <a:r>
              <a:rPr lang="en-US" dirty="0"/>
              <a:t>Usability and Use (criterion 4)</a:t>
            </a:r>
          </a:p>
        </p:txBody>
      </p:sp>
    </p:spTree>
    <p:extLst>
      <p:ext uri="{BB962C8B-B14F-4D97-AF65-F5344CB8AC3E}">
        <p14:creationId xmlns:p14="http://schemas.microsoft.com/office/powerpoint/2010/main" val="206869985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8</a:t>
            </a:fld>
            <a:endParaRPr lang="en-US" dirty="0"/>
          </a:p>
        </p:txBody>
      </p:sp>
      <p:sp>
        <p:nvSpPr>
          <p:cNvPr id="4" name="Content Placeholder 3"/>
          <p:cNvSpPr>
            <a:spLocks noGrp="1"/>
          </p:cNvSpPr>
          <p:nvPr>
            <p:ph sz="quarter" idx="14"/>
          </p:nvPr>
        </p:nvSpPr>
        <p:spPr>
          <a:xfrm>
            <a:off x="761999" y="1517734"/>
            <a:ext cx="7924800" cy="4570412"/>
          </a:xfrm>
        </p:spPr>
        <p:txBody>
          <a:bodyPr/>
          <a:lstStyle/>
          <a:p>
            <a:r>
              <a:rPr lang="en-US" sz="2400" dirty="0">
                <a:solidFill>
                  <a:schemeClr val="tx1"/>
                </a:solidFill>
              </a:rPr>
              <a:t>Gap can be based on literature and/or data based on ICD-9 or ICD-10 coding</a:t>
            </a:r>
          </a:p>
          <a:p>
            <a:r>
              <a:rPr lang="en-US" sz="2400" dirty="0">
                <a:solidFill>
                  <a:schemeClr val="tx1"/>
                </a:solidFill>
              </a:rPr>
              <a:t>Submit updated ICD-10 reliability testing if available; if not, testing based on ICD-9 coding will suffice</a:t>
            </a:r>
          </a:p>
          <a:p>
            <a:pPr lvl="0"/>
            <a:r>
              <a:rPr lang="en-US" sz="2400" dirty="0">
                <a:solidFill>
                  <a:schemeClr val="tx1"/>
                </a:solidFill>
              </a:rPr>
              <a:t>Submit updated validity testing</a:t>
            </a:r>
          </a:p>
          <a:p>
            <a:pPr lvl="1">
              <a:spcBef>
                <a:spcPts val="200"/>
              </a:spcBef>
            </a:pPr>
            <a:r>
              <a:rPr lang="en-US" dirty="0">
                <a:solidFill>
                  <a:schemeClr val="tx1"/>
                </a:solidFill>
              </a:rPr>
              <a:t>Submit updated empirical validity testing on the ICD-10 specified measure, if available</a:t>
            </a:r>
          </a:p>
          <a:p>
            <a:pPr lvl="1">
              <a:spcBef>
                <a:spcPts val="200"/>
              </a:spcBef>
            </a:pPr>
            <a:r>
              <a:rPr lang="en-US" dirty="0">
                <a:solidFill>
                  <a:schemeClr val="tx1"/>
                </a:solidFill>
              </a:rPr>
              <a:t>OR face validity of the ICD-10 coding scheme plus face validity of the measure score as an indicator of quality</a:t>
            </a:r>
          </a:p>
          <a:p>
            <a:pPr lvl="1">
              <a:spcBef>
                <a:spcPts val="200"/>
              </a:spcBef>
            </a:pPr>
            <a:r>
              <a:rPr lang="en-US" dirty="0">
                <a:solidFill>
                  <a:schemeClr val="tx1"/>
                </a:solidFill>
              </a:rPr>
              <a:t>OR face validity of the ICD-10 coding scheme plus score-level empirical validity testing based on ICD-9 coding</a:t>
            </a:r>
          </a:p>
          <a:p>
            <a:pPr lvl="1">
              <a:spcBef>
                <a:spcPts val="200"/>
              </a:spcBef>
            </a:pPr>
            <a:r>
              <a:rPr lang="en-US" dirty="0">
                <a:solidFill>
                  <a:schemeClr val="tx1"/>
                </a:solidFill>
              </a:rPr>
              <a:t>OR face validity of the ICD-10 coding scheme plus data element level validity testing based on ICD-9 coding, with face validity of the measure score as an indicator of quality due at annual update</a:t>
            </a:r>
          </a:p>
          <a:p>
            <a:endParaRPr lang="en-US" dirty="0">
              <a:solidFill>
                <a:schemeClr val="tx1"/>
              </a:solidFill>
            </a:endParaRPr>
          </a:p>
        </p:txBody>
      </p:sp>
      <p:sp>
        <p:nvSpPr>
          <p:cNvPr id="2" name="Title 1"/>
          <p:cNvSpPr>
            <a:spLocks noGrp="1"/>
          </p:cNvSpPr>
          <p:nvPr>
            <p:ph type="title"/>
          </p:nvPr>
        </p:nvSpPr>
        <p:spPr/>
        <p:txBody>
          <a:bodyPr/>
          <a:lstStyle/>
          <a:p>
            <a:r>
              <a:rPr lang="en-US" dirty="0"/>
              <a:t>Updated guidance for measures that use ICD-10 coding:  Fall 2017 and 2018</a:t>
            </a:r>
          </a:p>
        </p:txBody>
      </p:sp>
    </p:spTree>
    <p:extLst>
      <p:ext uri="{BB962C8B-B14F-4D97-AF65-F5344CB8AC3E}">
        <p14:creationId xmlns:p14="http://schemas.microsoft.com/office/powerpoint/2010/main" val="380625371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5CCC6898-6007-4132-BD9E-84FB4BADD336}" type="slidenum">
              <a:rPr lang="en-US" smtClean="0"/>
              <a:t>9</a:t>
            </a:fld>
            <a:endParaRPr lang="en-US" dirty="0"/>
          </a:p>
        </p:txBody>
      </p:sp>
      <p:sp>
        <p:nvSpPr>
          <p:cNvPr id="4" name="Content Placeholder 3"/>
          <p:cNvSpPr>
            <a:spLocks noGrp="1"/>
          </p:cNvSpPr>
          <p:nvPr>
            <p:ph sz="quarter" idx="14"/>
          </p:nvPr>
        </p:nvSpPr>
        <p:spPr/>
        <p:txBody>
          <a:bodyPr/>
          <a:lstStyle/>
          <a:p>
            <a:r>
              <a:rPr lang="en-US" dirty="0"/>
              <a:t>Use team of </a:t>
            </a:r>
            <a:r>
              <a:rPr lang="en-US" dirty="0">
                <a:solidFill>
                  <a:schemeClr val="tx1"/>
                </a:solidFill>
              </a:rPr>
              <a:t>clinical and coding experts to identify specific areas where questions of clinical comparability exist, evaluate consistency of clinical concepts, and ensure appropriate conversion</a:t>
            </a:r>
          </a:p>
          <a:p>
            <a:r>
              <a:rPr lang="en-US" dirty="0">
                <a:solidFill>
                  <a:schemeClr val="tx1"/>
                </a:solidFill>
              </a:rPr>
              <a:t>Determine intent</a:t>
            </a:r>
          </a:p>
          <a:p>
            <a:r>
              <a:rPr lang="en-US" dirty="0">
                <a:solidFill>
                  <a:schemeClr val="tx1"/>
                </a:solidFill>
              </a:rPr>
              <a:t>If desired, use appropriate conversion tool </a:t>
            </a:r>
          </a:p>
          <a:p>
            <a:pPr lvl="1"/>
            <a:r>
              <a:rPr lang="en-US" dirty="0">
                <a:solidFill>
                  <a:schemeClr val="tx1"/>
                </a:solidFill>
              </a:rPr>
              <a:t>Not required, but also not sufficient by itself</a:t>
            </a:r>
          </a:p>
          <a:p>
            <a:pPr lvl="1"/>
            <a:r>
              <a:rPr lang="en-US" dirty="0">
                <a:solidFill>
                  <a:schemeClr val="tx1"/>
                </a:solidFill>
              </a:rPr>
              <a:t>If using conversion tool, consider both forward and backward mapping</a:t>
            </a:r>
          </a:p>
          <a:p>
            <a:r>
              <a:rPr lang="en-US" dirty="0">
                <a:solidFill>
                  <a:schemeClr val="tx1"/>
                </a:solidFill>
              </a:rPr>
              <a:t>Assess for material change, if possible</a:t>
            </a:r>
          </a:p>
          <a:p>
            <a:r>
              <a:rPr lang="en-US" dirty="0">
                <a:solidFill>
                  <a:schemeClr val="tx1"/>
                </a:solidFill>
              </a:rPr>
              <a:t>Solicit stakeholder comments</a:t>
            </a:r>
          </a:p>
          <a:p>
            <a:endParaRPr lang="en-US" dirty="0">
              <a:solidFill>
                <a:schemeClr val="accent2"/>
              </a:solidFill>
            </a:endParaRPr>
          </a:p>
        </p:txBody>
      </p:sp>
      <p:sp>
        <p:nvSpPr>
          <p:cNvPr id="2" name="Title 1"/>
          <p:cNvSpPr>
            <a:spLocks noGrp="1"/>
          </p:cNvSpPr>
          <p:nvPr>
            <p:ph type="title"/>
          </p:nvPr>
        </p:nvSpPr>
        <p:spPr/>
        <p:txBody>
          <a:bodyPr/>
          <a:lstStyle/>
          <a:p>
            <a:r>
              <a:rPr lang="en-US" dirty="0"/>
              <a:t>Best practices for ICD-10 coding</a:t>
            </a:r>
          </a:p>
        </p:txBody>
      </p:sp>
    </p:spTree>
    <p:extLst>
      <p:ext uri="{BB962C8B-B14F-4D97-AF65-F5344CB8AC3E}">
        <p14:creationId xmlns:p14="http://schemas.microsoft.com/office/powerpoint/2010/main" val="2354850230"/>
      </p:ext>
    </p:extLst>
  </p:cSld>
  <p:clrMapOvr>
    <a:masterClrMapping/>
  </p:clrMapOvr>
  <p:transition spd="slow">
    <p:push dir="u"/>
  </p:transition>
</p:sld>
</file>

<file path=ppt/theme/theme1.xml><?xml version="1.0" encoding="utf-8"?>
<a:theme xmlns:a="http://schemas.openxmlformats.org/drawingml/2006/main" name="NQF_PowerPoint">
  <a:themeElements>
    <a:clrScheme name="NQF_PowerPoint">
      <a:dk1>
        <a:srgbClr val="1C1C1C"/>
      </a:dk1>
      <a:lt1>
        <a:sysClr val="window" lastClr="FFFFFF"/>
      </a:lt1>
      <a:dk2>
        <a:srgbClr val="476173"/>
      </a:dk2>
      <a:lt2>
        <a:srgbClr val="D4DCE6"/>
      </a:lt2>
      <a:accent1>
        <a:srgbClr val="0073B1"/>
      </a:accent1>
      <a:accent2>
        <a:srgbClr val="E37F1C"/>
      </a:accent2>
      <a:accent3>
        <a:srgbClr val="AFBC22"/>
      </a:accent3>
      <a:accent4>
        <a:srgbClr val="6C207E"/>
      </a:accent4>
      <a:accent5>
        <a:srgbClr val="FFC222"/>
      </a:accent5>
      <a:accent6>
        <a:srgbClr val="0095D4"/>
      </a:accent6>
      <a:hlink>
        <a:srgbClr val="0000FF"/>
      </a:hlink>
      <a:folHlink>
        <a:srgbClr val="47617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spPr>
      <a:bodyPr rtlCol="0" anchor="ctr"/>
      <a:lstStyle>
        <a:defPPr algn="ctr">
          <a:defRPr dirty="0">
            <a:ln>
              <a:noFill/>
            </a:ln>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24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634863537806517836</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634863537806517836</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634863537806517836</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Content_x0020_Type xmlns="836b82f1-340d-495e-85b5-201c5296619a"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B8CC1047693B9C4E82C98949384232E3" ma:contentTypeVersion="0" ma:contentTypeDescription="Create a new document." ma:contentTypeScope="" ma:versionID="f1f971ac7d559ead76220319017d3656">
  <xsd:schema xmlns:xsd="http://www.w3.org/2001/XMLSchema" xmlns:xs="http://www.w3.org/2001/XMLSchema" xmlns:p="http://schemas.microsoft.com/office/2006/metadata/properties" xmlns:ns2="836b82f1-340d-495e-85b5-201c5296619a" targetNamespace="http://schemas.microsoft.com/office/2006/metadata/properties" ma:root="true" ma:fieldsID="3be9963e7f408cfe264e4739eaeea019" ns2:_="">
    <xsd:import namespace="836b82f1-340d-495e-85b5-201c5296619a"/>
    <xsd:element name="properties">
      <xsd:complexType>
        <xsd:sequence>
          <xsd:element name="documentManagement">
            <xsd:complexType>
              <xsd:all>
                <xsd:element ref="ns2:Cont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6b82f1-340d-495e-85b5-201c5296619a" elementFormDefault="qualified">
    <xsd:import namespace="http://schemas.microsoft.com/office/2006/documentManagement/types"/>
    <xsd:import namespace="http://schemas.microsoft.com/office/infopath/2007/PartnerControls"/>
    <xsd:element name="Content_x0020_Type" ma:index="2" nillable="true" ma:displayName="Document Type" ma:format="Dropdown" ma:internalName="Content_x0020_Type">
      <xsd:simpleType>
        <xsd:restriction base="dms:Choice">
          <xsd:enumeration value="Policies &amp; Procedures"/>
          <xsd:enumeration value="Maintenance Forms"/>
          <xsd:enumeration value="Measure Developer Webinars"/>
          <xsd:enumeration value="Maintenance Tracking Documents"/>
          <xsd:enumeration value="CSAC Materials"/>
          <xsd:enumeration value="Reference Materials"/>
          <xsd:enumeration value="Measure Developer Workshop"/>
          <xsd:enumeration value="Measure Developer Schedules"/>
          <xsd:enumeration value="Measure Developer Advisory Panel"/>
          <xsd:enumeration value="Restructuring Maintenance"/>
          <xsd:enumeration value="Project Management"/>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73D171-A992-43F2-A0AC-FDAC8DFA8BFA}">
  <ds:schemaRefs>
    <ds:schemaRef ds:uri="http://schemas.microsoft.com/sharepoint/v3/contenttype/forms"/>
  </ds:schemaRefs>
</ds:datastoreItem>
</file>

<file path=customXml/itemProps2.xml><?xml version="1.0" encoding="utf-8"?>
<ds:datastoreItem xmlns:ds="http://schemas.openxmlformats.org/officeDocument/2006/customXml" ds:itemID="{3448EE73-8AA9-476A-884F-C5807FB24073}">
  <ds:schemaRefs>
    <ds:schemaRef ds:uri="http://schemas.microsoft.com/sharepoint/events"/>
  </ds:schemaRefs>
</ds:datastoreItem>
</file>

<file path=customXml/itemProps3.xml><?xml version="1.0" encoding="utf-8"?>
<ds:datastoreItem xmlns:ds="http://schemas.openxmlformats.org/officeDocument/2006/customXml" ds:itemID="{2C4EED65-3A7F-4B41-8730-9BDDBE87A661}">
  <ds:schemaRefs>
    <ds:schemaRef ds:uri="http://www.w3.org/XML/1998/namespace"/>
    <ds:schemaRef ds:uri="http://purl.org/dc/dcmitype/"/>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836b82f1-340d-495e-85b5-201c5296619a"/>
  </ds:schemaRefs>
</ds:datastoreItem>
</file>

<file path=customXml/itemProps4.xml><?xml version="1.0" encoding="utf-8"?>
<ds:datastoreItem xmlns:ds="http://schemas.openxmlformats.org/officeDocument/2006/customXml" ds:itemID="{77CDF6EF-BDD9-4A57-90C9-0C648FF483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6b82f1-340d-495e-85b5-201c529661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NQF PowerPoint Template</Template>
  <TotalTime>3243</TotalTime>
  <Words>772</Words>
  <Application>Microsoft Office PowerPoint</Application>
  <PresentationFormat>On-screen Show (4:3)</PresentationFormat>
  <Paragraphs>121</Paragraphs>
  <Slides>19</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NQF_PowerPoint</vt:lpstr>
      <vt:lpstr>NQF Consensus Development Process (CDP) Redesign</vt:lpstr>
      <vt:lpstr>Agenda</vt:lpstr>
      <vt:lpstr>2017 Revisions to NQF Measure Evaluation Criteria</vt:lpstr>
      <vt:lpstr>Evidence (subcriterion 1a)</vt:lpstr>
      <vt:lpstr>Performance Gap (subcriterion 1b)</vt:lpstr>
      <vt:lpstr>Validity (subcriterion 2b)</vt:lpstr>
      <vt:lpstr>Usability and Use (criterion 4)</vt:lpstr>
      <vt:lpstr>Updated guidance for measures that use ICD-10 coding:  Fall 2017 and 2018</vt:lpstr>
      <vt:lpstr>Best practices for ICD-10 coding</vt:lpstr>
      <vt:lpstr>eMeasures</vt:lpstr>
      <vt:lpstr>2017 CDP Redesign</vt:lpstr>
      <vt:lpstr>Intent to Submit </vt:lpstr>
      <vt:lpstr>Graphic</vt:lpstr>
      <vt:lpstr>Intent to Submit, cont.</vt:lpstr>
      <vt:lpstr>Scientific Methods Panel</vt:lpstr>
      <vt:lpstr>Measure Workflow</vt:lpstr>
      <vt:lpstr>Questions </vt:lpstr>
      <vt:lpstr>Next Steps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NQF Consensus Development Process (CDP) Redesign</dc:title>
  <dc:subject>NQF Consensus Development Process (CDP) Redesign</dc:subject>
  <dc:creator>Centers for Medicare &amp; Medicaid Services</dc:creator>
  <cp:lastModifiedBy>Elhagmusa, Amira</cp:lastModifiedBy>
  <cp:revision>48</cp:revision>
  <cp:lastPrinted>2015-08-03T19:33:12Z</cp:lastPrinted>
  <dcterms:created xsi:type="dcterms:W3CDTF">2017-06-07T16:38:32Z</dcterms:created>
  <dcterms:modified xsi:type="dcterms:W3CDTF">2018-01-05T21:35:18Z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0x010100B8CC1047693B9C4E82C98949384232E3</vt:lpwstr>
  </property>
</Properties>
</file>