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30" autoAdjust="0"/>
  </p:normalViewPr>
  <p:slideViewPr>
    <p:cSldViewPr snapToGrid="0">
      <p:cViewPr varScale="1">
        <p:scale>
          <a:sx n="73" d="100"/>
          <a:sy n="73" d="100"/>
        </p:scale>
        <p:origin x="80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8F54-FA96-464F-8054-1432A3126B6A}" type="datetimeFigureOut">
              <a:rPr lang="en-US" smtClean="0"/>
              <a:t>01/11/2021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4B20-E3D0-4A80-8EA8-A6729F71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924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8F54-FA96-464F-8054-1432A3126B6A}" type="datetimeFigureOut">
              <a:rPr lang="en-US" smtClean="0"/>
              <a:t>01/11/2021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4B20-E3D0-4A80-8EA8-A6729F71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630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8F54-FA96-464F-8054-1432A3126B6A}" type="datetimeFigureOut">
              <a:rPr lang="en-US" smtClean="0"/>
              <a:t>01/11/2021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4B20-E3D0-4A80-8EA8-A6729F71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599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8F54-FA96-464F-8054-1432A3126B6A}" type="datetimeFigureOut">
              <a:rPr lang="en-US" smtClean="0"/>
              <a:t>01/11/2021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4B20-E3D0-4A80-8EA8-A6729F71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4914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8F54-FA96-464F-8054-1432A3126B6A}" type="datetimeFigureOut">
              <a:rPr lang="en-US" smtClean="0"/>
              <a:t>01/11/2021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4B20-E3D0-4A80-8EA8-A6729F71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821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8F54-FA96-464F-8054-1432A3126B6A}" type="datetimeFigureOut">
              <a:rPr lang="en-US" smtClean="0"/>
              <a:t>01/11/2021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4B20-E3D0-4A80-8EA8-A6729F71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2869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8F54-FA96-464F-8054-1432A3126B6A}" type="datetimeFigureOut">
              <a:rPr lang="en-US" smtClean="0"/>
              <a:t>01/11/2021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4B20-E3D0-4A80-8EA8-A6729F71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060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8F54-FA96-464F-8054-1432A3126B6A}" type="datetimeFigureOut">
              <a:rPr lang="en-US" smtClean="0"/>
              <a:t>01/11/2021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4B20-E3D0-4A80-8EA8-A6729F71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51590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8F54-FA96-464F-8054-1432A3126B6A}" type="datetimeFigureOut">
              <a:rPr lang="en-US" smtClean="0"/>
              <a:t>01/11/2021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4B20-E3D0-4A80-8EA8-A6729F71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401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8F54-FA96-464F-8054-1432A3126B6A}" type="datetimeFigureOut">
              <a:rPr lang="en-US" smtClean="0"/>
              <a:t>01/11/2021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4B20-E3D0-4A80-8EA8-A6729F71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274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28F54-FA96-464F-8054-1432A3126B6A}" type="datetimeFigureOut">
              <a:rPr lang="en-US" smtClean="0"/>
              <a:t>01/11/2021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F4B20-E3D0-4A80-8EA8-A6729F71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874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28F54-FA96-464F-8054-1432A3126B6A}" type="datetimeFigureOut">
              <a:rPr lang="en-US" smtClean="0"/>
              <a:t>01/11/2021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F4B20-E3D0-4A80-8EA8-A6729F711E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511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ure showing Figure 1: Prevalence of Chronic Conditions Among Medicare Fee-For-Service Beneficiaries: 2018. The data table is available from the Medicare Chronic Conditions website http://www.cms.gov/Research-Statistics-Data-and-Systems/Statistics-Trends-and-Reports/Chronic-Conditions/Maps_Charts.html and is located in the download zipped file titled “Chronic Conditions Charts: 2018”." title="Figure 1: Prevalence of Chronic Conditions Among Medicare Fee-For-Service Beneficiaries: 20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272" y="274046"/>
            <a:ext cx="8681456" cy="630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12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ure showing the Figure 10: Per Capita Medicare Spending Among Medicare Fee-For-Service Beneficiaries by Age: 2018.  The data table is available from the Medicare Chronic Conditions website http://www.cms.gov/Research-Statistics-Data-and-Systems/Statistics-Trends-and-Reports/Chronic-Conditions/Maps_Charts.html and is located in the download zipped file titled “Chronic Conditions Charts: 2018”." title="Figure 10: Per Capita Medicare Spending Among Medicare Fee-For-Service Beneficiaries by Age: 2018.  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272" y="274046"/>
            <a:ext cx="8681456" cy="630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66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ure showing the Figure 11: Per Capita Medicare Spending Among Medicare Fee-For-Service Beneficiaries by Sex: 2018.  The data table is available from the Medicare Chronic Conditions website http://www.cms.gov/Research-Statistics-Data-and-Systems/Statistics-Trends-and-Reports/Chronic-Conditions/Maps_Charts.html and is located in the download zipped file titled “Chronic Conditions Charts: 2018”." title="Figure 11: Per Capita Medicare Spending Among Medicare Fee-For-Service Beneficiaries by Sex: 2018.  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272" y="274046"/>
            <a:ext cx="8681456" cy="630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601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igure showing the Figure 12: Per Capita Medicare Spending Among Medicare Fee-For-Service Beneficiaries by Medicare &amp; Medicaid Enrollment: 2018.  The data table is available from the Medicare Chronic Conditions website http://www.cms.gov/Research-Statistics-Data-and-Systems/Statistics-Trends-and-Reports/Chronic-Conditions/Maps_Charts.html and is located in the download zipped file titled “Chronic Conditions Charts: 2018”." title="Figure 12: Per Capita Medicare Spending Among Medicare Fee-For-Service Beneficiaries by Medicare &amp; Medicaid Enrollment: 2018.  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272" y="274046"/>
            <a:ext cx="8681456" cy="630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75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ure showing the Figure 13: Distribution of Medicare Fee-For-Service Beneficiaries and Medicare Spending by Number of Chronic Conditions: 2018.  The data table is available from the Medicare Chronic Conditions website http://www.cms.gov/Research-Statistics-Data-and-Systems/Statistics-Trends-and-Reports/Chronic-Conditions/Maps_Charts.html and is located in the download zipped file titled “Chronic Conditions Charts: 2018”." title="Figure 13: Distribution of Medicare Fee-For-Service Beneficiaries and Medicare Spending by Number of Chronic Conditions: 2018.  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368" y="277095"/>
            <a:ext cx="8669263" cy="630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50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ure showing the Figure 14: Distribution of Medicare Fee-For-Service Beneficiaries and  30-Day Medicare Hospital Readmissions  by Number of Chronic Conditions: 2018. The data table is available from the Medicare Chronic Conditions website http://www.cms.gov/Research-Statistics-Data-and-Systems/Statistics-Trends-and-Reports/Chronic-Conditions/Maps_Charts.html and is located in the download zipped file titled “Chronic Conditions Charts: 2018”." title="Figure 14: Distribution of Medicare Fee-For-Service Beneficiaries and  30-Day Medicare Hospital Readmissions  by Number of Chronic Conditions: 2018. 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368" y="283191"/>
            <a:ext cx="8669263" cy="6291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77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ure showing the Figure 15: Co-morbidity among Chronic Conditions for Medicare Fee-For-Service Beneficiaries : 2018. The data table is available from the Medicare Chronic Conditions website http://www.cms.gov/Research-Statistics-Data-and-Systems/Statistics-Trends-and-Reports/Chronic-Conditions/Maps_Charts.html and is located in the download zipped file titled “Chronic Conditions Charts: 2018”." title="Figure 15: Co-morbidity among Chronic Conditions for Medicare Fee-For-Service Beneficiaries: 20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1368" y="283191"/>
            <a:ext cx="8669263" cy="6291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59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igure showing Figure 2: Prevalence of Chronic Conditions Among Medicare Fee-For-Service Beneficiaries by Age: 2018. The data table is available from the Medicare Chronic Conditions website http://www.cms.gov/Research-Statistics-Data-and-Systems/Statistics-Trends-and-Reports/Chronic-Conditions/Maps_Charts.html and is located in the download zipped file titled “Chronic Conditions Charts: 2018”." title="Figure 2: Prevalence of Chronic Conditions Among Medicare Fee-For-Service Beneficiaries by Age: 20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272" y="274046"/>
            <a:ext cx="8681456" cy="630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4943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ure showing the Figure 3: Prevalence of Chronic Conditions Among Medicare Fee-For-Service Beneficiaries by Sex: 2018.  The data table is available from the Medicare Chronic Conditions website http://www.cms.gov/Research-Statistics-Data-and-Systems/Statistics-Trends-and-Reports/Chronic-Conditions/Maps_Charts.html and is located in the download zipped file titled “Chronic Conditions Charts: 2018”." title="Figure 3: Prevalence of Chronic Conditions Among Medicare Fee-For-Service Beneficiaries by Sex: 2018.  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272" y="274046"/>
            <a:ext cx="8681456" cy="630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08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ure showing the Figure 4: Prevalence of Chronic Conditions Among Medicare Fee-For-Service Beneficiaries by Medicare &amp; Medicaid Enrollment: 2018.  The data table is available from the Medicare Chronic Conditions website http://www.cms.gov/Research-Statistics-Data-and-Systems/Statistics-Trends-and-Reports/Chronic-Conditions/Maps_Charts.html and is located in the download zipped file titled “Chronic Conditions Charts: 2018”." title="Figure 4: Prevalence of Chronic Conditions Among Medicare Fee-For-Service Beneficiaries by Medicare &amp; Medicaid Enrollment: 2018.  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272" y="274046"/>
            <a:ext cx="8681456" cy="630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846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ure showing the Figure 5: Prevalence of Multiple Chronic Conditions Among Medicare Fee-For-Service Beneficiaries: 2018.  The data table is available from the Medicare Chronic Conditions website http://www.cms.gov/Research-Statistics-Data-and-Systems/Statistics-Trends-and-Reports/Chronic-Conditions/Maps_Charts.html and is located in the download zipped file titled “Chronic Conditions Charts: 2018”." title="Figure 5: Prevalence of Multiple Chronic Conditions Among Medicare Fee-For-Service Beneficiaries: 2018.  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272" y="274046"/>
            <a:ext cx="8681456" cy="630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7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ure showing the Figure 6: Prevalence of Multiple Chronic Conditions Among Medicare Fee-For-Service Beneficiaries by Age: 2018.  The data table is available from the Medicare Chronic Conditions website http://www.cms.gov/Research-Statistics-Data-and-Systems/Statistics-Trends-and-Reports/Chronic-Conditions/Maps_Charts.html and is located in the download zipped file titled “Chronic Conditions Charts: 2018”." title="Figure 6: Prevalence of Multiple Chronic Conditions Among Medicare Fee-For-Service Beneficiaries by Age: 2018.  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272" y="274046"/>
            <a:ext cx="8681456" cy="630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472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ure showing the Figure 7: Prevalence of Multiple Chronic Conditions Among Medicare Fee-For-Service Beneficiaries by Sex: 2018.  The data table is available from the Medicare Chronic Conditions website http://www.cms.gov/Research-Statistics-Data-and-Systems/Statistics-Trends-and-Reports/Chronic-Conditions/Maps_Charts.html and is located in the download zipped file titled “Chronic Conditions Charts: 2018”." title="Figure 7: Prevalence of Multiple Chronic Conditions Among Medicare Fee-For-Service Beneficiaries by Sex: 2018.  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272" y="274046"/>
            <a:ext cx="8681456" cy="630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543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ure showing the Figure 8: Prevalence of Multiple Chronic Conditions Among Medicare Fee-For-Service Beneficiaries by Medicare &amp; Medicaid Enrollment: 2018.  The data table is available from the Medicare Chronic Conditions website http://www.cms.gov/Research-Statistics-Data-and-Systems/Statistics-Trends-and-Reports/Chronic-Conditions/Maps_Charts.html and is located in the download zipped file titled “Chronic Conditions Charts: 2018”." title="Figure 8: Prevalence of Multiple Chronic Conditions Among Medicare Fee-For-Service Beneficiaries by Medicare &amp; Medicaid Enrollment: 2018.  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272" y="274046"/>
            <a:ext cx="8681456" cy="630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31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Figure showing the Figure 9: Per Capita Medicare Spending Among Medicare Fee-For-Service Beneficiaries: 2018. The data table is available from the Medicare Chronic Conditions website http://www.cms.gov/Research-Statistics-Data-and-Systems/Statistics-Trends-and-Reports/Chronic-Conditions/Maps_Charts.html and is located in the download zipped file titled “Chronic Conditions Charts: 2018”." title="Figure 9: Per Capita Medicare Spending Among Medicare Fee-For-Service Beneficiaries: 2018. 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5272" y="274046"/>
            <a:ext cx="8681456" cy="63099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890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</TotalTime>
  <Words>0</Words>
  <Application>Microsoft Office PowerPoint</Application>
  <PresentationFormat>Widescreen</PresentationFormat>
  <Paragraphs>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Kimberly Lochner</dc:creator>
  <cp:lastModifiedBy>CMS OEDA</cp:lastModifiedBy>
  <cp:revision>17</cp:revision>
  <dcterms:created xsi:type="dcterms:W3CDTF">2015-12-30T00:23:10Z</dcterms:created>
  <dcterms:modified xsi:type="dcterms:W3CDTF">2021-01-11T18:52:21Z</dcterms:modified>
</cp:coreProperties>
</file>