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6"/>
  </p:notesMasterIdLst>
  <p:handoutMasterIdLst>
    <p:handoutMasterId r:id="rId7"/>
  </p:handoutMasterIdLst>
  <p:sldIdLst>
    <p:sldId id="264" r:id="rId5"/>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B60447-B4B4-CD32-89F8-E46D9FA9B1E7}" name="Mraz, Molly (CMS/CCSQ)" initials="MM" userId="S::molly.mraz@cms.hhs.gov::d7d56c89-7858-44bc-81c2-78573344808b" providerId="AD"/>
  <p188:author id="{52210489-3503-1D19-AD96-871399638943}" name="Hughes, Dora (CMS/CCSQ)" initials="DH" userId="S::dora.hughes@cms.hhs.gov::426d453c-4718-4244-96d2-3b16296423df" providerId="AD"/>
  <p188:author id="{50BE50FD-8B54-1202-0538-0318B2C16D1B}" name="Colleen  Frey" initials="CFF" userId="Colleen  Frey"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5390"/>
    <a:srgbClr val="EEEDE4"/>
    <a:srgbClr val="D1F3FF"/>
    <a:srgbClr val="F04B25"/>
    <a:srgbClr val="00A481"/>
    <a:srgbClr val="FBB700"/>
    <a:srgbClr val="005954"/>
    <a:srgbClr val="15665F"/>
    <a:srgbClr val="F2F2F2"/>
    <a:srgbClr val="3332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4658" autoAdjust="0"/>
  </p:normalViewPr>
  <p:slideViewPr>
    <p:cSldViewPr snapToGrid="0">
      <p:cViewPr>
        <p:scale>
          <a:sx n="66" d="100"/>
          <a:sy n="66" d="100"/>
        </p:scale>
        <p:origin x="2844" y="28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snapToGrid="0">
      <p:cViewPr>
        <p:scale>
          <a:sx n="1" d="2"/>
          <a:sy n="1" d="2"/>
        </p:scale>
        <p:origin x="3403" y="4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DORSEY" userId="13217350146_tp_box_2" providerId="OAuth2" clId="{C01B4CDC-6A6F-482D-BB43-FE21493139D9}"/>
    <pc:docChg chg="undo custSel modSld">
      <pc:chgData name="MELISSA DORSEY" userId="13217350146_tp_box_2" providerId="OAuth2" clId="{C01B4CDC-6A6F-482D-BB43-FE21493139D9}" dt="2026-03-25T14:10:00.265" v="269" actId="313"/>
      <pc:docMkLst>
        <pc:docMk/>
      </pc:docMkLst>
      <pc:sldChg chg="modSp mod">
        <pc:chgData name="MELISSA DORSEY" userId="13217350146_tp_box_2" providerId="OAuth2" clId="{C01B4CDC-6A6F-482D-BB43-FE21493139D9}" dt="2026-03-25T14:10:00.265" v="269" actId="313"/>
        <pc:sldMkLst>
          <pc:docMk/>
          <pc:sldMk cId="2737904208" sldId="264"/>
        </pc:sldMkLst>
        <pc:spChg chg="mod">
          <ac:chgData name="MELISSA DORSEY" userId="13217350146_tp_box_2" providerId="OAuth2" clId="{C01B4CDC-6A6F-482D-BB43-FE21493139D9}" dt="2026-03-25T14:09:21.297" v="259" actId="6549"/>
          <ac:spMkLst>
            <pc:docMk/>
            <pc:sldMk cId="2737904208" sldId="264"/>
            <ac:spMk id="6" creationId="{5DCCF3BD-EAD1-9F45-9B84-BB71392163C0}"/>
          </ac:spMkLst>
        </pc:spChg>
        <pc:spChg chg="mod">
          <ac:chgData name="MELISSA DORSEY" userId="13217350146_tp_box_2" providerId="OAuth2" clId="{C01B4CDC-6A6F-482D-BB43-FE21493139D9}" dt="2026-03-25T14:07:08.166" v="248" actId="6549"/>
          <ac:spMkLst>
            <pc:docMk/>
            <pc:sldMk cId="2737904208" sldId="264"/>
            <ac:spMk id="11" creationId="{F9047A9B-700B-6A90-BDB8-60A8C578E26E}"/>
          </ac:spMkLst>
        </pc:spChg>
        <pc:spChg chg="mod">
          <ac:chgData name="MELISSA DORSEY" userId="13217350146_tp_box_2" providerId="OAuth2" clId="{C01B4CDC-6A6F-482D-BB43-FE21493139D9}" dt="2026-03-25T14:06:29.526" v="245" actId="6549"/>
          <ac:spMkLst>
            <pc:docMk/>
            <pc:sldMk cId="2737904208" sldId="264"/>
            <ac:spMk id="63" creationId="{76B10F1F-5D52-A103-E5B8-7137BBCAFFC4}"/>
          </ac:spMkLst>
        </pc:spChg>
        <pc:spChg chg="mod">
          <ac:chgData name="MELISSA DORSEY" userId="13217350146_tp_box_2" providerId="OAuth2" clId="{C01B4CDC-6A6F-482D-BB43-FE21493139D9}" dt="2026-03-25T14:04:13.479" v="204" actId="20577"/>
          <ac:spMkLst>
            <pc:docMk/>
            <pc:sldMk cId="2737904208" sldId="264"/>
            <ac:spMk id="172" creationId="{2C9EFB1D-9F4D-A420-E8AE-5F6CFCF40F87}"/>
          </ac:spMkLst>
        </pc:spChg>
        <pc:spChg chg="mod">
          <ac:chgData name="MELISSA DORSEY" userId="13217350146_tp_box_2" providerId="OAuth2" clId="{C01B4CDC-6A6F-482D-BB43-FE21493139D9}" dt="2026-03-25T14:10:00.265" v="269" actId="313"/>
          <ac:spMkLst>
            <pc:docMk/>
            <pc:sldMk cId="2737904208" sldId="264"/>
            <ac:spMk id="365" creationId="{B612F01F-550F-F426-1526-B79FE0BA4BC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DC96D4-3E26-4840-9BE1-7B54C5EDEE07}" type="doc">
      <dgm:prSet loTypeId="urn:microsoft.com/office/officeart/2005/8/layout/chevronAccent+Icon" loCatId="process" qsTypeId="urn:microsoft.com/office/officeart/2005/8/quickstyle/simple4" qsCatId="simple" csTypeId="urn:microsoft.com/office/officeart/2005/8/colors/accent2_2" csCatId="accent2" phldr="1"/>
      <dgm:spPr/>
    </dgm:pt>
    <dgm:pt modelId="{A1CE79BA-136B-4D3A-A475-2892DAB2C67F}">
      <dgm:prSet phldrT="[Text]" custT="1">
        <dgm:style>
          <a:lnRef idx="0">
            <a:schemeClr val="accent1"/>
          </a:lnRef>
          <a:fillRef idx="3">
            <a:schemeClr val="accent1"/>
          </a:fillRef>
          <a:effectRef idx="3">
            <a:schemeClr val="accent1"/>
          </a:effectRef>
          <a:fontRef idx="minor">
            <a:schemeClr val="lt1"/>
          </a:fontRef>
        </dgm:style>
      </dgm:prSet>
      <dgm:spPr>
        <a:ln/>
      </dgm:spPr>
      <dgm:t>
        <a:bodyPr/>
        <a:lstStyle/>
        <a:p>
          <a:pPr algn="l"/>
          <a:r>
            <a:rPr lang="en-US" sz="1800" dirty="0">
              <a:latin typeface="Aptos" panose="020B0004020202020204" pitchFamily="34" charset="0"/>
            </a:rPr>
            <a:t>Patient Centered</a:t>
          </a:r>
        </a:p>
      </dgm:t>
    </dgm:pt>
    <dgm:pt modelId="{1ACF3900-E8CD-457D-89C9-3E415AD0D910}" type="parTrans" cxnId="{90805971-06F1-496D-A578-99F67AE03C02}">
      <dgm:prSet/>
      <dgm:spPr/>
      <dgm:t>
        <a:bodyPr/>
        <a:lstStyle/>
        <a:p>
          <a:endParaRPr lang="en-US"/>
        </a:p>
      </dgm:t>
    </dgm:pt>
    <dgm:pt modelId="{C26BB88A-EA74-41EB-B78F-6F31E9397325}" type="sibTrans" cxnId="{90805971-06F1-496D-A578-99F67AE03C02}">
      <dgm:prSet/>
      <dgm:spPr/>
      <dgm:t>
        <a:bodyPr/>
        <a:lstStyle/>
        <a:p>
          <a:endParaRPr lang="en-US"/>
        </a:p>
      </dgm:t>
    </dgm:pt>
    <dgm:pt modelId="{8E4BD522-5BDE-49EA-BA9F-87FF4ADC6764}">
      <dgm:prSet phldrT="[Text]" custT="1">
        <dgm:style>
          <a:lnRef idx="0">
            <a:schemeClr val="accent1"/>
          </a:lnRef>
          <a:fillRef idx="3">
            <a:schemeClr val="accent1"/>
          </a:fillRef>
          <a:effectRef idx="3">
            <a:schemeClr val="accent1"/>
          </a:effectRef>
          <a:fontRef idx="minor">
            <a:schemeClr val="lt1"/>
          </a:fontRef>
        </dgm:style>
      </dgm:prSet>
      <dgm:spPr>
        <a:ln/>
      </dgm:spPr>
      <dgm:t>
        <a:bodyPr/>
        <a:lstStyle/>
        <a:p>
          <a:pPr algn="l"/>
          <a:r>
            <a:rPr lang="en-US" sz="1800" dirty="0">
              <a:latin typeface="Aptos" panose="020B0004020202020204" pitchFamily="34" charset="0"/>
            </a:rPr>
            <a:t>Evidence Based</a:t>
          </a:r>
        </a:p>
      </dgm:t>
    </dgm:pt>
    <dgm:pt modelId="{414E547A-7E8C-4227-84C2-C319E909336A}" type="parTrans" cxnId="{BBEA9F38-073D-44BC-8D0B-785C5AB0DEE8}">
      <dgm:prSet/>
      <dgm:spPr/>
      <dgm:t>
        <a:bodyPr/>
        <a:lstStyle/>
        <a:p>
          <a:endParaRPr lang="en-US"/>
        </a:p>
      </dgm:t>
    </dgm:pt>
    <dgm:pt modelId="{E18ACC92-6885-4C02-A015-77EE22516579}" type="sibTrans" cxnId="{BBEA9F38-073D-44BC-8D0B-785C5AB0DEE8}">
      <dgm:prSet/>
      <dgm:spPr/>
      <dgm:t>
        <a:bodyPr/>
        <a:lstStyle/>
        <a:p>
          <a:endParaRPr lang="en-US"/>
        </a:p>
      </dgm:t>
    </dgm:pt>
    <dgm:pt modelId="{1A04C976-7518-4F42-98C6-2A8C5E8B52A0}">
      <dgm:prSet phldrT="[Text]" custT="1">
        <dgm:style>
          <a:lnRef idx="0">
            <a:schemeClr val="accent1"/>
          </a:lnRef>
          <a:fillRef idx="3">
            <a:schemeClr val="accent1"/>
          </a:fillRef>
          <a:effectRef idx="3">
            <a:schemeClr val="accent1"/>
          </a:effectRef>
          <a:fontRef idx="minor">
            <a:schemeClr val="lt1"/>
          </a:fontRef>
        </dgm:style>
      </dgm:prSet>
      <dgm:spPr>
        <a:ln/>
      </dgm:spPr>
      <dgm:t>
        <a:bodyPr/>
        <a:lstStyle/>
        <a:p>
          <a:pPr algn="l"/>
          <a:r>
            <a:rPr lang="en-US" sz="1800" dirty="0">
              <a:latin typeface="Aptos" panose="020B0004020202020204" pitchFamily="34" charset="0"/>
            </a:rPr>
            <a:t>Data Driven</a:t>
          </a:r>
        </a:p>
      </dgm:t>
    </dgm:pt>
    <dgm:pt modelId="{95B9441B-754F-4F98-A7D2-6F3116639FCE}" type="parTrans" cxnId="{AC00C93F-5AA7-410E-9BF3-B01E94ABCD03}">
      <dgm:prSet/>
      <dgm:spPr/>
      <dgm:t>
        <a:bodyPr/>
        <a:lstStyle/>
        <a:p>
          <a:endParaRPr lang="en-US"/>
        </a:p>
      </dgm:t>
    </dgm:pt>
    <dgm:pt modelId="{D240C111-4DB2-41D8-B9BA-BF9A221410A0}" type="sibTrans" cxnId="{AC00C93F-5AA7-410E-9BF3-B01E94ABCD03}">
      <dgm:prSet/>
      <dgm:spPr/>
      <dgm:t>
        <a:bodyPr/>
        <a:lstStyle/>
        <a:p>
          <a:endParaRPr lang="en-US"/>
        </a:p>
      </dgm:t>
    </dgm:pt>
    <dgm:pt modelId="{836975FB-067A-4E5E-87B4-E2E88D34DD9B}">
      <dgm:prSet phldrT="[Text]" custT="1">
        <dgm:style>
          <a:lnRef idx="0">
            <a:schemeClr val="accent1"/>
          </a:lnRef>
          <a:fillRef idx="3">
            <a:schemeClr val="accent1"/>
          </a:fillRef>
          <a:effectRef idx="3">
            <a:schemeClr val="accent1"/>
          </a:effectRef>
          <a:fontRef idx="minor">
            <a:schemeClr val="lt1"/>
          </a:fontRef>
        </dgm:style>
      </dgm:prSet>
      <dgm:spPr>
        <a:ln/>
      </dgm:spPr>
      <dgm:t>
        <a:bodyPr/>
        <a:lstStyle/>
        <a:p>
          <a:pPr algn="l"/>
          <a:r>
            <a:rPr lang="en-US" sz="1800" dirty="0">
              <a:latin typeface="Aptos" panose="020B0004020202020204" pitchFamily="34" charset="0"/>
            </a:rPr>
            <a:t>Partnership Focused</a:t>
          </a:r>
        </a:p>
      </dgm:t>
    </dgm:pt>
    <dgm:pt modelId="{A972543F-CB91-428A-B9DA-A81F17C4A140}" type="parTrans" cxnId="{8BAB6377-BCBC-40E5-BA7A-F10155E5EC19}">
      <dgm:prSet/>
      <dgm:spPr/>
      <dgm:t>
        <a:bodyPr/>
        <a:lstStyle/>
        <a:p>
          <a:endParaRPr lang="en-US"/>
        </a:p>
      </dgm:t>
    </dgm:pt>
    <dgm:pt modelId="{BC998A90-7091-4AD0-B879-99B00DF12A6B}" type="sibTrans" cxnId="{8BAB6377-BCBC-40E5-BA7A-F10155E5EC19}">
      <dgm:prSet/>
      <dgm:spPr/>
      <dgm:t>
        <a:bodyPr/>
        <a:lstStyle/>
        <a:p>
          <a:endParaRPr lang="en-US"/>
        </a:p>
      </dgm:t>
    </dgm:pt>
    <dgm:pt modelId="{33119674-FBC2-4D3E-A954-92C042C98775}">
      <dgm:prSet phldrT="[Text]" custT="1">
        <dgm:style>
          <a:lnRef idx="0">
            <a:schemeClr val="accent1"/>
          </a:lnRef>
          <a:fillRef idx="3">
            <a:schemeClr val="accent1"/>
          </a:fillRef>
          <a:effectRef idx="3">
            <a:schemeClr val="accent1"/>
          </a:effectRef>
          <a:fontRef idx="minor">
            <a:schemeClr val="lt1"/>
          </a:fontRef>
        </dgm:style>
      </dgm:prSet>
      <dgm:spPr>
        <a:ln/>
      </dgm:spPr>
      <dgm:t>
        <a:bodyPr/>
        <a:lstStyle/>
        <a:p>
          <a:pPr algn="l"/>
          <a:r>
            <a:rPr lang="en-US" sz="1800" dirty="0">
              <a:latin typeface="Aptos" panose="020B0004020202020204" pitchFamily="34" charset="0"/>
            </a:rPr>
            <a:t>Sustainable</a:t>
          </a:r>
        </a:p>
      </dgm:t>
    </dgm:pt>
    <dgm:pt modelId="{8EE95872-A90E-47CC-ABA7-9E1906B75638}" type="parTrans" cxnId="{46FA9D96-9AE6-4F03-877E-23697E5AFA38}">
      <dgm:prSet/>
      <dgm:spPr/>
      <dgm:t>
        <a:bodyPr/>
        <a:lstStyle/>
        <a:p>
          <a:endParaRPr lang="en-US"/>
        </a:p>
      </dgm:t>
    </dgm:pt>
    <dgm:pt modelId="{382CB82D-F5B6-48FF-BA15-BCEF42BD02F8}" type="sibTrans" cxnId="{46FA9D96-9AE6-4F03-877E-23697E5AFA38}">
      <dgm:prSet/>
      <dgm:spPr/>
      <dgm:t>
        <a:bodyPr/>
        <a:lstStyle/>
        <a:p>
          <a:endParaRPr lang="en-US"/>
        </a:p>
      </dgm:t>
    </dgm:pt>
    <dgm:pt modelId="{E6B88794-3A58-4F90-8F4E-1094926953CA}" type="pres">
      <dgm:prSet presAssocID="{7FDC96D4-3E26-4840-9BE1-7B54C5EDEE07}" presName="Name0" presStyleCnt="0">
        <dgm:presLayoutVars>
          <dgm:dir/>
          <dgm:resizeHandles val="exact"/>
        </dgm:presLayoutVars>
      </dgm:prSet>
      <dgm:spPr/>
    </dgm:pt>
    <dgm:pt modelId="{4DBB7B60-6E53-4DF1-8CC4-27EDA3A9E14C}" type="pres">
      <dgm:prSet presAssocID="{A1CE79BA-136B-4D3A-A475-2892DAB2C67F}" presName="composite" presStyleCnt="0"/>
      <dgm:spPr/>
    </dgm:pt>
    <dgm:pt modelId="{8AD13EAB-00D5-476C-95F6-547E7AA8A8BC}" type="pres">
      <dgm:prSet presAssocID="{A1CE79BA-136B-4D3A-A475-2892DAB2C67F}" presName="bgChev" presStyleLbl="node1" presStyleIdx="0" presStyleCnt="5"/>
      <dgm:spPr>
        <a:solidFill>
          <a:srgbClr val="015390"/>
        </a:solidFill>
      </dgm:spPr>
    </dgm:pt>
    <dgm:pt modelId="{3E62FCA8-4F90-4B98-8FB3-BCDE60CC8FB2}" type="pres">
      <dgm:prSet presAssocID="{A1CE79BA-136B-4D3A-A475-2892DAB2C67F}" presName="txNode" presStyleLbl="fgAcc1" presStyleIdx="0" presStyleCnt="5">
        <dgm:presLayoutVars>
          <dgm:bulletEnabled val="1"/>
        </dgm:presLayoutVars>
      </dgm:prSet>
      <dgm:spPr/>
    </dgm:pt>
    <dgm:pt modelId="{88922EC3-6B89-455C-B454-C2EC1C74E7BF}" type="pres">
      <dgm:prSet presAssocID="{C26BB88A-EA74-41EB-B78F-6F31E9397325}" presName="compositeSpace" presStyleCnt="0"/>
      <dgm:spPr/>
    </dgm:pt>
    <dgm:pt modelId="{B7FA08A0-A310-4F91-8373-4F3BFCBBED51}" type="pres">
      <dgm:prSet presAssocID="{8E4BD522-5BDE-49EA-BA9F-87FF4ADC6764}" presName="composite" presStyleCnt="0"/>
      <dgm:spPr/>
    </dgm:pt>
    <dgm:pt modelId="{2CF66D00-F245-4CB4-B6BC-278E39F1B1EF}" type="pres">
      <dgm:prSet presAssocID="{8E4BD522-5BDE-49EA-BA9F-87FF4ADC6764}" presName="bgChev" presStyleLbl="node1" presStyleIdx="1" presStyleCnt="5"/>
      <dgm:spPr>
        <a:solidFill>
          <a:srgbClr val="015390"/>
        </a:solidFill>
      </dgm:spPr>
    </dgm:pt>
    <dgm:pt modelId="{159349CB-6B15-41FA-8D23-AA89E827782F}" type="pres">
      <dgm:prSet presAssocID="{8E4BD522-5BDE-49EA-BA9F-87FF4ADC6764}" presName="txNode" presStyleLbl="fgAcc1" presStyleIdx="1" presStyleCnt="5">
        <dgm:presLayoutVars>
          <dgm:bulletEnabled val="1"/>
        </dgm:presLayoutVars>
      </dgm:prSet>
      <dgm:spPr/>
    </dgm:pt>
    <dgm:pt modelId="{18D26D51-3CF0-4D2C-881A-663E592A7941}" type="pres">
      <dgm:prSet presAssocID="{E18ACC92-6885-4C02-A015-77EE22516579}" presName="compositeSpace" presStyleCnt="0"/>
      <dgm:spPr/>
    </dgm:pt>
    <dgm:pt modelId="{A5EBD383-9251-4D5B-B9BD-B30182658554}" type="pres">
      <dgm:prSet presAssocID="{1A04C976-7518-4F42-98C6-2A8C5E8B52A0}" presName="composite" presStyleCnt="0"/>
      <dgm:spPr/>
    </dgm:pt>
    <dgm:pt modelId="{4FCA81B2-8541-4AF6-8815-6538E45BF818}" type="pres">
      <dgm:prSet presAssocID="{1A04C976-7518-4F42-98C6-2A8C5E8B52A0}" presName="bgChev" presStyleLbl="node1" presStyleIdx="2" presStyleCnt="5"/>
      <dgm:spPr>
        <a:solidFill>
          <a:srgbClr val="015390"/>
        </a:solidFill>
      </dgm:spPr>
    </dgm:pt>
    <dgm:pt modelId="{951546DA-3146-4C86-8D28-81EEC372306A}" type="pres">
      <dgm:prSet presAssocID="{1A04C976-7518-4F42-98C6-2A8C5E8B52A0}" presName="txNode" presStyleLbl="fgAcc1" presStyleIdx="2" presStyleCnt="5">
        <dgm:presLayoutVars>
          <dgm:bulletEnabled val="1"/>
        </dgm:presLayoutVars>
      </dgm:prSet>
      <dgm:spPr/>
    </dgm:pt>
    <dgm:pt modelId="{92945320-1F21-487A-84D5-24FFFD2A6F31}" type="pres">
      <dgm:prSet presAssocID="{D240C111-4DB2-41D8-B9BA-BF9A221410A0}" presName="compositeSpace" presStyleCnt="0"/>
      <dgm:spPr/>
    </dgm:pt>
    <dgm:pt modelId="{D2C40DB4-963E-4A87-8F39-72735A55A166}" type="pres">
      <dgm:prSet presAssocID="{836975FB-067A-4E5E-87B4-E2E88D34DD9B}" presName="composite" presStyleCnt="0"/>
      <dgm:spPr/>
    </dgm:pt>
    <dgm:pt modelId="{E5641C5B-695F-4C40-9B20-DF8395F13F47}" type="pres">
      <dgm:prSet presAssocID="{836975FB-067A-4E5E-87B4-E2E88D34DD9B}" presName="bgChev" presStyleLbl="node1" presStyleIdx="3" presStyleCnt="5"/>
      <dgm:spPr>
        <a:solidFill>
          <a:srgbClr val="015390"/>
        </a:solidFill>
      </dgm:spPr>
    </dgm:pt>
    <dgm:pt modelId="{563BBED7-2EF3-49FB-92E6-BA35D1D44BD2}" type="pres">
      <dgm:prSet presAssocID="{836975FB-067A-4E5E-87B4-E2E88D34DD9B}" presName="txNode" presStyleLbl="fgAcc1" presStyleIdx="3" presStyleCnt="5">
        <dgm:presLayoutVars>
          <dgm:bulletEnabled val="1"/>
        </dgm:presLayoutVars>
      </dgm:prSet>
      <dgm:spPr/>
    </dgm:pt>
    <dgm:pt modelId="{1F7D29E7-F5E1-4042-A8BE-3736DD40503A}" type="pres">
      <dgm:prSet presAssocID="{BC998A90-7091-4AD0-B879-99B00DF12A6B}" presName="compositeSpace" presStyleCnt="0"/>
      <dgm:spPr/>
    </dgm:pt>
    <dgm:pt modelId="{012B79AC-2AB8-4331-A3B2-225A51E42955}" type="pres">
      <dgm:prSet presAssocID="{33119674-FBC2-4D3E-A954-92C042C98775}" presName="composite" presStyleCnt="0"/>
      <dgm:spPr/>
    </dgm:pt>
    <dgm:pt modelId="{8FAFD43F-F8E7-4E59-9C2D-EF42F7EB455C}" type="pres">
      <dgm:prSet presAssocID="{33119674-FBC2-4D3E-A954-92C042C98775}" presName="bgChev" presStyleLbl="node1" presStyleIdx="4" presStyleCnt="5"/>
      <dgm:spPr>
        <a:solidFill>
          <a:srgbClr val="015390"/>
        </a:solidFill>
      </dgm:spPr>
    </dgm:pt>
    <dgm:pt modelId="{9C0151B5-8DBF-41F3-B25F-D1C39F666744}" type="pres">
      <dgm:prSet presAssocID="{33119674-FBC2-4D3E-A954-92C042C98775}" presName="txNode" presStyleLbl="fgAcc1" presStyleIdx="4" presStyleCnt="5">
        <dgm:presLayoutVars>
          <dgm:bulletEnabled val="1"/>
        </dgm:presLayoutVars>
      </dgm:prSet>
      <dgm:spPr/>
    </dgm:pt>
  </dgm:ptLst>
  <dgm:cxnLst>
    <dgm:cxn modelId="{EE56BF03-B9FB-4483-8CB3-F9A41FEF32B8}" type="presOf" srcId="{836975FB-067A-4E5E-87B4-E2E88D34DD9B}" destId="{563BBED7-2EF3-49FB-92E6-BA35D1D44BD2}" srcOrd="0" destOrd="0" presId="urn:microsoft.com/office/officeart/2005/8/layout/chevronAccent+Icon"/>
    <dgm:cxn modelId="{C5F90D1B-5D3B-41FD-BE8D-215AA5DC5985}" type="presOf" srcId="{7FDC96D4-3E26-4840-9BE1-7B54C5EDEE07}" destId="{E6B88794-3A58-4F90-8F4E-1094926953CA}" srcOrd="0" destOrd="0" presId="urn:microsoft.com/office/officeart/2005/8/layout/chevronAccent+Icon"/>
    <dgm:cxn modelId="{1732CA26-2E96-44BD-81D8-27FBF4CB83A5}" type="presOf" srcId="{1A04C976-7518-4F42-98C6-2A8C5E8B52A0}" destId="{951546DA-3146-4C86-8D28-81EEC372306A}" srcOrd="0" destOrd="0" presId="urn:microsoft.com/office/officeart/2005/8/layout/chevronAccent+Icon"/>
    <dgm:cxn modelId="{BBEA9F38-073D-44BC-8D0B-785C5AB0DEE8}" srcId="{7FDC96D4-3E26-4840-9BE1-7B54C5EDEE07}" destId="{8E4BD522-5BDE-49EA-BA9F-87FF4ADC6764}" srcOrd="1" destOrd="0" parTransId="{414E547A-7E8C-4227-84C2-C319E909336A}" sibTransId="{E18ACC92-6885-4C02-A015-77EE22516579}"/>
    <dgm:cxn modelId="{8CEC0A3C-32CB-4C1E-89A5-F60A52C659E6}" type="presOf" srcId="{8E4BD522-5BDE-49EA-BA9F-87FF4ADC6764}" destId="{159349CB-6B15-41FA-8D23-AA89E827782F}" srcOrd="0" destOrd="0" presId="urn:microsoft.com/office/officeart/2005/8/layout/chevronAccent+Icon"/>
    <dgm:cxn modelId="{AC00C93F-5AA7-410E-9BF3-B01E94ABCD03}" srcId="{7FDC96D4-3E26-4840-9BE1-7B54C5EDEE07}" destId="{1A04C976-7518-4F42-98C6-2A8C5E8B52A0}" srcOrd="2" destOrd="0" parTransId="{95B9441B-754F-4F98-A7D2-6F3116639FCE}" sibTransId="{D240C111-4DB2-41D8-B9BA-BF9A221410A0}"/>
    <dgm:cxn modelId="{90805971-06F1-496D-A578-99F67AE03C02}" srcId="{7FDC96D4-3E26-4840-9BE1-7B54C5EDEE07}" destId="{A1CE79BA-136B-4D3A-A475-2892DAB2C67F}" srcOrd="0" destOrd="0" parTransId="{1ACF3900-E8CD-457D-89C9-3E415AD0D910}" sibTransId="{C26BB88A-EA74-41EB-B78F-6F31E9397325}"/>
    <dgm:cxn modelId="{8BAB6377-BCBC-40E5-BA7A-F10155E5EC19}" srcId="{7FDC96D4-3E26-4840-9BE1-7B54C5EDEE07}" destId="{836975FB-067A-4E5E-87B4-E2E88D34DD9B}" srcOrd="3" destOrd="0" parTransId="{A972543F-CB91-428A-B9DA-A81F17C4A140}" sibTransId="{BC998A90-7091-4AD0-B879-99B00DF12A6B}"/>
    <dgm:cxn modelId="{46FA9D96-9AE6-4F03-877E-23697E5AFA38}" srcId="{7FDC96D4-3E26-4840-9BE1-7B54C5EDEE07}" destId="{33119674-FBC2-4D3E-A954-92C042C98775}" srcOrd="4" destOrd="0" parTransId="{8EE95872-A90E-47CC-ABA7-9E1906B75638}" sibTransId="{382CB82D-F5B6-48FF-BA15-BCEF42BD02F8}"/>
    <dgm:cxn modelId="{94B49AA3-E369-45D5-893F-188E8F36F26E}" type="presOf" srcId="{A1CE79BA-136B-4D3A-A475-2892DAB2C67F}" destId="{3E62FCA8-4F90-4B98-8FB3-BCDE60CC8FB2}" srcOrd="0" destOrd="0" presId="urn:microsoft.com/office/officeart/2005/8/layout/chevronAccent+Icon"/>
    <dgm:cxn modelId="{2222B5D1-C4BA-452A-AFF6-E464C6FBB01B}" type="presOf" srcId="{33119674-FBC2-4D3E-A954-92C042C98775}" destId="{9C0151B5-8DBF-41F3-B25F-D1C39F666744}" srcOrd="0" destOrd="0" presId="urn:microsoft.com/office/officeart/2005/8/layout/chevronAccent+Icon"/>
    <dgm:cxn modelId="{D5170002-1448-4981-B7F4-68E7BE92022E}" type="presParOf" srcId="{E6B88794-3A58-4F90-8F4E-1094926953CA}" destId="{4DBB7B60-6E53-4DF1-8CC4-27EDA3A9E14C}" srcOrd="0" destOrd="0" presId="urn:microsoft.com/office/officeart/2005/8/layout/chevronAccent+Icon"/>
    <dgm:cxn modelId="{091FEB19-F1B0-41B9-97E7-C0279661FAF6}" type="presParOf" srcId="{4DBB7B60-6E53-4DF1-8CC4-27EDA3A9E14C}" destId="{8AD13EAB-00D5-476C-95F6-547E7AA8A8BC}" srcOrd="0" destOrd="0" presId="urn:microsoft.com/office/officeart/2005/8/layout/chevronAccent+Icon"/>
    <dgm:cxn modelId="{99E819C9-E186-4D0B-B4BD-208EBC3943EF}" type="presParOf" srcId="{4DBB7B60-6E53-4DF1-8CC4-27EDA3A9E14C}" destId="{3E62FCA8-4F90-4B98-8FB3-BCDE60CC8FB2}" srcOrd="1" destOrd="0" presId="urn:microsoft.com/office/officeart/2005/8/layout/chevronAccent+Icon"/>
    <dgm:cxn modelId="{557A17E6-6F84-4382-9352-94463B2EC65A}" type="presParOf" srcId="{E6B88794-3A58-4F90-8F4E-1094926953CA}" destId="{88922EC3-6B89-455C-B454-C2EC1C74E7BF}" srcOrd="1" destOrd="0" presId="urn:microsoft.com/office/officeart/2005/8/layout/chevronAccent+Icon"/>
    <dgm:cxn modelId="{462BBE98-FE8E-464C-BB83-C8FF7386D54F}" type="presParOf" srcId="{E6B88794-3A58-4F90-8F4E-1094926953CA}" destId="{B7FA08A0-A310-4F91-8373-4F3BFCBBED51}" srcOrd="2" destOrd="0" presId="urn:microsoft.com/office/officeart/2005/8/layout/chevronAccent+Icon"/>
    <dgm:cxn modelId="{DF07CC55-4CCD-4FF7-8946-C9DEDCA7769D}" type="presParOf" srcId="{B7FA08A0-A310-4F91-8373-4F3BFCBBED51}" destId="{2CF66D00-F245-4CB4-B6BC-278E39F1B1EF}" srcOrd="0" destOrd="0" presId="urn:microsoft.com/office/officeart/2005/8/layout/chevronAccent+Icon"/>
    <dgm:cxn modelId="{BF9A54DF-0B74-48A1-AD12-279C4A37744E}" type="presParOf" srcId="{B7FA08A0-A310-4F91-8373-4F3BFCBBED51}" destId="{159349CB-6B15-41FA-8D23-AA89E827782F}" srcOrd="1" destOrd="0" presId="urn:microsoft.com/office/officeart/2005/8/layout/chevronAccent+Icon"/>
    <dgm:cxn modelId="{913A6F38-9925-4CB1-B7A8-48629BC4780A}" type="presParOf" srcId="{E6B88794-3A58-4F90-8F4E-1094926953CA}" destId="{18D26D51-3CF0-4D2C-881A-663E592A7941}" srcOrd="3" destOrd="0" presId="urn:microsoft.com/office/officeart/2005/8/layout/chevronAccent+Icon"/>
    <dgm:cxn modelId="{C5110EE8-B72D-456D-8035-05E8580210EC}" type="presParOf" srcId="{E6B88794-3A58-4F90-8F4E-1094926953CA}" destId="{A5EBD383-9251-4D5B-B9BD-B30182658554}" srcOrd="4" destOrd="0" presId="urn:microsoft.com/office/officeart/2005/8/layout/chevronAccent+Icon"/>
    <dgm:cxn modelId="{C20ED0AB-6640-49B2-BF93-8EE66A823054}" type="presParOf" srcId="{A5EBD383-9251-4D5B-B9BD-B30182658554}" destId="{4FCA81B2-8541-4AF6-8815-6538E45BF818}" srcOrd="0" destOrd="0" presId="urn:microsoft.com/office/officeart/2005/8/layout/chevronAccent+Icon"/>
    <dgm:cxn modelId="{8937A164-0E49-4702-8775-A5CFED76BA32}" type="presParOf" srcId="{A5EBD383-9251-4D5B-B9BD-B30182658554}" destId="{951546DA-3146-4C86-8D28-81EEC372306A}" srcOrd="1" destOrd="0" presId="urn:microsoft.com/office/officeart/2005/8/layout/chevronAccent+Icon"/>
    <dgm:cxn modelId="{E4E80365-03EF-4C11-9575-2FC0E5EF7E27}" type="presParOf" srcId="{E6B88794-3A58-4F90-8F4E-1094926953CA}" destId="{92945320-1F21-487A-84D5-24FFFD2A6F31}" srcOrd="5" destOrd="0" presId="urn:microsoft.com/office/officeart/2005/8/layout/chevronAccent+Icon"/>
    <dgm:cxn modelId="{24A8A16B-BA28-4CE1-9820-A807076AC0D9}" type="presParOf" srcId="{E6B88794-3A58-4F90-8F4E-1094926953CA}" destId="{D2C40DB4-963E-4A87-8F39-72735A55A166}" srcOrd="6" destOrd="0" presId="urn:microsoft.com/office/officeart/2005/8/layout/chevronAccent+Icon"/>
    <dgm:cxn modelId="{D0F28AB4-D57E-4296-8342-7CA4DC3E0349}" type="presParOf" srcId="{D2C40DB4-963E-4A87-8F39-72735A55A166}" destId="{E5641C5B-695F-4C40-9B20-DF8395F13F47}" srcOrd="0" destOrd="0" presId="urn:microsoft.com/office/officeart/2005/8/layout/chevronAccent+Icon"/>
    <dgm:cxn modelId="{9BC3C81D-4E0B-46A5-AEA3-C268AC2E07AD}" type="presParOf" srcId="{D2C40DB4-963E-4A87-8F39-72735A55A166}" destId="{563BBED7-2EF3-49FB-92E6-BA35D1D44BD2}" srcOrd="1" destOrd="0" presId="urn:microsoft.com/office/officeart/2005/8/layout/chevronAccent+Icon"/>
    <dgm:cxn modelId="{56DC4744-41FF-4B8E-8766-649BD1E3A275}" type="presParOf" srcId="{E6B88794-3A58-4F90-8F4E-1094926953CA}" destId="{1F7D29E7-F5E1-4042-A8BE-3736DD40503A}" srcOrd="7" destOrd="0" presId="urn:microsoft.com/office/officeart/2005/8/layout/chevronAccent+Icon"/>
    <dgm:cxn modelId="{E4A2575E-5B2B-4319-AD0D-79EF33CDACD2}" type="presParOf" srcId="{E6B88794-3A58-4F90-8F4E-1094926953CA}" destId="{012B79AC-2AB8-4331-A3B2-225A51E42955}" srcOrd="8" destOrd="0" presId="urn:microsoft.com/office/officeart/2005/8/layout/chevronAccent+Icon"/>
    <dgm:cxn modelId="{53B2030F-5CA1-4A87-B5B4-60825A66B76A}" type="presParOf" srcId="{012B79AC-2AB8-4331-A3B2-225A51E42955}" destId="{8FAFD43F-F8E7-4E59-9C2D-EF42F7EB455C}" srcOrd="0" destOrd="0" presId="urn:microsoft.com/office/officeart/2005/8/layout/chevronAccent+Icon"/>
    <dgm:cxn modelId="{93E92DF3-33E5-4A81-9EDB-22263F44DDCB}" type="presParOf" srcId="{012B79AC-2AB8-4331-A3B2-225A51E42955}" destId="{9C0151B5-8DBF-41F3-B25F-D1C39F666744}"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D13EAB-00D5-476C-95F6-547E7AA8A8BC}">
      <dsp:nvSpPr>
        <dsp:cNvPr id="0" name=""/>
        <dsp:cNvSpPr/>
      </dsp:nvSpPr>
      <dsp:spPr>
        <a:xfrm>
          <a:off x="1800" y="852910"/>
          <a:ext cx="2015815" cy="778104"/>
        </a:xfrm>
        <a:prstGeom prst="chevron">
          <a:avLst>
            <a:gd name="adj" fmla="val 40000"/>
          </a:avLst>
        </a:prstGeom>
        <a:solidFill>
          <a:srgbClr val="015390"/>
        </a:solidFill>
        <a:ln>
          <a:noFill/>
        </a:ln>
        <a:effectLst/>
      </dsp:spPr>
      <dsp:style>
        <a:lnRef idx="0">
          <a:scrgbClr r="0" g="0" b="0"/>
        </a:lnRef>
        <a:fillRef idx="3">
          <a:scrgbClr r="0" g="0" b="0"/>
        </a:fillRef>
        <a:effectRef idx="2">
          <a:scrgbClr r="0" g="0" b="0"/>
        </a:effectRef>
        <a:fontRef idx="minor">
          <a:schemeClr val="lt1"/>
        </a:fontRef>
      </dsp:style>
    </dsp:sp>
    <dsp:sp modelId="{3E62FCA8-4F90-4B98-8FB3-BCDE60CC8FB2}">
      <dsp:nvSpPr>
        <dsp:cNvPr id="0" name=""/>
        <dsp:cNvSpPr/>
      </dsp:nvSpPr>
      <dsp:spPr>
        <a:xfrm>
          <a:off x="539351" y="1047437"/>
          <a:ext cx="1702244" cy="778104"/>
        </a:xfrm>
        <a:prstGeom prst="roundRect">
          <a:avLst>
            <a:gd name="adj" fmla="val 10000"/>
          </a:avLst>
        </a:prstGeom>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rPr>
            <a:t>Patient Centered</a:t>
          </a:r>
        </a:p>
      </dsp:txBody>
      <dsp:txXfrm>
        <a:off x="562141" y="1070227"/>
        <a:ext cx="1656664" cy="732524"/>
      </dsp:txXfrm>
    </dsp:sp>
    <dsp:sp modelId="{2CF66D00-F245-4CB4-B6BC-278E39F1B1EF}">
      <dsp:nvSpPr>
        <dsp:cNvPr id="0" name=""/>
        <dsp:cNvSpPr/>
      </dsp:nvSpPr>
      <dsp:spPr>
        <a:xfrm>
          <a:off x="2304310" y="852910"/>
          <a:ext cx="2015815" cy="778104"/>
        </a:xfrm>
        <a:prstGeom prst="chevron">
          <a:avLst>
            <a:gd name="adj" fmla="val 40000"/>
          </a:avLst>
        </a:prstGeom>
        <a:solidFill>
          <a:srgbClr val="015390"/>
        </a:solidFill>
        <a:ln>
          <a:noFill/>
        </a:ln>
        <a:effectLst/>
      </dsp:spPr>
      <dsp:style>
        <a:lnRef idx="0">
          <a:scrgbClr r="0" g="0" b="0"/>
        </a:lnRef>
        <a:fillRef idx="3">
          <a:scrgbClr r="0" g="0" b="0"/>
        </a:fillRef>
        <a:effectRef idx="2">
          <a:scrgbClr r="0" g="0" b="0"/>
        </a:effectRef>
        <a:fontRef idx="minor">
          <a:schemeClr val="lt1"/>
        </a:fontRef>
      </dsp:style>
    </dsp:sp>
    <dsp:sp modelId="{159349CB-6B15-41FA-8D23-AA89E827782F}">
      <dsp:nvSpPr>
        <dsp:cNvPr id="0" name=""/>
        <dsp:cNvSpPr/>
      </dsp:nvSpPr>
      <dsp:spPr>
        <a:xfrm>
          <a:off x="2841860" y="1047437"/>
          <a:ext cx="1702244" cy="778104"/>
        </a:xfrm>
        <a:prstGeom prst="roundRect">
          <a:avLst>
            <a:gd name="adj" fmla="val 10000"/>
          </a:avLst>
        </a:prstGeom>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rPr>
            <a:t>Evidence Based</a:t>
          </a:r>
        </a:p>
      </dsp:txBody>
      <dsp:txXfrm>
        <a:off x="2864650" y="1070227"/>
        <a:ext cx="1656664" cy="732524"/>
      </dsp:txXfrm>
    </dsp:sp>
    <dsp:sp modelId="{4FCA81B2-8541-4AF6-8815-6538E45BF818}">
      <dsp:nvSpPr>
        <dsp:cNvPr id="0" name=""/>
        <dsp:cNvSpPr/>
      </dsp:nvSpPr>
      <dsp:spPr>
        <a:xfrm>
          <a:off x="4606819" y="852910"/>
          <a:ext cx="2015815" cy="778104"/>
        </a:xfrm>
        <a:prstGeom prst="chevron">
          <a:avLst>
            <a:gd name="adj" fmla="val 40000"/>
          </a:avLst>
        </a:prstGeom>
        <a:solidFill>
          <a:srgbClr val="015390"/>
        </a:solidFill>
        <a:ln>
          <a:noFill/>
        </a:ln>
        <a:effectLst/>
      </dsp:spPr>
      <dsp:style>
        <a:lnRef idx="0">
          <a:scrgbClr r="0" g="0" b="0"/>
        </a:lnRef>
        <a:fillRef idx="3">
          <a:scrgbClr r="0" g="0" b="0"/>
        </a:fillRef>
        <a:effectRef idx="2">
          <a:scrgbClr r="0" g="0" b="0"/>
        </a:effectRef>
        <a:fontRef idx="minor">
          <a:schemeClr val="lt1"/>
        </a:fontRef>
      </dsp:style>
    </dsp:sp>
    <dsp:sp modelId="{951546DA-3146-4C86-8D28-81EEC372306A}">
      <dsp:nvSpPr>
        <dsp:cNvPr id="0" name=""/>
        <dsp:cNvSpPr/>
      </dsp:nvSpPr>
      <dsp:spPr>
        <a:xfrm>
          <a:off x="5144370" y="1047437"/>
          <a:ext cx="1702244" cy="778104"/>
        </a:xfrm>
        <a:prstGeom prst="roundRect">
          <a:avLst>
            <a:gd name="adj" fmla="val 10000"/>
          </a:avLst>
        </a:prstGeom>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rPr>
            <a:t>Data Driven</a:t>
          </a:r>
        </a:p>
      </dsp:txBody>
      <dsp:txXfrm>
        <a:off x="5167160" y="1070227"/>
        <a:ext cx="1656664" cy="732524"/>
      </dsp:txXfrm>
    </dsp:sp>
    <dsp:sp modelId="{E5641C5B-695F-4C40-9B20-DF8395F13F47}">
      <dsp:nvSpPr>
        <dsp:cNvPr id="0" name=""/>
        <dsp:cNvSpPr/>
      </dsp:nvSpPr>
      <dsp:spPr>
        <a:xfrm>
          <a:off x="6909328" y="852910"/>
          <a:ext cx="2015815" cy="778104"/>
        </a:xfrm>
        <a:prstGeom prst="chevron">
          <a:avLst>
            <a:gd name="adj" fmla="val 40000"/>
          </a:avLst>
        </a:prstGeom>
        <a:solidFill>
          <a:srgbClr val="015390"/>
        </a:solidFill>
        <a:ln>
          <a:noFill/>
        </a:ln>
        <a:effectLst/>
      </dsp:spPr>
      <dsp:style>
        <a:lnRef idx="0">
          <a:scrgbClr r="0" g="0" b="0"/>
        </a:lnRef>
        <a:fillRef idx="3">
          <a:scrgbClr r="0" g="0" b="0"/>
        </a:fillRef>
        <a:effectRef idx="2">
          <a:scrgbClr r="0" g="0" b="0"/>
        </a:effectRef>
        <a:fontRef idx="minor">
          <a:schemeClr val="lt1"/>
        </a:fontRef>
      </dsp:style>
    </dsp:sp>
    <dsp:sp modelId="{563BBED7-2EF3-49FB-92E6-BA35D1D44BD2}">
      <dsp:nvSpPr>
        <dsp:cNvPr id="0" name=""/>
        <dsp:cNvSpPr/>
      </dsp:nvSpPr>
      <dsp:spPr>
        <a:xfrm>
          <a:off x="7446879" y="1047437"/>
          <a:ext cx="1702244" cy="778104"/>
        </a:xfrm>
        <a:prstGeom prst="roundRect">
          <a:avLst>
            <a:gd name="adj" fmla="val 10000"/>
          </a:avLst>
        </a:prstGeom>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rPr>
            <a:t>Partnership Focused</a:t>
          </a:r>
        </a:p>
      </dsp:txBody>
      <dsp:txXfrm>
        <a:off x="7469669" y="1070227"/>
        <a:ext cx="1656664" cy="732524"/>
      </dsp:txXfrm>
    </dsp:sp>
    <dsp:sp modelId="{8FAFD43F-F8E7-4E59-9C2D-EF42F7EB455C}">
      <dsp:nvSpPr>
        <dsp:cNvPr id="0" name=""/>
        <dsp:cNvSpPr/>
      </dsp:nvSpPr>
      <dsp:spPr>
        <a:xfrm>
          <a:off x="9211838" y="852910"/>
          <a:ext cx="2015815" cy="778104"/>
        </a:xfrm>
        <a:prstGeom prst="chevron">
          <a:avLst>
            <a:gd name="adj" fmla="val 40000"/>
          </a:avLst>
        </a:prstGeom>
        <a:solidFill>
          <a:srgbClr val="015390"/>
        </a:solidFill>
        <a:ln>
          <a:noFill/>
        </a:ln>
        <a:effectLst/>
      </dsp:spPr>
      <dsp:style>
        <a:lnRef idx="0">
          <a:scrgbClr r="0" g="0" b="0"/>
        </a:lnRef>
        <a:fillRef idx="3">
          <a:scrgbClr r="0" g="0" b="0"/>
        </a:fillRef>
        <a:effectRef idx="2">
          <a:scrgbClr r="0" g="0" b="0"/>
        </a:effectRef>
        <a:fontRef idx="minor">
          <a:schemeClr val="lt1"/>
        </a:fontRef>
      </dsp:style>
    </dsp:sp>
    <dsp:sp modelId="{9C0151B5-8DBF-41F3-B25F-D1C39F666744}">
      <dsp:nvSpPr>
        <dsp:cNvPr id="0" name=""/>
        <dsp:cNvSpPr/>
      </dsp:nvSpPr>
      <dsp:spPr>
        <a:xfrm>
          <a:off x="9749388" y="1047437"/>
          <a:ext cx="1702244" cy="778104"/>
        </a:xfrm>
        <a:prstGeom prst="roundRect">
          <a:avLst>
            <a:gd name="adj" fmla="val 10000"/>
          </a:avLst>
        </a:prstGeom>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1"/>
        </a:lnRef>
        <a:fillRef idx="3">
          <a:schemeClr val="accent1"/>
        </a:fillRef>
        <a:effectRef idx="3">
          <a:schemeClr val="accent1"/>
        </a:effectRef>
        <a:fontRef idx="minor">
          <a:schemeClr val="lt1"/>
        </a:fontRef>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rPr>
            <a:t>Sustainable</a:t>
          </a:r>
        </a:p>
      </dsp:txBody>
      <dsp:txXfrm>
        <a:off x="9772178" y="1070227"/>
        <a:ext cx="1656664" cy="732524"/>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CE2ABB-3E4F-4D41-8568-7C902D8340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B87AD07-52BA-4654-AB16-B5FB95B8BA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60FE1BA-D506-40EE-B152-1FC809E35E5F}" type="datetimeFigureOut">
              <a:rPr lang="en-US" smtClean="0"/>
              <a:t>3/25/2026</a:t>
            </a:fld>
            <a:endParaRPr lang="en-US" dirty="0"/>
          </a:p>
        </p:txBody>
      </p:sp>
      <p:sp>
        <p:nvSpPr>
          <p:cNvPr id="4" name="Footer Placeholder 3">
            <a:extLst>
              <a:ext uri="{FF2B5EF4-FFF2-40B4-BE49-F238E27FC236}">
                <a16:creationId xmlns:a16="http://schemas.microsoft.com/office/drawing/2014/main" id="{90CEFF96-CB5A-4136-B37B-371A897ECAD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B980E3A-98E2-4FFC-B81C-C354A7B3B9F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F6829-522D-411D-99E3-19D7738EEB89}" type="slidenum">
              <a:rPr lang="en-US" smtClean="0"/>
              <a:t>‹#›</a:t>
            </a:fld>
            <a:endParaRPr lang="en-US" dirty="0"/>
          </a:p>
        </p:txBody>
      </p:sp>
    </p:spTree>
    <p:extLst>
      <p:ext uri="{BB962C8B-B14F-4D97-AF65-F5344CB8AC3E}">
        <p14:creationId xmlns:p14="http://schemas.microsoft.com/office/powerpoint/2010/main" val="273539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122A5C-B1F3-4931-941D-123ADD0E9CE3}" type="datetimeFigureOut">
              <a:rPr lang="en-US" smtClean="0"/>
              <a:t>3/25/2026</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B98550-2AA3-427C-8530-E6B958473202}" type="slidenum">
              <a:rPr lang="en-US" smtClean="0"/>
              <a:t>‹#›</a:t>
            </a:fld>
            <a:endParaRPr lang="en-US" dirty="0"/>
          </a:p>
        </p:txBody>
      </p:sp>
    </p:spTree>
    <p:extLst>
      <p:ext uri="{BB962C8B-B14F-4D97-AF65-F5344CB8AC3E}">
        <p14:creationId xmlns:p14="http://schemas.microsoft.com/office/powerpoint/2010/main" val="107370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B98550-2AA3-427C-8530-E6B958473202}" type="slidenum">
              <a:rPr lang="en-US" smtClean="0"/>
              <a:t>1</a:t>
            </a:fld>
            <a:endParaRPr lang="en-US" dirty="0"/>
          </a:p>
        </p:txBody>
      </p:sp>
    </p:spTree>
    <p:extLst>
      <p:ext uri="{BB962C8B-B14F-4D97-AF65-F5344CB8AC3E}">
        <p14:creationId xmlns:p14="http://schemas.microsoft.com/office/powerpoint/2010/main" val="3766638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13C87C7-5821-BC93-D491-2D341E2EDE30}"/>
              </a:ext>
              <a:ext uri="{C183D7F6-B498-43B3-948B-1728B52AA6E4}">
                <adec:decorative xmlns:adec="http://schemas.microsoft.com/office/drawing/2017/decorative" val="1"/>
              </a:ext>
            </a:extLst>
          </p:cNvPr>
          <p:cNvSpPr/>
          <p:nvPr userDrawn="1"/>
        </p:nvSpPr>
        <p:spPr>
          <a:xfrm>
            <a:off x="591350" y="760603"/>
            <a:ext cx="10992455" cy="45719"/>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3C79281-D6A2-9113-842E-52BA21301BBF}"/>
              </a:ext>
            </a:extLst>
          </p:cNvPr>
          <p:cNvSpPr>
            <a:spLocks noGrp="1"/>
          </p:cNvSpPr>
          <p:nvPr>
            <p:ph type="title" hasCustomPrompt="1"/>
          </p:nvPr>
        </p:nvSpPr>
        <p:spPr>
          <a:xfrm>
            <a:off x="1997598" y="1134316"/>
            <a:ext cx="8196805" cy="2872535"/>
          </a:xfrm>
        </p:spPr>
        <p:txBody>
          <a:bodyPr bIns="0" anchor="b">
            <a:noAutofit/>
          </a:bodyPr>
          <a:lstStyle>
            <a:lvl1pPr algn="ctr">
              <a:lnSpc>
                <a:spcPct val="70000"/>
              </a:lnSpc>
              <a:defRPr sz="11500" b="1" spc="-500" baseline="0">
                <a:solidFill>
                  <a:schemeClr val="accent2"/>
                </a:solidFill>
                <a:latin typeface="+mj-lt"/>
              </a:defRPr>
            </a:lvl1pPr>
          </a:lstStyle>
          <a:p>
            <a:r>
              <a:rPr lang="en-US" dirty="0"/>
              <a:t>Add title here</a:t>
            </a:r>
          </a:p>
        </p:txBody>
      </p:sp>
      <p:sp>
        <p:nvSpPr>
          <p:cNvPr id="8" name="Text Placeholder 6">
            <a:extLst>
              <a:ext uri="{FF2B5EF4-FFF2-40B4-BE49-F238E27FC236}">
                <a16:creationId xmlns:a16="http://schemas.microsoft.com/office/drawing/2014/main" id="{5E790539-5576-6E20-76CE-838FCBFA1BE1}"/>
              </a:ext>
            </a:extLst>
          </p:cNvPr>
          <p:cNvSpPr>
            <a:spLocks noGrp="1"/>
          </p:cNvSpPr>
          <p:nvPr>
            <p:ph type="body" sz="quarter" idx="11" hasCustomPrompt="1"/>
          </p:nvPr>
        </p:nvSpPr>
        <p:spPr>
          <a:xfrm>
            <a:off x="585989" y="776614"/>
            <a:ext cx="2261384" cy="1304000"/>
          </a:xfrm>
          <a:solidFill>
            <a:schemeClr val="accent2"/>
          </a:solidFill>
        </p:spPr>
        <p:txBody>
          <a:bodyPr tIns="91440" bIns="0" anchor="ctr">
            <a:noAutofit/>
          </a:bodyPr>
          <a:lstStyle>
            <a:lvl1pPr marL="0" indent="0" algn="ctr">
              <a:lnSpc>
                <a:spcPct val="70000"/>
              </a:lnSpc>
              <a:spcBef>
                <a:spcPts val="0"/>
              </a:spcBef>
              <a:buNone/>
              <a:defRPr sz="2800" b="1" cap="all" spc="-150" baseline="0">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a:t>
            </a:r>
          </a:p>
          <a:p>
            <a:pPr lvl="0"/>
            <a:r>
              <a:rPr lang="en-US" dirty="0"/>
              <a:t>text</a:t>
            </a:r>
          </a:p>
        </p:txBody>
      </p:sp>
      <p:sp>
        <p:nvSpPr>
          <p:cNvPr id="45" name="Picture Placeholder 44">
            <a:extLst>
              <a:ext uri="{FF2B5EF4-FFF2-40B4-BE49-F238E27FC236}">
                <a16:creationId xmlns:a16="http://schemas.microsoft.com/office/drawing/2014/main" id="{F4D90386-5045-9142-B669-3A4F71F15C98}"/>
              </a:ext>
            </a:extLst>
          </p:cNvPr>
          <p:cNvSpPr>
            <a:spLocks noGrp="1" noChangeAspect="1"/>
          </p:cNvSpPr>
          <p:nvPr>
            <p:ph type="pic" sz="quarter" idx="37"/>
          </p:nvPr>
        </p:nvSpPr>
        <p:spPr>
          <a:xfrm>
            <a:off x="8898456" y="1853528"/>
            <a:ext cx="1628552" cy="1226510"/>
          </a:xfrm>
        </p:spPr>
        <p:txBody>
          <a:bodyPr>
            <a:normAutofit/>
          </a:bodyPr>
          <a:lstStyle>
            <a:lvl1pPr marL="0" indent="0" algn="ctr">
              <a:buNone/>
              <a:defRPr sz="2000"/>
            </a:lvl1pPr>
          </a:lstStyle>
          <a:p>
            <a:r>
              <a:rPr lang="en-US"/>
              <a:t>Click icon to add picture</a:t>
            </a:r>
            <a:endParaRPr lang="en-US" dirty="0"/>
          </a:p>
        </p:txBody>
      </p:sp>
      <p:sp>
        <p:nvSpPr>
          <p:cNvPr id="41" name="Text Placeholder 6">
            <a:extLst>
              <a:ext uri="{FF2B5EF4-FFF2-40B4-BE49-F238E27FC236}">
                <a16:creationId xmlns:a16="http://schemas.microsoft.com/office/drawing/2014/main" id="{49C83E00-6F31-B188-424A-B276312C4648}"/>
              </a:ext>
            </a:extLst>
          </p:cNvPr>
          <p:cNvSpPr>
            <a:spLocks noGrp="1"/>
          </p:cNvSpPr>
          <p:nvPr>
            <p:ph type="body" sz="quarter" idx="36" hasCustomPrompt="1"/>
          </p:nvPr>
        </p:nvSpPr>
        <p:spPr>
          <a:xfrm>
            <a:off x="599773" y="4026530"/>
            <a:ext cx="10992455" cy="525074"/>
          </a:xfrm>
        </p:spPr>
        <p:txBody>
          <a:bodyPr tIns="0">
            <a:noAutofit/>
          </a:bodyPr>
          <a:lstStyle>
            <a:lvl1pPr marL="0" indent="0" algn="ctr">
              <a:buNone/>
              <a:defRPr sz="2800" b="1">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subtitle here</a:t>
            </a:r>
          </a:p>
        </p:txBody>
      </p:sp>
      <p:sp>
        <p:nvSpPr>
          <p:cNvPr id="10" name="Rectangle 9">
            <a:extLst>
              <a:ext uri="{FF2B5EF4-FFF2-40B4-BE49-F238E27FC236}">
                <a16:creationId xmlns:a16="http://schemas.microsoft.com/office/drawing/2014/main" id="{B8B43F97-7D48-F9EA-04C2-C3A1E40A41C1}"/>
              </a:ext>
              <a:ext uri="{C183D7F6-B498-43B3-948B-1728B52AA6E4}">
                <adec:decorative xmlns:adec="http://schemas.microsoft.com/office/drawing/2017/decorative" val="1"/>
              </a:ext>
            </a:extLst>
          </p:cNvPr>
          <p:cNvSpPr/>
          <p:nvPr userDrawn="1"/>
        </p:nvSpPr>
        <p:spPr>
          <a:xfrm>
            <a:off x="591350" y="4911688"/>
            <a:ext cx="10992455" cy="45719"/>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6">
            <a:extLst>
              <a:ext uri="{FF2B5EF4-FFF2-40B4-BE49-F238E27FC236}">
                <a16:creationId xmlns:a16="http://schemas.microsoft.com/office/drawing/2014/main" id="{7792914F-87A7-29B3-6934-DF2472809A63}"/>
              </a:ext>
            </a:extLst>
          </p:cNvPr>
          <p:cNvSpPr>
            <a:spLocks noGrp="1"/>
          </p:cNvSpPr>
          <p:nvPr>
            <p:ph type="body" sz="quarter" idx="12" hasCustomPrompt="1"/>
          </p:nvPr>
        </p:nvSpPr>
        <p:spPr>
          <a:xfrm>
            <a:off x="585988" y="5399966"/>
            <a:ext cx="5408411" cy="1092614"/>
          </a:xfrm>
          <a:solidFill>
            <a:schemeClr val="accent2"/>
          </a:solidFill>
        </p:spPr>
        <p:txBody>
          <a:bodyPr lIns="548640" tIns="182880" bIns="0" anchor="ctr">
            <a:noAutofit/>
          </a:bodyPr>
          <a:lstStyle>
            <a:lvl1pPr marL="0" indent="0" algn="l">
              <a:lnSpc>
                <a:spcPct val="70000"/>
              </a:lnSpc>
              <a:spcBef>
                <a:spcPts val="0"/>
              </a:spcBef>
              <a:buNone/>
              <a:defRPr sz="5400" b="1" cap="all" baseline="0">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15" name="Text Placeholder 6">
            <a:extLst>
              <a:ext uri="{FF2B5EF4-FFF2-40B4-BE49-F238E27FC236}">
                <a16:creationId xmlns:a16="http://schemas.microsoft.com/office/drawing/2014/main" id="{545983B4-DA5B-E9B4-4C93-FE5A09C1453A}"/>
              </a:ext>
            </a:extLst>
          </p:cNvPr>
          <p:cNvSpPr>
            <a:spLocks noGrp="1"/>
          </p:cNvSpPr>
          <p:nvPr>
            <p:ph type="body" sz="quarter" idx="14" hasCustomPrompt="1"/>
          </p:nvPr>
        </p:nvSpPr>
        <p:spPr>
          <a:xfrm>
            <a:off x="2684813" y="5544090"/>
            <a:ext cx="2963043" cy="804367"/>
          </a:xfrm>
        </p:spPr>
        <p:txBody>
          <a:bodyPr tIns="0" bIns="0" anchor="ctr">
            <a:noAutofit/>
          </a:bodyPr>
          <a:lstStyle>
            <a:lvl1pPr marL="0" indent="0" algn="l">
              <a:lnSpc>
                <a:spcPct val="100000"/>
              </a:lnSpc>
              <a:spcBef>
                <a:spcPts val="0"/>
              </a:spcBef>
              <a:buNone/>
              <a:defRPr sz="2000" b="1">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14" name="Text Placeholder 6">
            <a:extLst>
              <a:ext uri="{FF2B5EF4-FFF2-40B4-BE49-F238E27FC236}">
                <a16:creationId xmlns:a16="http://schemas.microsoft.com/office/drawing/2014/main" id="{A4F68B02-C05D-35BC-FE25-10CEEF045EE7}"/>
              </a:ext>
            </a:extLst>
          </p:cNvPr>
          <p:cNvSpPr>
            <a:spLocks noGrp="1"/>
          </p:cNvSpPr>
          <p:nvPr>
            <p:ph type="body" sz="quarter" idx="13" hasCustomPrompt="1"/>
          </p:nvPr>
        </p:nvSpPr>
        <p:spPr>
          <a:xfrm>
            <a:off x="585988" y="6624556"/>
            <a:ext cx="5408411" cy="1092614"/>
          </a:xfrm>
          <a:solidFill>
            <a:schemeClr val="accent2"/>
          </a:solidFill>
        </p:spPr>
        <p:txBody>
          <a:bodyPr lIns="548640" tIns="182880" bIns="0" anchor="ctr">
            <a:noAutofit/>
          </a:bodyPr>
          <a:lstStyle>
            <a:lvl1pPr marL="0" indent="0" algn="l">
              <a:lnSpc>
                <a:spcPct val="70000"/>
              </a:lnSpc>
              <a:spcBef>
                <a:spcPts val="0"/>
              </a:spcBef>
              <a:buNone/>
              <a:defRPr sz="5400" b="1" cap="all" baseline="0">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16" name="Text Placeholder 6">
            <a:extLst>
              <a:ext uri="{FF2B5EF4-FFF2-40B4-BE49-F238E27FC236}">
                <a16:creationId xmlns:a16="http://schemas.microsoft.com/office/drawing/2014/main" id="{99A75573-770E-753A-3991-8AE8A568B2B5}"/>
              </a:ext>
            </a:extLst>
          </p:cNvPr>
          <p:cNvSpPr>
            <a:spLocks noGrp="1"/>
          </p:cNvSpPr>
          <p:nvPr>
            <p:ph type="body" sz="quarter" idx="15" hasCustomPrompt="1"/>
          </p:nvPr>
        </p:nvSpPr>
        <p:spPr>
          <a:xfrm>
            <a:off x="2684811" y="6838187"/>
            <a:ext cx="2963045" cy="665352"/>
          </a:xfrm>
        </p:spPr>
        <p:txBody>
          <a:bodyPr tIns="0" bIns="0" anchor="ctr">
            <a:noAutofit/>
          </a:bodyPr>
          <a:lstStyle>
            <a:lvl1pPr marL="0" indent="0" algn="l">
              <a:lnSpc>
                <a:spcPct val="100000"/>
              </a:lnSpc>
              <a:spcBef>
                <a:spcPts val="0"/>
              </a:spcBef>
              <a:buNone/>
              <a:defRPr sz="2000" b="1">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24" name="Chart Placeholder 23">
            <a:extLst>
              <a:ext uri="{FF2B5EF4-FFF2-40B4-BE49-F238E27FC236}">
                <a16:creationId xmlns:a16="http://schemas.microsoft.com/office/drawing/2014/main" id="{5B2C4F8B-2E88-17EB-119F-18F378A80161}"/>
              </a:ext>
            </a:extLst>
          </p:cNvPr>
          <p:cNvSpPr>
            <a:spLocks noGrp="1"/>
          </p:cNvSpPr>
          <p:nvPr>
            <p:ph type="chart" sz="quarter" idx="22"/>
          </p:nvPr>
        </p:nvSpPr>
        <p:spPr>
          <a:xfrm>
            <a:off x="6354604" y="5459653"/>
            <a:ext cx="1499616" cy="1353312"/>
          </a:xfrm>
        </p:spPr>
        <p:txBody>
          <a:bodyPr>
            <a:normAutofit/>
          </a:bodyPr>
          <a:lstStyle>
            <a:lvl1pPr marL="0" indent="0" algn="ctr">
              <a:buNone/>
              <a:defRPr sz="1400" b="1"/>
            </a:lvl1pPr>
          </a:lstStyle>
          <a:p>
            <a:r>
              <a:rPr lang="en-US"/>
              <a:t>Click icon to add chart</a:t>
            </a:r>
            <a:endParaRPr lang="en-US" dirty="0"/>
          </a:p>
        </p:txBody>
      </p:sp>
      <p:sp>
        <p:nvSpPr>
          <p:cNvPr id="17" name="Text Placeholder 6">
            <a:extLst>
              <a:ext uri="{FF2B5EF4-FFF2-40B4-BE49-F238E27FC236}">
                <a16:creationId xmlns:a16="http://schemas.microsoft.com/office/drawing/2014/main" id="{92FD6443-DCCF-F177-9121-2D2A6BF7DFDC}"/>
              </a:ext>
            </a:extLst>
          </p:cNvPr>
          <p:cNvSpPr>
            <a:spLocks noGrp="1"/>
          </p:cNvSpPr>
          <p:nvPr>
            <p:ph type="body" sz="quarter" idx="16" hasCustomPrompt="1"/>
          </p:nvPr>
        </p:nvSpPr>
        <p:spPr>
          <a:xfrm>
            <a:off x="6299200" y="6443508"/>
            <a:ext cx="1590104" cy="691168"/>
          </a:xfrm>
          <a:solidFill>
            <a:schemeClr val="accent1"/>
          </a:solidFill>
        </p:spPr>
        <p:txBody>
          <a:bodyPr lIns="0" tIns="137160" rIns="0" bIns="0" anchor="ctr">
            <a:noAutofit/>
          </a:bodyPr>
          <a:lstStyle>
            <a:lvl1pPr marL="0" indent="0" algn="ctr">
              <a:lnSpc>
                <a:spcPct val="70000"/>
              </a:lnSpc>
              <a:spcBef>
                <a:spcPts val="0"/>
              </a:spcBef>
              <a:buNone/>
              <a:defRPr sz="5400" b="1" cap="all" spc="-300" baseline="0">
                <a:solidFill>
                  <a:schemeClr val="accent2"/>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20" name="Text Placeholder 6">
            <a:extLst>
              <a:ext uri="{FF2B5EF4-FFF2-40B4-BE49-F238E27FC236}">
                <a16:creationId xmlns:a16="http://schemas.microsoft.com/office/drawing/2014/main" id="{F5BE4317-7748-EC3E-FF19-D8E610B02F3E}"/>
              </a:ext>
            </a:extLst>
          </p:cNvPr>
          <p:cNvSpPr>
            <a:spLocks noGrp="1"/>
          </p:cNvSpPr>
          <p:nvPr>
            <p:ph type="body" sz="quarter" idx="19" hasCustomPrompt="1"/>
          </p:nvPr>
        </p:nvSpPr>
        <p:spPr>
          <a:xfrm>
            <a:off x="6299200" y="7214903"/>
            <a:ext cx="1590104" cy="483107"/>
          </a:xfrm>
        </p:spPr>
        <p:txBody>
          <a:bodyPr lIns="0" tIns="0" rIns="0">
            <a:noAutofit/>
          </a:bodyPr>
          <a:lstStyle>
            <a:lvl1pPr marL="0" indent="0" algn="ctr">
              <a:buNone/>
              <a:defRPr sz="1400" b="1">
                <a:solidFill>
                  <a:schemeClr val="tx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25" name="Chart Placeholder 23">
            <a:extLst>
              <a:ext uri="{FF2B5EF4-FFF2-40B4-BE49-F238E27FC236}">
                <a16:creationId xmlns:a16="http://schemas.microsoft.com/office/drawing/2014/main" id="{87CE804E-615D-0DBE-4ACD-9498FC05318E}"/>
              </a:ext>
            </a:extLst>
          </p:cNvPr>
          <p:cNvSpPr>
            <a:spLocks noGrp="1"/>
          </p:cNvSpPr>
          <p:nvPr>
            <p:ph type="chart" sz="quarter" idx="23"/>
          </p:nvPr>
        </p:nvSpPr>
        <p:spPr>
          <a:xfrm>
            <a:off x="8099552" y="5459653"/>
            <a:ext cx="1499616" cy="1353312"/>
          </a:xfrm>
        </p:spPr>
        <p:txBody>
          <a:bodyPr>
            <a:normAutofit/>
          </a:bodyPr>
          <a:lstStyle>
            <a:lvl1pPr marL="0" indent="0" algn="ctr">
              <a:buNone/>
              <a:defRPr sz="1400" b="1"/>
            </a:lvl1pPr>
          </a:lstStyle>
          <a:p>
            <a:r>
              <a:rPr lang="en-US"/>
              <a:t>Click icon to add chart</a:t>
            </a:r>
            <a:endParaRPr lang="en-US" dirty="0"/>
          </a:p>
        </p:txBody>
      </p:sp>
      <p:sp>
        <p:nvSpPr>
          <p:cNvPr id="18" name="Text Placeholder 6">
            <a:extLst>
              <a:ext uri="{FF2B5EF4-FFF2-40B4-BE49-F238E27FC236}">
                <a16:creationId xmlns:a16="http://schemas.microsoft.com/office/drawing/2014/main" id="{FA086B15-B175-56ED-30CB-D95624588FD0}"/>
              </a:ext>
            </a:extLst>
          </p:cNvPr>
          <p:cNvSpPr>
            <a:spLocks noGrp="1"/>
          </p:cNvSpPr>
          <p:nvPr>
            <p:ph type="body" sz="quarter" idx="17" hasCustomPrompt="1"/>
          </p:nvPr>
        </p:nvSpPr>
        <p:spPr>
          <a:xfrm>
            <a:off x="8054308" y="6443508"/>
            <a:ext cx="1590104" cy="691168"/>
          </a:xfrm>
          <a:solidFill>
            <a:schemeClr val="accent1"/>
          </a:solidFill>
        </p:spPr>
        <p:txBody>
          <a:bodyPr lIns="0" tIns="137160" rIns="0" bIns="0" anchor="ctr">
            <a:noAutofit/>
          </a:bodyPr>
          <a:lstStyle>
            <a:lvl1pPr marL="0" indent="0" algn="ctr">
              <a:lnSpc>
                <a:spcPct val="70000"/>
              </a:lnSpc>
              <a:spcBef>
                <a:spcPts val="0"/>
              </a:spcBef>
              <a:buNone/>
              <a:defRPr sz="5400" b="1" cap="all" spc="-300" baseline="0">
                <a:solidFill>
                  <a:schemeClr val="accent2"/>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21" name="Text Placeholder 6">
            <a:extLst>
              <a:ext uri="{FF2B5EF4-FFF2-40B4-BE49-F238E27FC236}">
                <a16:creationId xmlns:a16="http://schemas.microsoft.com/office/drawing/2014/main" id="{6734814B-0FF0-B4C5-DAEA-C77A21404CC8}"/>
              </a:ext>
            </a:extLst>
          </p:cNvPr>
          <p:cNvSpPr>
            <a:spLocks noGrp="1"/>
          </p:cNvSpPr>
          <p:nvPr>
            <p:ph type="body" sz="quarter" idx="20" hasCustomPrompt="1"/>
          </p:nvPr>
        </p:nvSpPr>
        <p:spPr>
          <a:xfrm>
            <a:off x="8054308" y="7214903"/>
            <a:ext cx="1590104" cy="483107"/>
          </a:xfrm>
        </p:spPr>
        <p:txBody>
          <a:bodyPr lIns="0" tIns="0" rIns="0">
            <a:noAutofit/>
          </a:bodyPr>
          <a:lstStyle>
            <a:lvl1pPr marL="0" indent="0" algn="ctr">
              <a:buNone/>
              <a:defRPr sz="1400" b="1">
                <a:solidFill>
                  <a:schemeClr val="tx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26" name="Chart Placeholder 23">
            <a:extLst>
              <a:ext uri="{FF2B5EF4-FFF2-40B4-BE49-F238E27FC236}">
                <a16:creationId xmlns:a16="http://schemas.microsoft.com/office/drawing/2014/main" id="{39B6F419-7B3A-9DD3-BB41-E6E6678E9915}"/>
              </a:ext>
            </a:extLst>
          </p:cNvPr>
          <p:cNvSpPr>
            <a:spLocks noGrp="1"/>
          </p:cNvSpPr>
          <p:nvPr>
            <p:ph type="chart" sz="quarter" idx="24"/>
          </p:nvPr>
        </p:nvSpPr>
        <p:spPr>
          <a:xfrm>
            <a:off x="9855072" y="5459653"/>
            <a:ext cx="1499616" cy="1353312"/>
          </a:xfrm>
        </p:spPr>
        <p:txBody>
          <a:bodyPr>
            <a:normAutofit/>
          </a:bodyPr>
          <a:lstStyle>
            <a:lvl1pPr marL="0" indent="0" algn="ctr">
              <a:buNone/>
              <a:defRPr sz="1400" b="1"/>
            </a:lvl1pPr>
          </a:lstStyle>
          <a:p>
            <a:r>
              <a:rPr lang="en-US"/>
              <a:t>Click icon to add chart</a:t>
            </a:r>
            <a:endParaRPr lang="en-US" dirty="0"/>
          </a:p>
        </p:txBody>
      </p:sp>
      <p:sp>
        <p:nvSpPr>
          <p:cNvPr id="19" name="Text Placeholder 6">
            <a:extLst>
              <a:ext uri="{FF2B5EF4-FFF2-40B4-BE49-F238E27FC236}">
                <a16:creationId xmlns:a16="http://schemas.microsoft.com/office/drawing/2014/main" id="{9EC7C4F7-737D-A661-5E51-8FD5400CA48B}"/>
              </a:ext>
            </a:extLst>
          </p:cNvPr>
          <p:cNvSpPr>
            <a:spLocks noGrp="1"/>
          </p:cNvSpPr>
          <p:nvPr>
            <p:ph type="body" sz="quarter" idx="18" hasCustomPrompt="1"/>
          </p:nvPr>
        </p:nvSpPr>
        <p:spPr>
          <a:xfrm>
            <a:off x="9809416" y="6443508"/>
            <a:ext cx="1590104" cy="691168"/>
          </a:xfrm>
          <a:solidFill>
            <a:schemeClr val="accent1"/>
          </a:solidFill>
        </p:spPr>
        <p:txBody>
          <a:bodyPr lIns="0" tIns="137160" rIns="0" bIns="0" anchor="ctr">
            <a:noAutofit/>
          </a:bodyPr>
          <a:lstStyle>
            <a:lvl1pPr marL="0" indent="0" algn="ctr">
              <a:lnSpc>
                <a:spcPct val="70000"/>
              </a:lnSpc>
              <a:spcBef>
                <a:spcPts val="0"/>
              </a:spcBef>
              <a:buNone/>
              <a:defRPr sz="5400" b="1" cap="all" spc="-300" baseline="0">
                <a:solidFill>
                  <a:schemeClr val="accent2"/>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22" name="Text Placeholder 6">
            <a:extLst>
              <a:ext uri="{FF2B5EF4-FFF2-40B4-BE49-F238E27FC236}">
                <a16:creationId xmlns:a16="http://schemas.microsoft.com/office/drawing/2014/main" id="{7DC0C4BA-B3DD-1DFD-D9D2-F6DB9B13A41D}"/>
              </a:ext>
            </a:extLst>
          </p:cNvPr>
          <p:cNvSpPr>
            <a:spLocks noGrp="1"/>
          </p:cNvSpPr>
          <p:nvPr>
            <p:ph type="body" sz="quarter" idx="21" hasCustomPrompt="1"/>
          </p:nvPr>
        </p:nvSpPr>
        <p:spPr>
          <a:xfrm>
            <a:off x="9809416" y="7214903"/>
            <a:ext cx="1590104" cy="483107"/>
          </a:xfrm>
        </p:spPr>
        <p:txBody>
          <a:bodyPr lIns="0" tIns="0" rIns="0">
            <a:noAutofit/>
          </a:bodyPr>
          <a:lstStyle>
            <a:lvl1pPr marL="0" indent="0" algn="ctr">
              <a:buNone/>
              <a:defRPr sz="1400" b="1">
                <a:solidFill>
                  <a:schemeClr val="tx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9" name="Rectangle 8">
            <a:extLst>
              <a:ext uri="{FF2B5EF4-FFF2-40B4-BE49-F238E27FC236}">
                <a16:creationId xmlns:a16="http://schemas.microsoft.com/office/drawing/2014/main" id="{511BD219-2BD9-0F4F-568A-C7664FFBB5E3}"/>
              </a:ext>
              <a:ext uri="{C183D7F6-B498-43B3-948B-1728B52AA6E4}">
                <adec:decorative xmlns:adec="http://schemas.microsoft.com/office/drawing/2017/decorative" val="1"/>
              </a:ext>
            </a:extLst>
          </p:cNvPr>
          <p:cNvSpPr/>
          <p:nvPr userDrawn="1"/>
        </p:nvSpPr>
        <p:spPr>
          <a:xfrm>
            <a:off x="591350" y="8151401"/>
            <a:ext cx="10992455" cy="45719"/>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Picture Placeholder 27">
            <a:extLst>
              <a:ext uri="{FF2B5EF4-FFF2-40B4-BE49-F238E27FC236}">
                <a16:creationId xmlns:a16="http://schemas.microsoft.com/office/drawing/2014/main" id="{46D33627-3104-42EA-0AEA-9467D7FCE369}"/>
              </a:ext>
            </a:extLst>
          </p:cNvPr>
          <p:cNvSpPr>
            <a:spLocks noGrp="1"/>
          </p:cNvSpPr>
          <p:nvPr>
            <p:ph type="pic" sz="quarter" idx="25"/>
          </p:nvPr>
        </p:nvSpPr>
        <p:spPr>
          <a:xfrm>
            <a:off x="1054750" y="7991712"/>
            <a:ext cx="1024128" cy="1709928"/>
          </a:xfrm>
          <a:solidFill>
            <a:schemeClr val="accent1"/>
          </a:solidFill>
        </p:spPr>
        <p:txBody>
          <a:bodyPr anchor="ctr">
            <a:normAutofit/>
          </a:bodyPr>
          <a:lstStyle>
            <a:lvl1pPr marL="0" indent="0" algn="ctr">
              <a:buNone/>
              <a:defRPr sz="1600"/>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EC746F28-FE88-1802-2D62-907B8E6005F6}"/>
              </a:ext>
            </a:extLst>
          </p:cNvPr>
          <p:cNvSpPr>
            <a:spLocks noGrp="1"/>
          </p:cNvSpPr>
          <p:nvPr>
            <p:ph type="body" sz="quarter" idx="10" hasCustomPrompt="1"/>
          </p:nvPr>
        </p:nvSpPr>
        <p:spPr>
          <a:xfrm>
            <a:off x="2424176" y="8636202"/>
            <a:ext cx="9169789" cy="1062318"/>
          </a:xfrm>
        </p:spPr>
        <p:txBody>
          <a:bodyPr tIns="0">
            <a:noAutofit/>
          </a:bodyPr>
          <a:lstStyle>
            <a:lvl1pPr marL="0" indent="0" algn="l">
              <a:lnSpc>
                <a:spcPct val="100000"/>
              </a:lnSpc>
              <a:spcBef>
                <a:spcPts val="0"/>
              </a:spcBef>
              <a:buNone/>
              <a:defRPr sz="2800" b="1">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29" name="Text Placeholder 6">
            <a:extLst>
              <a:ext uri="{FF2B5EF4-FFF2-40B4-BE49-F238E27FC236}">
                <a16:creationId xmlns:a16="http://schemas.microsoft.com/office/drawing/2014/main" id="{59A512EE-8D5C-545C-171A-C7F90A2ECE72}"/>
              </a:ext>
            </a:extLst>
          </p:cNvPr>
          <p:cNvSpPr>
            <a:spLocks noGrp="1"/>
          </p:cNvSpPr>
          <p:nvPr>
            <p:ph type="body" sz="quarter" idx="26" hasCustomPrompt="1"/>
          </p:nvPr>
        </p:nvSpPr>
        <p:spPr>
          <a:xfrm>
            <a:off x="626630" y="9944953"/>
            <a:ext cx="5367770" cy="1323918"/>
          </a:xfrm>
          <a:solidFill>
            <a:schemeClr val="accent2"/>
          </a:solidFill>
        </p:spPr>
        <p:txBody>
          <a:bodyPr lIns="274320" tIns="182880" bIns="0" anchor="ctr">
            <a:noAutofit/>
          </a:bodyPr>
          <a:lstStyle>
            <a:lvl1pPr marL="0" indent="0" algn="l">
              <a:lnSpc>
                <a:spcPct val="70000"/>
              </a:lnSpc>
              <a:spcBef>
                <a:spcPts val="0"/>
              </a:spcBef>
              <a:buNone/>
              <a:defRPr sz="5400" b="1" cap="all" baseline="0">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30" name="Text Placeholder 6">
            <a:extLst>
              <a:ext uri="{FF2B5EF4-FFF2-40B4-BE49-F238E27FC236}">
                <a16:creationId xmlns:a16="http://schemas.microsoft.com/office/drawing/2014/main" id="{FFFC253F-4143-752D-00C5-D953818EB658}"/>
              </a:ext>
            </a:extLst>
          </p:cNvPr>
          <p:cNvSpPr>
            <a:spLocks noGrp="1"/>
          </p:cNvSpPr>
          <p:nvPr>
            <p:ph type="body" sz="quarter" idx="27" hasCustomPrompt="1"/>
          </p:nvPr>
        </p:nvSpPr>
        <p:spPr>
          <a:xfrm>
            <a:off x="2725453" y="10165794"/>
            <a:ext cx="2922403" cy="882237"/>
          </a:xfrm>
        </p:spPr>
        <p:txBody>
          <a:bodyPr tIns="0" bIns="0" anchor="ctr">
            <a:noAutofit/>
          </a:bodyPr>
          <a:lstStyle>
            <a:lvl1pPr marL="0" indent="0" algn="l">
              <a:lnSpc>
                <a:spcPct val="100000"/>
              </a:lnSpc>
              <a:spcBef>
                <a:spcPts val="0"/>
              </a:spcBef>
              <a:buNone/>
              <a:defRPr sz="2000" b="1">
                <a:solidFill>
                  <a:schemeClr val="bg1"/>
                </a:solidFill>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31" name="Text Placeholder 6">
            <a:extLst>
              <a:ext uri="{FF2B5EF4-FFF2-40B4-BE49-F238E27FC236}">
                <a16:creationId xmlns:a16="http://schemas.microsoft.com/office/drawing/2014/main" id="{BD380C72-CFE3-7F44-2CC7-83AA63571D81}"/>
              </a:ext>
            </a:extLst>
          </p:cNvPr>
          <p:cNvSpPr>
            <a:spLocks noGrp="1"/>
          </p:cNvSpPr>
          <p:nvPr>
            <p:ph type="body" sz="quarter" idx="28" hasCustomPrompt="1"/>
          </p:nvPr>
        </p:nvSpPr>
        <p:spPr>
          <a:xfrm>
            <a:off x="6197600" y="9944953"/>
            <a:ext cx="5367770" cy="1323918"/>
          </a:xfrm>
          <a:solidFill>
            <a:schemeClr val="accent2"/>
          </a:solidFill>
        </p:spPr>
        <p:txBody>
          <a:bodyPr lIns="274320" tIns="182880" bIns="0" anchor="ctr">
            <a:noAutofit/>
          </a:bodyPr>
          <a:lstStyle>
            <a:lvl1pPr marL="0" indent="0" algn="l">
              <a:lnSpc>
                <a:spcPct val="70000"/>
              </a:lnSpc>
              <a:spcBef>
                <a:spcPts val="0"/>
              </a:spcBef>
              <a:buNone/>
              <a:defRPr sz="5400" b="1" cap="all" baseline="0">
                <a:solidFill>
                  <a:schemeClr val="bg1"/>
                </a:solidFill>
                <a:latin typeface="+mj-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t>
            </a:r>
          </a:p>
        </p:txBody>
      </p:sp>
      <p:sp>
        <p:nvSpPr>
          <p:cNvPr id="32" name="Text Placeholder 6">
            <a:extLst>
              <a:ext uri="{FF2B5EF4-FFF2-40B4-BE49-F238E27FC236}">
                <a16:creationId xmlns:a16="http://schemas.microsoft.com/office/drawing/2014/main" id="{2BF102BC-CB96-CB02-9139-32D888744502}"/>
              </a:ext>
            </a:extLst>
          </p:cNvPr>
          <p:cNvSpPr>
            <a:spLocks noGrp="1"/>
          </p:cNvSpPr>
          <p:nvPr>
            <p:ph type="body" sz="quarter" idx="29" hasCustomPrompt="1"/>
          </p:nvPr>
        </p:nvSpPr>
        <p:spPr>
          <a:xfrm>
            <a:off x="8265944" y="10165794"/>
            <a:ext cx="3172302" cy="882237"/>
          </a:xfrm>
        </p:spPr>
        <p:txBody>
          <a:bodyPr tIns="0" bIns="0" anchor="ctr">
            <a:noAutofit/>
          </a:bodyPr>
          <a:lstStyle>
            <a:lvl1pPr marL="0" indent="0" algn="l">
              <a:lnSpc>
                <a:spcPct val="100000"/>
              </a:lnSpc>
              <a:spcBef>
                <a:spcPts val="0"/>
              </a:spcBef>
              <a:buNone/>
              <a:defRPr sz="2000" b="1">
                <a:solidFill>
                  <a:schemeClr val="bg1"/>
                </a:solidFill>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11" name="Rectangle 10">
            <a:extLst>
              <a:ext uri="{FF2B5EF4-FFF2-40B4-BE49-F238E27FC236}">
                <a16:creationId xmlns:a16="http://schemas.microsoft.com/office/drawing/2014/main" id="{9366E303-9FE7-7742-36AD-B1E42190DE2A}"/>
              </a:ext>
              <a:ext uri="{C183D7F6-B498-43B3-948B-1728B52AA6E4}">
                <adec:decorative xmlns:adec="http://schemas.microsoft.com/office/drawing/2017/decorative" val="1"/>
              </a:ext>
            </a:extLst>
          </p:cNvPr>
          <p:cNvSpPr/>
          <p:nvPr userDrawn="1"/>
        </p:nvSpPr>
        <p:spPr>
          <a:xfrm>
            <a:off x="591350" y="11729546"/>
            <a:ext cx="10992455" cy="45719"/>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 Placeholder 6">
            <a:extLst>
              <a:ext uri="{FF2B5EF4-FFF2-40B4-BE49-F238E27FC236}">
                <a16:creationId xmlns:a16="http://schemas.microsoft.com/office/drawing/2014/main" id="{12894317-D082-D97C-EEA8-C49D84B0DEBF}"/>
              </a:ext>
            </a:extLst>
          </p:cNvPr>
          <p:cNvSpPr>
            <a:spLocks noGrp="1"/>
          </p:cNvSpPr>
          <p:nvPr>
            <p:ph type="body" sz="quarter" idx="30" hasCustomPrompt="1"/>
          </p:nvPr>
        </p:nvSpPr>
        <p:spPr>
          <a:xfrm>
            <a:off x="525028" y="12072863"/>
            <a:ext cx="8320681" cy="1304000"/>
          </a:xfrm>
        </p:spPr>
        <p:txBody>
          <a:bodyPr tIns="0">
            <a:noAutofit/>
          </a:bodyPr>
          <a:lstStyle>
            <a:lvl1pPr marL="0" indent="0" algn="l">
              <a:lnSpc>
                <a:spcPct val="100000"/>
              </a:lnSpc>
              <a:spcBef>
                <a:spcPts val="0"/>
              </a:spcBef>
              <a:buNone/>
              <a:defRPr sz="2800" b="1">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36" name="Picture Placeholder 35">
            <a:extLst>
              <a:ext uri="{FF2B5EF4-FFF2-40B4-BE49-F238E27FC236}">
                <a16:creationId xmlns:a16="http://schemas.microsoft.com/office/drawing/2014/main" id="{35EEEBE9-1F4E-588A-154D-7D585B3C8A1C}"/>
              </a:ext>
            </a:extLst>
          </p:cNvPr>
          <p:cNvSpPr>
            <a:spLocks noGrp="1"/>
          </p:cNvSpPr>
          <p:nvPr>
            <p:ph type="pic" sz="quarter" idx="31"/>
          </p:nvPr>
        </p:nvSpPr>
        <p:spPr>
          <a:xfrm>
            <a:off x="9072563" y="12072863"/>
            <a:ext cx="642937" cy="1295391"/>
          </a:xfrm>
        </p:spPr>
        <p:txBody>
          <a:bodyPr lIns="0" tIns="0" rIns="0" bIns="0">
            <a:normAutofit/>
          </a:bodyPr>
          <a:lstStyle>
            <a:lvl1pPr marL="0" indent="0" algn="ctr">
              <a:buNone/>
              <a:defRPr sz="1200"/>
            </a:lvl1pPr>
          </a:lstStyle>
          <a:p>
            <a:r>
              <a:rPr lang="en-US"/>
              <a:t>Click icon to add picture</a:t>
            </a:r>
            <a:endParaRPr lang="en-US" dirty="0"/>
          </a:p>
        </p:txBody>
      </p:sp>
      <p:sp>
        <p:nvSpPr>
          <p:cNvPr id="37" name="Picture Placeholder 35">
            <a:extLst>
              <a:ext uri="{FF2B5EF4-FFF2-40B4-BE49-F238E27FC236}">
                <a16:creationId xmlns:a16="http://schemas.microsoft.com/office/drawing/2014/main" id="{D16FBB7D-2360-D0C1-86DB-4E674C901120}"/>
              </a:ext>
            </a:extLst>
          </p:cNvPr>
          <p:cNvSpPr>
            <a:spLocks noGrp="1"/>
          </p:cNvSpPr>
          <p:nvPr>
            <p:ph type="pic" sz="quarter" idx="32"/>
          </p:nvPr>
        </p:nvSpPr>
        <p:spPr>
          <a:xfrm>
            <a:off x="9942353" y="12072863"/>
            <a:ext cx="642937" cy="1295391"/>
          </a:xfrm>
        </p:spPr>
        <p:txBody>
          <a:bodyPr lIns="0" tIns="0" rIns="0" bIns="0">
            <a:normAutofit/>
          </a:bodyPr>
          <a:lstStyle>
            <a:lvl1pPr marL="0" indent="0" algn="ctr">
              <a:buNone/>
              <a:defRPr sz="1200"/>
            </a:lvl1pPr>
          </a:lstStyle>
          <a:p>
            <a:r>
              <a:rPr lang="en-US"/>
              <a:t>Click icon to add picture</a:t>
            </a:r>
            <a:endParaRPr lang="en-US" dirty="0"/>
          </a:p>
        </p:txBody>
      </p:sp>
      <p:sp>
        <p:nvSpPr>
          <p:cNvPr id="38" name="Picture Placeholder 35">
            <a:extLst>
              <a:ext uri="{FF2B5EF4-FFF2-40B4-BE49-F238E27FC236}">
                <a16:creationId xmlns:a16="http://schemas.microsoft.com/office/drawing/2014/main" id="{0A8646B3-1B49-2AF8-B4E2-243676B685B9}"/>
              </a:ext>
            </a:extLst>
          </p:cNvPr>
          <p:cNvSpPr>
            <a:spLocks noGrp="1"/>
          </p:cNvSpPr>
          <p:nvPr>
            <p:ph type="pic" sz="quarter" idx="33"/>
          </p:nvPr>
        </p:nvSpPr>
        <p:spPr>
          <a:xfrm>
            <a:off x="10812143" y="12072863"/>
            <a:ext cx="642937" cy="1295391"/>
          </a:xfrm>
        </p:spPr>
        <p:txBody>
          <a:bodyPr lIns="0" tIns="0" rIns="0" bIns="0">
            <a:normAutofit/>
          </a:bodyPr>
          <a:lstStyle>
            <a:lvl1pPr marL="0" indent="0" algn="ctr">
              <a:buNone/>
              <a:defRPr sz="1200"/>
            </a:lvl1pPr>
          </a:lstStyle>
          <a:p>
            <a:r>
              <a:rPr lang="en-US"/>
              <a:t>Click icon to add picture</a:t>
            </a:r>
            <a:endParaRPr lang="en-US" dirty="0"/>
          </a:p>
        </p:txBody>
      </p:sp>
      <p:sp>
        <p:nvSpPr>
          <p:cNvPr id="46" name="Rectangle 45">
            <a:extLst>
              <a:ext uri="{FF2B5EF4-FFF2-40B4-BE49-F238E27FC236}">
                <a16:creationId xmlns:a16="http://schemas.microsoft.com/office/drawing/2014/main" id="{4E549375-BF59-BA30-6C10-55268D8E18FA}"/>
              </a:ext>
              <a:ext uri="{C183D7F6-B498-43B3-948B-1728B52AA6E4}">
                <adec:decorative xmlns:adec="http://schemas.microsoft.com/office/drawing/2017/decorative" val="1"/>
              </a:ext>
            </a:extLst>
          </p:cNvPr>
          <p:cNvSpPr/>
          <p:nvPr userDrawn="1"/>
        </p:nvSpPr>
        <p:spPr>
          <a:xfrm>
            <a:off x="591350" y="13674461"/>
            <a:ext cx="10992455" cy="45719"/>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 Placeholder 6">
            <a:extLst>
              <a:ext uri="{FF2B5EF4-FFF2-40B4-BE49-F238E27FC236}">
                <a16:creationId xmlns:a16="http://schemas.microsoft.com/office/drawing/2014/main" id="{65C132A3-0F95-1B1C-D57B-61D94C06D275}"/>
              </a:ext>
            </a:extLst>
          </p:cNvPr>
          <p:cNvSpPr>
            <a:spLocks noGrp="1"/>
          </p:cNvSpPr>
          <p:nvPr>
            <p:ph type="body" sz="quarter" idx="34" hasCustomPrompt="1"/>
          </p:nvPr>
        </p:nvSpPr>
        <p:spPr>
          <a:xfrm>
            <a:off x="525029" y="14074380"/>
            <a:ext cx="2509116" cy="882237"/>
          </a:xfrm>
        </p:spPr>
        <p:txBody>
          <a:bodyPr tIns="0" anchor="t">
            <a:noAutofit/>
          </a:bodyPr>
          <a:lstStyle>
            <a:lvl1pPr marL="0" indent="0" algn="l">
              <a:lnSpc>
                <a:spcPct val="100000"/>
              </a:lnSpc>
              <a:spcBef>
                <a:spcPts val="0"/>
              </a:spcBef>
              <a:buNone/>
              <a:defRPr sz="1400" b="1">
                <a:solidFill>
                  <a:schemeClr val="tx1"/>
                </a:solidFill>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
        <p:nvSpPr>
          <p:cNvPr id="40" name="Text Placeholder 6">
            <a:extLst>
              <a:ext uri="{FF2B5EF4-FFF2-40B4-BE49-F238E27FC236}">
                <a16:creationId xmlns:a16="http://schemas.microsoft.com/office/drawing/2014/main" id="{4E6FCEF2-D466-C5F5-BD32-7C299301A016}"/>
              </a:ext>
            </a:extLst>
          </p:cNvPr>
          <p:cNvSpPr>
            <a:spLocks noGrp="1"/>
          </p:cNvSpPr>
          <p:nvPr>
            <p:ph type="body" sz="quarter" idx="35" hasCustomPrompt="1"/>
          </p:nvPr>
        </p:nvSpPr>
        <p:spPr>
          <a:xfrm>
            <a:off x="3290193" y="14074380"/>
            <a:ext cx="8303772" cy="1609958"/>
          </a:xfrm>
        </p:spPr>
        <p:txBody>
          <a:bodyPr tIns="0" numCol="3" spcCol="457200" anchor="t">
            <a:noAutofit/>
          </a:bodyPr>
          <a:lstStyle>
            <a:lvl1pPr marL="0" indent="0" algn="l">
              <a:lnSpc>
                <a:spcPct val="100000"/>
              </a:lnSpc>
              <a:spcBef>
                <a:spcPts val="0"/>
              </a:spcBef>
              <a:buNone/>
              <a:defRPr sz="1400" b="0">
                <a:solidFill>
                  <a:schemeClr val="tx1"/>
                </a:solidFill>
                <a:latin typeface="+mn-lt"/>
              </a:defRPr>
            </a:lvl1pPr>
            <a:lvl2pPr marL="609585" indent="0" algn="ctr">
              <a:buNone/>
              <a:defRPr/>
            </a:lvl2pPr>
            <a:lvl3pPr marL="1219170" indent="0" algn="ctr">
              <a:buNone/>
              <a:defRPr/>
            </a:lvl3pPr>
            <a:lvl4pPr marL="1828755" indent="0" algn="ctr">
              <a:buNone/>
              <a:defRPr/>
            </a:lvl4pPr>
            <a:lvl5pPr marL="2438339" indent="0" algn="ctr">
              <a:buNone/>
              <a:defRPr/>
            </a:lvl5pPr>
          </a:lstStyle>
          <a:p>
            <a:pPr lvl="0"/>
            <a:r>
              <a:rPr lang="en-US" dirty="0"/>
              <a:t>Add text here</a:t>
            </a:r>
          </a:p>
        </p:txBody>
      </p:sp>
    </p:spTree>
    <p:extLst>
      <p:ext uri="{BB962C8B-B14F-4D97-AF65-F5344CB8AC3E}">
        <p14:creationId xmlns:p14="http://schemas.microsoft.com/office/powerpoint/2010/main" val="38932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AAD45-1C7C-8078-78AF-DC38C96BAEFE}"/>
              </a:ext>
            </a:extLst>
          </p:cNvPr>
          <p:cNvSpPr>
            <a:spLocks noGrp="1"/>
          </p:cNvSpPr>
          <p:nvPr>
            <p:ph type="title" hasCustomPrompt="1"/>
          </p:nvPr>
        </p:nvSpPr>
        <p:spPr/>
        <p:txBody>
          <a:bodyPr/>
          <a:lstStyle>
            <a:lvl1pPr>
              <a:defRPr/>
            </a:lvl1pPr>
          </a:lstStyle>
          <a:p>
            <a:r>
              <a:rPr lang="en-US" dirty="0"/>
              <a:t>Add title here</a:t>
            </a:r>
          </a:p>
        </p:txBody>
      </p:sp>
      <p:sp>
        <p:nvSpPr>
          <p:cNvPr id="3" name="Date Placeholder 2">
            <a:extLst>
              <a:ext uri="{FF2B5EF4-FFF2-40B4-BE49-F238E27FC236}">
                <a16:creationId xmlns:a16="http://schemas.microsoft.com/office/drawing/2014/main" id="{C9C36303-5204-D0B3-5BAD-0ED46B52A577}"/>
              </a:ext>
            </a:extLst>
          </p:cNvPr>
          <p:cNvSpPr>
            <a:spLocks noGrp="1"/>
          </p:cNvSpPr>
          <p:nvPr>
            <p:ph type="dt" sz="half" idx="10"/>
          </p:nvPr>
        </p:nvSpPr>
        <p:spPr/>
        <p:txBody>
          <a:bodyPr/>
          <a:lstStyle/>
          <a:p>
            <a:fld id="{93BF0A32-A5A0-4EC5-89D8-E1F3FD4B08CE}" type="datetimeFigureOut">
              <a:rPr lang="en-US" smtClean="0"/>
              <a:t>3/25/2026</a:t>
            </a:fld>
            <a:endParaRPr lang="en-US" dirty="0"/>
          </a:p>
        </p:txBody>
      </p:sp>
      <p:sp>
        <p:nvSpPr>
          <p:cNvPr id="4" name="Slide Number Placeholder 3">
            <a:extLst>
              <a:ext uri="{FF2B5EF4-FFF2-40B4-BE49-F238E27FC236}">
                <a16:creationId xmlns:a16="http://schemas.microsoft.com/office/drawing/2014/main" id="{E0E989AF-B0E3-7F09-86C8-88C53E642962}"/>
              </a:ext>
            </a:extLst>
          </p:cNvPr>
          <p:cNvSpPr>
            <a:spLocks noGrp="1"/>
          </p:cNvSpPr>
          <p:nvPr>
            <p:ph type="sldNum" sz="quarter" idx="11"/>
          </p:nvPr>
        </p:nvSpPr>
        <p:spPr/>
        <p:txBody>
          <a:bodyPr/>
          <a:lstStyle/>
          <a:p>
            <a:fld id="{7FFD9766-D552-4D33-865B-173EBB38B9BD}" type="slidenum">
              <a:rPr lang="en-US" smtClean="0"/>
              <a:t>‹#›</a:t>
            </a:fld>
            <a:endParaRPr lang="en-US" dirty="0"/>
          </a:p>
        </p:txBody>
      </p:sp>
    </p:spTree>
    <p:extLst>
      <p:ext uri="{BB962C8B-B14F-4D97-AF65-F5344CB8AC3E}">
        <p14:creationId xmlns:p14="http://schemas.microsoft.com/office/powerpoint/2010/main" val="42309502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D9A9D089-225A-F19C-DDC9-A12CD8BEB440}"/>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4" name="Text Placeholder 3">
            <a:extLst>
              <a:ext uri="{FF2B5EF4-FFF2-40B4-BE49-F238E27FC236}">
                <a16:creationId xmlns:a16="http://schemas.microsoft.com/office/drawing/2014/main" id="{D00D00A5-B99B-370A-2424-D34C55BF52DE}"/>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86D4FE-1DF3-11B9-D2E2-18741FC47A81}"/>
              </a:ext>
            </a:extLst>
          </p:cNvPr>
          <p:cNvSpPr>
            <a:spLocks noGrp="1"/>
          </p:cNvSpPr>
          <p:nvPr>
            <p:ph type="dt" sz="half" idx="2"/>
          </p:nvPr>
        </p:nvSpPr>
        <p:spPr>
          <a:xfrm>
            <a:off x="838200" y="15066963"/>
            <a:ext cx="2743200" cy="865187"/>
          </a:xfrm>
          <a:prstGeom prst="rect">
            <a:avLst/>
          </a:prstGeom>
        </p:spPr>
        <p:txBody>
          <a:bodyPr vert="horz" lIns="91440" tIns="45720" rIns="91440" bIns="45720" rtlCol="0" anchor="ctr"/>
          <a:lstStyle>
            <a:lvl1pPr algn="l">
              <a:defRPr sz="1200">
                <a:solidFill>
                  <a:schemeClr val="tx1">
                    <a:tint val="75000"/>
                  </a:schemeClr>
                </a:solidFill>
              </a:defRPr>
            </a:lvl1pPr>
          </a:lstStyle>
          <a:p>
            <a:fld id="{93BF0A32-A5A0-4EC5-89D8-E1F3FD4B08CE}" type="datetimeFigureOut">
              <a:rPr lang="en-US" smtClean="0"/>
              <a:t>3/25/2026</a:t>
            </a:fld>
            <a:endParaRPr lang="en-US" dirty="0"/>
          </a:p>
        </p:txBody>
      </p:sp>
      <p:sp>
        <p:nvSpPr>
          <p:cNvPr id="6" name="Slide Number Placeholder 5">
            <a:extLst>
              <a:ext uri="{FF2B5EF4-FFF2-40B4-BE49-F238E27FC236}">
                <a16:creationId xmlns:a16="http://schemas.microsoft.com/office/drawing/2014/main" id="{E21CAB49-08A3-C09B-7541-34DFDC9361E8}"/>
              </a:ext>
            </a:extLst>
          </p:cNvPr>
          <p:cNvSpPr>
            <a:spLocks noGrp="1"/>
          </p:cNvSpPr>
          <p:nvPr>
            <p:ph type="sldNum" sz="quarter" idx="4"/>
          </p:nvPr>
        </p:nvSpPr>
        <p:spPr>
          <a:xfrm>
            <a:off x="8610600" y="15066963"/>
            <a:ext cx="2743200" cy="865187"/>
          </a:xfrm>
          <a:prstGeom prst="rect">
            <a:avLst/>
          </a:prstGeom>
        </p:spPr>
        <p:txBody>
          <a:bodyPr vert="horz" lIns="91440" tIns="45720" rIns="91440" bIns="45720" rtlCol="0" anchor="ctr"/>
          <a:lstStyle>
            <a:lvl1pPr algn="r">
              <a:defRPr sz="1200">
                <a:solidFill>
                  <a:schemeClr val="tx1">
                    <a:tint val="75000"/>
                  </a:schemeClr>
                </a:solidFill>
              </a:defRPr>
            </a:lvl1pPr>
          </a:lstStyle>
          <a:p>
            <a:fld id="{7FFD9766-D552-4D33-865B-173EBB38B9BD}" type="slidenum">
              <a:rPr lang="en-US" smtClean="0"/>
              <a:t>‹#›</a:t>
            </a:fld>
            <a:endParaRPr lang="en-US" dirty="0"/>
          </a:p>
        </p:txBody>
      </p:sp>
    </p:spTree>
    <p:extLst>
      <p:ext uri="{BB962C8B-B14F-4D97-AF65-F5344CB8AC3E}">
        <p14:creationId xmlns:p14="http://schemas.microsoft.com/office/powerpoint/2010/main" val="1441861479"/>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g"/><Relationship Id="rId13" Type="http://schemas.openxmlformats.org/officeDocument/2006/relationships/image" Target="../media/image6.png"/><Relationship Id="rId18" Type="http://schemas.openxmlformats.org/officeDocument/2006/relationships/image" Target="../media/image11.sv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5.svg"/><Relationship Id="rId17"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9.svg"/><Relationship Id="rId20" Type="http://schemas.openxmlformats.org/officeDocument/2006/relationships/image" Target="../media/image13.sv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image" Target="../media/image4.png"/><Relationship Id="rId5" Type="http://schemas.openxmlformats.org/officeDocument/2006/relationships/diagramQuickStyle" Target="../diagrams/quickStyle1.xml"/><Relationship Id="rId15" Type="http://schemas.openxmlformats.org/officeDocument/2006/relationships/image" Target="../media/image8.png"/><Relationship Id="rId10" Type="http://schemas.openxmlformats.org/officeDocument/2006/relationships/image" Target="../media/image3.svg"/><Relationship Id="rId19" Type="http://schemas.openxmlformats.org/officeDocument/2006/relationships/image" Target="../media/image12.png"/><Relationship Id="rId4" Type="http://schemas.openxmlformats.org/officeDocument/2006/relationships/diagramLayout" Target="../diagrams/layout1.xml"/><Relationship Id="rId9" Type="http://schemas.openxmlformats.org/officeDocument/2006/relationships/image" Target="../media/image2.png"/><Relationship Id="rId1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77" name="Rectangle 76">
            <a:extLst>
              <a:ext uri="{FF2B5EF4-FFF2-40B4-BE49-F238E27FC236}">
                <a16:creationId xmlns:a16="http://schemas.microsoft.com/office/drawing/2014/main" id="{67BE7471-AB55-D8D4-5541-1B72D2E82688}"/>
              </a:ext>
            </a:extLst>
          </p:cNvPr>
          <p:cNvSpPr/>
          <p:nvPr/>
        </p:nvSpPr>
        <p:spPr>
          <a:xfrm>
            <a:off x="0" y="1113410"/>
            <a:ext cx="12185810" cy="2872447"/>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B593C42-5043-9D15-7E12-CB8A717F9777}"/>
              </a:ext>
            </a:extLst>
          </p:cNvPr>
          <p:cNvSpPr/>
          <p:nvPr/>
        </p:nvSpPr>
        <p:spPr>
          <a:xfrm>
            <a:off x="0" y="9144"/>
            <a:ext cx="12192000" cy="1097331"/>
          </a:xfrm>
          <a:prstGeom prst="rect">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2" name="Text Placeholder 171">
            <a:extLst>
              <a:ext uri="{FF2B5EF4-FFF2-40B4-BE49-F238E27FC236}">
                <a16:creationId xmlns:a16="http://schemas.microsoft.com/office/drawing/2014/main" id="{2C9EFB1D-9F4D-A420-E8AE-5F6CFCF40F87}"/>
              </a:ext>
            </a:extLst>
          </p:cNvPr>
          <p:cNvSpPr>
            <a:spLocks noGrp="1"/>
          </p:cNvSpPr>
          <p:nvPr>
            <p:ph type="body" sz="quarter" idx="36"/>
          </p:nvPr>
        </p:nvSpPr>
        <p:spPr>
          <a:xfrm>
            <a:off x="214975" y="1185404"/>
            <a:ext cx="11827673" cy="2754734"/>
          </a:xfrm>
        </p:spPr>
        <p:txBody>
          <a:bodyPr/>
          <a:lstStyle/>
          <a:p>
            <a:pPr algn="l">
              <a:lnSpc>
                <a:spcPct val="100000"/>
              </a:lnSpc>
            </a:pPr>
            <a:r>
              <a:rPr lang="en-US" sz="1650" b="0" dirty="0">
                <a:latin typeface="Aptos" panose="020B0004020202020204" pitchFamily="34" charset="0"/>
              </a:rPr>
              <a:t>Funded by Medicare under Section 1881 of the Social Security Act, the End Stage Renal Disease (ESRD) Network Program delivers vital support services designed to improve care quality, patient outcomes, and safety for individuals living with kidney failure. Through 18 ESRD Network contractors spanning the United States and its territories, the program functions as both a patient advocate and catalyst for transformation within the dialysis care community. These Networks pursue three key objectives that support the Advancing American Kidney Health (AAKH) Executive Order: preventing 25% of Americans from developing ESRD by 2030, ensuring 80% of newly diagnosed ESRD patients access home dialysis or transplantation by 2025, and expanding the kidney transplant supply twofold by 2030. The ESRD Networks employ multiple strategies —including patient outreach and education, quality enhancement programs for underperforming facilities, evidence-based data analysis, emergency response coordination, and specialized technical support —to drive improvements in patient care by promoting home-based dialysis options, facilitating successful transplants, minimizing hospital admissions, supporting patients' return to work, and guaranteeing that all patient populations receive access to superior kidney care services.</a:t>
            </a:r>
          </a:p>
        </p:txBody>
      </p:sp>
      <p:sp>
        <p:nvSpPr>
          <p:cNvPr id="70" name="Rectangle 69">
            <a:extLst>
              <a:ext uri="{FF2B5EF4-FFF2-40B4-BE49-F238E27FC236}">
                <a16:creationId xmlns:a16="http://schemas.microsoft.com/office/drawing/2014/main" id="{634653FE-014D-48DD-DCC0-791C8FA59148}"/>
              </a:ext>
            </a:extLst>
          </p:cNvPr>
          <p:cNvSpPr/>
          <p:nvPr/>
        </p:nvSpPr>
        <p:spPr>
          <a:xfrm>
            <a:off x="7959057" y="6203183"/>
            <a:ext cx="4201796" cy="1021302"/>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Text Placeholder 364">
            <a:extLst>
              <a:ext uri="{FF2B5EF4-FFF2-40B4-BE49-F238E27FC236}">
                <a16:creationId xmlns:a16="http://schemas.microsoft.com/office/drawing/2014/main" id="{B612F01F-550F-F426-1526-B79FE0BA4BC5}"/>
              </a:ext>
            </a:extLst>
          </p:cNvPr>
          <p:cNvSpPr>
            <a:spLocks noGrp="1"/>
          </p:cNvSpPr>
          <p:nvPr>
            <p:ph type="body" sz="quarter" idx="29"/>
          </p:nvPr>
        </p:nvSpPr>
        <p:spPr>
          <a:xfrm>
            <a:off x="8378785" y="6173688"/>
            <a:ext cx="3793478" cy="1007140"/>
          </a:xfrm>
        </p:spPr>
        <p:txBody>
          <a:bodyPr/>
          <a:lstStyle/>
          <a:p>
            <a:pPr algn="ctr"/>
            <a:r>
              <a:rPr lang="en-US" sz="1400" dirty="0">
                <a:solidFill>
                  <a:schemeClr val="tx1"/>
                </a:solidFill>
                <a:latin typeface="Aptos" panose="020B0004020202020204" pitchFamily="34" charset="0"/>
              </a:rPr>
              <a:t>18 Regional Networks</a:t>
            </a:r>
          </a:p>
          <a:p>
            <a:pPr algn="ctr"/>
            <a:r>
              <a:rPr lang="en-US" sz="1400" b="0" dirty="0">
                <a:solidFill>
                  <a:schemeClr val="tx1"/>
                </a:solidFill>
                <a:latin typeface="Aptos" panose="020B0004020202020204" pitchFamily="34" charset="0"/>
              </a:rPr>
              <a:t>Contractors across designated areas serving</a:t>
            </a:r>
            <a:br>
              <a:rPr lang="en-US" sz="1400" b="0" dirty="0">
                <a:solidFill>
                  <a:schemeClr val="tx1"/>
                </a:solidFill>
                <a:latin typeface="Aptos" panose="020B0004020202020204" pitchFamily="34" charset="0"/>
              </a:rPr>
            </a:br>
            <a:r>
              <a:rPr lang="en-US" sz="1400" b="0" dirty="0">
                <a:solidFill>
                  <a:schemeClr val="tx1"/>
                </a:solidFill>
                <a:latin typeface="Aptos" panose="020B0004020202020204" pitchFamily="34" charset="0"/>
              </a:rPr>
              <a:t> all ESRD patients and dialysis facilities nationwide</a:t>
            </a:r>
            <a:endParaRPr lang="en-US" sz="1200" dirty="0">
              <a:solidFill>
                <a:schemeClr val="tx1"/>
              </a:solidFill>
              <a:latin typeface="Aptos" panose="020B0004020202020204" pitchFamily="34" charset="0"/>
            </a:endParaRPr>
          </a:p>
        </p:txBody>
      </p:sp>
      <p:sp>
        <p:nvSpPr>
          <p:cNvPr id="71" name="Rectangle 70">
            <a:extLst>
              <a:ext uri="{FF2B5EF4-FFF2-40B4-BE49-F238E27FC236}">
                <a16:creationId xmlns:a16="http://schemas.microsoft.com/office/drawing/2014/main" id="{406BF89F-C1A5-5687-9D93-DD00240C2266}"/>
              </a:ext>
            </a:extLst>
          </p:cNvPr>
          <p:cNvSpPr/>
          <p:nvPr/>
        </p:nvSpPr>
        <p:spPr>
          <a:xfrm>
            <a:off x="7934055" y="7382347"/>
            <a:ext cx="4239657" cy="1110490"/>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DAAE510A-3E4B-3CCB-6ADB-AC4F1F90400E}"/>
              </a:ext>
            </a:extLst>
          </p:cNvPr>
          <p:cNvSpPr/>
          <p:nvPr/>
        </p:nvSpPr>
        <p:spPr>
          <a:xfrm>
            <a:off x="7959058" y="8594141"/>
            <a:ext cx="4223798" cy="1110490"/>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cshape29">
            <a:extLst>
              <a:ext uri="{FF2B5EF4-FFF2-40B4-BE49-F238E27FC236}">
                <a16:creationId xmlns:a16="http://schemas.microsoft.com/office/drawing/2014/main" id="{5DCCF3BD-EAD1-9F45-9B84-BB71392163C0}"/>
              </a:ext>
            </a:extLst>
          </p:cNvPr>
          <p:cNvSpPr txBox="1">
            <a:spLocks noChangeArrowheads="1"/>
          </p:cNvSpPr>
          <p:nvPr/>
        </p:nvSpPr>
        <p:spPr bwMode="auto">
          <a:xfrm>
            <a:off x="-31147" y="280447"/>
            <a:ext cx="12192000" cy="814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348615" marR="469900" algn="ctr">
              <a:spcBef>
                <a:spcPts val="1435"/>
              </a:spcBef>
              <a:buNone/>
            </a:pPr>
            <a:r>
              <a:rPr lang="en-US" sz="2400" b="1" dirty="0">
                <a:solidFill>
                  <a:schemeClr val="bg1"/>
                </a:solidFill>
                <a:effectLst/>
                <a:latin typeface="Aptos" panose="020B0004020202020204" pitchFamily="34" charset="0"/>
                <a:ea typeface="Calibri" panose="020F0502020204030204" pitchFamily="34" charset="0"/>
              </a:rPr>
              <a:t>End Stage Renal Disease Network (ESRD) Program</a:t>
            </a:r>
            <a:endParaRPr lang="en-US" sz="1400" dirty="0">
              <a:solidFill>
                <a:schemeClr val="bg1"/>
              </a:solidFill>
              <a:effectLst/>
              <a:latin typeface="Aptos" panose="020B0004020202020204" pitchFamily="34" charset="0"/>
              <a:ea typeface="Calibri" panose="020F0502020204030204" pitchFamily="34" charset="0"/>
            </a:endParaRPr>
          </a:p>
          <a:p>
            <a:pPr marL="347980" marR="469900" algn="ctr">
              <a:buNone/>
            </a:pPr>
            <a:r>
              <a:rPr lang="en-US" dirty="0">
                <a:solidFill>
                  <a:schemeClr val="bg1"/>
                </a:solidFill>
                <a:effectLst/>
                <a:latin typeface="Aptos" panose="020B0004020202020204" pitchFamily="34" charset="0"/>
                <a:ea typeface="Calibri" panose="020F0502020204030204" pitchFamily="34" charset="0"/>
                <a:cs typeface="Calibri" panose="020F0502020204030204" pitchFamily="34" charset="0"/>
              </a:rPr>
              <a:t>Your</a:t>
            </a:r>
            <a:r>
              <a:rPr lang="en-US" spc="40" dirty="0">
                <a:solidFill>
                  <a:schemeClr val="bg1"/>
                </a:solidFill>
                <a:effectLst/>
                <a:latin typeface="Aptos" panose="020B0004020202020204" pitchFamily="34" charset="0"/>
                <a:ea typeface="Calibri" panose="020F0502020204030204" pitchFamily="34" charset="0"/>
                <a:cs typeface="Calibri" panose="020F0502020204030204" pitchFamily="34" charset="0"/>
              </a:rPr>
              <a:t> ESRD Network </a:t>
            </a:r>
            <a:r>
              <a:rPr lang="en-US" dirty="0">
                <a:solidFill>
                  <a:schemeClr val="bg1"/>
                </a:solidFill>
                <a:effectLst/>
                <a:latin typeface="Aptos" panose="020B0004020202020204" pitchFamily="34" charset="0"/>
                <a:ea typeface="Calibri" panose="020F0502020204030204" pitchFamily="34" charset="0"/>
                <a:cs typeface="Calibri" panose="020F0502020204030204" pitchFamily="34" charset="0"/>
              </a:rPr>
              <a:t>Quality</a:t>
            </a:r>
            <a:r>
              <a:rPr lang="en-US" spc="40" dirty="0">
                <a:solidFill>
                  <a:schemeClr val="bg1"/>
                </a:solidFill>
                <a:effectLst/>
                <a:latin typeface="Aptos" panose="020B0004020202020204" pitchFamily="34" charset="0"/>
                <a:ea typeface="Calibri" panose="020F0502020204030204" pitchFamily="34" charset="0"/>
                <a:cs typeface="Calibri" panose="020F0502020204030204" pitchFamily="34" charset="0"/>
              </a:rPr>
              <a:t> </a:t>
            </a:r>
            <a:r>
              <a:rPr lang="en-US" dirty="0">
                <a:solidFill>
                  <a:schemeClr val="bg1"/>
                </a:solidFill>
                <a:effectLst/>
                <a:latin typeface="Aptos" panose="020B0004020202020204" pitchFamily="34" charset="0"/>
                <a:ea typeface="Calibri" panose="020F0502020204030204" pitchFamily="34" charset="0"/>
                <a:cs typeface="Calibri" panose="020F0502020204030204" pitchFamily="34" charset="0"/>
              </a:rPr>
              <a:t>Improvement</a:t>
            </a:r>
            <a:r>
              <a:rPr lang="en-US" spc="40" dirty="0">
                <a:solidFill>
                  <a:schemeClr val="bg1"/>
                </a:solidFill>
                <a:effectLst/>
                <a:latin typeface="Aptos" panose="020B0004020202020204" pitchFamily="34" charset="0"/>
                <a:ea typeface="Calibri" panose="020F0502020204030204" pitchFamily="34" charset="0"/>
                <a:cs typeface="Calibri" panose="020F0502020204030204" pitchFamily="34" charset="0"/>
              </a:rPr>
              <a:t> </a:t>
            </a:r>
            <a:r>
              <a:rPr lang="en-US" dirty="0">
                <a:solidFill>
                  <a:schemeClr val="bg1"/>
                </a:solidFill>
                <a:effectLst/>
                <a:latin typeface="Aptos" panose="020B0004020202020204" pitchFamily="34" charset="0"/>
                <a:ea typeface="Calibri" panose="020F0502020204030204" pitchFamily="34" charset="0"/>
                <a:cs typeface="Calibri" panose="020F0502020204030204" pitchFamily="34" charset="0"/>
              </a:rPr>
              <a:t>Leaders</a:t>
            </a:r>
            <a:r>
              <a:rPr lang="en-US" spc="40" dirty="0">
                <a:solidFill>
                  <a:schemeClr val="bg1"/>
                </a:solidFill>
                <a:effectLst/>
                <a:latin typeface="Aptos" panose="020B0004020202020204" pitchFamily="34" charset="0"/>
                <a:ea typeface="Calibri" panose="020F0502020204030204" pitchFamily="34" charset="0"/>
                <a:cs typeface="Calibri" panose="020F0502020204030204" pitchFamily="34" charset="0"/>
              </a:rPr>
              <a:t> </a:t>
            </a:r>
            <a:r>
              <a:rPr lang="en-US" dirty="0">
                <a:solidFill>
                  <a:schemeClr val="bg1"/>
                </a:solidFill>
                <a:effectLst/>
                <a:latin typeface="Aptos" panose="020B0004020202020204" pitchFamily="34" charset="0"/>
                <a:ea typeface="Calibri" panose="020F0502020204030204" pitchFamily="34" charset="0"/>
                <a:cs typeface="Calibri" panose="020F0502020204030204" pitchFamily="34" charset="0"/>
              </a:rPr>
              <a:t>for Dialysis Facilities</a:t>
            </a:r>
            <a:endParaRPr lang="en-US" sz="1400" dirty="0">
              <a:solidFill>
                <a:schemeClr val="bg1"/>
              </a:solidFill>
              <a:effectLst/>
              <a:latin typeface="Aptos" panose="020B0004020202020204" pitchFamily="34" charset="0"/>
              <a:ea typeface="Calibri" panose="020F0502020204030204" pitchFamily="34" charset="0"/>
            </a:endParaRPr>
          </a:p>
        </p:txBody>
      </p:sp>
      <p:sp>
        <p:nvSpPr>
          <p:cNvPr id="11" name="TextBox 10">
            <a:extLst>
              <a:ext uri="{FF2B5EF4-FFF2-40B4-BE49-F238E27FC236}">
                <a16:creationId xmlns:a16="http://schemas.microsoft.com/office/drawing/2014/main" id="{F9047A9B-700B-6A90-BDB8-60A8C578E26E}"/>
              </a:ext>
            </a:extLst>
          </p:cNvPr>
          <p:cNvSpPr txBox="1"/>
          <p:nvPr/>
        </p:nvSpPr>
        <p:spPr>
          <a:xfrm>
            <a:off x="174156" y="4375957"/>
            <a:ext cx="11915112" cy="1107996"/>
          </a:xfrm>
          <a:prstGeom prst="rect">
            <a:avLst/>
          </a:prstGeom>
          <a:noFill/>
        </p:spPr>
        <p:txBody>
          <a:bodyPr wrap="square">
            <a:spAutoFit/>
          </a:bodyPr>
          <a:lstStyle/>
          <a:p>
            <a:pPr>
              <a:spcBef>
                <a:spcPts val="1333"/>
              </a:spcBef>
              <a:spcAft>
                <a:spcPts val="800"/>
              </a:spcAft>
            </a:pPr>
            <a:r>
              <a:rPr lang="en-US" sz="1650" dirty="0">
                <a:latin typeface="Aptos" panose="020B0004020202020204" pitchFamily="34" charset="0"/>
              </a:rPr>
              <a:t>The ESRD Network Program operates through regional ESRD Network contractors across 18 designated network areas throughout the United States and its territories. Each Network contractor is responsible for serving all ESRD patients and facilities within their assigned geographic region. Each Network must also coordinate with State Survey Agencies, and other CMS quality improvement contractors operating in their geographic area to ensure comprehensive coverage without duplication of services.</a:t>
            </a:r>
            <a:endParaRPr lang="en-US" sz="165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45" name="Straight Connector 44">
            <a:extLst>
              <a:ext uri="{FF2B5EF4-FFF2-40B4-BE49-F238E27FC236}">
                <a16:creationId xmlns:a16="http://schemas.microsoft.com/office/drawing/2014/main" id="{DE09DC71-0DCB-85A9-7936-174711A95196}"/>
              </a:ext>
            </a:extLst>
          </p:cNvPr>
          <p:cNvCxnSpPr>
            <a:cxnSpLocks/>
          </p:cNvCxnSpPr>
          <p:nvPr/>
        </p:nvCxnSpPr>
        <p:spPr>
          <a:xfrm flipH="1">
            <a:off x="0" y="4213067"/>
            <a:ext cx="4376297" cy="0"/>
          </a:xfrm>
          <a:prstGeom prst="line">
            <a:avLst/>
          </a:prstGeom>
          <a:ln w="28575">
            <a:solidFill>
              <a:srgbClr val="015390"/>
            </a:solidFill>
          </a:ln>
        </p:spPr>
        <p:style>
          <a:lnRef idx="3">
            <a:schemeClr val="accent2"/>
          </a:lnRef>
          <a:fillRef idx="0">
            <a:schemeClr val="accent2"/>
          </a:fillRef>
          <a:effectRef idx="2">
            <a:schemeClr val="accent2"/>
          </a:effectRef>
          <a:fontRef idx="minor">
            <a:schemeClr val="tx1"/>
          </a:fontRef>
        </p:style>
      </p:cxnSp>
      <p:sp>
        <p:nvSpPr>
          <p:cNvPr id="57" name="Oval 56">
            <a:extLst>
              <a:ext uri="{FF2B5EF4-FFF2-40B4-BE49-F238E27FC236}">
                <a16:creationId xmlns:a16="http://schemas.microsoft.com/office/drawing/2014/main" id="{C76B87C8-3344-4E5C-373D-C7468A457BDF}"/>
              </a:ext>
            </a:extLst>
          </p:cNvPr>
          <p:cNvSpPr/>
          <p:nvPr/>
        </p:nvSpPr>
        <p:spPr>
          <a:xfrm>
            <a:off x="7532924" y="6250703"/>
            <a:ext cx="964478" cy="936406"/>
          </a:xfrm>
          <a:prstGeom prst="ellipse">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en-US" dirty="0"/>
          </a:p>
        </p:txBody>
      </p:sp>
      <p:sp>
        <p:nvSpPr>
          <p:cNvPr id="49" name="TextBox 48">
            <a:extLst>
              <a:ext uri="{FF2B5EF4-FFF2-40B4-BE49-F238E27FC236}">
                <a16:creationId xmlns:a16="http://schemas.microsoft.com/office/drawing/2014/main" id="{1C9C3215-CAF9-A95E-5901-18823374195E}"/>
              </a:ext>
            </a:extLst>
          </p:cNvPr>
          <p:cNvSpPr txBox="1"/>
          <p:nvPr/>
        </p:nvSpPr>
        <p:spPr>
          <a:xfrm>
            <a:off x="4458678" y="3923494"/>
            <a:ext cx="3274646" cy="496098"/>
          </a:xfrm>
          <a:prstGeom prst="rect">
            <a:avLst/>
          </a:prstGeom>
          <a:noFill/>
        </p:spPr>
        <p:txBody>
          <a:bodyPr wrap="square">
            <a:spAutoFit/>
          </a:bodyPr>
          <a:lstStyle/>
          <a:p>
            <a:pPr marL="0" marR="0" algn="ctr">
              <a:lnSpc>
                <a:spcPct val="115000"/>
              </a:lnSpc>
              <a:spcAft>
                <a:spcPts val="800"/>
              </a:spcAft>
              <a:buNone/>
            </a:pPr>
            <a:r>
              <a:rPr lang="en-US" sz="2400" b="1" kern="100" dirty="0">
                <a:latin typeface="Aptos" panose="020B0004020202020204" pitchFamily="34" charset="0"/>
                <a:ea typeface="Aptos" panose="020B0004020202020204" pitchFamily="34" charset="0"/>
                <a:cs typeface="Times New Roman" panose="02020603050405020304" pitchFamily="18" charset="0"/>
              </a:rPr>
              <a:t>The ESRD Network</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50" name="Straight Connector 49">
            <a:extLst>
              <a:ext uri="{FF2B5EF4-FFF2-40B4-BE49-F238E27FC236}">
                <a16:creationId xmlns:a16="http://schemas.microsoft.com/office/drawing/2014/main" id="{641C26F9-682C-369A-1F16-1DEDC8BD4B12}"/>
              </a:ext>
            </a:extLst>
          </p:cNvPr>
          <p:cNvCxnSpPr>
            <a:cxnSpLocks/>
          </p:cNvCxnSpPr>
          <p:nvPr/>
        </p:nvCxnSpPr>
        <p:spPr>
          <a:xfrm flipH="1" flipV="1">
            <a:off x="7733324" y="4221633"/>
            <a:ext cx="4458676" cy="12700"/>
          </a:xfrm>
          <a:prstGeom prst="line">
            <a:avLst/>
          </a:prstGeom>
          <a:ln w="28575">
            <a:solidFill>
              <a:srgbClr val="015390"/>
            </a:solidFill>
          </a:ln>
        </p:spPr>
        <p:style>
          <a:lnRef idx="3">
            <a:schemeClr val="accent2"/>
          </a:lnRef>
          <a:fillRef idx="0">
            <a:schemeClr val="accent2"/>
          </a:fillRef>
          <a:effectRef idx="2">
            <a:schemeClr val="accent2"/>
          </a:effectRef>
          <a:fontRef idx="minor">
            <a:schemeClr val="tx1"/>
          </a:fontRef>
        </p:style>
      </p:cxnSp>
      <p:sp>
        <p:nvSpPr>
          <p:cNvPr id="62" name="Text Placeholder 364">
            <a:extLst>
              <a:ext uri="{FF2B5EF4-FFF2-40B4-BE49-F238E27FC236}">
                <a16:creationId xmlns:a16="http://schemas.microsoft.com/office/drawing/2014/main" id="{4B383593-F0CC-D05D-5AB7-ABDBBA0E8970}"/>
              </a:ext>
            </a:extLst>
          </p:cNvPr>
          <p:cNvSpPr txBox="1">
            <a:spLocks/>
          </p:cNvSpPr>
          <p:nvPr/>
        </p:nvSpPr>
        <p:spPr>
          <a:xfrm>
            <a:off x="8337793" y="8491787"/>
            <a:ext cx="3882069" cy="1263808"/>
          </a:xfrm>
          <a:prstGeom prst="rect">
            <a:avLst/>
          </a:prstGeom>
        </p:spPr>
        <p:txBody>
          <a:bodyPr vert="horz" lIns="91440" tIns="0" rIns="91440" bIns="0" rtlCol="0" anchor="ctr">
            <a:noAutofit/>
          </a:bodyPr>
          <a:lstStyle>
            <a:lvl1pPr marL="0" indent="0" algn="l" defTabSz="1219170" rtl="0" eaLnBrk="1" latinLnBrk="0" hangingPunct="1">
              <a:lnSpc>
                <a:spcPct val="100000"/>
              </a:lnSpc>
              <a:spcBef>
                <a:spcPts val="0"/>
              </a:spcBef>
              <a:buFont typeface="Arial" panose="020B0604020202020204" pitchFamily="34" charset="0"/>
              <a:buNone/>
              <a:defRPr sz="2000" b="1" kern="1200">
                <a:solidFill>
                  <a:schemeClr val="bg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sz="3200"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sz="2667" kern="1200">
                <a:solidFill>
                  <a:schemeClr val="tx1"/>
                </a:solidFill>
                <a:latin typeface="+mn-lt"/>
                <a:ea typeface="+mn-ea"/>
                <a:cs typeface="+mn-cs"/>
              </a:defRPr>
            </a:lvl3pPr>
            <a:lvl4pPr marL="1828755"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algn="ctr"/>
            <a:r>
              <a:rPr lang="en-US" sz="1400" dirty="0">
                <a:solidFill>
                  <a:schemeClr val="tx1"/>
                </a:solidFill>
                <a:latin typeface="Aptos" panose="020B0004020202020204" pitchFamily="34" charset="0"/>
              </a:rPr>
              <a:t>Patient Care Navigation</a:t>
            </a:r>
          </a:p>
          <a:p>
            <a:pPr algn="ctr"/>
            <a:r>
              <a:rPr lang="en-US" sz="1400" b="0" dirty="0">
                <a:solidFill>
                  <a:schemeClr val="tx1"/>
                </a:solidFill>
                <a:latin typeface="Aptos" panose="020B0004020202020204" pitchFamily="34" charset="0"/>
              </a:rPr>
              <a:t>      Comprehensive support including education, grievance resolution, and home dialysis/ transplant promotion</a:t>
            </a:r>
            <a:endParaRPr lang="en-US" sz="1400" dirty="0">
              <a:solidFill>
                <a:schemeClr val="tx1"/>
              </a:solidFill>
              <a:latin typeface="Aptos" panose="020B0004020202020204" pitchFamily="34" charset="0"/>
            </a:endParaRPr>
          </a:p>
        </p:txBody>
      </p:sp>
      <p:sp>
        <p:nvSpPr>
          <p:cNvPr id="63" name="Text Placeholder 364">
            <a:extLst>
              <a:ext uri="{FF2B5EF4-FFF2-40B4-BE49-F238E27FC236}">
                <a16:creationId xmlns:a16="http://schemas.microsoft.com/office/drawing/2014/main" id="{76B10F1F-5D52-A103-E5B8-7137BBCAFFC4}"/>
              </a:ext>
            </a:extLst>
          </p:cNvPr>
          <p:cNvSpPr txBox="1">
            <a:spLocks/>
          </p:cNvSpPr>
          <p:nvPr/>
        </p:nvSpPr>
        <p:spPr>
          <a:xfrm>
            <a:off x="8337793" y="7469214"/>
            <a:ext cx="3879071" cy="887326"/>
          </a:xfrm>
          <a:prstGeom prst="rect">
            <a:avLst/>
          </a:prstGeom>
        </p:spPr>
        <p:txBody>
          <a:bodyPr vert="horz" lIns="91440" tIns="0" rIns="91440" bIns="0" rtlCol="0" anchor="ctr">
            <a:noAutofit/>
          </a:bodyPr>
          <a:lstStyle>
            <a:lvl1pPr marL="0" indent="0" algn="l" defTabSz="1219170" rtl="0" eaLnBrk="1" latinLnBrk="0" hangingPunct="1">
              <a:lnSpc>
                <a:spcPct val="100000"/>
              </a:lnSpc>
              <a:spcBef>
                <a:spcPts val="0"/>
              </a:spcBef>
              <a:buFont typeface="Arial" panose="020B0604020202020204" pitchFamily="34" charset="0"/>
              <a:buNone/>
              <a:defRPr sz="2000" b="1" kern="1200">
                <a:solidFill>
                  <a:schemeClr val="bg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sz="3200"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sz="2667" kern="1200">
                <a:solidFill>
                  <a:schemeClr val="tx1"/>
                </a:solidFill>
                <a:latin typeface="+mn-lt"/>
                <a:ea typeface="+mn-ea"/>
                <a:cs typeface="+mn-cs"/>
              </a:defRPr>
            </a:lvl3pPr>
            <a:lvl4pPr marL="1828755"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R="0" lvl="0" algn="ctr">
              <a:spcAft>
                <a:spcPts val="800"/>
              </a:spcAft>
            </a:pPr>
            <a:r>
              <a:rPr lang="en-US" sz="1400" dirty="0">
                <a:solidFill>
                  <a:schemeClr val="tx1"/>
                </a:solidFill>
                <a:latin typeface="Aptos" panose="020B0004020202020204" pitchFamily="34" charset="0"/>
              </a:rPr>
              <a:t>Quality Improvement Partnership</a:t>
            </a:r>
            <a:br>
              <a:rPr lang="en-US" sz="1400" dirty="0">
                <a:solidFill>
                  <a:schemeClr val="tx1"/>
                </a:solidFill>
                <a:latin typeface="Aptos" panose="020B0004020202020204" pitchFamily="34" charset="0"/>
              </a:rPr>
            </a:br>
            <a:r>
              <a:rPr lang="en-US" sz="1400" b="0" dirty="0">
                <a:solidFill>
                  <a:schemeClr val="tx1"/>
                </a:solidFill>
                <a:latin typeface="Aptos" panose="020B0004020202020204" pitchFamily="34" charset="0"/>
              </a:rPr>
              <a:t>Direct technical assistance and mentorship </a:t>
            </a:r>
            <a:br>
              <a:rPr lang="en-US" sz="1400" b="0" dirty="0">
                <a:solidFill>
                  <a:schemeClr val="tx1"/>
                </a:solidFill>
                <a:latin typeface="Aptos" panose="020B0004020202020204" pitchFamily="34" charset="0"/>
              </a:rPr>
            </a:br>
            <a:r>
              <a:rPr lang="en-US" sz="1400" b="0" dirty="0">
                <a:solidFill>
                  <a:schemeClr val="tx1"/>
                </a:solidFill>
                <a:latin typeface="Aptos" panose="020B0004020202020204" pitchFamily="34" charset="0"/>
              </a:rPr>
              <a:t>to low-performing dialysis  facilities through </a:t>
            </a:r>
            <a:br>
              <a:rPr lang="en-US" sz="1400" b="0" dirty="0">
                <a:solidFill>
                  <a:schemeClr val="tx1"/>
                </a:solidFill>
                <a:latin typeface="Aptos" panose="020B0004020202020204" pitchFamily="34" charset="0"/>
              </a:rPr>
            </a:br>
            <a:r>
              <a:rPr lang="en-US" sz="1400" b="0" dirty="0">
                <a:solidFill>
                  <a:schemeClr val="tx1"/>
                </a:solidFill>
                <a:latin typeface="Aptos" panose="020B0004020202020204" pitchFamily="34" charset="0"/>
              </a:rPr>
              <a:t>community coalitions</a:t>
            </a:r>
            <a:endParaRPr lang="en-US" sz="1400" kern="100" dirty="0">
              <a:solidFill>
                <a:schemeClr val="tx1"/>
              </a:solidFill>
              <a:latin typeface="Aptos" panose="020B0004020202020204" pitchFamily="34" charset="0"/>
              <a:ea typeface="Aptos" panose="020B0004020202020204" pitchFamily="34" charset="0"/>
              <a:cs typeface="Times New Roman" panose="02020603050405020304" pitchFamily="18" charset="0"/>
            </a:endParaRPr>
          </a:p>
        </p:txBody>
      </p:sp>
      <p:cxnSp>
        <p:nvCxnSpPr>
          <p:cNvPr id="109" name="Straight Connector 108">
            <a:extLst>
              <a:ext uri="{FF2B5EF4-FFF2-40B4-BE49-F238E27FC236}">
                <a16:creationId xmlns:a16="http://schemas.microsoft.com/office/drawing/2014/main" id="{5231FED9-1531-8A56-CDA3-1D1C1CAFFB08}"/>
              </a:ext>
            </a:extLst>
          </p:cNvPr>
          <p:cNvCxnSpPr>
            <a:cxnSpLocks/>
          </p:cNvCxnSpPr>
          <p:nvPr/>
        </p:nvCxnSpPr>
        <p:spPr>
          <a:xfrm flipH="1">
            <a:off x="-6190" y="5846924"/>
            <a:ext cx="12198190" cy="0"/>
          </a:xfrm>
          <a:prstGeom prst="line">
            <a:avLst/>
          </a:prstGeom>
          <a:ln w="38100">
            <a:solidFill>
              <a:srgbClr val="015390"/>
            </a:solidFill>
          </a:ln>
        </p:spPr>
        <p:style>
          <a:lnRef idx="3">
            <a:schemeClr val="accent2"/>
          </a:lnRef>
          <a:fillRef idx="0">
            <a:schemeClr val="accent2"/>
          </a:fillRef>
          <a:effectRef idx="2">
            <a:schemeClr val="accent2"/>
          </a:effectRef>
          <a:fontRef idx="minor">
            <a:schemeClr val="tx1"/>
          </a:fontRef>
        </p:style>
      </p:cxnSp>
      <p:cxnSp>
        <p:nvCxnSpPr>
          <p:cNvPr id="111" name="Straight Connector 110">
            <a:extLst>
              <a:ext uri="{FF2B5EF4-FFF2-40B4-BE49-F238E27FC236}">
                <a16:creationId xmlns:a16="http://schemas.microsoft.com/office/drawing/2014/main" id="{9CC54991-0BE7-24E6-053B-2E785F351A3E}"/>
              </a:ext>
            </a:extLst>
          </p:cNvPr>
          <p:cNvCxnSpPr>
            <a:cxnSpLocks/>
          </p:cNvCxnSpPr>
          <p:nvPr/>
        </p:nvCxnSpPr>
        <p:spPr>
          <a:xfrm flipH="1" flipV="1">
            <a:off x="-6190" y="14433290"/>
            <a:ext cx="12192000" cy="0"/>
          </a:xfrm>
          <a:prstGeom prst="line">
            <a:avLst/>
          </a:prstGeom>
          <a:ln w="38100"/>
        </p:spPr>
        <p:style>
          <a:lnRef idx="3">
            <a:schemeClr val="accent2"/>
          </a:lnRef>
          <a:fillRef idx="0">
            <a:schemeClr val="accent2"/>
          </a:fillRef>
          <a:effectRef idx="2">
            <a:schemeClr val="accent2"/>
          </a:effectRef>
          <a:fontRef idx="minor">
            <a:schemeClr val="tx1"/>
          </a:fontRef>
        </p:style>
      </p:cxnSp>
      <p:graphicFrame>
        <p:nvGraphicFramePr>
          <p:cNvPr id="112" name="Diagram 111">
            <a:extLst>
              <a:ext uri="{FF2B5EF4-FFF2-40B4-BE49-F238E27FC236}">
                <a16:creationId xmlns:a16="http://schemas.microsoft.com/office/drawing/2014/main" id="{548D43AC-C5B6-EE8B-73FF-8B5351CEED07}"/>
              </a:ext>
            </a:extLst>
          </p:cNvPr>
          <p:cNvGraphicFramePr/>
          <p:nvPr>
            <p:extLst>
              <p:ext uri="{D42A27DB-BD31-4B8C-83A1-F6EECF244321}">
                <p14:modId xmlns:p14="http://schemas.microsoft.com/office/powerpoint/2010/main" val="1791567522"/>
              </p:ext>
            </p:extLst>
          </p:nvPr>
        </p:nvGraphicFramePr>
        <p:xfrm>
          <a:off x="427614" y="13092117"/>
          <a:ext cx="11453434" cy="26784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3" name="TextBox 112">
            <a:extLst>
              <a:ext uri="{FF2B5EF4-FFF2-40B4-BE49-F238E27FC236}">
                <a16:creationId xmlns:a16="http://schemas.microsoft.com/office/drawing/2014/main" id="{EE5BE17F-1D31-3D91-29D9-8B59571E3393}"/>
              </a:ext>
            </a:extLst>
          </p:cNvPr>
          <p:cNvSpPr txBox="1"/>
          <p:nvPr/>
        </p:nvSpPr>
        <p:spPr>
          <a:xfrm>
            <a:off x="154523" y="15502951"/>
            <a:ext cx="11999616" cy="646331"/>
          </a:xfrm>
          <a:prstGeom prst="rect">
            <a:avLst/>
          </a:prstGeom>
          <a:noFill/>
        </p:spPr>
        <p:txBody>
          <a:bodyPr wrap="square">
            <a:spAutoFit/>
          </a:bodyPr>
          <a:lstStyle/>
          <a:p>
            <a:r>
              <a:rPr lang="en-US" dirty="0">
                <a:latin typeface="Aptos" panose="020B0004020202020204" pitchFamily="34" charset="0"/>
              </a:rPr>
              <a:t>The five-year ESRD Network program remains active through </a:t>
            </a:r>
            <a:r>
              <a:rPr lang="en-US" dirty="0">
                <a:highlight>
                  <a:srgbClr val="FFFF00"/>
                </a:highlight>
                <a:latin typeface="Aptos" panose="020B0004020202020204" pitchFamily="34" charset="0"/>
              </a:rPr>
              <a:t>DATE</a:t>
            </a:r>
            <a:r>
              <a:rPr lang="en-US" dirty="0">
                <a:latin typeface="Aptos" panose="020B0004020202020204" pitchFamily="34" charset="0"/>
              </a:rPr>
              <a:t>. Please visit </a:t>
            </a:r>
            <a:r>
              <a:rPr lang="en-US" dirty="0">
                <a:highlight>
                  <a:srgbClr val="FFFF00"/>
                </a:highlight>
                <a:latin typeface="Aptos" panose="020B0004020202020204" pitchFamily="34" charset="0"/>
              </a:rPr>
              <a:t>ESRD WEBSITE   </a:t>
            </a:r>
            <a:r>
              <a:rPr lang="en-US" dirty="0">
                <a:latin typeface="Aptos" panose="020B0004020202020204" pitchFamily="34" charset="0"/>
              </a:rPr>
              <a:t>to learn more about the ESRD Network and KHARES Program.</a:t>
            </a:r>
          </a:p>
        </p:txBody>
      </p:sp>
      <p:sp>
        <p:nvSpPr>
          <p:cNvPr id="116" name="TextBox 115">
            <a:extLst>
              <a:ext uri="{FF2B5EF4-FFF2-40B4-BE49-F238E27FC236}">
                <a16:creationId xmlns:a16="http://schemas.microsoft.com/office/drawing/2014/main" id="{D34711A5-C11D-1F43-3B65-14B1D3C600BC}"/>
              </a:ext>
            </a:extLst>
          </p:cNvPr>
          <p:cNvSpPr txBox="1"/>
          <p:nvPr/>
        </p:nvSpPr>
        <p:spPr>
          <a:xfrm>
            <a:off x="4578152" y="15072420"/>
            <a:ext cx="3374191" cy="496098"/>
          </a:xfrm>
          <a:prstGeom prst="rect">
            <a:avLst/>
          </a:prstGeom>
          <a:noFill/>
        </p:spPr>
        <p:txBody>
          <a:bodyPr wrap="square">
            <a:spAutoFit/>
          </a:bodyPr>
          <a:lstStyle/>
          <a:p>
            <a:pPr marL="0" marR="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For More Information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chart&#10;&#10;AI-generated content may be incorrect.">
            <a:extLst>
              <a:ext uri="{FF2B5EF4-FFF2-40B4-BE49-F238E27FC236}">
                <a16:creationId xmlns:a16="http://schemas.microsoft.com/office/drawing/2014/main" id="{357B3F89-9507-B741-FBFA-850BC383A018}"/>
              </a:ext>
            </a:extLst>
          </p:cNvPr>
          <p:cNvPicPr>
            <a:picLocks noChangeAspect="1"/>
          </p:cNvPicPr>
          <p:nvPr/>
        </p:nvPicPr>
        <p:blipFill>
          <a:blip r:embed="rId8"/>
          <a:stretch>
            <a:fillRect/>
          </a:stretch>
        </p:blipFill>
        <p:spPr>
          <a:xfrm>
            <a:off x="315027" y="6136500"/>
            <a:ext cx="7056265" cy="7283853"/>
          </a:xfrm>
          <a:prstGeom prst="rect">
            <a:avLst/>
          </a:prstGeom>
        </p:spPr>
      </p:pic>
      <p:sp>
        <p:nvSpPr>
          <p:cNvPr id="8" name="TextBox 7">
            <a:extLst>
              <a:ext uri="{FF2B5EF4-FFF2-40B4-BE49-F238E27FC236}">
                <a16:creationId xmlns:a16="http://schemas.microsoft.com/office/drawing/2014/main" id="{D8B6257A-450B-FAC5-81AD-321984B717CE}"/>
              </a:ext>
            </a:extLst>
          </p:cNvPr>
          <p:cNvSpPr txBox="1"/>
          <p:nvPr/>
        </p:nvSpPr>
        <p:spPr>
          <a:xfrm>
            <a:off x="8337793" y="5870325"/>
            <a:ext cx="3834470" cy="369332"/>
          </a:xfrm>
          <a:prstGeom prst="rect">
            <a:avLst/>
          </a:prstGeom>
          <a:noFill/>
        </p:spPr>
        <p:txBody>
          <a:bodyPr wrap="square" rtlCol="0">
            <a:spAutoFit/>
          </a:bodyPr>
          <a:lstStyle/>
          <a:p>
            <a:pPr algn="ctr"/>
            <a:r>
              <a:rPr lang="en-US" b="1" i="1" spc="300" dirty="0"/>
              <a:t>KEY PROGRAM FEATURES</a:t>
            </a:r>
          </a:p>
        </p:txBody>
      </p:sp>
      <p:sp>
        <p:nvSpPr>
          <p:cNvPr id="12" name="Oval 11">
            <a:extLst>
              <a:ext uri="{FF2B5EF4-FFF2-40B4-BE49-F238E27FC236}">
                <a16:creationId xmlns:a16="http://schemas.microsoft.com/office/drawing/2014/main" id="{B3773F79-354C-B94F-353D-252D34535D12}"/>
              </a:ext>
            </a:extLst>
          </p:cNvPr>
          <p:cNvSpPr/>
          <p:nvPr/>
        </p:nvSpPr>
        <p:spPr>
          <a:xfrm>
            <a:off x="7532924" y="7466609"/>
            <a:ext cx="964478" cy="936406"/>
          </a:xfrm>
          <a:prstGeom prst="ellipse">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en-US" dirty="0"/>
          </a:p>
        </p:txBody>
      </p:sp>
      <p:sp>
        <p:nvSpPr>
          <p:cNvPr id="13" name="Oval 12">
            <a:extLst>
              <a:ext uri="{FF2B5EF4-FFF2-40B4-BE49-F238E27FC236}">
                <a16:creationId xmlns:a16="http://schemas.microsoft.com/office/drawing/2014/main" id="{B69DC04D-CA0F-52DA-B075-7A08BFB8B267}"/>
              </a:ext>
            </a:extLst>
          </p:cNvPr>
          <p:cNvSpPr/>
          <p:nvPr/>
        </p:nvSpPr>
        <p:spPr>
          <a:xfrm>
            <a:off x="7532925" y="8664865"/>
            <a:ext cx="964478" cy="936406"/>
          </a:xfrm>
          <a:prstGeom prst="ellipse">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en-US" dirty="0"/>
          </a:p>
        </p:txBody>
      </p:sp>
      <p:pic>
        <p:nvPicPr>
          <p:cNvPr id="15" name="Graphic 14" descr="Cycle with people outline">
            <a:extLst>
              <a:ext uri="{FF2B5EF4-FFF2-40B4-BE49-F238E27FC236}">
                <a16:creationId xmlns:a16="http://schemas.microsoft.com/office/drawing/2014/main" id="{B908823F-C27C-424A-9CD0-AC4A046DF71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613456" y="6270889"/>
            <a:ext cx="817008" cy="817008"/>
          </a:xfrm>
          <a:prstGeom prst="rect">
            <a:avLst/>
          </a:prstGeom>
        </p:spPr>
      </p:pic>
      <p:pic>
        <p:nvPicPr>
          <p:cNvPr id="17" name="Graphic 16" descr="Handshake outline">
            <a:extLst>
              <a:ext uri="{FF2B5EF4-FFF2-40B4-BE49-F238E27FC236}">
                <a16:creationId xmlns:a16="http://schemas.microsoft.com/office/drawing/2014/main" id="{A7355147-B3C1-DE4D-14D3-B8B9D52B48B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655963" y="7583872"/>
            <a:ext cx="722822" cy="722822"/>
          </a:xfrm>
          <a:prstGeom prst="rect">
            <a:avLst/>
          </a:prstGeom>
        </p:spPr>
      </p:pic>
      <p:pic>
        <p:nvPicPr>
          <p:cNvPr id="19" name="Graphic 18" descr="Medical outline">
            <a:extLst>
              <a:ext uri="{FF2B5EF4-FFF2-40B4-BE49-F238E27FC236}">
                <a16:creationId xmlns:a16="http://schemas.microsoft.com/office/drawing/2014/main" id="{D3B9F0EE-4F56-ECA3-ACD9-4F1A97750B4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636809" y="8733101"/>
            <a:ext cx="756709" cy="756709"/>
          </a:xfrm>
          <a:prstGeom prst="rect">
            <a:avLst/>
          </a:prstGeom>
        </p:spPr>
      </p:pic>
      <p:sp>
        <p:nvSpPr>
          <p:cNvPr id="22" name="TextBox 21">
            <a:extLst>
              <a:ext uri="{FF2B5EF4-FFF2-40B4-BE49-F238E27FC236}">
                <a16:creationId xmlns:a16="http://schemas.microsoft.com/office/drawing/2014/main" id="{2EE286CA-25C9-96A9-3793-7368E3DFA4C0}"/>
              </a:ext>
            </a:extLst>
          </p:cNvPr>
          <p:cNvSpPr txBox="1"/>
          <p:nvPr/>
        </p:nvSpPr>
        <p:spPr>
          <a:xfrm>
            <a:off x="8021960" y="10174393"/>
            <a:ext cx="4170040" cy="369332"/>
          </a:xfrm>
          <a:prstGeom prst="rect">
            <a:avLst/>
          </a:prstGeom>
          <a:noFill/>
        </p:spPr>
        <p:txBody>
          <a:bodyPr wrap="square" rtlCol="0">
            <a:spAutoFit/>
          </a:bodyPr>
          <a:lstStyle/>
          <a:p>
            <a:pPr algn="ctr"/>
            <a:r>
              <a:rPr lang="en-US" b="1" i="1" spc="300" dirty="0"/>
              <a:t>KEY BENEFICIARY OUTCOMES</a:t>
            </a:r>
          </a:p>
        </p:txBody>
      </p:sp>
      <p:sp>
        <p:nvSpPr>
          <p:cNvPr id="24" name="Rectangle 23">
            <a:extLst>
              <a:ext uri="{FF2B5EF4-FFF2-40B4-BE49-F238E27FC236}">
                <a16:creationId xmlns:a16="http://schemas.microsoft.com/office/drawing/2014/main" id="{8A60F970-7F0E-5A1A-BEC6-F8B02431A495}"/>
              </a:ext>
            </a:extLst>
          </p:cNvPr>
          <p:cNvSpPr/>
          <p:nvPr/>
        </p:nvSpPr>
        <p:spPr>
          <a:xfrm>
            <a:off x="8012816" y="10549050"/>
            <a:ext cx="4170040" cy="858047"/>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04A4DCA-F5E1-F675-E8C0-173E8BE3E40B}"/>
              </a:ext>
            </a:extLst>
          </p:cNvPr>
          <p:cNvSpPr/>
          <p:nvPr/>
        </p:nvSpPr>
        <p:spPr>
          <a:xfrm>
            <a:off x="7996295" y="12548074"/>
            <a:ext cx="4170040" cy="858047"/>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50C27C1-2BFE-83EA-B8EF-4666215A6C36}"/>
              </a:ext>
            </a:extLst>
          </p:cNvPr>
          <p:cNvSpPr txBox="1"/>
          <p:nvPr/>
        </p:nvSpPr>
        <p:spPr>
          <a:xfrm>
            <a:off x="8378785" y="10602198"/>
            <a:ext cx="3770731" cy="738664"/>
          </a:xfrm>
          <a:prstGeom prst="rect">
            <a:avLst/>
          </a:prstGeom>
          <a:noFill/>
        </p:spPr>
        <p:txBody>
          <a:bodyPr wrap="square">
            <a:spAutoFit/>
          </a:bodyPr>
          <a:lstStyle/>
          <a:p>
            <a:pPr algn="ctr"/>
            <a:r>
              <a:rPr lang="en-US" sz="1400" b="1" dirty="0">
                <a:solidFill>
                  <a:schemeClr val="tx1"/>
                </a:solidFill>
                <a:latin typeface="Aptos" panose="020B0004020202020204" pitchFamily="34" charset="0"/>
              </a:rPr>
              <a:t>Increased Home Dialysis &amp; Transplantation</a:t>
            </a:r>
            <a:r>
              <a:rPr lang="en-US" sz="1400" dirty="0">
                <a:solidFill>
                  <a:schemeClr val="tx1"/>
                </a:solidFill>
                <a:latin typeface="Aptos" panose="020B0004020202020204" pitchFamily="34" charset="0"/>
              </a:rPr>
              <a:t>  </a:t>
            </a:r>
            <a:br>
              <a:rPr lang="en-US" sz="1400" dirty="0">
                <a:solidFill>
                  <a:schemeClr val="tx1"/>
                </a:solidFill>
                <a:latin typeface="Aptos" panose="020B0004020202020204" pitchFamily="34" charset="0"/>
              </a:rPr>
            </a:br>
            <a:r>
              <a:rPr lang="en-US" sz="1400" dirty="0">
                <a:solidFill>
                  <a:schemeClr val="tx1"/>
                </a:solidFill>
                <a:latin typeface="Aptos" panose="020B0004020202020204" pitchFamily="34" charset="0"/>
              </a:rPr>
              <a:t>More patients starting home dialysis or receiving kidney transplants</a:t>
            </a:r>
          </a:p>
        </p:txBody>
      </p:sp>
      <p:sp>
        <p:nvSpPr>
          <p:cNvPr id="29" name="TextBox 28">
            <a:extLst>
              <a:ext uri="{FF2B5EF4-FFF2-40B4-BE49-F238E27FC236}">
                <a16:creationId xmlns:a16="http://schemas.microsoft.com/office/drawing/2014/main" id="{7D4E7C1B-ED53-9CC3-CFEF-1644D04BA7E3}"/>
              </a:ext>
            </a:extLst>
          </p:cNvPr>
          <p:cNvSpPr txBox="1"/>
          <p:nvPr/>
        </p:nvSpPr>
        <p:spPr>
          <a:xfrm>
            <a:off x="8482670" y="12572222"/>
            <a:ext cx="3625854" cy="738664"/>
          </a:xfrm>
          <a:prstGeom prst="rect">
            <a:avLst/>
          </a:prstGeom>
          <a:noFill/>
        </p:spPr>
        <p:txBody>
          <a:bodyPr wrap="square">
            <a:spAutoFit/>
          </a:bodyPr>
          <a:lstStyle/>
          <a:p>
            <a:pPr algn="ctr"/>
            <a:r>
              <a:rPr lang="en-US" sz="1400" b="1" dirty="0">
                <a:latin typeface="Aptos" panose="020B0004020202020204" pitchFamily="34" charset="0"/>
              </a:rPr>
              <a:t>Improved Quality of Life</a:t>
            </a:r>
            <a:r>
              <a:rPr lang="en-US" sz="1400" dirty="0">
                <a:latin typeface="Aptos" panose="020B0004020202020204" pitchFamily="34" charset="0"/>
              </a:rPr>
              <a:t> </a:t>
            </a:r>
            <a:br>
              <a:rPr lang="en-US" sz="1400" dirty="0">
                <a:latin typeface="Aptos" panose="020B0004020202020204" pitchFamily="34" charset="0"/>
              </a:rPr>
            </a:br>
            <a:r>
              <a:rPr lang="en-US" sz="1400" dirty="0">
                <a:latin typeface="Aptos" panose="020B0004020202020204" pitchFamily="34" charset="0"/>
              </a:rPr>
              <a:t>Enhanced patient well-being, vocational rehabilitation, and whole health outcomes</a:t>
            </a:r>
            <a:endParaRPr lang="en-US" sz="1100" dirty="0">
              <a:solidFill>
                <a:schemeClr val="tx1"/>
              </a:solidFill>
              <a:latin typeface="Aptos" panose="020B0004020202020204" pitchFamily="34" charset="0"/>
            </a:endParaRPr>
          </a:p>
        </p:txBody>
      </p:sp>
      <p:sp>
        <p:nvSpPr>
          <p:cNvPr id="31" name="Rectangle 30">
            <a:extLst>
              <a:ext uri="{FF2B5EF4-FFF2-40B4-BE49-F238E27FC236}">
                <a16:creationId xmlns:a16="http://schemas.microsoft.com/office/drawing/2014/main" id="{95374DCD-BB52-5ACF-5F9B-8D261CBBF017}"/>
              </a:ext>
            </a:extLst>
          </p:cNvPr>
          <p:cNvSpPr/>
          <p:nvPr/>
        </p:nvSpPr>
        <p:spPr>
          <a:xfrm>
            <a:off x="8006908" y="11558521"/>
            <a:ext cx="4170040" cy="858047"/>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D1209D95-1133-1CA8-C8B4-D6191E276A73}"/>
              </a:ext>
            </a:extLst>
          </p:cNvPr>
          <p:cNvSpPr txBox="1"/>
          <p:nvPr/>
        </p:nvSpPr>
        <p:spPr>
          <a:xfrm>
            <a:off x="8482670" y="11598223"/>
            <a:ext cx="3689593" cy="738664"/>
          </a:xfrm>
          <a:prstGeom prst="rect">
            <a:avLst/>
          </a:prstGeom>
          <a:noFill/>
        </p:spPr>
        <p:txBody>
          <a:bodyPr wrap="square">
            <a:spAutoFit/>
          </a:bodyPr>
          <a:lstStyle/>
          <a:p>
            <a:pPr algn="ctr"/>
            <a:r>
              <a:rPr lang="en-US" sz="1400" b="1" dirty="0">
                <a:latin typeface="Aptos" panose="020B0004020202020204" pitchFamily="34" charset="0"/>
              </a:rPr>
              <a:t>Reduced Hospitalizations</a:t>
            </a:r>
            <a:r>
              <a:rPr lang="en-US" sz="1400" dirty="0">
                <a:latin typeface="Aptos" panose="020B0004020202020204" pitchFamily="34" charset="0"/>
              </a:rPr>
              <a:t> </a:t>
            </a:r>
            <a:br>
              <a:rPr lang="en-US" sz="1400" dirty="0">
                <a:latin typeface="Aptos" panose="020B0004020202020204" pitchFamily="34" charset="0"/>
              </a:rPr>
            </a:br>
            <a:r>
              <a:rPr lang="en-US" sz="1400" dirty="0">
                <a:latin typeface="Aptos" panose="020B0004020202020204" pitchFamily="34" charset="0"/>
              </a:rPr>
              <a:t>Fewer hospital admissions and emergency department visits</a:t>
            </a:r>
            <a:endParaRPr lang="en-US" sz="1100" dirty="0">
              <a:solidFill>
                <a:schemeClr val="tx1"/>
              </a:solidFill>
              <a:latin typeface="Aptos" panose="020B0004020202020204" pitchFamily="34" charset="0"/>
            </a:endParaRPr>
          </a:p>
        </p:txBody>
      </p:sp>
      <p:sp>
        <p:nvSpPr>
          <p:cNvPr id="32" name="Oval 31">
            <a:extLst>
              <a:ext uri="{FF2B5EF4-FFF2-40B4-BE49-F238E27FC236}">
                <a16:creationId xmlns:a16="http://schemas.microsoft.com/office/drawing/2014/main" id="{F244E82E-1577-ED40-28D6-03FF7A454DA5}"/>
              </a:ext>
            </a:extLst>
          </p:cNvPr>
          <p:cNvSpPr/>
          <p:nvPr/>
        </p:nvSpPr>
        <p:spPr>
          <a:xfrm>
            <a:off x="7512597" y="12521585"/>
            <a:ext cx="964478" cy="936406"/>
          </a:xfrm>
          <a:prstGeom prst="ellipse">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en-US" dirty="0"/>
          </a:p>
        </p:txBody>
      </p:sp>
      <p:sp>
        <p:nvSpPr>
          <p:cNvPr id="33" name="Oval 32">
            <a:extLst>
              <a:ext uri="{FF2B5EF4-FFF2-40B4-BE49-F238E27FC236}">
                <a16:creationId xmlns:a16="http://schemas.microsoft.com/office/drawing/2014/main" id="{F18274AE-5569-6129-D002-99B6FA41398D}"/>
              </a:ext>
            </a:extLst>
          </p:cNvPr>
          <p:cNvSpPr/>
          <p:nvPr/>
        </p:nvSpPr>
        <p:spPr>
          <a:xfrm>
            <a:off x="7512597" y="11518552"/>
            <a:ext cx="964478" cy="936406"/>
          </a:xfrm>
          <a:prstGeom prst="ellipse">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en-US" dirty="0"/>
          </a:p>
        </p:txBody>
      </p:sp>
      <p:sp>
        <p:nvSpPr>
          <p:cNvPr id="34" name="Oval 33">
            <a:extLst>
              <a:ext uri="{FF2B5EF4-FFF2-40B4-BE49-F238E27FC236}">
                <a16:creationId xmlns:a16="http://schemas.microsoft.com/office/drawing/2014/main" id="{2A377707-6F6E-8C9A-41C0-DABDA37C4925}"/>
              </a:ext>
            </a:extLst>
          </p:cNvPr>
          <p:cNvSpPr/>
          <p:nvPr/>
        </p:nvSpPr>
        <p:spPr>
          <a:xfrm>
            <a:off x="7514056" y="10523697"/>
            <a:ext cx="964478" cy="936406"/>
          </a:xfrm>
          <a:prstGeom prst="ellipse">
            <a:avLst/>
          </a:prstGeom>
          <a:solidFill>
            <a:srgbClr val="015390"/>
          </a:solidFill>
        </p:spPr>
        <p:style>
          <a:lnRef idx="2">
            <a:schemeClr val="accent1">
              <a:shade val="15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a:sp3d>
          </a:bodyPr>
          <a:lstStyle/>
          <a:p>
            <a:pPr algn="ctr"/>
            <a:endParaRPr lang="en-US" dirty="0"/>
          </a:p>
        </p:txBody>
      </p:sp>
      <p:pic>
        <p:nvPicPr>
          <p:cNvPr id="36" name="Graphic 35" descr="Kidneys outline">
            <a:extLst>
              <a:ext uri="{FF2B5EF4-FFF2-40B4-BE49-F238E27FC236}">
                <a16:creationId xmlns:a16="http://schemas.microsoft.com/office/drawing/2014/main" id="{E3019054-2ABF-6CB1-0DBE-F6673F0641D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7648159" y="10637346"/>
            <a:ext cx="693355" cy="693355"/>
          </a:xfrm>
          <a:prstGeom prst="rect">
            <a:avLst/>
          </a:prstGeom>
        </p:spPr>
      </p:pic>
      <p:pic>
        <p:nvPicPr>
          <p:cNvPr id="38" name="Graphic 37" descr="Inpatient outline">
            <a:extLst>
              <a:ext uri="{FF2B5EF4-FFF2-40B4-BE49-F238E27FC236}">
                <a16:creationId xmlns:a16="http://schemas.microsoft.com/office/drawing/2014/main" id="{7D53E8CA-6693-D22F-67CC-739DEFC6BB77}"/>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7615827" y="11615648"/>
            <a:ext cx="742214" cy="742214"/>
          </a:xfrm>
          <a:prstGeom prst="rect">
            <a:avLst/>
          </a:prstGeom>
        </p:spPr>
      </p:pic>
      <p:pic>
        <p:nvPicPr>
          <p:cNvPr id="40" name="Graphic 39" descr="Smiling face outline with solid fill">
            <a:extLst>
              <a:ext uri="{FF2B5EF4-FFF2-40B4-BE49-F238E27FC236}">
                <a16:creationId xmlns:a16="http://schemas.microsoft.com/office/drawing/2014/main" id="{9FFAD451-C631-22E7-E199-6572694FC9FC}"/>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7629075" y="12617444"/>
            <a:ext cx="715717" cy="715717"/>
          </a:xfrm>
          <a:prstGeom prst="rect">
            <a:avLst/>
          </a:prstGeom>
        </p:spPr>
      </p:pic>
      <p:cxnSp>
        <p:nvCxnSpPr>
          <p:cNvPr id="41" name="Straight Connector 40">
            <a:extLst>
              <a:ext uri="{FF2B5EF4-FFF2-40B4-BE49-F238E27FC236}">
                <a16:creationId xmlns:a16="http://schemas.microsoft.com/office/drawing/2014/main" id="{A01A4D40-C672-57CE-468D-00B59356B321}"/>
              </a:ext>
            </a:extLst>
          </p:cNvPr>
          <p:cNvCxnSpPr>
            <a:cxnSpLocks/>
          </p:cNvCxnSpPr>
          <p:nvPr/>
        </p:nvCxnSpPr>
        <p:spPr>
          <a:xfrm flipH="1" flipV="1">
            <a:off x="7724180" y="10006171"/>
            <a:ext cx="4458676" cy="12700"/>
          </a:xfrm>
          <a:prstGeom prst="line">
            <a:avLst/>
          </a:prstGeom>
          <a:ln w="28575">
            <a:solidFill>
              <a:srgbClr val="015390"/>
            </a:solidFill>
          </a:ln>
        </p:spPr>
        <p:style>
          <a:lnRef idx="3">
            <a:schemeClr val="accent2"/>
          </a:lnRef>
          <a:fillRef idx="0">
            <a:schemeClr val="accent2"/>
          </a:fillRef>
          <a:effectRef idx="2">
            <a:schemeClr val="accent2"/>
          </a:effectRef>
          <a:fontRef idx="minor">
            <a:schemeClr val="tx1"/>
          </a:fontRef>
        </p:style>
      </p:cxnSp>
      <p:cxnSp>
        <p:nvCxnSpPr>
          <p:cNvPr id="42" name="Straight Connector 41">
            <a:extLst>
              <a:ext uri="{FF2B5EF4-FFF2-40B4-BE49-F238E27FC236}">
                <a16:creationId xmlns:a16="http://schemas.microsoft.com/office/drawing/2014/main" id="{3D24A430-D665-FB22-77CC-5BBDA77B6FA9}"/>
              </a:ext>
            </a:extLst>
          </p:cNvPr>
          <p:cNvCxnSpPr>
            <a:cxnSpLocks/>
          </p:cNvCxnSpPr>
          <p:nvPr/>
        </p:nvCxnSpPr>
        <p:spPr>
          <a:xfrm flipH="1">
            <a:off x="18674" y="13697297"/>
            <a:ext cx="12198190" cy="0"/>
          </a:xfrm>
          <a:prstGeom prst="line">
            <a:avLst/>
          </a:prstGeom>
          <a:ln w="38100">
            <a:solidFill>
              <a:srgbClr val="01539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737904208"/>
      </p:ext>
    </p:extLst>
  </p:cSld>
  <p:clrMapOvr>
    <a:masterClrMapping/>
  </p:clrMapOvr>
</p:sld>
</file>

<file path=ppt/theme/theme1.xml><?xml version="1.0" encoding="utf-8"?>
<a:theme xmlns:a="http://schemas.openxmlformats.org/drawingml/2006/main" name="Custom">
  <a:themeElements>
    <a:clrScheme name="Custom 225">
      <a:dk1>
        <a:sysClr val="windowText" lastClr="000000"/>
      </a:dk1>
      <a:lt1>
        <a:sysClr val="window" lastClr="FFFFFF"/>
      </a:lt1>
      <a:dk2>
        <a:srgbClr val="44546A"/>
      </a:dk2>
      <a:lt2>
        <a:srgbClr val="E7E6E6"/>
      </a:lt2>
      <a:accent1>
        <a:srgbClr val="F2F7FC"/>
      </a:accent1>
      <a:accent2>
        <a:srgbClr val="2E7BC8"/>
      </a:accent2>
      <a:accent3>
        <a:srgbClr val="FFFEEB"/>
      </a:accent3>
      <a:accent4>
        <a:srgbClr val="C15764"/>
      </a:accent4>
      <a:accent5>
        <a:srgbClr val="F5A26F"/>
      </a:accent5>
      <a:accent6>
        <a:srgbClr val="C6FEDA"/>
      </a:accent6>
      <a:hlink>
        <a:srgbClr val="D2B356"/>
      </a:hlink>
      <a:folHlink>
        <a:srgbClr val="C59169"/>
      </a:folHlink>
    </a:clrScheme>
    <a:fontScheme name="Custom 72">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66781421_Win32_SL_v7" id="{A649645F-F342-4526-BE86-D127689B9390}" vid="{14D7D88E-1194-4E6F-854D-652748E514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40D845-83EA-4F2D-9F23-30FDD8B8310F}">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490CAA0D-10EF-487D-A72C-8C0E95A5EBE6}">
  <ds:schemaRefs>
    <ds:schemaRef ds:uri="http://schemas.microsoft.com/sharepoint/v3/contenttype/forms"/>
  </ds:schemaRefs>
</ds:datastoreItem>
</file>

<file path=customXml/itemProps3.xml><?xml version="1.0" encoding="utf-8"?>
<ds:datastoreItem xmlns:ds="http://schemas.openxmlformats.org/officeDocument/2006/customXml" ds:itemID="{F2ECF380-1EC8-4A61-B1EE-456E316336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Education infographics poster</Template>
  <TotalTime>666</TotalTime>
  <Words>435</Words>
  <Application>Microsoft Office PowerPoint</Application>
  <PresentationFormat>Custom</PresentationFormat>
  <Paragraphs>23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Custom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Mraz, Molly (CMS/CCSQ)</dc:creator>
  <cp:lastModifiedBy>Dorsey, Melissa (CMS/CCSQ)</cp:lastModifiedBy>
  <cp:revision>19</cp:revision>
  <dcterms:created xsi:type="dcterms:W3CDTF">2025-10-21T18:42:24Z</dcterms:created>
  <dcterms:modified xsi:type="dcterms:W3CDTF">2026-03-25T14:10:06Z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