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6"/>
  </p:notesMasterIdLst>
  <p:sldIdLst>
    <p:sldId id="298" r:id="rId5"/>
    <p:sldId id="306" r:id="rId6"/>
    <p:sldId id="296" r:id="rId7"/>
    <p:sldId id="350" r:id="rId8"/>
    <p:sldId id="348" r:id="rId9"/>
    <p:sldId id="346" r:id="rId10"/>
    <p:sldId id="354" r:id="rId11"/>
    <p:sldId id="307" r:id="rId12"/>
    <p:sldId id="365" r:id="rId13"/>
    <p:sldId id="338" r:id="rId14"/>
    <p:sldId id="34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7CA4305-C149-D5F1-36D2-73C0A58329BF}" name="Christine Yuan" initials="CY" userId="S::ctruong@mitre.org::54241ca1-ddf9-4d6a-9872-d8fbaf39be22" providerId="AD"/>
  <p188:author id="{D672C918-C8B1-AFF8-E948-4AD2F9A544CF}" name="Christine Yuan" initials="CY" userId="Christine Yuan" providerId="None"/>
  <p188:author id="{D311712A-C8D4-7E91-BC2C-ECC5B8B1E765}" name="Alice Weiss" initials="AW" userId="Alice Weiss" providerId="None"/>
  <p188:author id="{853D2731-9CFA-6BA9-D671-3C71AFA9F70B}" name="Nisha Vashisht" initials="NV" userId="Nisha Vashisht" providerId="None"/>
  <p188:author id="{CE89EC42-9802-4EB0-35CE-3C95CA4A75D8}" name="Eileen A McLaughlin" initials="EM" userId="S::emclaughlin@mitre.org::6888a317-cede-4611-9ed4-860a1c14a01b" providerId="AD"/>
  <p188:author id="{C73CC751-6B40-E0B2-2A9A-F10180E1B200}" name="Christine Yuan" initials="" userId="S::CTRUONG@MITRE.ORG::54241ca1-ddf9-4d6a-9872-d8fbaf39be22" providerId="AD"/>
  <p188:author id="{FE9AC35E-5888-15A3-6674-512097838946}" name="Nisha Vashisht" initials="NV" userId="S::nvashisht@mitre.org::1951ad81-b425-4dfb-a570-52f9c94990d4" providerId="AD"/>
  <p188:author id="{B0C51469-630D-24FB-C00D-D3544D9A764A}" name="Brooke Severe" initials="BS" userId="S::BSEVERE@MITRE.ORG::3ebcb5b4-f192-4fa2-88fe-f42a9602d97c" providerId="AD"/>
  <p188:author id="{B2824584-AA12-18D8-566A-989A3F5B0A5A}" name="Marx, Kitty (CMS/CMCS)" initials="MK(" userId="S::kitty.marx@cms.hhs.gov::3f2eeedf-585f-452d-bf11-f0bf0fb7a7f2" providerId="AD"/>
  <p188:author id="{00267089-A9E7-CB12-D4B3-6189E16ABD62}" name="Health FFRDC" initials="FFRDC" userId="Health FFRDC" providerId="None"/>
  <p188:author id="{93066193-72A9-C365-6E06-9E361CF36DD3}" name="Christina Rotondo" initials="CR" userId="S::crotondo@mitre.org::fe3547fc-f236-4a32-9501-292aa0241c25" providerId="AD"/>
  <p188:author id="{22E5229F-2694-0A42-9106-364F7854353E}" name="Eva Venema" initials="EV" userId="S::EVENEMA@MITRE.ORG::b159542a-19a0-407b-8243-91c1b065c605" providerId="AD"/>
  <p188:author id="{4D35E1AD-87E9-945E-FAB4-8E7264A8C927}" name="Maansi Raswant" initials="MR" userId="S::mraswant@mitre.org::de3aa408-950f-467a-8a8d-2f4a41dccbdb" providerId="AD"/>
  <p188:author id="{C944E7BE-D391-C494-374F-2AA0D4855EA8}" name="Karol, Susan (CMS/CMCS)" initials="SK" userId="S::susan.karol@cms.hhs.gov::54189ae2-a292-49b6-8176-a67702e2a4a1" providerId="AD"/>
  <p188:author id="{708567DF-8B28-3237-A407-1B0D54878102}" name="Christina Rotondo" initials="CER" userId="Christina Rotondo" providerId="None"/>
  <p188:author id="{1D264BF5-0E9E-0C76-EFDA-E3409334F27F}" name="Christina Rotondo" initials="CR" userId="S::CROTONDO@MITRE.ORG::fe3547fc-f236-4a32-9501-292aa0241c2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4E9D"/>
    <a:srgbClr val="EDCB07"/>
    <a:srgbClr val="6AA2DA"/>
    <a:srgbClr val="4B81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121"/>
    <p:restoredTop sz="76456"/>
  </p:normalViewPr>
  <p:slideViewPr>
    <p:cSldViewPr snapToGrid="0">
      <p:cViewPr varScale="1">
        <p:scale>
          <a:sx n="78" d="100"/>
          <a:sy n="78" d="100"/>
        </p:scale>
        <p:origin x="250" y="-5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67D779-BFCB-A745-972D-6815192881DC}" type="datetimeFigureOut">
              <a:rPr lang="en-US" smtClean="0"/>
              <a:t>12/11/2024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F1E49A-CA3A-9441-9ACA-C89FC5610E66}" type="slidenum">
              <a:rPr lang="en-US" smtClean="0"/>
              <a:t>‹#›</a:t>
            </a:fld>
            <a:endParaRPr lang="en-US" dirty="0"/>
          </a:p>
        </p:txBody>
      </p:sp>
    </p:spTree>
    <p:extLst>
      <p:ext uri="{BB962C8B-B14F-4D97-AF65-F5344CB8AC3E}">
        <p14:creationId xmlns:p14="http://schemas.microsoft.com/office/powerpoint/2010/main" val="11912682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journalofethics.ama-assn.org/article/what-does-it-mean-heal-historical-trauma/2021-06"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www.fnha.ca/wellness/wellness-for-first-nations/first-nations-perspective-on-health-and-wellness"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cms.gov/training-education/partner-outreach-resources/american-indian-alaska-native/ltss-ta-center/information/ltss-models/pace"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nativegov.org/resources/what-is-tribal-sovereignty/"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s://www.federalregister.gov/documents/2024/01/08/2024-00109/indian-entities-recognized-by-and-eligible-to-receive-services-from-the-united-states-bureau-of" TargetMode="External"/><Relationship Id="rId5" Type="http://schemas.openxmlformats.org/officeDocument/2006/relationships/hyperlink" Target="https://crsreports.congress.gov/product/pdf/R/R47414#:~:text=A%20federally%20recognized%20Tribe%20is,for%20a%20recognized%20Tribe%2C%20including" TargetMode="External"/><Relationship Id="rId4" Type="http://schemas.openxmlformats.org/officeDocument/2006/relationships/hyperlink" Target="https://www.cms.gov/training-education/partner-outreach-resources/american-indian-alaska-native/state-tribal-relations-health-care"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ihs.gov/newsroom/factsheets/quicklook/"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s://www.kff.org/racial-equity-and-health-policy/issue-brief/health-coverage-among-american-indian-and-alaska-native-and-native-hawaiian-and-other-pacific-islander-people/" TargetMode="Externa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kffhealthnews.org/news/how-the-eastern-cherokee-took-control-of-their-health-care/"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Source Links:</a:t>
            </a:r>
          </a:p>
          <a:p>
            <a:pPr marL="228600" indent="-228600">
              <a:buAutoNum type="arabicParenR"/>
            </a:pPr>
            <a:r>
              <a:rPr lang="en-US" b="1" dirty="0"/>
              <a:t>Health Equity in Indian Country: </a:t>
            </a:r>
            <a:r>
              <a:rPr lang="en-US" dirty="0"/>
              <a:t>https://www.nihb.org/docs/03212023/2023_CMS%20Health%20Equity%20Report_FINAL_508.pdf</a:t>
            </a:r>
          </a:p>
          <a:p>
            <a:pPr marL="228600" indent="-228600">
              <a:buAutoNum type="arabicParenR"/>
            </a:pPr>
            <a:r>
              <a:rPr lang="en-US" b="1" dirty="0"/>
              <a:t>CMS Division of Tribal Affairs: </a:t>
            </a:r>
            <a:r>
              <a:rPr lang="en-US" dirty="0"/>
              <a:t>https://www.cms.gov/training-education/partner-outreach-resources/american-indian-alaska-native</a:t>
            </a:r>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lang="en-US" b="1" dirty="0"/>
              <a:t>Native American Contacts: </a:t>
            </a:r>
            <a:r>
              <a:rPr lang="en-US" dirty="0"/>
              <a:t>https://www.cms.gov/files/document/cms-native-american-contact.pdf</a:t>
            </a:r>
          </a:p>
          <a:p>
            <a:pPr marL="228600" indent="-228600">
              <a:buAutoNum type="arabicParenR"/>
            </a:pPr>
            <a:endParaRPr lang="en-US" dirty="0"/>
          </a:p>
        </p:txBody>
      </p:sp>
      <p:sp>
        <p:nvSpPr>
          <p:cNvPr id="4" name="Slide Number Placeholder 3"/>
          <p:cNvSpPr>
            <a:spLocks noGrp="1"/>
          </p:cNvSpPr>
          <p:nvPr>
            <p:ph type="sldNum" sz="quarter" idx="5"/>
          </p:nvPr>
        </p:nvSpPr>
        <p:spPr/>
        <p:txBody>
          <a:bodyPr/>
          <a:lstStyle/>
          <a:p>
            <a:fld id="{34F1E49A-CA3A-9441-9ACA-C89FC5610E66}" type="slidenum">
              <a:rPr lang="en-US" smtClean="0"/>
              <a:t>1</a:t>
            </a:fld>
            <a:endParaRPr lang="en-US" dirty="0"/>
          </a:p>
        </p:txBody>
      </p:sp>
    </p:spTree>
    <p:extLst>
      <p:ext uri="{BB962C8B-B14F-4D97-AF65-F5344CB8AC3E}">
        <p14:creationId xmlns:p14="http://schemas.microsoft.com/office/powerpoint/2010/main" val="14563503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6476AE-02BB-A630-3C38-09F4FA9737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6E4F63-E943-5292-E55D-7711260392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7A43A8-1939-CE89-3B81-9F0D61419870}"/>
              </a:ext>
            </a:extLst>
          </p:cNvPr>
          <p:cNvSpPr>
            <a:spLocks noGrp="1"/>
          </p:cNvSpPr>
          <p:nvPr>
            <p:ph type="body" idx="1"/>
          </p:nvPr>
        </p:nvSpPr>
        <p:spPr/>
        <p:txBody>
          <a:bodyPr/>
          <a:lstStyle/>
          <a:p>
            <a:r>
              <a:rPr lang="en-US" b="1" dirty="0"/>
              <a:t>Source links:</a:t>
            </a:r>
          </a:p>
          <a:p>
            <a:pPr marL="232943" indent="-232943">
              <a:buAutoNum type="arabicParenR"/>
            </a:pPr>
            <a:r>
              <a:rPr lang="en-US" b="1" dirty="0"/>
              <a:t>Indigenous perspective: </a:t>
            </a:r>
            <a:r>
              <a:rPr lang="en-US" dirty="0">
                <a:hlinkClick r:id="rId3"/>
              </a:rPr>
              <a:t>https://journalofethics.ama-assn.org/article/what-does-it-mean-heal-historical-trauma/2021-06</a:t>
            </a:r>
            <a:endParaRPr lang="en-US" dirty="0"/>
          </a:p>
          <a:p>
            <a:pPr marL="232943" indent="-232943">
              <a:buAutoNum type="arabicParenR"/>
            </a:pPr>
            <a:r>
              <a:rPr lang="en-US" b="1" dirty="0"/>
              <a:t>First Nations Perspective on Health and Wellness: </a:t>
            </a:r>
            <a:r>
              <a:rPr lang="en-US" dirty="0">
                <a:hlinkClick r:id="rId4"/>
              </a:rPr>
              <a:t>https://www.fnha.ca/wellness/wellness-for-first-nations/first-nations-perspective-on-health-and-wellness</a:t>
            </a:r>
            <a:endParaRPr lang="en-US" dirty="0"/>
          </a:p>
          <a:p>
            <a:pPr marL="232943" indent="-232943">
              <a:buAutoNum type="arabicParenR"/>
            </a:pPr>
            <a:r>
              <a:rPr lang="en-US" b="1" dirty="0"/>
              <a:t>Smudging: </a:t>
            </a:r>
            <a:r>
              <a:rPr lang="en-US" b="0" dirty="0"/>
              <a:t>https://www.youtube.com/watch?v=39rv8WAlGio&amp;list=PLj-6oK6SWRUSngJsSIGY2z7AuNu36g_jm&amp;index=55</a:t>
            </a:r>
          </a:p>
          <a:p>
            <a:pPr marL="232943" indent="-232943">
              <a:buAutoNum type="arabicParenR"/>
            </a:pPr>
            <a:r>
              <a:rPr lang="en-US" b="1" dirty="0"/>
              <a:t>Promoting traditional indigenous foods: </a:t>
            </a:r>
            <a:r>
              <a:rPr lang="en-US" b="0" dirty="0"/>
              <a:t>https://www.youtube.com/watch?v=R_w2-9xnbr4&amp;list=PLj-6oK6SWRUSngJsSIGY2z7AuNu36g_jm&amp;index=26 </a:t>
            </a:r>
          </a:p>
        </p:txBody>
      </p:sp>
      <p:sp>
        <p:nvSpPr>
          <p:cNvPr id="4" name="Slide Number Placeholder 3">
            <a:extLst>
              <a:ext uri="{FF2B5EF4-FFF2-40B4-BE49-F238E27FC236}">
                <a16:creationId xmlns:a16="http://schemas.microsoft.com/office/drawing/2014/main" id="{8E316A27-8700-DEDA-7842-57EFDDBE77E0}"/>
              </a:ext>
            </a:extLst>
          </p:cNvPr>
          <p:cNvSpPr>
            <a:spLocks noGrp="1"/>
          </p:cNvSpPr>
          <p:nvPr>
            <p:ph type="sldNum" sz="quarter" idx="5"/>
          </p:nvPr>
        </p:nvSpPr>
        <p:spPr/>
        <p:txBody>
          <a:bodyPr/>
          <a:lstStyle/>
          <a:p>
            <a:fld id="{8167B698-E8A1-4142-ACF6-16CF9BB0B25B}" type="slidenum">
              <a:rPr lang="en-US" smtClean="0"/>
              <a:t>10</a:t>
            </a:fld>
            <a:endParaRPr lang="en-US" dirty="0"/>
          </a:p>
        </p:txBody>
      </p:sp>
    </p:spTree>
    <p:extLst>
      <p:ext uri="{BB962C8B-B14F-4D97-AF65-F5344CB8AC3E}">
        <p14:creationId xmlns:p14="http://schemas.microsoft.com/office/powerpoint/2010/main" val="10830463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Source Links </a:t>
            </a:r>
          </a:p>
          <a:p>
            <a:pPr marL="232943" indent="-232943">
              <a:buAutoNum type="arabicParenR"/>
            </a:pPr>
            <a:r>
              <a:rPr lang="en-US" b="1" dirty="0"/>
              <a:t>Native American Contacts: </a:t>
            </a:r>
            <a:r>
              <a:rPr lang="en-US" b="0" dirty="0"/>
              <a:t>https://www.cms.gov/files/document/cms-native-american-contact.pdf</a:t>
            </a:r>
          </a:p>
          <a:p>
            <a:pPr marL="232943" indent="-232943">
              <a:buAutoNum type="arabicParenR"/>
            </a:pPr>
            <a:r>
              <a:rPr lang="en-US" b="1" dirty="0"/>
              <a:t>Tribal Technical Advisory Group: </a:t>
            </a:r>
            <a:r>
              <a:rPr lang="en-US" b="0" dirty="0"/>
              <a:t>https://www.cms.gov/training-education/partner-outreach-resources/american-indian-alaska-native/tribal-technical-advisory-group</a:t>
            </a:r>
          </a:p>
          <a:p>
            <a:pPr marL="232943" indent="-232943">
              <a:buAutoNum type="arabicParenR"/>
            </a:pPr>
            <a:r>
              <a:rPr lang="en-US" b="1" dirty="0"/>
              <a:t>AI/AN ERG: </a:t>
            </a:r>
            <a:r>
              <a:rPr lang="en-US" b="0" dirty="0"/>
              <a:t>https://www.cms.gov/about-cms/work-with-us/careers/diversity-equity-and-inclusion</a:t>
            </a:r>
          </a:p>
          <a:p>
            <a:pPr marL="232943" indent="-232943">
              <a:buAutoNum type="arabicParenR"/>
            </a:pPr>
            <a:r>
              <a:rPr lang="en-US" b="1" dirty="0"/>
              <a:t>Educational resources: </a:t>
            </a:r>
            <a:r>
              <a:rPr lang="en-US" b="0" dirty="0"/>
              <a:t>https://www.cms.gov/files/document/aianerg-poser.pdf</a:t>
            </a:r>
          </a:p>
          <a:p>
            <a:pPr marL="232943" indent="-232943">
              <a:buAutoNum type="arabicParenR"/>
            </a:pPr>
            <a:r>
              <a:rPr lang="en-US" b="1" dirty="0"/>
              <a:t>Lecture series: </a:t>
            </a:r>
            <a:r>
              <a:rPr lang="en-US" b="0" dirty="0"/>
              <a:t>https://www.cms.gov/training-education/partner-outreach-resources/american-indian/alaska-native/american-indian/alaska-native-heritage-month-lecture-series/american-indian/alaska-native-heritage-month-lecture-series</a:t>
            </a:r>
          </a:p>
          <a:p>
            <a:pPr marL="232943" indent="-232943">
              <a:buAutoNum type="arabicParenR"/>
            </a:pPr>
            <a:r>
              <a:rPr lang="en-US" b="1" dirty="0"/>
              <a:t>CMS Rural Health Council: </a:t>
            </a:r>
            <a:r>
              <a:rPr lang="en-US" b="0" dirty="0"/>
              <a:t>https://cmsintranet.share.cms.gov/OMH/Pages/RuralHealthCouncil.aspx</a:t>
            </a:r>
          </a:p>
          <a:p>
            <a:pPr marL="232943" indent="-232943">
              <a:buAutoNum type="arabicParenR"/>
            </a:pPr>
            <a:r>
              <a:rPr lang="en-US" b="1" dirty="0"/>
              <a:t>Cultural sensitivity training: </a:t>
            </a:r>
            <a:r>
              <a:rPr lang="en-US" b="0" dirty="0"/>
              <a:t>https://www.cms.gov/training-education/partner-outreach-resources/american-indian-alaska-native</a:t>
            </a:r>
          </a:p>
        </p:txBody>
      </p:sp>
      <p:sp>
        <p:nvSpPr>
          <p:cNvPr id="4" name="Slide Number Placeholder 3"/>
          <p:cNvSpPr>
            <a:spLocks noGrp="1"/>
          </p:cNvSpPr>
          <p:nvPr>
            <p:ph type="sldNum" sz="quarter" idx="5"/>
          </p:nvPr>
        </p:nvSpPr>
        <p:spPr/>
        <p:txBody>
          <a:bodyPr/>
          <a:lstStyle/>
          <a:p>
            <a:pPr defTabSz="931774">
              <a:defRPr/>
            </a:pPr>
            <a:fld id="{34F1E49A-CA3A-9441-9ACA-C89FC5610E66}" type="slidenum">
              <a:rPr lang="en-US">
                <a:solidFill>
                  <a:prstClr val="black"/>
                </a:solidFill>
                <a:latin typeface="Calibri" panose="020F0502020204030204"/>
              </a:rPr>
              <a:pPr defTabSz="931774">
                <a:defRPr/>
              </a:pPr>
              <a:t>11</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38707084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C01365-BA8F-C955-3D4E-A14C75E38D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53E536-1757-02B6-6D75-144BD4636C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E1B3DA-94B6-F64B-0C3E-F6773CD3D11A}"/>
              </a:ext>
            </a:extLst>
          </p:cNvPr>
          <p:cNvSpPr>
            <a:spLocks noGrp="1"/>
          </p:cNvSpPr>
          <p:nvPr>
            <p:ph type="body" idx="1"/>
          </p:nvPr>
        </p:nvSpPr>
        <p:spPr/>
        <p:txBody>
          <a:bodyPr/>
          <a:lstStyle/>
          <a:p>
            <a:r>
              <a:rPr lang="en-US" b="1" dirty="0"/>
              <a:t>Source Links:</a:t>
            </a:r>
          </a:p>
          <a:p>
            <a:pPr marL="228600" marR="0" lvl="0" indent="-228600" algn="l" defTabSz="914400" rtl="0" eaLnBrk="1" fontAlgn="auto" latinLnBrk="0" hangingPunct="1">
              <a:lnSpc>
                <a:spcPct val="100000"/>
              </a:lnSpc>
              <a:spcBef>
                <a:spcPts val="0"/>
              </a:spcBef>
              <a:spcAft>
                <a:spcPts val="0"/>
              </a:spcAft>
              <a:buClrTx/>
              <a:buSzTx/>
              <a:buFont typeface="+mj-lt"/>
              <a:buAutoNum type="arabicParenR"/>
              <a:tabLst/>
              <a:defRPr/>
            </a:pPr>
            <a:r>
              <a:rPr lang="en-US" b="1" dirty="0"/>
              <a:t>Tribal sovereignty: </a:t>
            </a:r>
            <a:r>
              <a:rPr lang="en-US" b="0" dirty="0"/>
              <a:t>https://www.cms.gov/Outreach-and-Education/American-Indian-Alaska-Native/AIAN/Downloads/CMSTribalconsultationpolicy2015.pdf</a:t>
            </a:r>
          </a:p>
          <a:p>
            <a:pPr marL="228600" marR="0" lvl="0" indent="-228600" algn="l" defTabSz="914400" rtl="0" eaLnBrk="1" fontAlgn="auto" latinLnBrk="0" hangingPunct="1">
              <a:lnSpc>
                <a:spcPct val="100000"/>
              </a:lnSpc>
              <a:spcBef>
                <a:spcPts val="0"/>
              </a:spcBef>
              <a:spcAft>
                <a:spcPts val="0"/>
              </a:spcAft>
              <a:buClrTx/>
              <a:buSzTx/>
              <a:buFont typeface="+mj-lt"/>
              <a:buAutoNum type="arabicParenR"/>
              <a:tabLst/>
              <a:defRPr/>
            </a:pPr>
            <a:r>
              <a:rPr lang="en-US" b="1" dirty="0"/>
              <a:t>Overview of terminology: </a:t>
            </a:r>
            <a:r>
              <a:rPr lang="en-US" b="0" dirty="0"/>
              <a:t>https://www.northwestern.edu/diversity/docs/tribalnations-and-theunitedstates.pdf</a:t>
            </a:r>
          </a:p>
          <a:p>
            <a:pPr marL="228600" marR="0" lvl="0" indent="-228600" algn="l" defTabSz="914400" rtl="0" eaLnBrk="1" fontAlgn="auto" latinLnBrk="0" hangingPunct="1">
              <a:lnSpc>
                <a:spcPct val="100000"/>
              </a:lnSpc>
              <a:spcBef>
                <a:spcPts val="0"/>
              </a:spcBef>
              <a:spcAft>
                <a:spcPts val="0"/>
              </a:spcAft>
              <a:buClrTx/>
              <a:buSzTx/>
              <a:buFont typeface="+mj-lt"/>
              <a:buAutoNum type="arabicParenR"/>
              <a:tabLst/>
              <a:defRPr/>
            </a:pPr>
            <a:r>
              <a:rPr lang="en-US" b="1" i="0" dirty="0">
                <a:solidFill>
                  <a:srgbClr val="0A2458"/>
                </a:solidFill>
                <a:effectLst/>
                <a:latin typeface="MercurySSm-Book-Pro_Web"/>
              </a:rPr>
              <a:t>Indian Self-Determination and Education Assistance Act (ISDEAA): </a:t>
            </a:r>
            <a:r>
              <a:rPr lang="en-US" b="0" i="0" dirty="0">
                <a:solidFill>
                  <a:srgbClr val="0A2458"/>
                </a:solidFill>
                <a:effectLst/>
                <a:latin typeface="MercurySSm-Book-Pro_Web"/>
              </a:rPr>
              <a:t>https://www.uaf.edu/tribal/academics/112/unit-3/indianselfdeterminationandeducationassistanceactisdeaa1975.php</a:t>
            </a:r>
          </a:p>
          <a:p>
            <a:pPr marL="228600" marR="0" lvl="0" indent="-228600" algn="l" defTabSz="914400" rtl="0" eaLnBrk="1" fontAlgn="auto" latinLnBrk="0" hangingPunct="1">
              <a:lnSpc>
                <a:spcPct val="100000"/>
              </a:lnSpc>
              <a:spcBef>
                <a:spcPts val="0"/>
              </a:spcBef>
              <a:spcAft>
                <a:spcPts val="0"/>
              </a:spcAft>
              <a:buClrTx/>
              <a:buSzTx/>
              <a:buFont typeface="+mj-lt"/>
              <a:buAutoNum type="arabicParenR"/>
              <a:tabLst/>
              <a:defRPr/>
            </a:pPr>
            <a:r>
              <a:rPr lang="en-US" b="1" i="0" dirty="0">
                <a:solidFill>
                  <a:srgbClr val="0A2458"/>
                </a:solidFill>
                <a:effectLst/>
                <a:latin typeface="MercurySSm-Book-Pro_Web"/>
              </a:rPr>
              <a:t>Public Law 93-638: </a:t>
            </a:r>
            <a:r>
              <a:rPr lang="en-US" b="0" i="0" dirty="0">
                <a:solidFill>
                  <a:srgbClr val="0A2458"/>
                </a:solidFill>
                <a:effectLst/>
                <a:latin typeface="MercurySSm-Book-Pro_Web"/>
              </a:rPr>
              <a:t>https://www.bia.gov/sites/default/files/dup/assets/bia/ots/ots/pdf/Public_Law93-638.pdf</a:t>
            </a:r>
          </a:p>
          <a:p>
            <a:pPr marL="228600" indent="-228600">
              <a:buFont typeface="+mj-lt"/>
              <a:buAutoNum type="arabicParenR"/>
            </a:pPr>
            <a:r>
              <a:rPr lang="en-US" b="1" dirty="0"/>
              <a:t>Self-governance: </a:t>
            </a:r>
            <a:r>
              <a:rPr lang="en-US" b="0" dirty="0"/>
              <a:t>https://www.ihs.gov/newsroom/factsheets/tribalselfgovernance/ </a:t>
            </a:r>
          </a:p>
          <a:p>
            <a:pPr marL="228600" indent="-228600">
              <a:buFont typeface="+mj-lt"/>
              <a:buAutoNum type="arabicParenR"/>
            </a:pPr>
            <a:r>
              <a:rPr lang="en-US" b="1" dirty="0"/>
              <a:t>Title V: </a:t>
            </a:r>
            <a:r>
              <a:rPr lang="en-US" b="0" dirty="0"/>
              <a:t>https://www.ihs.gov/sites/selfgovernance/themes/responsive2017/display_objects/documents/TitleIandV.pdf</a:t>
            </a:r>
          </a:p>
          <a:p>
            <a:pPr marL="228600" marR="0" lvl="0" indent="-228600" algn="l" defTabSz="914400" rtl="0" eaLnBrk="1" fontAlgn="auto" latinLnBrk="0" hangingPunct="1">
              <a:lnSpc>
                <a:spcPct val="100000"/>
              </a:lnSpc>
              <a:spcBef>
                <a:spcPts val="0"/>
              </a:spcBef>
              <a:spcAft>
                <a:spcPts val="0"/>
              </a:spcAft>
              <a:buClrTx/>
              <a:buSzTx/>
              <a:buFont typeface="+mj-lt"/>
              <a:buAutoNum type="arabicParenR"/>
              <a:tabLst/>
              <a:defRPr/>
            </a:pPr>
            <a:r>
              <a:rPr lang="en-US" b="1" i="0" dirty="0">
                <a:solidFill>
                  <a:srgbClr val="0A2458"/>
                </a:solidFill>
                <a:effectLst/>
                <a:latin typeface="MercurySSm-Book-Pro_Web"/>
              </a:rPr>
              <a:t>Indian Self-Determination and Education Assistance Act (ISDEAA): </a:t>
            </a:r>
            <a:r>
              <a:rPr lang="en-US" b="0" i="0" dirty="0">
                <a:solidFill>
                  <a:srgbClr val="0A2458"/>
                </a:solidFill>
                <a:effectLst/>
                <a:latin typeface="MercurySSm-Book-Pro_Web"/>
              </a:rPr>
              <a:t>https://www.uaf.edu/tribal/academics/112/unit-3/indianselfdeterminationandeducationassistanceactisdeaa1975.php</a:t>
            </a:r>
          </a:p>
          <a:p>
            <a:pPr marL="228600" marR="0" lvl="0" indent="-228600" algn="l" defTabSz="914400" rtl="0" eaLnBrk="1" fontAlgn="auto" latinLnBrk="0" hangingPunct="1">
              <a:lnSpc>
                <a:spcPct val="100000"/>
              </a:lnSpc>
              <a:spcBef>
                <a:spcPts val="0"/>
              </a:spcBef>
              <a:spcAft>
                <a:spcPts val="0"/>
              </a:spcAft>
              <a:buClrTx/>
              <a:buSzTx/>
              <a:buFont typeface="+mj-lt"/>
              <a:buAutoNum type="arabicParenR"/>
              <a:tabLst/>
              <a:defRPr/>
            </a:pPr>
            <a:r>
              <a:rPr lang="en-US" b="1" dirty="0"/>
              <a:t>Federal Trust Responsibility: </a:t>
            </a:r>
            <a:r>
              <a:rPr lang="en-US" b="0" dirty="0"/>
              <a:t>https://www.cms.gov/files/document/ttag-strategic-plan-2020-2025.pdf</a:t>
            </a:r>
            <a:endParaRPr lang="en-US" dirty="0"/>
          </a:p>
          <a:p>
            <a:pPr marL="228600" indent="-228600">
              <a:buFont typeface="+mj-lt"/>
              <a:buAutoNum type="arabicParenR"/>
            </a:pPr>
            <a:r>
              <a:rPr lang="en-US" b="1" dirty="0"/>
              <a:t>Cherokee Elder Care: </a:t>
            </a:r>
            <a:r>
              <a:rPr lang="en-US" dirty="0"/>
              <a:t>https://eldercare.cherokee.org</a:t>
            </a:r>
          </a:p>
          <a:p>
            <a:pPr marL="228600" indent="-228600">
              <a:buFont typeface="+mj-lt"/>
              <a:buAutoNum type="arabicParenR"/>
            </a:pPr>
            <a:r>
              <a:rPr lang="en-US" b="1" dirty="0"/>
              <a:t>Program of All-Inclusive Care for the Elderly: </a:t>
            </a:r>
            <a:r>
              <a:rPr lang="en-US" dirty="0">
                <a:hlinkClick r:id="rId3"/>
              </a:rPr>
              <a:t>https://www.cms.gov/training-education/partner-outreach-resources/american-indian-alaska-native/ltss-ta-center/information/ltss-models/pace</a:t>
            </a:r>
            <a:endParaRPr lang="en-US" dirty="0"/>
          </a:p>
        </p:txBody>
      </p:sp>
      <p:sp>
        <p:nvSpPr>
          <p:cNvPr id="4" name="Slide Number Placeholder 3">
            <a:extLst>
              <a:ext uri="{FF2B5EF4-FFF2-40B4-BE49-F238E27FC236}">
                <a16:creationId xmlns:a16="http://schemas.microsoft.com/office/drawing/2014/main" id="{610B4E3A-8ED0-51E5-5371-F0355F9DC574}"/>
              </a:ext>
            </a:extLst>
          </p:cNvPr>
          <p:cNvSpPr>
            <a:spLocks noGrp="1"/>
          </p:cNvSpPr>
          <p:nvPr>
            <p:ph type="sldNum" sz="quarter" idx="5"/>
          </p:nvPr>
        </p:nvSpPr>
        <p:spPr/>
        <p:txBody>
          <a:bodyPr/>
          <a:lstStyle/>
          <a:p>
            <a:fld id="{34F1E49A-CA3A-9441-9ACA-C89FC5610E66}" type="slidenum">
              <a:rPr lang="en-US" smtClean="0"/>
              <a:t>2</a:t>
            </a:fld>
            <a:endParaRPr lang="en-US" dirty="0"/>
          </a:p>
        </p:txBody>
      </p:sp>
    </p:spTree>
    <p:extLst>
      <p:ext uri="{BB962C8B-B14F-4D97-AF65-F5344CB8AC3E}">
        <p14:creationId xmlns:p14="http://schemas.microsoft.com/office/powerpoint/2010/main" val="12624393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Source Links:</a:t>
            </a:r>
          </a:p>
          <a:p>
            <a:pPr marL="228600" indent="-228600">
              <a:buAutoNum type="arabicParenR"/>
            </a:pPr>
            <a:r>
              <a:rPr lang="en-US" b="1" dirty="0"/>
              <a:t>Tribal Sovereignty: </a:t>
            </a:r>
            <a:r>
              <a:rPr lang="en-US" dirty="0">
                <a:hlinkClick r:id="rId3"/>
              </a:rPr>
              <a:t>https://nativegov.org/resources/what-is-tribal-sovereignty/</a:t>
            </a:r>
            <a:endParaRPr lang="en-US" dirty="0"/>
          </a:p>
          <a:p>
            <a:pPr marL="228600" indent="-228600">
              <a:buAutoNum type="arabicParenR"/>
            </a:pPr>
            <a:r>
              <a:rPr lang="en-US" b="1" dirty="0"/>
              <a:t>Respects and supports: </a:t>
            </a:r>
            <a:r>
              <a:rPr lang="en-US" dirty="0">
                <a:hlinkClick r:id="rId4"/>
              </a:rPr>
              <a:t>https://www.cms.gov/training-education/partner-outreach-resources/american-indian-alaska-native/state-tribal-relations-health-care</a:t>
            </a:r>
            <a:endParaRPr lang="en-US" b="1" dirty="0"/>
          </a:p>
          <a:p>
            <a:pPr marL="228600" indent="-228600">
              <a:buAutoNum type="arabicParenR"/>
            </a:pPr>
            <a:r>
              <a:rPr lang="en-US" b="1" dirty="0"/>
              <a:t>TTAG</a:t>
            </a:r>
            <a:r>
              <a:rPr lang="en-US" dirty="0"/>
              <a:t>: https://www.cms.gov/training-education/partner-outreach-resources/american-indian-alaska-native/tribal-technical-advisory-group</a:t>
            </a:r>
          </a:p>
          <a:p>
            <a:pPr marL="228600" indent="-228600">
              <a:buAutoNum type="arabicParenR"/>
            </a:pPr>
            <a:r>
              <a:rPr lang="en-US" b="1" dirty="0"/>
              <a:t>Tribal Consultations: </a:t>
            </a:r>
            <a:r>
              <a:rPr lang="en-US" dirty="0"/>
              <a:t>https://www.cms.gov/training-education/partner-outreach-resources/american-indian-alaska-native/tribal-consultation</a:t>
            </a:r>
          </a:p>
          <a:p>
            <a:pPr marL="228600" indent="-228600">
              <a:buAutoNum type="arabicParenR"/>
            </a:pPr>
            <a:r>
              <a:rPr lang="en-US" b="1" dirty="0"/>
              <a:t>Federal Recognition: </a:t>
            </a:r>
            <a:r>
              <a:rPr lang="en-US" dirty="0"/>
              <a:t>https://www.bia.gov/faqs/what-federally-recognized-tribe</a:t>
            </a:r>
          </a:p>
          <a:p>
            <a:pPr marL="228600" indent="-228600">
              <a:buAutoNum type="arabicParenR"/>
            </a:pPr>
            <a:r>
              <a:rPr lang="en-US" b="1" dirty="0"/>
              <a:t>Eligible for special programs: </a:t>
            </a:r>
            <a:r>
              <a:rPr lang="en-US" dirty="0">
                <a:hlinkClick r:id="rId5"/>
              </a:rPr>
              <a:t>https://crsreports.congress.gov/product/pdf/R/R47414#:~:text=A%20federally%20recognized%20Tribe%20is,for%20a%20recognized%20Tribe%2C%20including</a:t>
            </a:r>
            <a:endParaRPr lang="en-US" dirty="0"/>
          </a:p>
          <a:p>
            <a:pPr marL="228600" indent="-228600">
              <a:buAutoNum type="arabicParenR"/>
            </a:pPr>
            <a:r>
              <a:rPr lang="en-US" b="1" dirty="0"/>
              <a:t>Federally Recognized Tribes: </a:t>
            </a:r>
            <a:r>
              <a:rPr lang="en-US" u="sng" dirty="0">
                <a:hlinkClick r:id="rId6"/>
              </a:rPr>
              <a:t>https://www.federalregister.gov/documents/2024/01/08/2024-00109/indian-entities-recognized-by-and-eligible-to-receive-services-from-the-united-states-bureau-of</a:t>
            </a:r>
            <a:endParaRPr lang="en-US" u="sng" dirty="0"/>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lang="en-US" b="1" dirty="0"/>
              <a:t>197 active indigenous languages: </a:t>
            </a:r>
            <a:r>
              <a:rPr lang="en-US" dirty="0">
                <a:solidFill>
                  <a:srgbClr val="3F3F3F"/>
                </a:solidFill>
                <a:effectLst/>
                <a:latin typeface="Helvetica" pitchFamily="2" charset="0"/>
              </a:rPr>
              <a:t>https://www.ethnologue.com/country/US/</a:t>
            </a:r>
            <a:endParaRPr lang="en-US" dirty="0"/>
          </a:p>
          <a:p>
            <a:pPr marL="228600" indent="-228600">
              <a:buAutoNum type="arabicParenR"/>
            </a:pPr>
            <a:r>
              <a:rPr lang="en-US" b="1" dirty="0"/>
              <a:t>Largest federal Indian reservation:  </a:t>
            </a:r>
            <a:r>
              <a:rPr lang="en-US" dirty="0"/>
              <a:t>https://journalistsresource.org/politics-and-government/tribal-sovereignty-native-americans/</a:t>
            </a:r>
          </a:p>
          <a:p>
            <a:pPr marL="228600" indent="-228600">
              <a:buAutoNum type="arabicParenR"/>
            </a:pPr>
            <a:r>
              <a:rPr lang="en-US" b="1" dirty="0"/>
              <a:t>56.2 million acres: </a:t>
            </a:r>
            <a:r>
              <a:rPr lang="en-US" b="0" dirty="0"/>
              <a:t>https://www.bia.gov/faqs/what-federal-indian-reservation</a:t>
            </a:r>
          </a:p>
          <a:p>
            <a:pPr marL="228600" indent="-228600">
              <a:buAutoNum type="arabicParenR"/>
            </a:pPr>
            <a:r>
              <a:rPr lang="en-US" b="1" dirty="0"/>
              <a:t>Names for Tribal Areas: </a:t>
            </a:r>
            <a:r>
              <a:rPr lang="en-US" b="0" dirty="0"/>
              <a:t>https://www.bia.gov/faqs/what-federal-indian-reservation</a:t>
            </a:r>
          </a:p>
        </p:txBody>
      </p:sp>
      <p:sp>
        <p:nvSpPr>
          <p:cNvPr id="4" name="Slide Number Placeholder 3"/>
          <p:cNvSpPr>
            <a:spLocks noGrp="1"/>
          </p:cNvSpPr>
          <p:nvPr>
            <p:ph type="sldNum" sz="quarter" idx="5"/>
          </p:nvPr>
        </p:nvSpPr>
        <p:spPr/>
        <p:txBody>
          <a:bodyPr/>
          <a:lstStyle/>
          <a:p>
            <a:fld id="{34F1E49A-CA3A-9441-9ACA-C89FC5610E66}" type="slidenum">
              <a:rPr lang="en-US" smtClean="0"/>
              <a:t>3</a:t>
            </a:fld>
            <a:endParaRPr lang="en-US" dirty="0"/>
          </a:p>
        </p:txBody>
      </p:sp>
    </p:spTree>
    <p:extLst>
      <p:ext uri="{BB962C8B-B14F-4D97-AF65-F5344CB8AC3E}">
        <p14:creationId xmlns:p14="http://schemas.microsoft.com/office/powerpoint/2010/main" val="21857222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Source Links:</a:t>
            </a:r>
          </a:p>
          <a:p>
            <a:pPr marL="232943" marR="0" lvl="0" indent="-232943" algn="l" defTabSz="914400" rtl="0" eaLnBrk="1" fontAlgn="auto" latinLnBrk="0" hangingPunct="1">
              <a:lnSpc>
                <a:spcPct val="100000"/>
              </a:lnSpc>
              <a:spcBef>
                <a:spcPts val="0"/>
              </a:spcBef>
              <a:spcAft>
                <a:spcPts val="0"/>
              </a:spcAft>
              <a:buClrTx/>
              <a:buSzTx/>
              <a:buFontTx/>
              <a:buAutoNum type="arabicParenR"/>
              <a:tabLst/>
              <a:defRPr/>
            </a:pPr>
            <a:r>
              <a:rPr lang="en-US" b="1" dirty="0"/>
              <a:t>Tribal consultation: </a:t>
            </a:r>
            <a:r>
              <a:rPr lang="en-US" dirty="0"/>
              <a:t>https://www.cms.gov/Outreach-and-Education/American-Indian-Alaska-Native/AIAN/Downloads/CMSTribalConsultationPolicy2015.pdf</a:t>
            </a:r>
          </a:p>
          <a:p>
            <a:pPr marL="232943" marR="0" lvl="0" indent="-232943" algn="l" defTabSz="914400" rtl="0" eaLnBrk="1" fontAlgn="auto" latinLnBrk="0" hangingPunct="1">
              <a:lnSpc>
                <a:spcPct val="100000"/>
              </a:lnSpc>
              <a:spcBef>
                <a:spcPts val="0"/>
              </a:spcBef>
              <a:spcAft>
                <a:spcPts val="0"/>
              </a:spcAft>
              <a:buClrTx/>
              <a:buSzTx/>
              <a:buFontTx/>
              <a:buAutoNum type="arabicParenR"/>
              <a:tabLst/>
              <a:defRPr/>
            </a:pPr>
            <a:r>
              <a:rPr lang="en-US" b="1" dirty="0"/>
              <a:t>Executive Order 13175: </a:t>
            </a:r>
            <a:r>
              <a:rPr lang="en-US" b="0" dirty="0"/>
              <a:t>https://www.federalregister.gov/documents/2000/11/09/00-29003/consultation-and-coordination-with-indian-tribal-governments</a:t>
            </a:r>
          </a:p>
          <a:p>
            <a:pPr marL="232943" marR="0" lvl="0" indent="-232943" algn="l" defTabSz="914400" rtl="0" eaLnBrk="1" fontAlgn="auto" latinLnBrk="0" hangingPunct="1">
              <a:lnSpc>
                <a:spcPct val="100000"/>
              </a:lnSpc>
              <a:spcBef>
                <a:spcPts val="0"/>
              </a:spcBef>
              <a:spcAft>
                <a:spcPts val="0"/>
              </a:spcAft>
              <a:buClrTx/>
              <a:buSzTx/>
              <a:buFontTx/>
              <a:buAutoNum type="arabicParenR"/>
              <a:tabLst/>
              <a:defRPr/>
            </a:pPr>
            <a:r>
              <a:rPr lang="en-US" b="1" dirty="0"/>
              <a:t>CMS TTAG Recommendations: </a:t>
            </a:r>
            <a:r>
              <a:rPr lang="en-US" b="0" dirty="0"/>
              <a:t>https://www.cms.gov/files/document/ttag-strategic-plan-2020-2025.pdf</a:t>
            </a:r>
          </a:p>
        </p:txBody>
      </p:sp>
      <p:sp>
        <p:nvSpPr>
          <p:cNvPr id="4" name="Slide Number Placeholder 3"/>
          <p:cNvSpPr>
            <a:spLocks noGrp="1"/>
          </p:cNvSpPr>
          <p:nvPr>
            <p:ph type="sldNum" sz="quarter" idx="5"/>
          </p:nvPr>
        </p:nvSpPr>
        <p:spPr/>
        <p:txBody>
          <a:bodyPr/>
          <a:lstStyle/>
          <a:p>
            <a:fld id="{34F1E49A-CA3A-9441-9ACA-C89FC5610E66}" type="slidenum">
              <a:rPr lang="en-US" smtClean="0"/>
              <a:t>4</a:t>
            </a:fld>
            <a:endParaRPr lang="en-US" dirty="0"/>
          </a:p>
        </p:txBody>
      </p:sp>
    </p:spTree>
    <p:extLst>
      <p:ext uri="{BB962C8B-B14F-4D97-AF65-F5344CB8AC3E}">
        <p14:creationId xmlns:p14="http://schemas.microsoft.com/office/powerpoint/2010/main" val="8001399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Source Links: </a:t>
            </a:r>
          </a:p>
          <a:p>
            <a:pPr marL="232943" marR="0" lvl="0" indent="-232943" algn="l" defTabSz="914400" rtl="0" eaLnBrk="1" fontAlgn="auto" latinLnBrk="0" hangingPunct="1">
              <a:lnSpc>
                <a:spcPct val="100000"/>
              </a:lnSpc>
              <a:spcBef>
                <a:spcPts val="0"/>
              </a:spcBef>
              <a:spcAft>
                <a:spcPts val="0"/>
              </a:spcAft>
              <a:buClrTx/>
              <a:buSzTx/>
              <a:buFontTx/>
              <a:buAutoNum type="arabicParenR"/>
              <a:tabLst/>
              <a:defRPr/>
            </a:pPr>
            <a:r>
              <a:rPr lang="en-US" b="1" dirty="0"/>
              <a:t>IHS: </a:t>
            </a:r>
            <a:r>
              <a:rPr lang="en-US" b="0" dirty="0"/>
              <a:t>https://www.ihs.gov/  </a:t>
            </a:r>
          </a:p>
          <a:p>
            <a:pPr marL="232943" marR="0" lvl="0" indent="-232943" algn="l" defTabSz="914400" rtl="0" eaLnBrk="1" fontAlgn="auto" latinLnBrk="0" hangingPunct="1">
              <a:lnSpc>
                <a:spcPct val="100000"/>
              </a:lnSpc>
              <a:spcBef>
                <a:spcPts val="0"/>
              </a:spcBef>
              <a:spcAft>
                <a:spcPts val="0"/>
              </a:spcAft>
              <a:buClrTx/>
              <a:buSzTx/>
              <a:buFontTx/>
              <a:buAutoNum type="arabicParenR"/>
              <a:tabLst/>
              <a:defRPr/>
            </a:pPr>
            <a:r>
              <a:rPr lang="en-US" b="1" dirty="0"/>
              <a:t>About IHS: </a:t>
            </a:r>
            <a:r>
              <a:rPr lang="en-US" dirty="0">
                <a:hlinkClick r:id="rId3"/>
              </a:rPr>
              <a:t>https://www.ihs.gov/newsroom/factsheets/quicklook/</a:t>
            </a:r>
            <a:endParaRPr lang="en-US" dirty="0"/>
          </a:p>
          <a:p>
            <a:pPr marL="232943" marR="0" lvl="0" indent="-232943" algn="l" defTabSz="914400" rtl="0" eaLnBrk="1" fontAlgn="auto" latinLnBrk="0" hangingPunct="1">
              <a:lnSpc>
                <a:spcPct val="100000"/>
              </a:lnSpc>
              <a:spcBef>
                <a:spcPts val="0"/>
              </a:spcBef>
              <a:spcAft>
                <a:spcPts val="0"/>
              </a:spcAft>
              <a:buClrTx/>
              <a:buSzTx/>
              <a:buFontTx/>
              <a:buAutoNum type="arabicParenR"/>
              <a:tabLst/>
              <a:defRPr/>
            </a:pPr>
            <a:r>
              <a:rPr lang="en-US" b="1" dirty="0"/>
              <a:t>Types of care offered: </a:t>
            </a:r>
            <a:r>
              <a:rPr lang="en-US" dirty="0"/>
              <a:t>https://www.ihs.gov/forpatients/healthcare/</a:t>
            </a:r>
          </a:p>
          <a:p>
            <a:pPr marL="232943" marR="0" lvl="0" indent="-232943" algn="l" defTabSz="914400" rtl="0" eaLnBrk="1" fontAlgn="auto" latinLnBrk="0" hangingPunct="1">
              <a:lnSpc>
                <a:spcPct val="100000"/>
              </a:lnSpc>
              <a:spcBef>
                <a:spcPts val="0"/>
              </a:spcBef>
              <a:spcAft>
                <a:spcPts val="0"/>
              </a:spcAft>
              <a:buClrTx/>
              <a:buSzTx/>
              <a:buFontTx/>
              <a:buAutoNum type="arabicParenR"/>
              <a:tabLst/>
              <a:defRPr/>
            </a:pPr>
            <a:r>
              <a:rPr lang="en-US" b="1" dirty="0"/>
              <a:t>Funding: </a:t>
            </a:r>
            <a:r>
              <a:rPr lang="en-US" dirty="0">
                <a:hlinkClick r:id="rId4"/>
              </a:rPr>
              <a:t>https://www.kff.org/racial-equity-and-health-policy/issue-brief/health-coverage-among-american-indian-and-alaska-native-and-native-hawaiian-and-other-pacific-islander-people/</a:t>
            </a:r>
            <a:endParaRPr lang="en-US" b="0" dirty="0"/>
          </a:p>
          <a:p>
            <a:pPr marL="232943" marR="0" lvl="0" indent="-232943" algn="l" defTabSz="914400" rtl="0" eaLnBrk="1" fontAlgn="auto" latinLnBrk="0" hangingPunct="1">
              <a:lnSpc>
                <a:spcPct val="100000"/>
              </a:lnSpc>
              <a:spcBef>
                <a:spcPts val="0"/>
              </a:spcBef>
              <a:spcAft>
                <a:spcPts val="0"/>
              </a:spcAft>
              <a:buClrTx/>
              <a:buSzTx/>
              <a:buFontTx/>
              <a:buAutoNum type="arabicParenR"/>
              <a:tabLst/>
              <a:defRPr/>
            </a:pPr>
            <a:r>
              <a:rPr lang="en-US" b="1" dirty="0"/>
              <a:t>$1 billion in reimbursements: </a:t>
            </a:r>
            <a:r>
              <a:rPr lang="en-US" dirty="0">
                <a:solidFill>
                  <a:srgbClr val="3F3F3F"/>
                </a:solidFill>
                <a:effectLst/>
                <a:latin typeface="Helvetica" pitchFamily="2" charset="0"/>
              </a:rPr>
              <a:t>https://aspe.hhs.gov//sites/default/files/documents/e7b3d02affdda1949c215f57b65b5541/aspe-ihs-funding-disparities-report.pdf</a:t>
            </a:r>
          </a:p>
          <a:p>
            <a:pPr marL="232943" marR="0" lvl="0" indent="-232943" algn="l" defTabSz="914400" rtl="0" eaLnBrk="1" fontAlgn="auto" latinLnBrk="0" hangingPunct="1">
              <a:lnSpc>
                <a:spcPct val="100000"/>
              </a:lnSpc>
              <a:spcBef>
                <a:spcPts val="0"/>
              </a:spcBef>
              <a:spcAft>
                <a:spcPts val="0"/>
              </a:spcAft>
              <a:buClrTx/>
              <a:buSzTx/>
              <a:buFontTx/>
              <a:buAutoNum type="arabicParenR"/>
              <a:tabLst/>
              <a:defRPr/>
            </a:pPr>
            <a:r>
              <a:rPr lang="en-US" b="1" dirty="0"/>
              <a:t>Provides greater access to services for AI/ANs: </a:t>
            </a:r>
            <a:r>
              <a:rPr lang="en-US" b="0" dirty="0"/>
              <a:t>https://www.cms.gov/files/document/10-important-facts-about-ihs-and-health-insurance-pdf.pdf</a:t>
            </a:r>
          </a:p>
          <a:p>
            <a:pPr marL="232943" indent="-232943">
              <a:buAutoNum type="arabicParenR"/>
            </a:pPr>
            <a:r>
              <a:rPr lang="en-US" b="1" dirty="0"/>
              <a:t>The estimate to fully fund IHS: </a:t>
            </a:r>
            <a:r>
              <a:rPr lang="en-US" b="0" dirty="0"/>
              <a:t>https://www.nihb.org/docs/09072022/FY%202024%20Tribal%20Budget%20Formulation%20Workgroup%20Recommendations.pdf</a:t>
            </a:r>
          </a:p>
          <a:p>
            <a:pPr marL="232943" indent="-232943">
              <a:buAutoNum type="arabicParenR"/>
            </a:pPr>
            <a:r>
              <a:rPr lang="en-US" b="1" dirty="0"/>
              <a:t>2024 IHS Funding: </a:t>
            </a:r>
            <a:r>
              <a:rPr lang="en-US" b="0" dirty="0"/>
              <a:t>https://ncuih.org/2024/03/12/fy-2024-spending-bill-signed-into-law-includes-modest-increase-for-the-indian-health-service-and-maintains-advance-appropriations/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F1E49A-CA3A-9441-9ACA-C89FC5610E6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304436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Source Links: </a:t>
            </a:r>
          </a:p>
          <a:p>
            <a:pPr marL="232943" marR="0" lvl="0" indent="-232943" algn="l" defTabSz="914400" rtl="0" eaLnBrk="1" fontAlgn="auto" latinLnBrk="0" hangingPunct="1">
              <a:lnSpc>
                <a:spcPct val="100000"/>
              </a:lnSpc>
              <a:spcBef>
                <a:spcPts val="0"/>
              </a:spcBef>
              <a:spcAft>
                <a:spcPts val="0"/>
              </a:spcAft>
              <a:buClrTx/>
              <a:buSzTx/>
              <a:buFontTx/>
              <a:buAutoNum type="arabicParenR"/>
              <a:tabLst/>
              <a:defRPr/>
            </a:pPr>
            <a:r>
              <a:rPr lang="en-US" b="1" dirty="0"/>
              <a:t>Indian Self-Determination and Education Assistance Act (ISDEAA): </a:t>
            </a:r>
            <a:r>
              <a:rPr lang="en-US" b="0" dirty="0"/>
              <a:t>https://www.uaf.edu/tribal/academics/112/unit-3/indianselfdeterminationandeducationassistanceactisdeaa1975.php</a:t>
            </a:r>
          </a:p>
          <a:p>
            <a:pPr marL="232943" marR="0" lvl="0" indent="-232943" algn="l" defTabSz="914400" rtl="0" eaLnBrk="1" fontAlgn="auto" latinLnBrk="0" hangingPunct="1">
              <a:lnSpc>
                <a:spcPct val="100000"/>
              </a:lnSpc>
              <a:spcBef>
                <a:spcPts val="0"/>
              </a:spcBef>
              <a:spcAft>
                <a:spcPts val="0"/>
              </a:spcAft>
              <a:buClrTx/>
              <a:buSzTx/>
              <a:buFontTx/>
              <a:buAutoNum type="arabicParenR"/>
              <a:tabLst/>
              <a:defRPr/>
            </a:pPr>
            <a:r>
              <a:rPr lang="en-US" b="1" dirty="0"/>
              <a:t>Compacts and contracts: </a:t>
            </a:r>
            <a:r>
              <a:rPr lang="en-US" b="0" dirty="0"/>
              <a:t>https://www.ihs.gov/sites/selfgovernance/themes/responsive2017/display_objects/documents/TitleIandV.pdf</a:t>
            </a:r>
          </a:p>
          <a:p>
            <a:pPr marL="232943" marR="0" lvl="0" indent="-232943" algn="l" defTabSz="914400" rtl="0" eaLnBrk="1" fontAlgn="auto" latinLnBrk="0" hangingPunct="1">
              <a:lnSpc>
                <a:spcPct val="100000"/>
              </a:lnSpc>
              <a:spcBef>
                <a:spcPts val="0"/>
              </a:spcBef>
              <a:spcAft>
                <a:spcPts val="0"/>
              </a:spcAft>
              <a:buClrTx/>
              <a:buSzTx/>
              <a:buFontTx/>
              <a:buAutoNum type="arabicParenR"/>
              <a:tabLst/>
              <a:defRPr/>
            </a:pPr>
            <a:r>
              <a:rPr lang="en-US" b="1" dirty="0"/>
              <a:t>60% of Tribally affiliated health facilities: </a:t>
            </a:r>
            <a:r>
              <a:rPr lang="en-US" b="0" dirty="0"/>
              <a:t>https://www.ihs.gov/sites/newsroom/themes/responsive2017/display_objects/documents/factsheets/IHSProfile.pdf</a:t>
            </a:r>
          </a:p>
          <a:p>
            <a:pPr marL="232943" indent="-232943">
              <a:buAutoNum type="arabicParenR"/>
            </a:pPr>
            <a:r>
              <a:rPr lang="en-US" b="1" dirty="0"/>
              <a:t>Tribal self-governance: </a:t>
            </a:r>
            <a:r>
              <a:rPr lang="en-US" b="0" dirty="0"/>
              <a:t>https://www.tribalselfgov.org/resources/milestones-tribal-self-governance/</a:t>
            </a:r>
          </a:p>
          <a:p>
            <a:pPr marL="232943" indent="-232943">
              <a:buAutoNum type="arabicParenR"/>
            </a:pPr>
            <a:r>
              <a:rPr lang="en-US" b="1" dirty="0"/>
              <a:t>Exercised their right to self governance: </a:t>
            </a:r>
            <a:r>
              <a:rPr lang="en-US" dirty="0">
                <a:hlinkClick r:id="rId3"/>
              </a:rPr>
              <a:t>https://kffhealthnews.org/news/how-the-eastern-cherokee-took-control-of-their-health-care/</a:t>
            </a:r>
            <a:endParaRPr lang="en-US" dirty="0"/>
          </a:p>
          <a:p>
            <a:pPr marL="232943" indent="-232943">
              <a:buAutoNum type="arabicParenR"/>
            </a:pPr>
            <a:r>
              <a:rPr lang="en-US" b="1" dirty="0"/>
              <a:t>Cherokee Indian Hospital: </a:t>
            </a:r>
            <a:r>
              <a:rPr lang="en-US" b="0" dirty="0"/>
              <a:t>https://cherokeehospital.org/</a:t>
            </a:r>
          </a:p>
        </p:txBody>
      </p:sp>
      <p:sp>
        <p:nvSpPr>
          <p:cNvPr id="4" name="Slide Number Placeholder 3"/>
          <p:cNvSpPr>
            <a:spLocks noGrp="1"/>
          </p:cNvSpPr>
          <p:nvPr>
            <p:ph type="sldNum" sz="quarter" idx="5"/>
          </p:nvPr>
        </p:nvSpPr>
        <p:spPr/>
        <p:txBody>
          <a:bodyPr/>
          <a:lstStyle/>
          <a:p>
            <a:pPr marL="0" marR="0" lvl="0" indent="0" algn="r" defTabSz="931774" rtl="0" eaLnBrk="1" fontAlgn="auto" latinLnBrk="0" hangingPunct="1">
              <a:lnSpc>
                <a:spcPct val="100000"/>
              </a:lnSpc>
              <a:spcBef>
                <a:spcPts val="0"/>
              </a:spcBef>
              <a:spcAft>
                <a:spcPts val="0"/>
              </a:spcAft>
              <a:buClrTx/>
              <a:buSzTx/>
              <a:buFontTx/>
              <a:buNone/>
              <a:tabLst/>
              <a:defRPr/>
            </a:pPr>
            <a:fld id="{34F1E49A-CA3A-9441-9ACA-C89FC5610E66}"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31774"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080369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A155F-24C6-85A4-BD50-934BB9DE7F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FB9F7D-B9C1-352A-F764-56F79FB314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9A2322-6C2B-56A3-08E3-1BE04B8DB9E1}"/>
              </a:ext>
            </a:extLst>
          </p:cNvPr>
          <p:cNvSpPr>
            <a:spLocks noGrp="1"/>
          </p:cNvSpPr>
          <p:nvPr>
            <p:ph type="body" idx="1"/>
          </p:nvPr>
        </p:nvSpPr>
        <p:spPr/>
        <p:txBody>
          <a:bodyPr/>
          <a:lstStyle/>
          <a:p>
            <a:r>
              <a:rPr lang="en-US" b="1" dirty="0"/>
              <a:t>Source links:</a:t>
            </a:r>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lang="en-US" b="1" dirty="0"/>
              <a:t>Federal Trust Responsibility: </a:t>
            </a:r>
            <a:r>
              <a:rPr lang="en-US" b="0" dirty="0"/>
              <a:t>https://www.hhs.gov/sites/default/files/iea/tribal/tribalconsultation/hhs-consultation-policy.pdf</a:t>
            </a:r>
            <a:endParaRPr lang="en-US" b="1" dirty="0"/>
          </a:p>
          <a:p>
            <a:pPr marL="228600" indent="-228600">
              <a:buAutoNum type="arabicParenR"/>
            </a:pPr>
            <a:r>
              <a:rPr lang="en-US" b="1" dirty="0"/>
              <a:t>IHS: </a:t>
            </a:r>
            <a:r>
              <a:rPr lang="en-US" b="0" dirty="0"/>
              <a:t>https://www.ihs.gov/</a:t>
            </a:r>
          </a:p>
          <a:p>
            <a:pPr marL="228600" indent="-228600">
              <a:buAutoNum type="arabicParenR"/>
            </a:pPr>
            <a:r>
              <a:rPr lang="en-US" b="1" dirty="0"/>
              <a:t>VHA: </a:t>
            </a:r>
            <a:r>
              <a:rPr lang="en-US" b="0" dirty="0"/>
              <a:t>https://www.va.gov/health/</a:t>
            </a:r>
          </a:p>
          <a:p>
            <a:pPr marL="228600" indent="-228600">
              <a:buAutoNum type="arabicParenR"/>
            </a:pPr>
            <a:r>
              <a:rPr lang="en-US" b="1" dirty="0"/>
              <a:t>UIOs: </a:t>
            </a:r>
            <a:r>
              <a:rPr lang="en-US" b="0" dirty="0"/>
              <a:t>https://www.ihs.gov/urban/aboutus/about-urban-indian-organizations/</a:t>
            </a:r>
          </a:p>
          <a:p>
            <a:pPr marL="228600" indent="-228600">
              <a:buAutoNum type="arabicParenR"/>
            </a:pPr>
            <a:r>
              <a:rPr lang="en-US" b="1" dirty="0"/>
              <a:t>ACL: </a:t>
            </a:r>
            <a:r>
              <a:rPr lang="en-US" b="0" dirty="0"/>
              <a:t>https://acl.gov/</a:t>
            </a:r>
          </a:p>
          <a:p>
            <a:pPr marL="228600" indent="-228600">
              <a:buAutoNum type="arabicParenR"/>
            </a:pPr>
            <a:r>
              <a:rPr lang="en-US" b="1" dirty="0"/>
              <a:t>SAMHSA: </a:t>
            </a:r>
            <a:r>
              <a:rPr lang="en-US" b="0" dirty="0"/>
              <a:t>https://www.samhsa.gov/</a:t>
            </a:r>
          </a:p>
          <a:p>
            <a:pPr marL="228600" indent="-228600">
              <a:buAutoNum type="arabicParenR"/>
            </a:pPr>
            <a:r>
              <a:rPr lang="en-US" b="1" dirty="0"/>
              <a:t>HRSA: </a:t>
            </a:r>
            <a:r>
              <a:rPr lang="en-US" b="0" dirty="0"/>
              <a:t>https://www.hrsa.gov/</a:t>
            </a:r>
          </a:p>
        </p:txBody>
      </p:sp>
      <p:sp>
        <p:nvSpPr>
          <p:cNvPr id="4" name="Slide Number Placeholder 3">
            <a:extLst>
              <a:ext uri="{FF2B5EF4-FFF2-40B4-BE49-F238E27FC236}">
                <a16:creationId xmlns:a16="http://schemas.microsoft.com/office/drawing/2014/main" id="{57E43F3E-ED10-35C4-8F1D-5BFFD20E56C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F1E49A-CA3A-9441-9ACA-C89FC5610E6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451811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6476AE-02BB-A630-3C38-09F4FA9737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6E4F63-E943-5292-E55D-7711260392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7A43A8-1939-CE89-3B81-9F0D61419870}"/>
              </a:ext>
            </a:extLst>
          </p:cNvPr>
          <p:cNvSpPr>
            <a:spLocks noGrp="1"/>
          </p:cNvSpPr>
          <p:nvPr>
            <p:ph type="body" idx="1"/>
          </p:nvPr>
        </p:nvSpPr>
        <p:spPr/>
        <p:txBody>
          <a:bodyPr/>
          <a:lstStyle/>
          <a:p>
            <a:r>
              <a:rPr lang="en-US" b="1" dirty="0"/>
              <a:t>Source Links:</a:t>
            </a:r>
          </a:p>
          <a:p>
            <a:pPr marL="228600" indent="-228600">
              <a:buAutoNum type="arabicParenR"/>
            </a:pPr>
            <a:r>
              <a:rPr lang="en-US" b="1" dirty="0"/>
              <a:t>Health disparities: </a:t>
            </a:r>
            <a:r>
              <a:rPr lang="en-US" dirty="0"/>
              <a:t>https://www.nicoa.org/wp-content/uploads/2023/01/Fact-Sheet_-Health-Disparities.pdf</a:t>
            </a:r>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lang="en-US" b="1" dirty="0"/>
              <a:t>Mortality statistic: </a:t>
            </a:r>
            <a:r>
              <a:rPr lang="en-US" dirty="0">
                <a:solidFill>
                  <a:srgbClr val="3F3F3F"/>
                </a:solidFill>
                <a:effectLst/>
                <a:latin typeface="Helvetica" pitchFamily="2" charset="0"/>
              </a:rPr>
              <a:t>https://www.nicoa.org/wp-content/uploads/2023/01/Fact-Sheet_-Health-Disparities.pdf </a:t>
            </a:r>
            <a:endParaRPr lang="en-US" dirty="0"/>
          </a:p>
          <a:p>
            <a:pPr marL="228600" indent="-228600">
              <a:buAutoNum type="arabicParenR"/>
            </a:pPr>
            <a:r>
              <a:rPr lang="en-US" b="1" dirty="0"/>
              <a:t>Compared to national averages: </a:t>
            </a:r>
            <a:r>
              <a:rPr lang="en-US" b="0" dirty="0"/>
              <a:t>https://aspe.hhs.gov/sites/default/files/documents/e7b3d02affdda1949c215f57b65b5541/aspe-ihs-funding-disparities-report.pdf</a:t>
            </a:r>
          </a:p>
          <a:p>
            <a:pPr marL="228600" indent="-228600">
              <a:buAutoNum type="arabicParenR"/>
            </a:pPr>
            <a:r>
              <a:rPr lang="en-US" b="1" dirty="0"/>
              <a:t>AI/AN overdose death rates 2019-2020: </a:t>
            </a:r>
            <a:r>
              <a:rPr lang="en-US" b="0" dirty="0"/>
              <a:t>https://www.cdc.gov/mmwr/volumes/71/wr/mm7129e2.htm</a:t>
            </a:r>
          </a:p>
          <a:p>
            <a:pPr marL="228600" indent="-228600">
              <a:buAutoNum type="arabicParenR"/>
            </a:pPr>
            <a:endParaRPr lang="en-US" dirty="0"/>
          </a:p>
          <a:p>
            <a:r>
              <a:rPr lang="en-US" b="1" dirty="0"/>
              <a:t>Culturally Tailored Services</a:t>
            </a:r>
          </a:p>
          <a:p>
            <a:pPr marL="228600" indent="-228600">
              <a:buAutoNum type="arabicParenR"/>
            </a:pPr>
            <a:r>
              <a:rPr lang="en-US" b="1" dirty="0"/>
              <a:t>CMS Framework for Health Equity (Priority 4): </a:t>
            </a:r>
            <a:r>
              <a:rPr lang="en-US" b="0" dirty="0"/>
              <a:t>https://www.cms.gov/files/document/cms-framework-health-equity-2022.pdf</a:t>
            </a:r>
          </a:p>
          <a:p>
            <a:pPr marL="228600" indent="-228600">
              <a:buAutoNum type="arabicParenR"/>
            </a:pPr>
            <a:r>
              <a:rPr lang="en-US" b="1" dirty="0"/>
              <a:t>Healing informed care: </a:t>
            </a:r>
            <a:r>
              <a:rPr lang="en-US" b="0" dirty="0"/>
              <a:t>https://www.samhsa.gov/sites/default/files/tribal-tta-healing-informed-care-handout.pdf</a:t>
            </a:r>
          </a:p>
          <a:p>
            <a:pPr marL="228600" indent="-228600">
              <a:buAutoNum type="arabicParenR"/>
            </a:pPr>
            <a:r>
              <a:rPr lang="en-US" b="1" dirty="0"/>
              <a:t>Cultural awareness: </a:t>
            </a:r>
            <a:r>
              <a:rPr lang="en-US" dirty="0"/>
              <a:t>https://store.samhsa.gov/sites/default/files/sma08-4354.pdf</a:t>
            </a:r>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lang="en-US" b="1" dirty="0"/>
              <a:t>Cultural respect: </a:t>
            </a:r>
            <a:r>
              <a:rPr lang="en-US" dirty="0"/>
              <a:t>https://www.nih.gov/institutes-nih/nih-office-director/office-communications-public-liaison/clear-communication/cultural-respect</a:t>
            </a:r>
            <a:endParaRPr lang="en-US" b="1" dirty="0"/>
          </a:p>
          <a:p>
            <a:endParaRPr lang="en-US" dirty="0"/>
          </a:p>
          <a:p>
            <a:r>
              <a:rPr lang="en-US" b="1" dirty="0"/>
              <a:t>Resources:</a:t>
            </a:r>
          </a:p>
          <a:p>
            <a:pPr marL="228600" indent="-228600">
              <a:buAutoNum type="arabicParenR"/>
            </a:pPr>
            <a:r>
              <a:rPr lang="en-US" b="1" dirty="0"/>
              <a:t>Alaska Community Health Aide Program: </a:t>
            </a:r>
            <a:r>
              <a:rPr lang="en-US" dirty="0"/>
              <a:t>https://akchap.org/</a:t>
            </a:r>
          </a:p>
          <a:p>
            <a:pPr marL="228600" indent="-228600">
              <a:buAutoNum type="arabicParenR"/>
            </a:pPr>
            <a:r>
              <a:rPr lang="en-US" b="1" dirty="0"/>
              <a:t>National CLAS Standards: </a:t>
            </a:r>
            <a:r>
              <a:rPr lang="en-US" b="0" dirty="0"/>
              <a:t>https://thinkculturalhealth.hhs.gov/resources/presentations/14/the-national-standards-for-culturally-and-linguistically-appropriate-services-in-health</a:t>
            </a:r>
          </a:p>
        </p:txBody>
      </p:sp>
      <p:sp>
        <p:nvSpPr>
          <p:cNvPr id="4" name="Slide Number Placeholder 3">
            <a:extLst>
              <a:ext uri="{FF2B5EF4-FFF2-40B4-BE49-F238E27FC236}">
                <a16:creationId xmlns:a16="http://schemas.microsoft.com/office/drawing/2014/main" id="{8E316A27-8700-DEDA-7842-57EFDDBE77E0}"/>
              </a:ext>
            </a:extLst>
          </p:cNvPr>
          <p:cNvSpPr>
            <a:spLocks noGrp="1"/>
          </p:cNvSpPr>
          <p:nvPr>
            <p:ph type="sldNum" sz="quarter" idx="5"/>
          </p:nvPr>
        </p:nvSpPr>
        <p:spPr/>
        <p:txBody>
          <a:bodyPr/>
          <a:lstStyle/>
          <a:p>
            <a:fld id="{8167B698-E8A1-4142-ACF6-16CF9BB0B25B}" type="slidenum">
              <a:rPr lang="en-US" smtClean="0"/>
              <a:t>8</a:t>
            </a:fld>
            <a:endParaRPr lang="en-US" dirty="0"/>
          </a:p>
        </p:txBody>
      </p:sp>
    </p:spTree>
    <p:extLst>
      <p:ext uri="{BB962C8B-B14F-4D97-AF65-F5344CB8AC3E}">
        <p14:creationId xmlns:p14="http://schemas.microsoft.com/office/powerpoint/2010/main" val="2154073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44633-3F0D-2533-59B4-C05A267E0A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712321-DA4A-D319-C9A8-15921CA85E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63295D-A153-E8F8-14BB-0B9056288B2D}"/>
              </a:ext>
            </a:extLst>
          </p:cNvPr>
          <p:cNvSpPr>
            <a:spLocks noGrp="1"/>
          </p:cNvSpPr>
          <p:nvPr>
            <p:ph type="body" idx="1"/>
          </p:nvPr>
        </p:nvSpPr>
        <p:spPr/>
        <p:txBody>
          <a:bodyPr/>
          <a:lstStyle/>
          <a:p>
            <a:r>
              <a:rPr lang="en-US" b="1" dirty="0"/>
              <a:t>Source links:</a:t>
            </a:r>
          </a:p>
          <a:p>
            <a:pPr marL="232943" indent="-232943">
              <a:buAutoNum type="arabicParenR"/>
            </a:pPr>
            <a:r>
              <a:rPr lang="en-US" b="1" dirty="0"/>
              <a:t>Historical Trauma: </a:t>
            </a:r>
            <a:r>
              <a:rPr lang="en-US" b="0" dirty="0"/>
              <a:t>https://www.acf.hhs.gov/trauma-toolkit/trauma-concept</a:t>
            </a:r>
          </a:p>
          <a:p>
            <a:pPr marL="232943" indent="-232943">
              <a:buAutoNum type="arabicParenR"/>
            </a:pPr>
            <a:r>
              <a:rPr lang="en-US" b="1" dirty="0"/>
              <a:t>For AI/ANs, traumas: </a:t>
            </a:r>
            <a:r>
              <a:rPr lang="en-US" b="0" dirty="0"/>
              <a:t>https://blog.nativehope.org/understanding-historical-trauma-and-native-americans</a:t>
            </a:r>
          </a:p>
          <a:p>
            <a:pPr marL="232943" indent="-232943">
              <a:buAutoNum type="arabicParenR"/>
            </a:pPr>
            <a:r>
              <a:rPr lang="en-US" b="1" dirty="0"/>
              <a:t>Federal Indian boarding school system: </a:t>
            </a:r>
            <a:r>
              <a:rPr lang="en-US" b="0" dirty="0"/>
              <a:t>https://www.bia.gov/sites/default/files/dup/inline-files/bsi_investigative_report_may_2022_508.pdf</a:t>
            </a:r>
          </a:p>
          <a:p>
            <a:pPr marL="232943" indent="-232943">
              <a:buAutoNum type="arabicParenR"/>
            </a:pPr>
            <a:r>
              <a:rPr lang="en-US" b="1" dirty="0"/>
              <a:t>Continued impacts of historical trauma: </a:t>
            </a:r>
            <a:r>
              <a:rPr lang="en-US" b="0" dirty="0"/>
              <a:t>https://journeyofhealing.net/wp-content/uploads/2021/03/Examining-the-Theory-of-Historical-Trauma-Among-NA.pdf</a:t>
            </a:r>
          </a:p>
          <a:p>
            <a:pPr marL="232943" indent="-232943">
              <a:buAutoNum type="arabicParenR"/>
            </a:pPr>
            <a:r>
              <a:rPr lang="en-US" b="1" dirty="0"/>
              <a:t>Unresolved trauma</a:t>
            </a:r>
            <a:r>
              <a:rPr lang="en-US" b="0" dirty="0"/>
              <a:t>: https://www.youtube.com/watch?v=fS7WKxDtkwY</a:t>
            </a:r>
          </a:p>
          <a:p>
            <a:pPr marL="232943" indent="-232943">
              <a:buAutoNum type="arabicParenR"/>
            </a:pPr>
            <a:r>
              <a:rPr lang="en-US" b="1" dirty="0"/>
              <a:t>Traditional healing: </a:t>
            </a:r>
            <a:r>
              <a:rPr lang="en-US" sz="1800" dirty="0">
                <a:effectLst/>
                <a:latin typeface="Segoe UI" panose="020B0502040204020203" pitchFamily="34" charset="0"/>
              </a:rPr>
              <a:t>https://www.cdc.gov/healthy-tribes/about/index.html?CDC_AAref_Val=https://www.cdc.gov/healthytribes/tribalpractices.html</a:t>
            </a:r>
          </a:p>
          <a:p>
            <a:pPr marL="232943" indent="-232943">
              <a:buAutoNum type="arabicParenR"/>
            </a:pPr>
            <a:r>
              <a:rPr lang="en-US" b="1" dirty="0"/>
              <a:t>Traditional healing practices: </a:t>
            </a:r>
            <a:r>
              <a:rPr lang="en-US" b="0" dirty="0"/>
              <a:t>https://www.nadari.org/blog/healing-the-wounds-of-the-past-understanding-historical-trauma-in-native-american-communities-and-the-importance-of-culturally-appropriate-treatment#:~:text=Culturally%20appropriate%20treatment%20for%20Native%20American%20communities%20involves,provide%20guidance%20and%20support%20throughout%20the%20healing%20process.</a:t>
            </a:r>
          </a:p>
          <a:p>
            <a:pPr marL="232943" indent="-232943">
              <a:buAutoNum type="arabicParenR"/>
            </a:pPr>
            <a:r>
              <a:rPr lang="en-US" b="1" dirty="0"/>
              <a:t>Impacts of historical trauma: </a:t>
            </a:r>
            <a:r>
              <a:rPr lang="en-US" b="0" dirty="0"/>
              <a:t>https://www.ncbi.nlm.nih.gov/pmc/articles/PMC7243818/</a:t>
            </a:r>
          </a:p>
          <a:p>
            <a:pPr marL="232943" indent="-232943">
              <a:buAutoNum type="arabicParenR"/>
            </a:pPr>
            <a:r>
              <a:rPr lang="en-US" b="1" dirty="0"/>
              <a:t>Treatment that is culturally appropriate and tailored to the individual’s specific needs: </a:t>
            </a:r>
            <a:r>
              <a:rPr lang="en-US" b="0" dirty="0"/>
              <a:t>https://www.nadari.org/blog/healing-the-wounds-of-the-past-understanding-historical-trauma-in-native-american-communities-and-the-importance-of-culturally-appropriate-treatment#:~:text=Culturally%20appropriate%20treatment%20for%20Native%20American%20communities%20involves,provide%20guidance%20and%20support%20throughout%20the%20healing%20process.</a:t>
            </a:r>
          </a:p>
          <a:p>
            <a:pPr marL="232943" indent="-232943">
              <a:buAutoNum type="arabicParenR"/>
            </a:pPr>
            <a:r>
              <a:rPr lang="en-US" b="0" dirty="0"/>
              <a:t> </a:t>
            </a:r>
            <a:r>
              <a:rPr lang="en-US" b="1" dirty="0"/>
              <a:t>AZ: </a:t>
            </a:r>
            <a:r>
              <a:rPr lang="en-US" b="0" dirty="0"/>
              <a:t>https://www.medicaid.gov/medicaid/section-1115-demonstrations/downloads/az-hccc-dmnstrn-apprvl-10162024.pdf</a:t>
            </a:r>
          </a:p>
          <a:p>
            <a:pPr marL="232943" indent="-232943">
              <a:buAutoNum type="arabicParenR"/>
            </a:pPr>
            <a:r>
              <a:rPr lang="en-US" b="1" dirty="0"/>
              <a:t> CA</a:t>
            </a:r>
            <a:r>
              <a:rPr lang="en-US" b="0" dirty="0"/>
              <a:t>: https://www.medicaid.gov/medicaid/section-1115-demonstrations/downloads/ca-calaim-dmnstrn-appvl-10162024.pdf</a:t>
            </a:r>
          </a:p>
          <a:p>
            <a:pPr marL="232943" indent="-232943">
              <a:buAutoNum type="arabicParenR"/>
            </a:pPr>
            <a:r>
              <a:rPr lang="en-US" b="0" dirty="0"/>
              <a:t> </a:t>
            </a:r>
            <a:r>
              <a:rPr lang="en-US" b="1" dirty="0"/>
              <a:t>NM: </a:t>
            </a:r>
            <a:r>
              <a:rPr lang="en-US" b="0" dirty="0"/>
              <a:t>https://www.medicaid.gov/medicaid/section-1115-demonstrations/downloads/nm-turquoise-care-dmnstrtn-aprvl-10162024.pdf</a:t>
            </a:r>
          </a:p>
          <a:p>
            <a:pPr marL="232943" indent="-232943">
              <a:buAutoNum type="arabicParenR"/>
            </a:pPr>
            <a:r>
              <a:rPr lang="en-US" b="1" dirty="0"/>
              <a:t> OR: </a:t>
            </a:r>
            <a:r>
              <a:rPr lang="en-US" b="0" dirty="0"/>
              <a:t>https://www.medicaid.gov/medicaid/section-1115-demonstrations/downloads/or-health-plan-dmnstrtn-aprvl-10162024.pdf</a:t>
            </a:r>
          </a:p>
        </p:txBody>
      </p:sp>
      <p:sp>
        <p:nvSpPr>
          <p:cNvPr id="4" name="Slide Number Placeholder 3">
            <a:extLst>
              <a:ext uri="{FF2B5EF4-FFF2-40B4-BE49-F238E27FC236}">
                <a16:creationId xmlns:a16="http://schemas.microsoft.com/office/drawing/2014/main" id="{4690DD38-A16D-805E-6D1C-D8847A58D941}"/>
              </a:ext>
            </a:extLst>
          </p:cNvPr>
          <p:cNvSpPr>
            <a:spLocks noGrp="1"/>
          </p:cNvSpPr>
          <p:nvPr>
            <p:ph type="sldNum" sz="quarter" idx="5"/>
          </p:nvPr>
        </p:nvSpPr>
        <p:spPr/>
        <p:txBody>
          <a:bodyPr/>
          <a:lstStyle/>
          <a:p>
            <a:fld id="{8167B698-E8A1-4142-ACF6-16CF9BB0B25B}" type="slidenum">
              <a:rPr lang="en-US" smtClean="0"/>
              <a:t>9</a:t>
            </a:fld>
            <a:endParaRPr lang="en-US" dirty="0"/>
          </a:p>
        </p:txBody>
      </p:sp>
    </p:spTree>
    <p:extLst>
      <p:ext uri="{BB962C8B-B14F-4D97-AF65-F5344CB8AC3E}">
        <p14:creationId xmlns:p14="http://schemas.microsoft.com/office/powerpoint/2010/main" val="14314434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5512D-5C56-44AD-DDFC-1B6C1AE8E7A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340EF8E-0BD2-CD10-E94B-F7E62E7E09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FC0C62E-0DC2-960D-40FE-16953C009357}"/>
              </a:ext>
            </a:extLst>
          </p:cNvPr>
          <p:cNvSpPr>
            <a:spLocks noGrp="1"/>
          </p:cNvSpPr>
          <p:nvPr>
            <p:ph type="dt" sz="half" idx="10"/>
          </p:nvPr>
        </p:nvSpPr>
        <p:spPr/>
        <p:txBody>
          <a:bodyPr/>
          <a:lstStyle/>
          <a:p>
            <a:fld id="{0F7FB471-E31D-8449-A381-5FC2E134D83D}" type="datetimeFigureOut">
              <a:rPr lang="en-US" smtClean="0"/>
              <a:t>12/11/2024</a:t>
            </a:fld>
            <a:endParaRPr lang="en-US" dirty="0"/>
          </a:p>
        </p:txBody>
      </p:sp>
      <p:sp>
        <p:nvSpPr>
          <p:cNvPr id="5" name="Footer Placeholder 4">
            <a:extLst>
              <a:ext uri="{FF2B5EF4-FFF2-40B4-BE49-F238E27FC236}">
                <a16:creationId xmlns:a16="http://schemas.microsoft.com/office/drawing/2014/main" id="{2F023DA2-267E-D295-A55D-72AE5AFC94B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E25A669-E05C-810D-DF49-207F8096A54A}"/>
              </a:ext>
            </a:extLst>
          </p:cNvPr>
          <p:cNvSpPr>
            <a:spLocks noGrp="1"/>
          </p:cNvSpPr>
          <p:nvPr>
            <p:ph type="sldNum" sz="quarter" idx="12"/>
          </p:nvPr>
        </p:nvSpPr>
        <p:spPr/>
        <p:txBody>
          <a:bodyPr/>
          <a:lstStyle/>
          <a:p>
            <a:fld id="{E992BF48-70BA-E04E-9D50-F181E36CDC20}" type="slidenum">
              <a:rPr lang="en-US" smtClean="0"/>
              <a:t>‹#›</a:t>
            </a:fld>
            <a:endParaRPr lang="en-US" dirty="0"/>
          </a:p>
        </p:txBody>
      </p:sp>
    </p:spTree>
    <p:extLst>
      <p:ext uri="{BB962C8B-B14F-4D97-AF65-F5344CB8AC3E}">
        <p14:creationId xmlns:p14="http://schemas.microsoft.com/office/powerpoint/2010/main" val="3859704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DCAC5-3262-125A-4F3E-E2BC066C8D3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1AD79B7-87F9-BC68-66B0-3EDAFD89055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5F50E3-0411-51F9-4497-54FB6BF960B0}"/>
              </a:ext>
            </a:extLst>
          </p:cNvPr>
          <p:cNvSpPr>
            <a:spLocks noGrp="1"/>
          </p:cNvSpPr>
          <p:nvPr>
            <p:ph type="dt" sz="half" idx="10"/>
          </p:nvPr>
        </p:nvSpPr>
        <p:spPr/>
        <p:txBody>
          <a:bodyPr/>
          <a:lstStyle/>
          <a:p>
            <a:fld id="{0F7FB471-E31D-8449-A381-5FC2E134D83D}" type="datetimeFigureOut">
              <a:rPr lang="en-US" smtClean="0"/>
              <a:t>12/11/2024</a:t>
            </a:fld>
            <a:endParaRPr lang="en-US" dirty="0"/>
          </a:p>
        </p:txBody>
      </p:sp>
      <p:sp>
        <p:nvSpPr>
          <p:cNvPr id="5" name="Footer Placeholder 4">
            <a:extLst>
              <a:ext uri="{FF2B5EF4-FFF2-40B4-BE49-F238E27FC236}">
                <a16:creationId xmlns:a16="http://schemas.microsoft.com/office/drawing/2014/main" id="{0F5645AA-6D75-977C-933C-49DC19DC3C4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1FFE8B1-0530-9C5F-011E-6FA7A008AA8A}"/>
              </a:ext>
            </a:extLst>
          </p:cNvPr>
          <p:cNvSpPr>
            <a:spLocks noGrp="1"/>
          </p:cNvSpPr>
          <p:nvPr>
            <p:ph type="sldNum" sz="quarter" idx="12"/>
          </p:nvPr>
        </p:nvSpPr>
        <p:spPr/>
        <p:txBody>
          <a:bodyPr/>
          <a:lstStyle/>
          <a:p>
            <a:fld id="{E992BF48-70BA-E04E-9D50-F181E36CDC20}" type="slidenum">
              <a:rPr lang="en-US" smtClean="0"/>
              <a:t>‹#›</a:t>
            </a:fld>
            <a:endParaRPr lang="en-US" dirty="0"/>
          </a:p>
        </p:txBody>
      </p:sp>
    </p:spTree>
    <p:extLst>
      <p:ext uri="{BB962C8B-B14F-4D97-AF65-F5344CB8AC3E}">
        <p14:creationId xmlns:p14="http://schemas.microsoft.com/office/powerpoint/2010/main" val="24846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F3B088-E969-FF72-D9A6-170F14C5BA9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61F450-4E4B-2F88-CFF2-5C86C2A5581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8130D5-6D4F-B9C7-F03A-D101E51D0798}"/>
              </a:ext>
            </a:extLst>
          </p:cNvPr>
          <p:cNvSpPr>
            <a:spLocks noGrp="1"/>
          </p:cNvSpPr>
          <p:nvPr>
            <p:ph type="dt" sz="half" idx="10"/>
          </p:nvPr>
        </p:nvSpPr>
        <p:spPr/>
        <p:txBody>
          <a:bodyPr/>
          <a:lstStyle/>
          <a:p>
            <a:fld id="{0F7FB471-E31D-8449-A381-5FC2E134D83D}" type="datetimeFigureOut">
              <a:rPr lang="en-US" smtClean="0"/>
              <a:t>12/11/2024</a:t>
            </a:fld>
            <a:endParaRPr lang="en-US" dirty="0"/>
          </a:p>
        </p:txBody>
      </p:sp>
      <p:sp>
        <p:nvSpPr>
          <p:cNvPr id="5" name="Footer Placeholder 4">
            <a:extLst>
              <a:ext uri="{FF2B5EF4-FFF2-40B4-BE49-F238E27FC236}">
                <a16:creationId xmlns:a16="http://schemas.microsoft.com/office/drawing/2014/main" id="{1648C457-DDF9-4714-99A0-6B8F817DBCE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73DB77B-DEC0-C14A-ACA6-2C6A1ECC65FF}"/>
              </a:ext>
            </a:extLst>
          </p:cNvPr>
          <p:cNvSpPr>
            <a:spLocks noGrp="1"/>
          </p:cNvSpPr>
          <p:nvPr>
            <p:ph type="sldNum" sz="quarter" idx="12"/>
          </p:nvPr>
        </p:nvSpPr>
        <p:spPr/>
        <p:txBody>
          <a:bodyPr/>
          <a:lstStyle/>
          <a:p>
            <a:fld id="{E992BF48-70BA-E04E-9D50-F181E36CDC20}" type="slidenum">
              <a:rPr lang="en-US" smtClean="0"/>
              <a:t>‹#›</a:t>
            </a:fld>
            <a:endParaRPr lang="en-US" dirty="0"/>
          </a:p>
        </p:txBody>
      </p:sp>
    </p:spTree>
    <p:extLst>
      <p:ext uri="{BB962C8B-B14F-4D97-AF65-F5344CB8AC3E}">
        <p14:creationId xmlns:p14="http://schemas.microsoft.com/office/powerpoint/2010/main" val="2023534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FA1FF-911D-030D-F70D-5333210139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0B6784-641E-266E-4472-6D41331E1CF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459BB4-1B13-4F71-3310-383896E34C30}"/>
              </a:ext>
            </a:extLst>
          </p:cNvPr>
          <p:cNvSpPr>
            <a:spLocks noGrp="1"/>
          </p:cNvSpPr>
          <p:nvPr>
            <p:ph type="dt" sz="half" idx="10"/>
          </p:nvPr>
        </p:nvSpPr>
        <p:spPr/>
        <p:txBody>
          <a:bodyPr/>
          <a:lstStyle/>
          <a:p>
            <a:fld id="{0F7FB471-E31D-8449-A381-5FC2E134D83D}" type="datetimeFigureOut">
              <a:rPr lang="en-US" smtClean="0"/>
              <a:t>12/11/2024</a:t>
            </a:fld>
            <a:endParaRPr lang="en-US" dirty="0"/>
          </a:p>
        </p:txBody>
      </p:sp>
      <p:sp>
        <p:nvSpPr>
          <p:cNvPr id="5" name="Footer Placeholder 4">
            <a:extLst>
              <a:ext uri="{FF2B5EF4-FFF2-40B4-BE49-F238E27FC236}">
                <a16:creationId xmlns:a16="http://schemas.microsoft.com/office/drawing/2014/main" id="{9BA5DDEF-CDA9-3E48-48F7-84CAD22298D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BDBBB34-7695-60BF-4DBD-940870E4CA05}"/>
              </a:ext>
            </a:extLst>
          </p:cNvPr>
          <p:cNvSpPr>
            <a:spLocks noGrp="1"/>
          </p:cNvSpPr>
          <p:nvPr>
            <p:ph type="sldNum" sz="quarter" idx="12"/>
          </p:nvPr>
        </p:nvSpPr>
        <p:spPr/>
        <p:txBody>
          <a:bodyPr/>
          <a:lstStyle/>
          <a:p>
            <a:fld id="{E992BF48-70BA-E04E-9D50-F181E36CDC20}" type="slidenum">
              <a:rPr lang="en-US" smtClean="0"/>
              <a:t>‹#›</a:t>
            </a:fld>
            <a:endParaRPr lang="en-US" dirty="0"/>
          </a:p>
        </p:txBody>
      </p:sp>
    </p:spTree>
    <p:extLst>
      <p:ext uri="{BB962C8B-B14F-4D97-AF65-F5344CB8AC3E}">
        <p14:creationId xmlns:p14="http://schemas.microsoft.com/office/powerpoint/2010/main" val="1324510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EC344-1A2D-9A15-3B6A-40785CA00D3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CC1C0C5-35CD-E9B3-9C5F-7D053C87A4B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C6309FC-DFAD-7660-607B-7ADAC71E43AD}"/>
              </a:ext>
            </a:extLst>
          </p:cNvPr>
          <p:cNvSpPr>
            <a:spLocks noGrp="1"/>
          </p:cNvSpPr>
          <p:nvPr>
            <p:ph type="dt" sz="half" idx="10"/>
          </p:nvPr>
        </p:nvSpPr>
        <p:spPr/>
        <p:txBody>
          <a:bodyPr/>
          <a:lstStyle/>
          <a:p>
            <a:fld id="{0F7FB471-E31D-8449-A381-5FC2E134D83D}" type="datetimeFigureOut">
              <a:rPr lang="en-US" smtClean="0"/>
              <a:t>12/11/2024</a:t>
            </a:fld>
            <a:endParaRPr lang="en-US" dirty="0"/>
          </a:p>
        </p:txBody>
      </p:sp>
      <p:sp>
        <p:nvSpPr>
          <p:cNvPr id="5" name="Footer Placeholder 4">
            <a:extLst>
              <a:ext uri="{FF2B5EF4-FFF2-40B4-BE49-F238E27FC236}">
                <a16:creationId xmlns:a16="http://schemas.microsoft.com/office/drawing/2014/main" id="{E9C24F86-7625-A6F2-77A1-C3548A73C27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020E2C3-DBFC-0162-8327-E0B8D0A6D2C2}"/>
              </a:ext>
            </a:extLst>
          </p:cNvPr>
          <p:cNvSpPr>
            <a:spLocks noGrp="1"/>
          </p:cNvSpPr>
          <p:nvPr>
            <p:ph type="sldNum" sz="quarter" idx="12"/>
          </p:nvPr>
        </p:nvSpPr>
        <p:spPr/>
        <p:txBody>
          <a:bodyPr/>
          <a:lstStyle/>
          <a:p>
            <a:fld id="{E992BF48-70BA-E04E-9D50-F181E36CDC20}" type="slidenum">
              <a:rPr lang="en-US" smtClean="0"/>
              <a:t>‹#›</a:t>
            </a:fld>
            <a:endParaRPr lang="en-US" dirty="0"/>
          </a:p>
        </p:txBody>
      </p:sp>
    </p:spTree>
    <p:extLst>
      <p:ext uri="{BB962C8B-B14F-4D97-AF65-F5344CB8AC3E}">
        <p14:creationId xmlns:p14="http://schemas.microsoft.com/office/powerpoint/2010/main" val="2062290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DFC54-B87E-0610-277F-8B0FBADB9C8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89D89DD-2B91-5A38-CBC4-9CEAA7D91DA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71DEE87-75C9-8A34-2B6A-713577A91B4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1C45C63-B8F1-4A9E-3ECC-D5ECA4DFFB3C}"/>
              </a:ext>
            </a:extLst>
          </p:cNvPr>
          <p:cNvSpPr>
            <a:spLocks noGrp="1"/>
          </p:cNvSpPr>
          <p:nvPr>
            <p:ph type="dt" sz="half" idx="10"/>
          </p:nvPr>
        </p:nvSpPr>
        <p:spPr/>
        <p:txBody>
          <a:bodyPr/>
          <a:lstStyle/>
          <a:p>
            <a:fld id="{0F7FB471-E31D-8449-A381-5FC2E134D83D}" type="datetimeFigureOut">
              <a:rPr lang="en-US" smtClean="0"/>
              <a:t>12/11/2024</a:t>
            </a:fld>
            <a:endParaRPr lang="en-US" dirty="0"/>
          </a:p>
        </p:txBody>
      </p:sp>
      <p:sp>
        <p:nvSpPr>
          <p:cNvPr id="6" name="Footer Placeholder 5">
            <a:extLst>
              <a:ext uri="{FF2B5EF4-FFF2-40B4-BE49-F238E27FC236}">
                <a16:creationId xmlns:a16="http://schemas.microsoft.com/office/drawing/2014/main" id="{1806A15D-E52A-F4E9-B07B-2703CCE0656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86D7E10-A37B-5534-482A-53C3D014FD4B}"/>
              </a:ext>
            </a:extLst>
          </p:cNvPr>
          <p:cNvSpPr>
            <a:spLocks noGrp="1"/>
          </p:cNvSpPr>
          <p:nvPr>
            <p:ph type="sldNum" sz="quarter" idx="12"/>
          </p:nvPr>
        </p:nvSpPr>
        <p:spPr/>
        <p:txBody>
          <a:bodyPr/>
          <a:lstStyle/>
          <a:p>
            <a:fld id="{E992BF48-70BA-E04E-9D50-F181E36CDC20}" type="slidenum">
              <a:rPr lang="en-US" smtClean="0"/>
              <a:t>‹#›</a:t>
            </a:fld>
            <a:endParaRPr lang="en-US" dirty="0"/>
          </a:p>
        </p:txBody>
      </p:sp>
    </p:spTree>
    <p:extLst>
      <p:ext uri="{BB962C8B-B14F-4D97-AF65-F5344CB8AC3E}">
        <p14:creationId xmlns:p14="http://schemas.microsoft.com/office/powerpoint/2010/main" val="3055689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AA38F-06AF-614E-36C7-22B2A7E950E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1494630-3E64-06D2-6DBD-35F87DA1D1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6A7907-16EA-66B6-95B0-D81DD9ED032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D492C10-D0BB-9F99-5A7E-0FC7CDA67A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39C9518-1EE7-E3A8-1B06-ECA7159B7D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A5F7788-FF89-3438-788E-096AC5FBF8E3}"/>
              </a:ext>
            </a:extLst>
          </p:cNvPr>
          <p:cNvSpPr>
            <a:spLocks noGrp="1"/>
          </p:cNvSpPr>
          <p:nvPr>
            <p:ph type="dt" sz="half" idx="10"/>
          </p:nvPr>
        </p:nvSpPr>
        <p:spPr/>
        <p:txBody>
          <a:bodyPr/>
          <a:lstStyle/>
          <a:p>
            <a:fld id="{0F7FB471-E31D-8449-A381-5FC2E134D83D}" type="datetimeFigureOut">
              <a:rPr lang="en-US" smtClean="0"/>
              <a:t>12/11/2024</a:t>
            </a:fld>
            <a:endParaRPr lang="en-US" dirty="0"/>
          </a:p>
        </p:txBody>
      </p:sp>
      <p:sp>
        <p:nvSpPr>
          <p:cNvPr id="8" name="Footer Placeholder 7">
            <a:extLst>
              <a:ext uri="{FF2B5EF4-FFF2-40B4-BE49-F238E27FC236}">
                <a16:creationId xmlns:a16="http://schemas.microsoft.com/office/drawing/2014/main" id="{6F8114E4-B50E-6F5A-5756-9604CC5FF0C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0BCF841D-5B34-7F02-3765-18DBDDA5A786}"/>
              </a:ext>
            </a:extLst>
          </p:cNvPr>
          <p:cNvSpPr>
            <a:spLocks noGrp="1"/>
          </p:cNvSpPr>
          <p:nvPr>
            <p:ph type="sldNum" sz="quarter" idx="12"/>
          </p:nvPr>
        </p:nvSpPr>
        <p:spPr/>
        <p:txBody>
          <a:bodyPr/>
          <a:lstStyle/>
          <a:p>
            <a:fld id="{E992BF48-70BA-E04E-9D50-F181E36CDC20}" type="slidenum">
              <a:rPr lang="en-US" smtClean="0"/>
              <a:t>‹#›</a:t>
            </a:fld>
            <a:endParaRPr lang="en-US" dirty="0"/>
          </a:p>
        </p:txBody>
      </p:sp>
    </p:spTree>
    <p:extLst>
      <p:ext uri="{BB962C8B-B14F-4D97-AF65-F5344CB8AC3E}">
        <p14:creationId xmlns:p14="http://schemas.microsoft.com/office/powerpoint/2010/main" val="48532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5AF79-F7BD-EB4B-2146-9619EBB461C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95A21F-A889-2730-AE7A-042F6A3A4205}"/>
              </a:ext>
            </a:extLst>
          </p:cNvPr>
          <p:cNvSpPr>
            <a:spLocks noGrp="1"/>
          </p:cNvSpPr>
          <p:nvPr>
            <p:ph type="dt" sz="half" idx="10"/>
          </p:nvPr>
        </p:nvSpPr>
        <p:spPr/>
        <p:txBody>
          <a:bodyPr/>
          <a:lstStyle/>
          <a:p>
            <a:fld id="{0F7FB471-E31D-8449-A381-5FC2E134D83D}" type="datetimeFigureOut">
              <a:rPr lang="en-US" smtClean="0"/>
              <a:t>12/11/2024</a:t>
            </a:fld>
            <a:endParaRPr lang="en-US" dirty="0"/>
          </a:p>
        </p:txBody>
      </p:sp>
      <p:sp>
        <p:nvSpPr>
          <p:cNvPr id="4" name="Footer Placeholder 3">
            <a:extLst>
              <a:ext uri="{FF2B5EF4-FFF2-40B4-BE49-F238E27FC236}">
                <a16:creationId xmlns:a16="http://schemas.microsoft.com/office/drawing/2014/main" id="{2907471F-D209-775F-34EF-60BD0E56FBC2}"/>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A9DBF2A-63DA-2DBB-5F75-E8F74C52343F}"/>
              </a:ext>
            </a:extLst>
          </p:cNvPr>
          <p:cNvSpPr>
            <a:spLocks noGrp="1"/>
          </p:cNvSpPr>
          <p:nvPr>
            <p:ph type="sldNum" sz="quarter" idx="12"/>
          </p:nvPr>
        </p:nvSpPr>
        <p:spPr/>
        <p:txBody>
          <a:bodyPr/>
          <a:lstStyle/>
          <a:p>
            <a:fld id="{E992BF48-70BA-E04E-9D50-F181E36CDC20}" type="slidenum">
              <a:rPr lang="en-US" smtClean="0"/>
              <a:t>‹#›</a:t>
            </a:fld>
            <a:endParaRPr lang="en-US" dirty="0"/>
          </a:p>
        </p:txBody>
      </p:sp>
    </p:spTree>
    <p:extLst>
      <p:ext uri="{BB962C8B-B14F-4D97-AF65-F5344CB8AC3E}">
        <p14:creationId xmlns:p14="http://schemas.microsoft.com/office/powerpoint/2010/main" val="2394846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91053FC-9AAB-71E4-E8C5-4050CA141E38}"/>
              </a:ext>
            </a:extLst>
          </p:cNvPr>
          <p:cNvSpPr>
            <a:spLocks noGrp="1"/>
          </p:cNvSpPr>
          <p:nvPr>
            <p:ph type="dt" sz="half" idx="10"/>
          </p:nvPr>
        </p:nvSpPr>
        <p:spPr/>
        <p:txBody>
          <a:bodyPr/>
          <a:lstStyle/>
          <a:p>
            <a:fld id="{0F7FB471-E31D-8449-A381-5FC2E134D83D}" type="datetimeFigureOut">
              <a:rPr lang="en-US" smtClean="0"/>
              <a:t>12/11/2024</a:t>
            </a:fld>
            <a:endParaRPr lang="en-US" dirty="0"/>
          </a:p>
        </p:txBody>
      </p:sp>
      <p:sp>
        <p:nvSpPr>
          <p:cNvPr id="3" name="Footer Placeholder 2">
            <a:extLst>
              <a:ext uri="{FF2B5EF4-FFF2-40B4-BE49-F238E27FC236}">
                <a16:creationId xmlns:a16="http://schemas.microsoft.com/office/drawing/2014/main" id="{3410A666-2CBE-0E2E-60AA-EBB4E693687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D0DD76F0-E208-E3BB-928F-D9DCC966C7E4}"/>
              </a:ext>
            </a:extLst>
          </p:cNvPr>
          <p:cNvSpPr>
            <a:spLocks noGrp="1"/>
          </p:cNvSpPr>
          <p:nvPr>
            <p:ph type="sldNum" sz="quarter" idx="12"/>
          </p:nvPr>
        </p:nvSpPr>
        <p:spPr/>
        <p:txBody>
          <a:bodyPr/>
          <a:lstStyle/>
          <a:p>
            <a:fld id="{E992BF48-70BA-E04E-9D50-F181E36CDC20}" type="slidenum">
              <a:rPr lang="en-US" smtClean="0"/>
              <a:t>‹#›</a:t>
            </a:fld>
            <a:endParaRPr lang="en-US" dirty="0"/>
          </a:p>
        </p:txBody>
      </p:sp>
    </p:spTree>
    <p:extLst>
      <p:ext uri="{BB962C8B-B14F-4D97-AF65-F5344CB8AC3E}">
        <p14:creationId xmlns:p14="http://schemas.microsoft.com/office/powerpoint/2010/main" val="993180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D8E12-C33E-AF14-ACF3-29E475C9AE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945D039-C9B0-F8B1-520C-4D2C0A2CBE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52E101-CFF7-235C-9D61-BF39943781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70B54C-475A-80AA-EF21-395D5D69ADAE}"/>
              </a:ext>
            </a:extLst>
          </p:cNvPr>
          <p:cNvSpPr>
            <a:spLocks noGrp="1"/>
          </p:cNvSpPr>
          <p:nvPr>
            <p:ph type="dt" sz="half" idx="10"/>
          </p:nvPr>
        </p:nvSpPr>
        <p:spPr/>
        <p:txBody>
          <a:bodyPr/>
          <a:lstStyle/>
          <a:p>
            <a:fld id="{0F7FB471-E31D-8449-A381-5FC2E134D83D}" type="datetimeFigureOut">
              <a:rPr lang="en-US" smtClean="0"/>
              <a:t>12/11/2024</a:t>
            </a:fld>
            <a:endParaRPr lang="en-US" dirty="0"/>
          </a:p>
        </p:txBody>
      </p:sp>
      <p:sp>
        <p:nvSpPr>
          <p:cNvPr id="6" name="Footer Placeholder 5">
            <a:extLst>
              <a:ext uri="{FF2B5EF4-FFF2-40B4-BE49-F238E27FC236}">
                <a16:creationId xmlns:a16="http://schemas.microsoft.com/office/drawing/2014/main" id="{6CABA4E3-F986-76BC-B02A-70CDB2535D5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E5015D7-D039-A729-12CB-B8FE0686C71E}"/>
              </a:ext>
            </a:extLst>
          </p:cNvPr>
          <p:cNvSpPr>
            <a:spLocks noGrp="1"/>
          </p:cNvSpPr>
          <p:nvPr>
            <p:ph type="sldNum" sz="quarter" idx="12"/>
          </p:nvPr>
        </p:nvSpPr>
        <p:spPr/>
        <p:txBody>
          <a:bodyPr/>
          <a:lstStyle/>
          <a:p>
            <a:fld id="{E992BF48-70BA-E04E-9D50-F181E36CDC20}" type="slidenum">
              <a:rPr lang="en-US" smtClean="0"/>
              <a:t>‹#›</a:t>
            </a:fld>
            <a:endParaRPr lang="en-US" dirty="0"/>
          </a:p>
        </p:txBody>
      </p:sp>
    </p:spTree>
    <p:extLst>
      <p:ext uri="{BB962C8B-B14F-4D97-AF65-F5344CB8AC3E}">
        <p14:creationId xmlns:p14="http://schemas.microsoft.com/office/powerpoint/2010/main" val="1870805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12585-71ED-8388-92D9-FA5CAA8A53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1A6C347-CBDD-565D-2E6C-DA4EA83E5C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D3B85246-594A-3CE5-656D-802CDF9291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A05419B-1DF3-E837-E361-9CFE256B9AAE}"/>
              </a:ext>
            </a:extLst>
          </p:cNvPr>
          <p:cNvSpPr>
            <a:spLocks noGrp="1"/>
          </p:cNvSpPr>
          <p:nvPr>
            <p:ph type="dt" sz="half" idx="10"/>
          </p:nvPr>
        </p:nvSpPr>
        <p:spPr/>
        <p:txBody>
          <a:bodyPr/>
          <a:lstStyle/>
          <a:p>
            <a:fld id="{0F7FB471-E31D-8449-A381-5FC2E134D83D}" type="datetimeFigureOut">
              <a:rPr lang="en-US" smtClean="0"/>
              <a:t>12/11/2024</a:t>
            </a:fld>
            <a:endParaRPr lang="en-US" dirty="0"/>
          </a:p>
        </p:txBody>
      </p:sp>
      <p:sp>
        <p:nvSpPr>
          <p:cNvPr id="6" name="Footer Placeholder 5">
            <a:extLst>
              <a:ext uri="{FF2B5EF4-FFF2-40B4-BE49-F238E27FC236}">
                <a16:creationId xmlns:a16="http://schemas.microsoft.com/office/drawing/2014/main" id="{AC49CDC1-353B-BAD4-639A-61DCC488E68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7519B52-DF75-D82C-2A8E-D0A55FF49ACF}"/>
              </a:ext>
            </a:extLst>
          </p:cNvPr>
          <p:cNvSpPr>
            <a:spLocks noGrp="1"/>
          </p:cNvSpPr>
          <p:nvPr>
            <p:ph type="sldNum" sz="quarter" idx="12"/>
          </p:nvPr>
        </p:nvSpPr>
        <p:spPr/>
        <p:txBody>
          <a:bodyPr/>
          <a:lstStyle/>
          <a:p>
            <a:fld id="{E992BF48-70BA-E04E-9D50-F181E36CDC20}" type="slidenum">
              <a:rPr lang="en-US" smtClean="0"/>
              <a:t>‹#›</a:t>
            </a:fld>
            <a:endParaRPr lang="en-US" dirty="0"/>
          </a:p>
        </p:txBody>
      </p:sp>
    </p:spTree>
    <p:extLst>
      <p:ext uri="{BB962C8B-B14F-4D97-AF65-F5344CB8AC3E}">
        <p14:creationId xmlns:p14="http://schemas.microsoft.com/office/powerpoint/2010/main" val="1310741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F36C071-8EA8-9B61-E5DE-5947DC623A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34993A-10A4-2188-E523-0F462BF2D7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1832F3-6FC8-CAB3-3CC8-4EFA2C2F05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7FB471-E31D-8449-A381-5FC2E134D83D}" type="datetimeFigureOut">
              <a:rPr lang="en-US" smtClean="0"/>
              <a:t>12/11/2024</a:t>
            </a:fld>
            <a:endParaRPr lang="en-US" dirty="0"/>
          </a:p>
        </p:txBody>
      </p:sp>
      <p:sp>
        <p:nvSpPr>
          <p:cNvPr id="5" name="Footer Placeholder 4">
            <a:extLst>
              <a:ext uri="{FF2B5EF4-FFF2-40B4-BE49-F238E27FC236}">
                <a16:creationId xmlns:a16="http://schemas.microsoft.com/office/drawing/2014/main" id="{089FFA7F-9E20-6EDD-6B7D-4C6EBAACA6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73CF4E68-7774-D92F-3468-259930295C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92BF48-70BA-E04E-9D50-F181E36CDC20}" type="slidenum">
              <a:rPr lang="en-US" smtClean="0"/>
              <a:t>‹#›</a:t>
            </a:fld>
            <a:endParaRPr lang="en-US" dirty="0"/>
          </a:p>
        </p:txBody>
      </p:sp>
    </p:spTree>
    <p:extLst>
      <p:ext uri="{BB962C8B-B14F-4D97-AF65-F5344CB8AC3E}">
        <p14:creationId xmlns:p14="http://schemas.microsoft.com/office/powerpoint/2010/main" val="15246887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cms.gov/files/document/cms-native-american-contact.pdf" TargetMode="External"/><Relationship Id="rId3" Type="http://schemas.openxmlformats.org/officeDocument/2006/relationships/image" Target="../media/image1.png"/><Relationship Id="rId7" Type="http://schemas.openxmlformats.org/officeDocument/2006/relationships/hyperlink" Target="https://www.cms.gov/training-education/partner-outreach-resources/american-indian-alaska-native"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nihb.org/docs/03212023/2023_CMS%20Health%20Equity%20Report_FINAL_508.pdf" TargetMode="External"/><Relationship Id="rId5" Type="http://schemas.openxmlformats.org/officeDocument/2006/relationships/hyperlink" Target="mailto:TribalAffairs@cms.hhs.gov" TargetMode="External"/><Relationship Id="rId4" Type="http://schemas.openxmlformats.org/officeDocument/2006/relationships/hyperlink" Target="mailto:RuralHealth@cms.hhs.gov" TargetMode="External"/></Relationships>
</file>

<file path=ppt/slides/_rels/slide10.xml.rels><?xml version="1.0" encoding="UTF-8" standalone="yes"?>
<Relationships xmlns="http://schemas.openxmlformats.org/package/2006/relationships"><Relationship Id="rId8" Type="http://schemas.openxmlformats.org/officeDocument/2006/relationships/image" Target="../media/image42.png"/><Relationship Id="rId3" Type="http://schemas.openxmlformats.org/officeDocument/2006/relationships/hyperlink" Target="https://journalofethics.ama-assn.org/article/what-does-it-mean-heal-historical-trauma/2021-06" TargetMode="External"/><Relationship Id="rId7" Type="http://schemas.openxmlformats.org/officeDocument/2006/relationships/hyperlink" Target="https://www.youtube.com/watch?v=R_w2-9xnbr4&amp;list=PLj-6oK6SWRUSngJsSIGY2z7AuNu36g_jm&amp;index=25"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hyperlink" Target="https://www.youtube.com/watch?v=39rv8WAlGio&amp;list=PLj-6oK6SWRUSngJsSIGY2z7AuNu36g_jm&amp;index=54" TargetMode="External"/><Relationship Id="rId5" Type="http://schemas.openxmlformats.org/officeDocument/2006/relationships/hyperlink" Target="https://www.youtube.com/watch?v=icbqYBbIDnE&amp;list=PLj-6oK6SWRUSngJsSIGY2z7AuNu36g_jm&amp;index=37" TargetMode="External"/><Relationship Id="rId4" Type="http://schemas.openxmlformats.org/officeDocument/2006/relationships/hyperlink" Target="https://www.fnha.ca/wellness/wellness-for-first-nations/first-nations-perspective-on-health-and-wellness" TargetMode="External"/><Relationship Id="rId9" Type="http://schemas.openxmlformats.org/officeDocument/2006/relationships/image" Target="../media/image1.png"/></Relationships>
</file>

<file path=ppt/slides/_rels/slide11.xml.rels><?xml version="1.0" encoding="UTF-8" standalone="yes"?>
<Relationships xmlns="http://schemas.openxmlformats.org/package/2006/relationships"><Relationship Id="rId8" Type="http://schemas.openxmlformats.org/officeDocument/2006/relationships/hyperlink" Target="https://www.cms.gov/training-education/partner-outreach-resources/american-indian/alaska-native/american-indian/alaska-native-heritage-month-lecture-series/american-indian/alaska-native-heritage-month-lecture-series" TargetMode="External"/><Relationship Id="rId3" Type="http://schemas.openxmlformats.org/officeDocument/2006/relationships/hyperlink" Target="https://www.cms.gov/files/document/cms-native-american-contact.pdf" TargetMode="External"/><Relationship Id="rId7" Type="http://schemas.openxmlformats.org/officeDocument/2006/relationships/hyperlink" Target="https://www.cms.gov/files/document/aianerg-poser.pdf"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hyperlink" Target="https://www.cms.gov/about-cms/work-with-us/careers/diversity-equity-and-inclusion" TargetMode="External"/><Relationship Id="rId5" Type="http://schemas.openxmlformats.org/officeDocument/2006/relationships/hyperlink" Target="mailto:TribalAffairs@cms.hhs.gov" TargetMode="External"/><Relationship Id="rId4" Type="http://schemas.openxmlformats.org/officeDocument/2006/relationships/hyperlink" Target="https://www.cms.gov/training-education/partner-outreach-resources/american-indian-alaska-native/tribal-technical-advisory-group" TargetMode="External"/><Relationship Id="rId9"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hyperlink" Target="https://www.ihs.gov/sites/selfgovernance/themes/responsive2017/display_objects/documents/TitleIandV.pdf" TargetMode="External"/><Relationship Id="rId3" Type="http://schemas.openxmlformats.org/officeDocument/2006/relationships/hyperlink" Target="https://www.cms.gov/Outreach-and-Education/American-Indian-Alaska-Native/AIAN/Downloads/CMSTribalconsultationpolicy2015.pdf" TargetMode="External"/><Relationship Id="rId7" Type="http://schemas.openxmlformats.org/officeDocument/2006/relationships/hyperlink" Target="https://www.ihs.gov/newsroom/factsheets/tribalselfgovernance/" TargetMode="External"/><Relationship Id="rId12"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hyperlink" Target="https://www.bia.gov/sites/default/files/dup/assets/bia/ots/ots/pdf/Public_Law93-638.pdf" TargetMode="External"/><Relationship Id="rId11" Type="http://schemas.openxmlformats.org/officeDocument/2006/relationships/hyperlink" Target="https://www.cms.gov/training-education/partner-outreach-resources/american-indian-alaska-native/ltss-ta-center/information/ltss-models/pace" TargetMode="External"/><Relationship Id="rId5" Type="http://schemas.openxmlformats.org/officeDocument/2006/relationships/hyperlink" Target="https://www.uaf.edu/tribal/academics/112/unit-3/indianselfdeterminationandeducationassistanceactisdeaa1975.php" TargetMode="External"/><Relationship Id="rId10" Type="http://schemas.openxmlformats.org/officeDocument/2006/relationships/hyperlink" Target="https://eldercare.cherokee.org/" TargetMode="External"/><Relationship Id="rId4" Type="http://schemas.openxmlformats.org/officeDocument/2006/relationships/hyperlink" Target="https://www.northwestern.edu/diversity/docs/tribalnations-and-theunitedstates.pdf" TargetMode="External"/><Relationship Id="rId9" Type="http://schemas.openxmlformats.org/officeDocument/2006/relationships/hyperlink" Target="https://www.cms.gov/files/document/ttag-strategic-plan-2020-2025.pdf"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crsreports.congress.gov/product/pdf/R/R47414#:~:text=A%20federally%20recognized%20Tribe%20is,for%20a%20recognized%20Tribe%2C%20including" TargetMode="External"/><Relationship Id="rId13" Type="http://schemas.openxmlformats.org/officeDocument/2006/relationships/hyperlink" Target="https://www.ethnologue.com/country/US/" TargetMode="External"/><Relationship Id="rId3" Type="http://schemas.openxmlformats.org/officeDocument/2006/relationships/hyperlink" Target="https://nativegov.org/resources/what-is-tribal-sovereignty/" TargetMode="External"/><Relationship Id="rId7" Type="http://schemas.openxmlformats.org/officeDocument/2006/relationships/hyperlink" Target="https://www.bia.gov/faqs/what-federally-recognized-tribe" TargetMode="External"/><Relationship Id="rId12" Type="http://schemas.openxmlformats.org/officeDocument/2006/relationships/image" Target="../media/image4.png"/><Relationship Id="rId2" Type="http://schemas.openxmlformats.org/officeDocument/2006/relationships/notesSlide" Target="../notesSlides/notesSlide3.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ww.cms.gov/training-education/partner-outreach-resources/american-indian-alaska-native/tribal-consultation" TargetMode="External"/><Relationship Id="rId11" Type="http://schemas.openxmlformats.org/officeDocument/2006/relationships/image" Target="../media/image3.svg"/><Relationship Id="rId5" Type="http://schemas.openxmlformats.org/officeDocument/2006/relationships/hyperlink" Target="https://www.cms.gov/training-education/partner-outreach-resources/american-indian-alaska-native/tribal-technical-advisory-group" TargetMode="External"/><Relationship Id="rId15" Type="http://schemas.openxmlformats.org/officeDocument/2006/relationships/hyperlink" Target="https://www.bia.gov/faqs/what-federal-indian-reservation" TargetMode="External"/><Relationship Id="rId10" Type="http://schemas.openxmlformats.org/officeDocument/2006/relationships/image" Target="../media/image2.png"/><Relationship Id="rId4" Type="http://schemas.openxmlformats.org/officeDocument/2006/relationships/hyperlink" Target="https://www.cms.gov/training-education/partner-outreach-resources/american-indian-alaska-native/state-tribal-relations-health-care" TargetMode="External"/><Relationship Id="rId9" Type="http://schemas.openxmlformats.org/officeDocument/2006/relationships/hyperlink" Target="https://www.federalregister.gov/documents/2024/01/08/2024-00109/indian-entities-recognized-by-and-eligible-to-receive-services-from-the-united-states-bureau-of" TargetMode="External"/><Relationship Id="rId14" Type="http://schemas.openxmlformats.org/officeDocument/2006/relationships/hyperlink" Target="https://journalistsresource.org/politics-and-government/tribal-sovereignty-native-americans/" TargetMode="External"/></Relationships>
</file>

<file path=ppt/slides/_rels/slide4.xml.rels><?xml version="1.0" encoding="UTF-8" standalone="yes"?>
<Relationships xmlns="http://schemas.openxmlformats.org/package/2006/relationships"><Relationship Id="rId8" Type="http://schemas.openxmlformats.org/officeDocument/2006/relationships/image" Target="../media/image8.svg"/><Relationship Id="rId13" Type="http://schemas.openxmlformats.org/officeDocument/2006/relationships/image" Target="../media/image13.png"/><Relationship Id="rId18" Type="http://schemas.openxmlformats.org/officeDocument/2006/relationships/image" Target="../media/image18.svg"/><Relationship Id="rId3" Type="http://schemas.openxmlformats.org/officeDocument/2006/relationships/hyperlink" Target="https://www.cms.gov/Outreach-and-Education/American-Indian-Alaska-Native/AIAN/Downloads/CMSTribalConsultationPolicy2015.pdf" TargetMode="External"/><Relationship Id="rId21" Type="http://schemas.openxmlformats.org/officeDocument/2006/relationships/image" Target="../media/image21.png"/><Relationship Id="rId7" Type="http://schemas.openxmlformats.org/officeDocument/2006/relationships/image" Target="../media/image7.png"/><Relationship Id="rId12" Type="http://schemas.openxmlformats.org/officeDocument/2006/relationships/image" Target="../media/image12.svg"/><Relationship Id="rId17" Type="http://schemas.openxmlformats.org/officeDocument/2006/relationships/image" Target="../media/image17.png"/><Relationship Id="rId2" Type="http://schemas.openxmlformats.org/officeDocument/2006/relationships/notesSlide" Target="../notesSlides/notesSlide4.xml"/><Relationship Id="rId16" Type="http://schemas.openxmlformats.org/officeDocument/2006/relationships/image" Target="../media/image16.svg"/><Relationship Id="rId20" Type="http://schemas.openxmlformats.org/officeDocument/2006/relationships/image" Target="../media/image20.svg"/><Relationship Id="rId1" Type="http://schemas.openxmlformats.org/officeDocument/2006/relationships/slideLayout" Target="../slideLayouts/slideLayout1.xml"/><Relationship Id="rId6" Type="http://schemas.openxmlformats.org/officeDocument/2006/relationships/image" Target="../media/image6.svg"/><Relationship Id="rId11" Type="http://schemas.openxmlformats.org/officeDocument/2006/relationships/image" Target="../media/image11.png"/><Relationship Id="rId24" Type="http://schemas.openxmlformats.org/officeDocument/2006/relationships/image" Target="../media/image1.png"/><Relationship Id="rId5" Type="http://schemas.openxmlformats.org/officeDocument/2006/relationships/image" Target="../media/image5.png"/><Relationship Id="rId15" Type="http://schemas.openxmlformats.org/officeDocument/2006/relationships/image" Target="../media/image15.png"/><Relationship Id="rId23" Type="http://schemas.openxmlformats.org/officeDocument/2006/relationships/hyperlink" Target="https://www.cms.gov/files/document/ttag-strategic-plan-2020-2025.pdf" TargetMode="External"/><Relationship Id="rId10" Type="http://schemas.openxmlformats.org/officeDocument/2006/relationships/image" Target="../media/image10.svg"/><Relationship Id="rId19" Type="http://schemas.openxmlformats.org/officeDocument/2006/relationships/image" Target="../media/image19.png"/><Relationship Id="rId4" Type="http://schemas.openxmlformats.org/officeDocument/2006/relationships/hyperlink" Target="https://www.federalregister.gov/documents/2000/11/09/00-29003/consultation-and-coordination-with-indian-tribal-governments" TargetMode="External"/><Relationship Id="rId9" Type="http://schemas.openxmlformats.org/officeDocument/2006/relationships/image" Target="../media/image9.png"/><Relationship Id="rId14" Type="http://schemas.openxmlformats.org/officeDocument/2006/relationships/image" Target="../media/image14.svg"/><Relationship Id="rId22" Type="http://schemas.openxmlformats.org/officeDocument/2006/relationships/image" Target="../media/image22.svg"/></Relationships>
</file>

<file path=ppt/slides/_rels/slide5.xml.rels><?xml version="1.0" encoding="UTF-8" standalone="yes"?>
<Relationships xmlns="http://schemas.openxmlformats.org/package/2006/relationships"><Relationship Id="rId8" Type="http://schemas.openxmlformats.org/officeDocument/2006/relationships/image" Target="../media/image25.png"/><Relationship Id="rId13" Type="http://schemas.openxmlformats.org/officeDocument/2006/relationships/image" Target="../media/image30.svg"/><Relationship Id="rId18" Type="http://schemas.openxmlformats.org/officeDocument/2006/relationships/hyperlink" Target="https://ncuih.org/2024/03/12/fy-2024-spending-bill-signed-into-law-includes-modest-increase-for-the-indian-health-service-and-maintains-advance-appropriations/" TargetMode="External"/><Relationship Id="rId3" Type="http://schemas.openxmlformats.org/officeDocument/2006/relationships/hyperlink" Target="https://www.ihs.gov/" TargetMode="External"/><Relationship Id="rId7" Type="http://schemas.openxmlformats.org/officeDocument/2006/relationships/image" Target="../media/image24.svg"/><Relationship Id="rId12" Type="http://schemas.openxmlformats.org/officeDocument/2006/relationships/image" Target="../media/image29.png"/><Relationship Id="rId17" Type="http://schemas.openxmlformats.org/officeDocument/2006/relationships/hyperlink" Target="https://www.nihb.org/docs/09072022/FY%202024%20Tribal%20Budget%20Formulation%20Workgroup%20Recommendations.pdf" TargetMode="External"/><Relationship Id="rId2" Type="http://schemas.openxmlformats.org/officeDocument/2006/relationships/notesSlide" Target="../notesSlides/notesSlide5.xml"/><Relationship Id="rId16" Type="http://schemas.openxmlformats.org/officeDocument/2006/relationships/hyperlink" Target="https://www.cms.gov/files/document/10-important-facts-about-ihs-and-health-insurance-pdf.pdf" TargetMode="External"/><Relationship Id="rId1" Type="http://schemas.openxmlformats.org/officeDocument/2006/relationships/slideLayout" Target="../slideLayouts/slideLayout1.xml"/><Relationship Id="rId6" Type="http://schemas.openxmlformats.org/officeDocument/2006/relationships/image" Target="../media/image23.png"/><Relationship Id="rId11" Type="http://schemas.openxmlformats.org/officeDocument/2006/relationships/image" Target="../media/image28.svg"/><Relationship Id="rId5" Type="http://schemas.openxmlformats.org/officeDocument/2006/relationships/hyperlink" Target="https://www.ihs.gov/forpatients/healthcare/" TargetMode="External"/><Relationship Id="rId15" Type="http://schemas.openxmlformats.org/officeDocument/2006/relationships/hyperlink" Target="https://aspe.hhs.gov/sites/default/files/documents/e7b3d02affdda1949c215f57b65b5541/aspe-ihs-funding-disparities-report.pdf" TargetMode="External"/><Relationship Id="rId10" Type="http://schemas.openxmlformats.org/officeDocument/2006/relationships/image" Target="../media/image27.png"/><Relationship Id="rId19" Type="http://schemas.openxmlformats.org/officeDocument/2006/relationships/image" Target="../media/image1.png"/><Relationship Id="rId4" Type="http://schemas.openxmlformats.org/officeDocument/2006/relationships/hyperlink" Target="https://www.ihs.gov/newsroom/factsheets/quicklook/" TargetMode="External"/><Relationship Id="rId9" Type="http://schemas.openxmlformats.org/officeDocument/2006/relationships/image" Target="../media/image26.svg"/><Relationship Id="rId14" Type="http://schemas.openxmlformats.org/officeDocument/2006/relationships/hyperlink" Target="https://www.kff.org/racial-equity-and-health-policy/issue-brief/health-coverage-among-american-indian-and-alaska-native-and-native-hawaiian-and-other-pacific-islander-people/"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cherokeehospital.org/" TargetMode="External"/><Relationship Id="rId13" Type="http://schemas.openxmlformats.org/officeDocument/2006/relationships/image" Target="../media/image35.png"/><Relationship Id="rId3" Type="http://schemas.openxmlformats.org/officeDocument/2006/relationships/hyperlink" Target="https://www.uaf.edu/tribal/academics/112/unit-3/indianselfdeterminationandeducationassistanceactisdeaa1975.php" TargetMode="External"/><Relationship Id="rId7" Type="http://schemas.openxmlformats.org/officeDocument/2006/relationships/hyperlink" Target="https://kffhealthnews.org/news/how-the-eastern-cherokee-took-control-of-their-health-care/" TargetMode="External"/><Relationship Id="rId12" Type="http://schemas.openxmlformats.org/officeDocument/2006/relationships/image" Target="../media/image34.svg"/><Relationship Id="rId17" Type="http://schemas.openxmlformats.org/officeDocument/2006/relationships/image" Target="../media/image1.png"/><Relationship Id="rId2" Type="http://schemas.openxmlformats.org/officeDocument/2006/relationships/notesSlide" Target="../notesSlides/notesSlide6.xml"/><Relationship Id="rId16" Type="http://schemas.openxmlformats.org/officeDocument/2006/relationships/image" Target="../media/image38.svg"/><Relationship Id="rId1" Type="http://schemas.openxmlformats.org/officeDocument/2006/relationships/slideLayout" Target="../slideLayouts/slideLayout1.xml"/><Relationship Id="rId6" Type="http://schemas.openxmlformats.org/officeDocument/2006/relationships/hyperlink" Target="https://www.tribalselfgov.org/resources/milestones-tribal-self-governance/" TargetMode="External"/><Relationship Id="rId11" Type="http://schemas.openxmlformats.org/officeDocument/2006/relationships/image" Target="../media/image33.png"/><Relationship Id="rId5" Type="http://schemas.openxmlformats.org/officeDocument/2006/relationships/hyperlink" Target="https://www.ihs.gov/sites/newsroom/themes/responsive2017/display_objects/documents/factsheets/IHSProfile.pdf" TargetMode="External"/><Relationship Id="rId15" Type="http://schemas.openxmlformats.org/officeDocument/2006/relationships/image" Target="../media/image37.png"/><Relationship Id="rId10" Type="http://schemas.openxmlformats.org/officeDocument/2006/relationships/image" Target="../media/image32.svg"/><Relationship Id="rId4" Type="http://schemas.openxmlformats.org/officeDocument/2006/relationships/hyperlink" Target="https://www.ihs.gov/sites/selfgovernance/themes/responsive2017/display_objects/documents/TitleIandV.pdf" TargetMode="External"/><Relationship Id="rId9" Type="http://schemas.openxmlformats.org/officeDocument/2006/relationships/image" Target="../media/image31.png"/><Relationship Id="rId14" Type="http://schemas.openxmlformats.org/officeDocument/2006/relationships/image" Target="../media/image36.svg"/></Relationships>
</file>

<file path=ppt/slides/_rels/slide7.xml.rels><?xml version="1.0" encoding="UTF-8" standalone="yes"?>
<Relationships xmlns="http://schemas.openxmlformats.org/package/2006/relationships"><Relationship Id="rId8" Type="http://schemas.openxmlformats.org/officeDocument/2006/relationships/image" Target="../media/image40.png"/><Relationship Id="rId13" Type="http://schemas.openxmlformats.org/officeDocument/2006/relationships/image" Target="../media/image1.png"/><Relationship Id="rId3" Type="http://schemas.openxmlformats.org/officeDocument/2006/relationships/hyperlink" Target="https://www.hhs.gov/sites/default/files/iea/tribal/tribalconsultation/hhs-consultation-policy.pdf" TargetMode="External"/><Relationship Id="rId7" Type="http://schemas.openxmlformats.org/officeDocument/2006/relationships/hyperlink" Target="https://www.ihs.gov/urban/aboutus/about-urban-indian-organizations/" TargetMode="External"/><Relationship Id="rId12" Type="http://schemas.openxmlformats.org/officeDocument/2006/relationships/hyperlink" Target="https://www.hrsa.gov/"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hyperlink" Target="https://www.va.gov/health/" TargetMode="External"/><Relationship Id="rId11" Type="http://schemas.openxmlformats.org/officeDocument/2006/relationships/hyperlink" Target="https://www.samhsa.gov/" TargetMode="External"/><Relationship Id="rId5" Type="http://schemas.openxmlformats.org/officeDocument/2006/relationships/hyperlink" Target="https://www.ihs.gov/" TargetMode="External"/><Relationship Id="rId10" Type="http://schemas.openxmlformats.org/officeDocument/2006/relationships/hyperlink" Target="https://acl.gov/" TargetMode="External"/><Relationship Id="rId4" Type="http://schemas.openxmlformats.org/officeDocument/2006/relationships/image" Target="../media/image39.png"/><Relationship Id="rId9" Type="http://schemas.openxmlformats.org/officeDocument/2006/relationships/image" Target="../media/image41.png"/></Relationships>
</file>

<file path=ppt/slides/_rels/slide8.xml.rels><?xml version="1.0" encoding="UTF-8" standalone="yes"?>
<Relationships xmlns="http://schemas.openxmlformats.org/package/2006/relationships"><Relationship Id="rId8" Type="http://schemas.openxmlformats.org/officeDocument/2006/relationships/hyperlink" Target="https://www.samhsa.gov/sites/default/files/tribal-tta-healing-informed-care-handout.pdf" TargetMode="External"/><Relationship Id="rId3" Type="http://schemas.openxmlformats.org/officeDocument/2006/relationships/hyperlink" Target="https://www.nicoa.org/wp-content/uploads/2023/01/Fact-Sheet_-Health-Disparities.pdf" TargetMode="External"/><Relationship Id="rId7" Type="http://schemas.openxmlformats.org/officeDocument/2006/relationships/hyperlink" Target="https://www.cms.gov/files/document/cms-framework-health-equity-2022.pdf" TargetMode="External"/><Relationship Id="rId12"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hyperlink" Target="https://www.nih.gov/institutes-nih/nih-office-director/office-communications-public-liaison/clear-communication/cultural-respect" TargetMode="External"/><Relationship Id="rId11" Type="http://schemas.openxmlformats.org/officeDocument/2006/relationships/hyperlink" Target="https://thinkculturalhealth.hhs.gov/resources/presentations/14/the-national-standards-for-culturally-and-linguistically-appropriate-services-in-health" TargetMode="External"/><Relationship Id="rId5" Type="http://schemas.openxmlformats.org/officeDocument/2006/relationships/hyperlink" Target="https://www.cdc.gov/mmwr/volumes/71/wr/mm7129e2.htm" TargetMode="External"/><Relationship Id="rId10" Type="http://schemas.openxmlformats.org/officeDocument/2006/relationships/hyperlink" Target="https://akchap.org/" TargetMode="External"/><Relationship Id="rId4" Type="http://schemas.openxmlformats.org/officeDocument/2006/relationships/hyperlink" Target="https://aspe.hhs.gov/sites/default/files/documents/e7b3d02affdda1949c215f57b65b5541/aspe-ihs-funding-disparities-report.pdf" TargetMode="External"/><Relationship Id="rId9" Type="http://schemas.openxmlformats.org/officeDocument/2006/relationships/hyperlink" Target="https://store.samhsa.gov/sites/default/files/sma08-4354.pdf"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www.cdc.gov/healthy-tribes/about/index.html?CDC_AAref_Val=https://www.cdc.gov/healthytribes/tribalpractices.html" TargetMode="External"/><Relationship Id="rId13" Type="http://schemas.openxmlformats.org/officeDocument/2006/relationships/hyperlink" Target="https://www.medicaid.gov/medicaid/section-1115-demonstrations/downloads/nm-turquoise-care-dmnstrtn-aprvl-10162024.pdf" TargetMode="External"/><Relationship Id="rId3" Type="http://schemas.openxmlformats.org/officeDocument/2006/relationships/hyperlink" Target="https://www.acf.hhs.gov/trauma-toolkit/trauma-concept" TargetMode="External"/><Relationship Id="rId7" Type="http://schemas.openxmlformats.org/officeDocument/2006/relationships/hyperlink" Target="https://www.youtube.com/watch?v=fS7WKxDtkwY" TargetMode="External"/><Relationship Id="rId12" Type="http://schemas.openxmlformats.org/officeDocument/2006/relationships/hyperlink" Target="https://www.medicaid.gov/medicaid/section-1115-demonstrations/downloads/ca-calaim-dmnstrn-appvl-10162024.pdf"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hyperlink" Target="https://journeyofhealing.net/wp-content/uploads/2021/03/Examining-the-Theory-of-Historical-Trauma-Among-NA.pdf" TargetMode="External"/><Relationship Id="rId11" Type="http://schemas.openxmlformats.org/officeDocument/2006/relationships/hyperlink" Target="https://www.medicaid.gov/medicaid/section-1115-demonstrations/downloads/az-hccc-dmnstrn-apprvl-10162024.pdf" TargetMode="External"/><Relationship Id="rId5" Type="http://schemas.openxmlformats.org/officeDocument/2006/relationships/hyperlink" Target="https://www.bia.gov/sites/default/files/dup/inline-files/bsi_investigative_report_may_2022_508.pdf" TargetMode="External"/><Relationship Id="rId15" Type="http://schemas.openxmlformats.org/officeDocument/2006/relationships/image" Target="../media/image1.png"/><Relationship Id="rId10" Type="http://schemas.openxmlformats.org/officeDocument/2006/relationships/hyperlink" Target="https://www.ncbi.nlm.nih.gov/pmc/articles/PMC7243818/" TargetMode="External"/><Relationship Id="rId4" Type="http://schemas.openxmlformats.org/officeDocument/2006/relationships/hyperlink" Target="https://blog.nativehope.org/understanding-historical-trauma-and-native-americans" TargetMode="External"/><Relationship Id="rId9" Type="http://schemas.openxmlformats.org/officeDocument/2006/relationships/hyperlink" Target="https://www.nadari.org/blog/healing-the-wounds-of-the-past-understanding-historical-trauma-in-native-american-communities-and-the-importance-of-culturally-appropriate-treatment#:~:text=Culturally%20appropriate%20treatment%20for%20Native%20American%20communities%20involves,provide%20guidance%20and%20support%20throughout%20the%20healing%20process." TargetMode="External"/><Relationship Id="rId14" Type="http://schemas.openxmlformats.org/officeDocument/2006/relationships/hyperlink" Target="https://www.medicaid.gov/medicaid/section-1115-demonstrations/downloads/or-health-plan-dmnstrtn-aprvl-10162024.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89F88FCC-E078-7DB1-4DFE-53319BD982AB}"/>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409768" y="6403339"/>
            <a:ext cx="682045" cy="237295"/>
          </a:xfrm>
          <a:prstGeom prst="rect">
            <a:avLst/>
          </a:prstGeom>
        </p:spPr>
      </p:pic>
      <p:grpSp>
        <p:nvGrpSpPr>
          <p:cNvPr id="2423" name="Group 2422">
            <a:extLst>
              <a:ext uri="{FF2B5EF4-FFF2-40B4-BE49-F238E27FC236}">
                <a16:creationId xmlns:a16="http://schemas.microsoft.com/office/drawing/2014/main" id="{1B9850A0-1CD2-A5E6-14D4-57879F07B4EA}"/>
              </a:ext>
              <a:ext uri="{C183D7F6-B498-43B3-948B-1728B52AA6E4}">
                <adec:decorative xmlns:adec="http://schemas.microsoft.com/office/drawing/2017/decorative" val="1"/>
              </a:ext>
            </a:extLst>
          </p:cNvPr>
          <p:cNvGrpSpPr/>
          <p:nvPr/>
        </p:nvGrpSpPr>
        <p:grpSpPr>
          <a:xfrm>
            <a:off x="-47625" y="-7304"/>
            <a:ext cx="12254844" cy="412286"/>
            <a:chOff x="-47625" y="-7304"/>
            <a:chExt cx="12254844" cy="412286"/>
          </a:xfrm>
        </p:grpSpPr>
        <p:sp>
          <p:nvSpPr>
            <p:cNvPr id="11" name="Triangle 10">
              <a:extLst>
                <a:ext uri="{FF2B5EF4-FFF2-40B4-BE49-F238E27FC236}">
                  <a16:creationId xmlns:a16="http://schemas.microsoft.com/office/drawing/2014/main" id="{90753E85-EB53-4742-D65D-716AC7EA8B3A}"/>
                </a:ext>
              </a:extLst>
            </p:cNvPr>
            <p:cNvSpPr>
              <a:spLocks noChangeAspect="1"/>
            </p:cNvSpPr>
            <p:nvPr/>
          </p:nvSpPr>
          <p:spPr>
            <a:xfrm flipH="1">
              <a:off x="-47625" y="-1285"/>
              <a:ext cx="90664"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2" name="Triangle 231">
              <a:extLst>
                <a:ext uri="{FF2B5EF4-FFF2-40B4-BE49-F238E27FC236}">
                  <a16:creationId xmlns:a16="http://schemas.microsoft.com/office/drawing/2014/main" id="{46DBE090-9200-78A1-C313-389970FBF73D}"/>
                </a:ext>
              </a:extLst>
            </p:cNvPr>
            <p:cNvSpPr>
              <a:spLocks noChangeAspect="1"/>
            </p:cNvSpPr>
            <p:nvPr/>
          </p:nvSpPr>
          <p:spPr>
            <a:xfrm flipH="1">
              <a:off x="43039" y="-12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7" name="Rectangle 336">
              <a:extLst>
                <a:ext uri="{FF2B5EF4-FFF2-40B4-BE49-F238E27FC236}">
                  <a16:creationId xmlns:a16="http://schemas.microsoft.com/office/drawing/2014/main" id="{5FE31556-9ABE-5F65-5D50-3F6AFABAB288}"/>
                </a:ext>
              </a:extLst>
            </p:cNvPr>
            <p:cNvSpPr/>
            <p:nvPr/>
          </p:nvSpPr>
          <p:spPr>
            <a:xfrm>
              <a:off x="0" y="107071"/>
              <a:ext cx="172156"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5" name="Rectangle 344">
              <a:extLst>
                <a:ext uri="{FF2B5EF4-FFF2-40B4-BE49-F238E27FC236}">
                  <a16:creationId xmlns:a16="http://schemas.microsoft.com/office/drawing/2014/main" id="{32FB9A0D-2145-FC51-7CF7-134162A8434F}"/>
                </a:ext>
              </a:extLst>
            </p:cNvPr>
            <p:cNvSpPr/>
            <p:nvPr/>
          </p:nvSpPr>
          <p:spPr>
            <a:xfrm flipV="1">
              <a:off x="-4091" y="189327"/>
              <a:ext cx="4571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6" name="Oval 345">
              <a:extLst>
                <a:ext uri="{FF2B5EF4-FFF2-40B4-BE49-F238E27FC236}">
                  <a16:creationId xmlns:a16="http://schemas.microsoft.com/office/drawing/2014/main" id="{B4EC3928-22F0-47EA-7420-60334953F74A}"/>
                </a:ext>
              </a:extLst>
            </p:cNvPr>
            <p:cNvSpPr/>
            <p:nvPr/>
          </p:nvSpPr>
          <p:spPr>
            <a:xfrm>
              <a:off x="-19050" y="243303"/>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48" name="Straight Connector 347">
              <a:extLst>
                <a:ext uri="{FF2B5EF4-FFF2-40B4-BE49-F238E27FC236}">
                  <a16:creationId xmlns:a16="http://schemas.microsoft.com/office/drawing/2014/main" id="{F154FFA2-E138-9CB8-2824-1F545CA641C1}"/>
                </a:ext>
              </a:extLst>
            </p:cNvPr>
            <p:cNvCxnSpPr>
              <a:cxnSpLocks/>
            </p:cNvCxnSpPr>
            <p:nvPr/>
          </p:nvCxnSpPr>
          <p:spPr>
            <a:xfrm>
              <a:off x="0" y="298548"/>
              <a:ext cx="6702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9" name="Straight Connector 348">
              <a:extLst>
                <a:ext uri="{FF2B5EF4-FFF2-40B4-BE49-F238E27FC236}">
                  <a16:creationId xmlns:a16="http://schemas.microsoft.com/office/drawing/2014/main" id="{2F98FA68-5FC2-D489-7D14-8592C3DB6287}"/>
                </a:ext>
              </a:extLst>
            </p:cNvPr>
            <p:cNvCxnSpPr>
              <a:cxnSpLocks/>
            </p:cNvCxnSpPr>
            <p:nvPr/>
          </p:nvCxnSpPr>
          <p:spPr>
            <a:xfrm>
              <a:off x="60678" y="23187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0" name="Straight Connector 349">
              <a:extLst>
                <a:ext uri="{FF2B5EF4-FFF2-40B4-BE49-F238E27FC236}">
                  <a16:creationId xmlns:a16="http://schemas.microsoft.com/office/drawing/2014/main" id="{432FF075-9BC2-5C24-A670-7223F8DBD017}"/>
                </a:ext>
              </a:extLst>
            </p:cNvPr>
            <p:cNvCxnSpPr>
              <a:cxnSpLocks/>
            </p:cNvCxnSpPr>
            <p:nvPr/>
          </p:nvCxnSpPr>
          <p:spPr>
            <a:xfrm>
              <a:off x="119064" y="169643"/>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1" name="Straight Connector 350">
              <a:extLst>
                <a:ext uri="{FF2B5EF4-FFF2-40B4-BE49-F238E27FC236}">
                  <a16:creationId xmlns:a16="http://schemas.microsoft.com/office/drawing/2014/main" id="{088CA3E5-A038-4208-3334-8DA5038E635D}"/>
                </a:ext>
              </a:extLst>
            </p:cNvPr>
            <p:cNvCxnSpPr>
              <a:cxnSpLocks/>
            </p:cNvCxnSpPr>
            <p:nvPr/>
          </p:nvCxnSpPr>
          <p:spPr>
            <a:xfrm rot="-180000">
              <a:off x="194529" y="95652"/>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4" name="Straight Connector 353">
              <a:extLst>
                <a:ext uri="{FF2B5EF4-FFF2-40B4-BE49-F238E27FC236}">
                  <a16:creationId xmlns:a16="http://schemas.microsoft.com/office/drawing/2014/main" id="{7A2D7B18-5CF0-4589-F129-9AB8C5E47098}"/>
                </a:ext>
              </a:extLst>
            </p:cNvPr>
            <p:cNvCxnSpPr>
              <a:cxnSpLocks/>
            </p:cNvCxnSpPr>
            <p:nvPr/>
          </p:nvCxnSpPr>
          <p:spPr>
            <a:xfrm>
              <a:off x="197732"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7" name="Straight Connector 356">
              <a:extLst>
                <a:ext uri="{FF2B5EF4-FFF2-40B4-BE49-F238E27FC236}">
                  <a16:creationId xmlns:a16="http://schemas.microsoft.com/office/drawing/2014/main" id="{B3F7F1CB-515D-39E1-6650-BDECBDBECBBC}"/>
                </a:ext>
              </a:extLst>
            </p:cNvPr>
            <p:cNvCxnSpPr>
              <a:cxnSpLocks/>
            </p:cNvCxnSpPr>
            <p:nvPr/>
          </p:nvCxnSpPr>
          <p:spPr>
            <a:xfrm>
              <a:off x="122767" y="17281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8" name="Straight Connector 357">
              <a:extLst>
                <a:ext uri="{FF2B5EF4-FFF2-40B4-BE49-F238E27FC236}">
                  <a16:creationId xmlns:a16="http://schemas.microsoft.com/office/drawing/2014/main" id="{462CB1B8-B2C4-35BD-DDD5-01134085A839}"/>
                </a:ext>
              </a:extLst>
            </p:cNvPr>
            <p:cNvCxnSpPr>
              <a:cxnSpLocks/>
            </p:cNvCxnSpPr>
            <p:nvPr/>
          </p:nvCxnSpPr>
          <p:spPr>
            <a:xfrm>
              <a:off x="62795" y="234639"/>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360" name="Rectangle 359">
              <a:extLst>
                <a:ext uri="{FF2B5EF4-FFF2-40B4-BE49-F238E27FC236}">
                  <a16:creationId xmlns:a16="http://schemas.microsoft.com/office/drawing/2014/main" id="{255351DF-EBED-656C-ED73-9CE315AA803F}"/>
                </a:ext>
              </a:extLst>
            </p:cNvPr>
            <p:cNvSpPr/>
            <p:nvPr/>
          </p:nvSpPr>
          <p:spPr>
            <a:xfrm rot="10800000">
              <a:off x="90312" y="253091"/>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1" name="Rectangle 360">
              <a:extLst>
                <a:ext uri="{FF2B5EF4-FFF2-40B4-BE49-F238E27FC236}">
                  <a16:creationId xmlns:a16="http://schemas.microsoft.com/office/drawing/2014/main" id="{BFAC6CE1-3443-F875-300F-7D0D66E117AD}"/>
                </a:ext>
              </a:extLst>
            </p:cNvPr>
            <p:cNvSpPr/>
            <p:nvPr/>
          </p:nvSpPr>
          <p:spPr>
            <a:xfrm rot="10800000">
              <a:off x="162065" y="206177"/>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2" name="Rectangle 361">
              <a:extLst>
                <a:ext uri="{FF2B5EF4-FFF2-40B4-BE49-F238E27FC236}">
                  <a16:creationId xmlns:a16="http://schemas.microsoft.com/office/drawing/2014/main" id="{380CCA68-A7CD-0246-16FC-9B21F84D23DA}"/>
                </a:ext>
              </a:extLst>
            </p:cNvPr>
            <p:cNvSpPr/>
            <p:nvPr/>
          </p:nvSpPr>
          <p:spPr>
            <a:xfrm rot="10800000" flipV="1">
              <a:off x="222251" y="161044"/>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5" name="Oval 364">
              <a:extLst>
                <a:ext uri="{FF2B5EF4-FFF2-40B4-BE49-F238E27FC236}">
                  <a16:creationId xmlns:a16="http://schemas.microsoft.com/office/drawing/2014/main" id="{08B5026B-D63C-5E2B-DE90-1A7084020F56}"/>
                </a:ext>
              </a:extLst>
            </p:cNvPr>
            <p:cNvSpPr/>
            <p:nvPr/>
          </p:nvSpPr>
          <p:spPr>
            <a:xfrm>
              <a:off x="234950" y="106778"/>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70" name="Straight Connector 369">
              <a:extLst>
                <a:ext uri="{FF2B5EF4-FFF2-40B4-BE49-F238E27FC236}">
                  <a16:creationId xmlns:a16="http://schemas.microsoft.com/office/drawing/2014/main" id="{41134A69-1731-D9A0-2936-82143BF3F68A}"/>
                </a:ext>
              </a:extLst>
            </p:cNvPr>
            <p:cNvCxnSpPr>
              <a:cxnSpLocks/>
            </p:cNvCxnSpPr>
            <p:nvPr/>
          </p:nvCxnSpPr>
          <p:spPr>
            <a:xfrm>
              <a:off x="315020" y="16565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7" name="Straight Connector 376">
              <a:extLst>
                <a:ext uri="{FF2B5EF4-FFF2-40B4-BE49-F238E27FC236}">
                  <a16:creationId xmlns:a16="http://schemas.microsoft.com/office/drawing/2014/main" id="{E6D0E0D8-4C8F-4C94-9568-E2A0E68D6A22}"/>
                </a:ext>
              </a:extLst>
            </p:cNvPr>
            <p:cNvCxnSpPr>
              <a:cxnSpLocks/>
            </p:cNvCxnSpPr>
            <p:nvPr/>
          </p:nvCxnSpPr>
          <p:spPr>
            <a:xfrm>
              <a:off x="315020"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79" name="Straight Connector 378">
              <a:extLst>
                <a:ext uri="{FF2B5EF4-FFF2-40B4-BE49-F238E27FC236}">
                  <a16:creationId xmlns:a16="http://schemas.microsoft.com/office/drawing/2014/main" id="{220DF153-6BC5-9079-A0A2-17A8B1B08B92}"/>
                </a:ext>
              </a:extLst>
            </p:cNvPr>
            <p:cNvCxnSpPr>
              <a:cxnSpLocks/>
            </p:cNvCxnSpPr>
            <p:nvPr/>
          </p:nvCxnSpPr>
          <p:spPr>
            <a:xfrm>
              <a:off x="396863" y="1641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80" name="Straight Connector 379">
              <a:extLst>
                <a:ext uri="{FF2B5EF4-FFF2-40B4-BE49-F238E27FC236}">
                  <a16:creationId xmlns:a16="http://schemas.microsoft.com/office/drawing/2014/main" id="{8F9D331C-B164-A352-5F3E-685454B36695}"/>
                </a:ext>
              </a:extLst>
            </p:cNvPr>
            <p:cNvCxnSpPr>
              <a:cxnSpLocks/>
            </p:cNvCxnSpPr>
            <p:nvPr/>
          </p:nvCxnSpPr>
          <p:spPr>
            <a:xfrm>
              <a:off x="395989" y="227201"/>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3" name="Straight Connector 382">
              <a:extLst>
                <a:ext uri="{FF2B5EF4-FFF2-40B4-BE49-F238E27FC236}">
                  <a16:creationId xmlns:a16="http://schemas.microsoft.com/office/drawing/2014/main" id="{760C4A54-8BED-C3F7-F978-14E2F79EFE0B}"/>
                </a:ext>
              </a:extLst>
            </p:cNvPr>
            <p:cNvCxnSpPr>
              <a:cxnSpLocks/>
            </p:cNvCxnSpPr>
            <p:nvPr/>
          </p:nvCxnSpPr>
          <p:spPr>
            <a:xfrm>
              <a:off x="461252" y="299635"/>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384" name="Rectangle 383">
              <a:extLst>
                <a:ext uri="{FF2B5EF4-FFF2-40B4-BE49-F238E27FC236}">
                  <a16:creationId xmlns:a16="http://schemas.microsoft.com/office/drawing/2014/main" id="{1C462CE3-FFD4-0A66-B0A5-D77998072F67}"/>
                </a:ext>
              </a:extLst>
            </p:cNvPr>
            <p:cNvSpPr/>
            <p:nvPr/>
          </p:nvSpPr>
          <p:spPr>
            <a:xfrm>
              <a:off x="360161" y="107022"/>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5" name="Rectangle 384">
              <a:extLst>
                <a:ext uri="{FF2B5EF4-FFF2-40B4-BE49-F238E27FC236}">
                  <a16:creationId xmlns:a16="http://schemas.microsoft.com/office/drawing/2014/main" id="{D8A24507-57D2-030C-8A7B-7C89E45D26E1}"/>
                </a:ext>
              </a:extLst>
            </p:cNvPr>
            <p:cNvSpPr/>
            <p:nvPr/>
          </p:nvSpPr>
          <p:spPr>
            <a:xfrm rot="10800000">
              <a:off x="439370" y="152246"/>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6" name="Rectangle 385">
              <a:extLst>
                <a:ext uri="{FF2B5EF4-FFF2-40B4-BE49-F238E27FC236}">
                  <a16:creationId xmlns:a16="http://schemas.microsoft.com/office/drawing/2014/main" id="{0D28E15C-6ADF-8182-EBDA-741825BCDC23}"/>
                </a:ext>
              </a:extLst>
            </p:cNvPr>
            <p:cNvSpPr/>
            <p:nvPr/>
          </p:nvSpPr>
          <p:spPr>
            <a:xfrm rot="10800000" flipV="1">
              <a:off x="493981" y="197584"/>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7" name="Oval 386">
              <a:extLst>
                <a:ext uri="{FF2B5EF4-FFF2-40B4-BE49-F238E27FC236}">
                  <a16:creationId xmlns:a16="http://schemas.microsoft.com/office/drawing/2014/main" id="{476DC87C-5F17-ED05-0998-66BD1CC647D6}"/>
                </a:ext>
              </a:extLst>
            </p:cNvPr>
            <p:cNvSpPr/>
            <p:nvPr/>
          </p:nvSpPr>
          <p:spPr>
            <a:xfrm>
              <a:off x="507723" y="24683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88" name="Straight Connector 387">
              <a:extLst>
                <a:ext uri="{FF2B5EF4-FFF2-40B4-BE49-F238E27FC236}">
                  <a16:creationId xmlns:a16="http://schemas.microsoft.com/office/drawing/2014/main" id="{2214211D-AC40-2BB5-A527-55C85975B8D1}"/>
                </a:ext>
              </a:extLst>
            </p:cNvPr>
            <p:cNvCxnSpPr>
              <a:cxnSpLocks/>
            </p:cNvCxnSpPr>
            <p:nvPr/>
          </p:nvCxnSpPr>
          <p:spPr>
            <a:xfrm>
              <a:off x="595723" y="23504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9" name="Straight Connector 388">
              <a:extLst>
                <a:ext uri="{FF2B5EF4-FFF2-40B4-BE49-F238E27FC236}">
                  <a16:creationId xmlns:a16="http://schemas.microsoft.com/office/drawing/2014/main" id="{262EEA86-CB54-CE34-A965-2F8B3193F929}"/>
                </a:ext>
              </a:extLst>
            </p:cNvPr>
            <p:cNvCxnSpPr>
              <a:cxnSpLocks/>
            </p:cNvCxnSpPr>
            <p:nvPr/>
          </p:nvCxnSpPr>
          <p:spPr>
            <a:xfrm>
              <a:off x="654109" y="172818"/>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0" name="Straight Connector 389">
              <a:extLst>
                <a:ext uri="{FF2B5EF4-FFF2-40B4-BE49-F238E27FC236}">
                  <a16:creationId xmlns:a16="http://schemas.microsoft.com/office/drawing/2014/main" id="{84531877-17EC-F21D-3CF4-BF1AA9FA259E}"/>
                </a:ext>
              </a:extLst>
            </p:cNvPr>
            <p:cNvCxnSpPr>
              <a:cxnSpLocks/>
            </p:cNvCxnSpPr>
            <p:nvPr/>
          </p:nvCxnSpPr>
          <p:spPr>
            <a:xfrm>
              <a:off x="732777"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1" name="Straight Connector 390">
              <a:extLst>
                <a:ext uri="{FF2B5EF4-FFF2-40B4-BE49-F238E27FC236}">
                  <a16:creationId xmlns:a16="http://schemas.microsoft.com/office/drawing/2014/main" id="{40F1A255-1701-9A8D-C160-17C69F3AF5D7}"/>
                </a:ext>
              </a:extLst>
            </p:cNvPr>
            <p:cNvCxnSpPr>
              <a:cxnSpLocks/>
            </p:cNvCxnSpPr>
            <p:nvPr/>
          </p:nvCxnSpPr>
          <p:spPr>
            <a:xfrm>
              <a:off x="657812" y="175993"/>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2" name="Straight Connector 391">
              <a:extLst>
                <a:ext uri="{FF2B5EF4-FFF2-40B4-BE49-F238E27FC236}">
                  <a16:creationId xmlns:a16="http://schemas.microsoft.com/office/drawing/2014/main" id="{8E24A98D-7CA0-ADC3-A8F0-3F7FD06B6E5A}"/>
                </a:ext>
              </a:extLst>
            </p:cNvPr>
            <p:cNvCxnSpPr>
              <a:cxnSpLocks/>
            </p:cNvCxnSpPr>
            <p:nvPr/>
          </p:nvCxnSpPr>
          <p:spPr>
            <a:xfrm>
              <a:off x="597840" y="237814"/>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442" name="Triangle 441">
              <a:extLst>
                <a:ext uri="{FF2B5EF4-FFF2-40B4-BE49-F238E27FC236}">
                  <a16:creationId xmlns:a16="http://schemas.microsoft.com/office/drawing/2014/main" id="{E4A9C2B5-5102-A36C-401B-2E89043F2B04}"/>
                </a:ext>
              </a:extLst>
            </p:cNvPr>
            <p:cNvSpPr>
              <a:spLocks noChangeAspect="1"/>
            </p:cNvSpPr>
            <p:nvPr/>
          </p:nvSpPr>
          <p:spPr>
            <a:xfrm flipH="1">
              <a:off x="129117" y="-12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3" name="Triangle 442">
              <a:extLst>
                <a:ext uri="{FF2B5EF4-FFF2-40B4-BE49-F238E27FC236}">
                  <a16:creationId xmlns:a16="http://schemas.microsoft.com/office/drawing/2014/main" id="{133268D2-7E73-1BAC-A6F0-595661BEE112}"/>
                </a:ext>
              </a:extLst>
            </p:cNvPr>
            <p:cNvSpPr>
              <a:spLocks noChangeAspect="1"/>
            </p:cNvSpPr>
            <p:nvPr/>
          </p:nvSpPr>
          <p:spPr>
            <a:xfrm flipH="1">
              <a:off x="215195" y="-128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4" name="Triangle 443">
              <a:extLst>
                <a:ext uri="{FF2B5EF4-FFF2-40B4-BE49-F238E27FC236}">
                  <a16:creationId xmlns:a16="http://schemas.microsoft.com/office/drawing/2014/main" id="{F82CAEC5-8FE4-604B-A710-F97563A920C1}"/>
                </a:ext>
              </a:extLst>
            </p:cNvPr>
            <p:cNvSpPr>
              <a:spLocks noChangeAspect="1"/>
            </p:cNvSpPr>
            <p:nvPr/>
          </p:nvSpPr>
          <p:spPr>
            <a:xfrm flipH="1">
              <a:off x="300785" y="-146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5" name="Triangle 444">
              <a:extLst>
                <a:ext uri="{FF2B5EF4-FFF2-40B4-BE49-F238E27FC236}">
                  <a16:creationId xmlns:a16="http://schemas.microsoft.com/office/drawing/2014/main" id="{13CA6297-4134-B619-C3E1-3693645AAA29}"/>
                </a:ext>
              </a:extLst>
            </p:cNvPr>
            <p:cNvSpPr>
              <a:spLocks noChangeAspect="1"/>
            </p:cNvSpPr>
            <p:nvPr/>
          </p:nvSpPr>
          <p:spPr>
            <a:xfrm flipH="1">
              <a:off x="386863" y="-146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6" name="Triangle 445">
              <a:extLst>
                <a:ext uri="{FF2B5EF4-FFF2-40B4-BE49-F238E27FC236}">
                  <a16:creationId xmlns:a16="http://schemas.microsoft.com/office/drawing/2014/main" id="{7CFEB8DE-4E66-E5AE-2035-8C63D7FFFE4C}"/>
                </a:ext>
              </a:extLst>
            </p:cNvPr>
            <p:cNvSpPr>
              <a:spLocks noChangeAspect="1"/>
            </p:cNvSpPr>
            <p:nvPr/>
          </p:nvSpPr>
          <p:spPr>
            <a:xfrm flipH="1">
              <a:off x="472941" y="-14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7" name="Triangle 446">
              <a:extLst>
                <a:ext uri="{FF2B5EF4-FFF2-40B4-BE49-F238E27FC236}">
                  <a16:creationId xmlns:a16="http://schemas.microsoft.com/office/drawing/2014/main" id="{DD43EE17-4B04-4145-5FD2-7CBE610DF13D}"/>
                </a:ext>
              </a:extLst>
            </p:cNvPr>
            <p:cNvSpPr>
              <a:spLocks noChangeAspect="1"/>
            </p:cNvSpPr>
            <p:nvPr/>
          </p:nvSpPr>
          <p:spPr>
            <a:xfrm flipH="1">
              <a:off x="559019" y="-146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0" name="Triangle 459">
              <a:extLst>
                <a:ext uri="{FF2B5EF4-FFF2-40B4-BE49-F238E27FC236}">
                  <a16:creationId xmlns:a16="http://schemas.microsoft.com/office/drawing/2014/main" id="{206C43BA-F111-3046-0648-B5A8A010EA19}"/>
                </a:ext>
              </a:extLst>
            </p:cNvPr>
            <p:cNvSpPr>
              <a:spLocks noChangeAspect="1"/>
            </p:cNvSpPr>
            <p:nvPr/>
          </p:nvSpPr>
          <p:spPr>
            <a:xfrm flipH="1">
              <a:off x="647131" y="-22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1" name="Triangle 460">
              <a:extLst>
                <a:ext uri="{FF2B5EF4-FFF2-40B4-BE49-F238E27FC236}">
                  <a16:creationId xmlns:a16="http://schemas.microsoft.com/office/drawing/2014/main" id="{3B1E143F-0336-FAD3-B3A8-56E350D399E0}"/>
                </a:ext>
              </a:extLst>
            </p:cNvPr>
            <p:cNvSpPr>
              <a:spLocks noChangeAspect="1"/>
            </p:cNvSpPr>
            <p:nvPr/>
          </p:nvSpPr>
          <p:spPr>
            <a:xfrm flipH="1">
              <a:off x="733209" y="-228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2" name="Triangle 461">
              <a:extLst>
                <a:ext uri="{FF2B5EF4-FFF2-40B4-BE49-F238E27FC236}">
                  <a16:creationId xmlns:a16="http://schemas.microsoft.com/office/drawing/2014/main" id="{E3675398-3673-FBCF-ECE4-C7DB3FDA205C}"/>
                </a:ext>
              </a:extLst>
            </p:cNvPr>
            <p:cNvSpPr>
              <a:spLocks noChangeAspect="1"/>
            </p:cNvSpPr>
            <p:nvPr/>
          </p:nvSpPr>
          <p:spPr>
            <a:xfrm flipH="1">
              <a:off x="819287" y="-22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3" name="Triangle 462">
              <a:extLst>
                <a:ext uri="{FF2B5EF4-FFF2-40B4-BE49-F238E27FC236}">
                  <a16:creationId xmlns:a16="http://schemas.microsoft.com/office/drawing/2014/main" id="{087C926B-A420-239D-E1D6-CDDCD127954D}"/>
                </a:ext>
              </a:extLst>
            </p:cNvPr>
            <p:cNvSpPr>
              <a:spLocks noChangeAspect="1"/>
            </p:cNvSpPr>
            <p:nvPr/>
          </p:nvSpPr>
          <p:spPr>
            <a:xfrm flipH="1">
              <a:off x="905365" y="-227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4" name="Triangle 463">
              <a:extLst>
                <a:ext uri="{FF2B5EF4-FFF2-40B4-BE49-F238E27FC236}">
                  <a16:creationId xmlns:a16="http://schemas.microsoft.com/office/drawing/2014/main" id="{FE2EE930-3F39-B1A2-A6DA-C7BCF3D3BC24}"/>
                </a:ext>
              </a:extLst>
            </p:cNvPr>
            <p:cNvSpPr>
              <a:spLocks noChangeAspect="1"/>
            </p:cNvSpPr>
            <p:nvPr/>
          </p:nvSpPr>
          <p:spPr>
            <a:xfrm flipH="1">
              <a:off x="990955" y="-22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5" name="Triangle 464">
              <a:extLst>
                <a:ext uri="{FF2B5EF4-FFF2-40B4-BE49-F238E27FC236}">
                  <a16:creationId xmlns:a16="http://schemas.microsoft.com/office/drawing/2014/main" id="{8EB1201A-3D6E-6C80-418A-64BEB35BFEED}"/>
                </a:ext>
              </a:extLst>
            </p:cNvPr>
            <p:cNvSpPr>
              <a:spLocks noChangeAspect="1"/>
            </p:cNvSpPr>
            <p:nvPr/>
          </p:nvSpPr>
          <p:spPr>
            <a:xfrm flipH="1">
              <a:off x="1077033" y="-228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6" name="Triangle 465">
              <a:extLst>
                <a:ext uri="{FF2B5EF4-FFF2-40B4-BE49-F238E27FC236}">
                  <a16:creationId xmlns:a16="http://schemas.microsoft.com/office/drawing/2014/main" id="{FFA5C54E-CB37-61F7-7720-5A9198CC4650}"/>
                </a:ext>
              </a:extLst>
            </p:cNvPr>
            <p:cNvSpPr>
              <a:spLocks noChangeAspect="1"/>
            </p:cNvSpPr>
            <p:nvPr/>
          </p:nvSpPr>
          <p:spPr>
            <a:xfrm flipH="1">
              <a:off x="1163111" y="-22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7" name="Triangle 466">
              <a:extLst>
                <a:ext uri="{FF2B5EF4-FFF2-40B4-BE49-F238E27FC236}">
                  <a16:creationId xmlns:a16="http://schemas.microsoft.com/office/drawing/2014/main" id="{5673AFC9-093B-1423-CA61-F67BD8910425}"/>
                </a:ext>
              </a:extLst>
            </p:cNvPr>
            <p:cNvSpPr>
              <a:spLocks noChangeAspect="1"/>
            </p:cNvSpPr>
            <p:nvPr/>
          </p:nvSpPr>
          <p:spPr>
            <a:xfrm flipH="1">
              <a:off x="1249189" y="-227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8" name="Triangle 467">
              <a:extLst>
                <a:ext uri="{FF2B5EF4-FFF2-40B4-BE49-F238E27FC236}">
                  <a16:creationId xmlns:a16="http://schemas.microsoft.com/office/drawing/2014/main" id="{794A556D-606B-1BF8-9117-CD364159F4A4}"/>
                </a:ext>
              </a:extLst>
            </p:cNvPr>
            <p:cNvSpPr>
              <a:spLocks noChangeAspect="1"/>
            </p:cNvSpPr>
            <p:nvPr/>
          </p:nvSpPr>
          <p:spPr>
            <a:xfrm flipH="1">
              <a:off x="1334779" y="-24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9" name="Triangle 468">
              <a:extLst>
                <a:ext uri="{FF2B5EF4-FFF2-40B4-BE49-F238E27FC236}">
                  <a16:creationId xmlns:a16="http://schemas.microsoft.com/office/drawing/2014/main" id="{854EF73B-25C5-26C7-D4C1-48E38BE8CA79}"/>
                </a:ext>
              </a:extLst>
            </p:cNvPr>
            <p:cNvSpPr>
              <a:spLocks noChangeAspect="1"/>
            </p:cNvSpPr>
            <p:nvPr/>
          </p:nvSpPr>
          <p:spPr>
            <a:xfrm flipH="1">
              <a:off x="1420857" y="-246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0" name="Triangle 469">
              <a:extLst>
                <a:ext uri="{FF2B5EF4-FFF2-40B4-BE49-F238E27FC236}">
                  <a16:creationId xmlns:a16="http://schemas.microsoft.com/office/drawing/2014/main" id="{D725EEA2-3EA4-D21C-B495-A3724D2ECCCC}"/>
                </a:ext>
              </a:extLst>
            </p:cNvPr>
            <p:cNvSpPr>
              <a:spLocks noChangeAspect="1"/>
            </p:cNvSpPr>
            <p:nvPr/>
          </p:nvSpPr>
          <p:spPr>
            <a:xfrm flipH="1">
              <a:off x="1506935" y="-24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1" name="Triangle 470">
              <a:extLst>
                <a:ext uri="{FF2B5EF4-FFF2-40B4-BE49-F238E27FC236}">
                  <a16:creationId xmlns:a16="http://schemas.microsoft.com/office/drawing/2014/main" id="{3ED48B55-5FF6-1875-01AC-ECC90B580D2A}"/>
                </a:ext>
              </a:extLst>
            </p:cNvPr>
            <p:cNvSpPr>
              <a:spLocks noChangeAspect="1"/>
            </p:cNvSpPr>
            <p:nvPr/>
          </p:nvSpPr>
          <p:spPr>
            <a:xfrm flipH="1">
              <a:off x="1593013" y="-246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2" name="Triangle 471">
              <a:extLst>
                <a:ext uri="{FF2B5EF4-FFF2-40B4-BE49-F238E27FC236}">
                  <a16:creationId xmlns:a16="http://schemas.microsoft.com/office/drawing/2014/main" id="{8AEB2CA2-4818-EBF6-9D7F-24F623618D67}"/>
                </a:ext>
              </a:extLst>
            </p:cNvPr>
            <p:cNvSpPr>
              <a:spLocks noChangeAspect="1"/>
            </p:cNvSpPr>
            <p:nvPr/>
          </p:nvSpPr>
          <p:spPr>
            <a:xfrm flipH="1">
              <a:off x="1681125" y="-327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3" name="Triangle 472">
              <a:extLst>
                <a:ext uri="{FF2B5EF4-FFF2-40B4-BE49-F238E27FC236}">
                  <a16:creationId xmlns:a16="http://schemas.microsoft.com/office/drawing/2014/main" id="{DB4EEF9D-F5B8-D900-2D81-1E0EC0967E58}"/>
                </a:ext>
              </a:extLst>
            </p:cNvPr>
            <p:cNvSpPr>
              <a:spLocks noChangeAspect="1"/>
            </p:cNvSpPr>
            <p:nvPr/>
          </p:nvSpPr>
          <p:spPr>
            <a:xfrm flipH="1">
              <a:off x="1767203" y="-327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4" name="Triangle 473">
              <a:extLst>
                <a:ext uri="{FF2B5EF4-FFF2-40B4-BE49-F238E27FC236}">
                  <a16:creationId xmlns:a16="http://schemas.microsoft.com/office/drawing/2014/main" id="{00953DE1-CF4F-172B-DD7D-9AE61CFA6BF9}"/>
                </a:ext>
              </a:extLst>
            </p:cNvPr>
            <p:cNvSpPr>
              <a:spLocks noChangeAspect="1"/>
            </p:cNvSpPr>
            <p:nvPr/>
          </p:nvSpPr>
          <p:spPr>
            <a:xfrm flipH="1">
              <a:off x="1853281" y="-327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5" name="Triangle 474">
              <a:extLst>
                <a:ext uri="{FF2B5EF4-FFF2-40B4-BE49-F238E27FC236}">
                  <a16:creationId xmlns:a16="http://schemas.microsoft.com/office/drawing/2014/main" id="{09B75261-2BEF-95DC-BC2B-7F311AB630E9}"/>
                </a:ext>
              </a:extLst>
            </p:cNvPr>
            <p:cNvSpPr>
              <a:spLocks noChangeAspect="1"/>
            </p:cNvSpPr>
            <p:nvPr/>
          </p:nvSpPr>
          <p:spPr>
            <a:xfrm flipH="1">
              <a:off x="1939359" y="-327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5" name="Triangle 494">
              <a:extLst>
                <a:ext uri="{FF2B5EF4-FFF2-40B4-BE49-F238E27FC236}">
                  <a16:creationId xmlns:a16="http://schemas.microsoft.com/office/drawing/2014/main" id="{B0B8B871-8D11-244F-E768-C7B5B797DFF7}"/>
                </a:ext>
              </a:extLst>
            </p:cNvPr>
            <p:cNvSpPr>
              <a:spLocks noChangeAspect="1"/>
            </p:cNvSpPr>
            <p:nvPr/>
          </p:nvSpPr>
          <p:spPr>
            <a:xfrm flipH="1">
              <a:off x="2024461" y="-327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6" name="Triangle 495">
              <a:extLst>
                <a:ext uri="{FF2B5EF4-FFF2-40B4-BE49-F238E27FC236}">
                  <a16:creationId xmlns:a16="http://schemas.microsoft.com/office/drawing/2014/main" id="{21321126-AF49-EE6F-8BD6-E90D2C6A7908}"/>
                </a:ext>
              </a:extLst>
            </p:cNvPr>
            <p:cNvSpPr>
              <a:spLocks noChangeAspect="1"/>
            </p:cNvSpPr>
            <p:nvPr/>
          </p:nvSpPr>
          <p:spPr>
            <a:xfrm flipH="1">
              <a:off x="2110539" y="-327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7" name="Triangle 496">
              <a:extLst>
                <a:ext uri="{FF2B5EF4-FFF2-40B4-BE49-F238E27FC236}">
                  <a16:creationId xmlns:a16="http://schemas.microsoft.com/office/drawing/2014/main" id="{4E423E98-A956-3200-EE73-4D99954C1F83}"/>
                </a:ext>
              </a:extLst>
            </p:cNvPr>
            <p:cNvSpPr>
              <a:spLocks noChangeAspect="1"/>
            </p:cNvSpPr>
            <p:nvPr/>
          </p:nvSpPr>
          <p:spPr>
            <a:xfrm flipH="1">
              <a:off x="2198651" y="-409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8" name="Triangle 497">
              <a:extLst>
                <a:ext uri="{FF2B5EF4-FFF2-40B4-BE49-F238E27FC236}">
                  <a16:creationId xmlns:a16="http://schemas.microsoft.com/office/drawing/2014/main" id="{08D19B43-A3B9-5B31-767A-496C216143B7}"/>
                </a:ext>
              </a:extLst>
            </p:cNvPr>
            <p:cNvSpPr>
              <a:spLocks noChangeAspect="1"/>
            </p:cNvSpPr>
            <p:nvPr/>
          </p:nvSpPr>
          <p:spPr>
            <a:xfrm flipH="1">
              <a:off x="2284729" y="-409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9" name="Triangle 498">
              <a:extLst>
                <a:ext uri="{FF2B5EF4-FFF2-40B4-BE49-F238E27FC236}">
                  <a16:creationId xmlns:a16="http://schemas.microsoft.com/office/drawing/2014/main" id="{0EC6F99C-4A5E-26F5-2FA1-47E294CA429D}"/>
                </a:ext>
              </a:extLst>
            </p:cNvPr>
            <p:cNvSpPr>
              <a:spLocks noChangeAspect="1"/>
            </p:cNvSpPr>
            <p:nvPr/>
          </p:nvSpPr>
          <p:spPr>
            <a:xfrm flipH="1">
              <a:off x="2370807" y="-409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0" name="Triangle 499">
              <a:extLst>
                <a:ext uri="{FF2B5EF4-FFF2-40B4-BE49-F238E27FC236}">
                  <a16:creationId xmlns:a16="http://schemas.microsoft.com/office/drawing/2014/main" id="{6ECFD12C-2FDD-E5D4-81A4-76BEC531B48E}"/>
                </a:ext>
              </a:extLst>
            </p:cNvPr>
            <p:cNvSpPr>
              <a:spLocks noChangeAspect="1"/>
            </p:cNvSpPr>
            <p:nvPr/>
          </p:nvSpPr>
          <p:spPr>
            <a:xfrm flipH="1">
              <a:off x="2456885" y="-409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1" name="Triangle 500">
              <a:extLst>
                <a:ext uri="{FF2B5EF4-FFF2-40B4-BE49-F238E27FC236}">
                  <a16:creationId xmlns:a16="http://schemas.microsoft.com/office/drawing/2014/main" id="{417E3761-B837-F537-3D99-F5E7C3EA50BE}"/>
                </a:ext>
              </a:extLst>
            </p:cNvPr>
            <p:cNvSpPr>
              <a:spLocks noChangeAspect="1"/>
            </p:cNvSpPr>
            <p:nvPr/>
          </p:nvSpPr>
          <p:spPr>
            <a:xfrm flipH="1">
              <a:off x="2542475" y="-409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2" name="Triangle 501">
              <a:extLst>
                <a:ext uri="{FF2B5EF4-FFF2-40B4-BE49-F238E27FC236}">
                  <a16:creationId xmlns:a16="http://schemas.microsoft.com/office/drawing/2014/main" id="{B813CDBE-A1CE-3032-F4CB-06B204B8A5E8}"/>
                </a:ext>
              </a:extLst>
            </p:cNvPr>
            <p:cNvSpPr>
              <a:spLocks noChangeAspect="1"/>
            </p:cNvSpPr>
            <p:nvPr/>
          </p:nvSpPr>
          <p:spPr>
            <a:xfrm flipH="1">
              <a:off x="2628553" y="-409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3" name="Triangle 502">
              <a:extLst>
                <a:ext uri="{FF2B5EF4-FFF2-40B4-BE49-F238E27FC236}">
                  <a16:creationId xmlns:a16="http://schemas.microsoft.com/office/drawing/2014/main" id="{5409B58F-4BFF-F425-E27A-6C0C4F7F7367}"/>
                </a:ext>
              </a:extLst>
            </p:cNvPr>
            <p:cNvSpPr>
              <a:spLocks noChangeAspect="1"/>
            </p:cNvSpPr>
            <p:nvPr/>
          </p:nvSpPr>
          <p:spPr>
            <a:xfrm flipH="1">
              <a:off x="2714631" y="-409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4" name="Triangle 503">
              <a:extLst>
                <a:ext uri="{FF2B5EF4-FFF2-40B4-BE49-F238E27FC236}">
                  <a16:creationId xmlns:a16="http://schemas.microsoft.com/office/drawing/2014/main" id="{3D0C8BDA-6195-5FAF-D2C5-CF5208931281}"/>
                </a:ext>
              </a:extLst>
            </p:cNvPr>
            <p:cNvSpPr>
              <a:spLocks noChangeAspect="1"/>
            </p:cNvSpPr>
            <p:nvPr/>
          </p:nvSpPr>
          <p:spPr>
            <a:xfrm flipH="1">
              <a:off x="2800709" y="-409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5" name="Triangle 504">
              <a:extLst>
                <a:ext uri="{FF2B5EF4-FFF2-40B4-BE49-F238E27FC236}">
                  <a16:creationId xmlns:a16="http://schemas.microsoft.com/office/drawing/2014/main" id="{FFEA4BB0-AEE5-F03E-455C-2CFFD3773215}"/>
                </a:ext>
              </a:extLst>
            </p:cNvPr>
            <p:cNvSpPr>
              <a:spLocks noChangeAspect="1"/>
            </p:cNvSpPr>
            <p:nvPr/>
          </p:nvSpPr>
          <p:spPr>
            <a:xfrm flipH="1">
              <a:off x="2886299" y="-42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6" name="Triangle 505">
              <a:extLst>
                <a:ext uri="{FF2B5EF4-FFF2-40B4-BE49-F238E27FC236}">
                  <a16:creationId xmlns:a16="http://schemas.microsoft.com/office/drawing/2014/main" id="{D68D5281-DF3C-7E19-6B5A-A7C406CD9687}"/>
                </a:ext>
              </a:extLst>
            </p:cNvPr>
            <p:cNvSpPr>
              <a:spLocks noChangeAspect="1"/>
            </p:cNvSpPr>
            <p:nvPr/>
          </p:nvSpPr>
          <p:spPr>
            <a:xfrm flipH="1">
              <a:off x="2972377" y="-42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7" name="Triangle 506">
              <a:extLst>
                <a:ext uri="{FF2B5EF4-FFF2-40B4-BE49-F238E27FC236}">
                  <a16:creationId xmlns:a16="http://schemas.microsoft.com/office/drawing/2014/main" id="{303B68BD-F791-3FF5-F92D-BD53F88CA2ED}"/>
                </a:ext>
              </a:extLst>
            </p:cNvPr>
            <p:cNvSpPr>
              <a:spLocks noChangeAspect="1"/>
            </p:cNvSpPr>
            <p:nvPr/>
          </p:nvSpPr>
          <p:spPr>
            <a:xfrm flipH="1">
              <a:off x="3058455" y="-427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8" name="Triangle 507">
              <a:extLst>
                <a:ext uri="{FF2B5EF4-FFF2-40B4-BE49-F238E27FC236}">
                  <a16:creationId xmlns:a16="http://schemas.microsoft.com/office/drawing/2014/main" id="{62E0807A-9746-F531-FD06-8C2A88D0E9BA}"/>
                </a:ext>
              </a:extLst>
            </p:cNvPr>
            <p:cNvSpPr>
              <a:spLocks noChangeAspect="1"/>
            </p:cNvSpPr>
            <p:nvPr/>
          </p:nvSpPr>
          <p:spPr>
            <a:xfrm flipH="1">
              <a:off x="3144533" y="-427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9" name="Triangle 508">
              <a:extLst>
                <a:ext uri="{FF2B5EF4-FFF2-40B4-BE49-F238E27FC236}">
                  <a16:creationId xmlns:a16="http://schemas.microsoft.com/office/drawing/2014/main" id="{78686767-EDF6-55F5-ADD5-0815D0726E15}"/>
                </a:ext>
              </a:extLst>
            </p:cNvPr>
            <p:cNvSpPr>
              <a:spLocks noChangeAspect="1"/>
            </p:cNvSpPr>
            <p:nvPr/>
          </p:nvSpPr>
          <p:spPr>
            <a:xfrm flipH="1">
              <a:off x="3232645" y="-508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0" name="Triangle 509">
              <a:extLst>
                <a:ext uri="{FF2B5EF4-FFF2-40B4-BE49-F238E27FC236}">
                  <a16:creationId xmlns:a16="http://schemas.microsoft.com/office/drawing/2014/main" id="{ED0055B2-A3E1-86FE-42E6-F83E0277BD02}"/>
                </a:ext>
              </a:extLst>
            </p:cNvPr>
            <p:cNvSpPr>
              <a:spLocks noChangeAspect="1"/>
            </p:cNvSpPr>
            <p:nvPr/>
          </p:nvSpPr>
          <p:spPr>
            <a:xfrm flipH="1">
              <a:off x="3318723" y="-508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1" name="Triangle 510">
              <a:extLst>
                <a:ext uri="{FF2B5EF4-FFF2-40B4-BE49-F238E27FC236}">
                  <a16:creationId xmlns:a16="http://schemas.microsoft.com/office/drawing/2014/main" id="{13C6F10F-CC62-61B2-FC2E-4BD6DF4EA2A8}"/>
                </a:ext>
              </a:extLst>
            </p:cNvPr>
            <p:cNvSpPr>
              <a:spLocks noChangeAspect="1"/>
            </p:cNvSpPr>
            <p:nvPr/>
          </p:nvSpPr>
          <p:spPr>
            <a:xfrm flipH="1">
              <a:off x="3404801" y="-50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 name="Triangle 511">
              <a:extLst>
                <a:ext uri="{FF2B5EF4-FFF2-40B4-BE49-F238E27FC236}">
                  <a16:creationId xmlns:a16="http://schemas.microsoft.com/office/drawing/2014/main" id="{EE630A0A-DDB0-2EAA-0CCC-8296B02DBAD8}"/>
                </a:ext>
              </a:extLst>
            </p:cNvPr>
            <p:cNvSpPr>
              <a:spLocks noChangeAspect="1"/>
            </p:cNvSpPr>
            <p:nvPr/>
          </p:nvSpPr>
          <p:spPr>
            <a:xfrm flipH="1">
              <a:off x="3490879" y="-50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3" name="Triangle 512">
              <a:extLst>
                <a:ext uri="{FF2B5EF4-FFF2-40B4-BE49-F238E27FC236}">
                  <a16:creationId xmlns:a16="http://schemas.microsoft.com/office/drawing/2014/main" id="{06CBF9EE-7702-93F0-2690-8F45C2F285D6}"/>
                </a:ext>
              </a:extLst>
            </p:cNvPr>
            <p:cNvSpPr>
              <a:spLocks noChangeAspect="1"/>
            </p:cNvSpPr>
            <p:nvPr/>
          </p:nvSpPr>
          <p:spPr>
            <a:xfrm flipH="1">
              <a:off x="3580112" y="-43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4" name="Triangle 513">
              <a:extLst>
                <a:ext uri="{FF2B5EF4-FFF2-40B4-BE49-F238E27FC236}">
                  <a16:creationId xmlns:a16="http://schemas.microsoft.com/office/drawing/2014/main" id="{1E49A369-6ED0-A1FD-DD38-5C671930CA15}"/>
                </a:ext>
              </a:extLst>
            </p:cNvPr>
            <p:cNvSpPr>
              <a:spLocks noChangeAspect="1"/>
            </p:cNvSpPr>
            <p:nvPr/>
          </p:nvSpPr>
          <p:spPr>
            <a:xfrm flipH="1">
              <a:off x="3666190" y="-43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5" name="Triangle 514">
              <a:extLst>
                <a:ext uri="{FF2B5EF4-FFF2-40B4-BE49-F238E27FC236}">
                  <a16:creationId xmlns:a16="http://schemas.microsoft.com/office/drawing/2014/main" id="{92625C68-F102-A797-DECD-3A2400FC7E26}"/>
                </a:ext>
              </a:extLst>
            </p:cNvPr>
            <p:cNvSpPr>
              <a:spLocks noChangeAspect="1"/>
            </p:cNvSpPr>
            <p:nvPr/>
          </p:nvSpPr>
          <p:spPr>
            <a:xfrm flipH="1">
              <a:off x="3751780" y="-438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6" name="Triangle 515">
              <a:extLst>
                <a:ext uri="{FF2B5EF4-FFF2-40B4-BE49-F238E27FC236}">
                  <a16:creationId xmlns:a16="http://schemas.microsoft.com/office/drawing/2014/main" id="{B0CA775F-8919-05C3-AD9F-DAA5EE23F1C2}"/>
                </a:ext>
              </a:extLst>
            </p:cNvPr>
            <p:cNvSpPr>
              <a:spLocks noChangeAspect="1"/>
            </p:cNvSpPr>
            <p:nvPr/>
          </p:nvSpPr>
          <p:spPr>
            <a:xfrm flipH="1">
              <a:off x="3837858" y="-438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7" name="Triangle 516">
              <a:extLst>
                <a:ext uri="{FF2B5EF4-FFF2-40B4-BE49-F238E27FC236}">
                  <a16:creationId xmlns:a16="http://schemas.microsoft.com/office/drawing/2014/main" id="{81F2DD04-44AD-F6AD-D05D-29FAAA491349}"/>
                </a:ext>
              </a:extLst>
            </p:cNvPr>
            <p:cNvSpPr>
              <a:spLocks noChangeAspect="1"/>
            </p:cNvSpPr>
            <p:nvPr/>
          </p:nvSpPr>
          <p:spPr>
            <a:xfrm flipH="1">
              <a:off x="3923936" y="-43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8" name="Triangle 517">
              <a:extLst>
                <a:ext uri="{FF2B5EF4-FFF2-40B4-BE49-F238E27FC236}">
                  <a16:creationId xmlns:a16="http://schemas.microsoft.com/office/drawing/2014/main" id="{69B40678-E936-2AEE-39CB-D1B255BD1162}"/>
                </a:ext>
              </a:extLst>
            </p:cNvPr>
            <p:cNvSpPr>
              <a:spLocks noChangeAspect="1"/>
            </p:cNvSpPr>
            <p:nvPr/>
          </p:nvSpPr>
          <p:spPr>
            <a:xfrm flipH="1">
              <a:off x="4010014" y="-43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9" name="Triangle 518">
              <a:extLst>
                <a:ext uri="{FF2B5EF4-FFF2-40B4-BE49-F238E27FC236}">
                  <a16:creationId xmlns:a16="http://schemas.microsoft.com/office/drawing/2014/main" id="{FB0D7B52-3F92-80CD-E137-7065119ACCA6}"/>
                </a:ext>
              </a:extLst>
            </p:cNvPr>
            <p:cNvSpPr>
              <a:spLocks noChangeAspect="1"/>
            </p:cNvSpPr>
            <p:nvPr/>
          </p:nvSpPr>
          <p:spPr>
            <a:xfrm flipH="1">
              <a:off x="4095604" y="-457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0" name="Triangle 519">
              <a:extLst>
                <a:ext uri="{FF2B5EF4-FFF2-40B4-BE49-F238E27FC236}">
                  <a16:creationId xmlns:a16="http://schemas.microsoft.com/office/drawing/2014/main" id="{BA1D21DD-A6CF-E616-6F71-160E975656C0}"/>
                </a:ext>
              </a:extLst>
            </p:cNvPr>
            <p:cNvSpPr>
              <a:spLocks noChangeAspect="1"/>
            </p:cNvSpPr>
            <p:nvPr/>
          </p:nvSpPr>
          <p:spPr>
            <a:xfrm flipH="1">
              <a:off x="4181682" y="-456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1" name="Triangle 520">
              <a:extLst>
                <a:ext uri="{FF2B5EF4-FFF2-40B4-BE49-F238E27FC236}">
                  <a16:creationId xmlns:a16="http://schemas.microsoft.com/office/drawing/2014/main" id="{DD9D60E9-6CA7-7B7D-BDD6-4080065A5177}"/>
                </a:ext>
              </a:extLst>
            </p:cNvPr>
            <p:cNvSpPr>
              <a:spLocks noChangeAspect="1"/>
            </p:cNvSpPr>
            <p:nvPr/>
          </p:nvSpPr>
          <p:spPr>
            <a:xfrm flipH="1">
              <a:off x="4267760" y="-456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2" name="Triangle 521">
              <a:extLst>
                <a:ext uri="{FF2B5EF4-FFF2-40B4-BE49-F238E27FC236}">
                  <a16:creationId xmlns:a16="http://schemas.microsoft.com/office/drawing/2014/main" id="{A9458623-2BF2-8CDF-17EE-F410682CB8AA}"/>
                </a:ext>
              </a:extLst>
            </p:cNvPr>
            <p:cNvSpPr>
              <a:spLocks noChangeAspect="1"/>
            </p:cNvSpPr>
            <p:nvPr/>
          </p:nvSpPr>
          <p:spPr>
            <a:xfrm flipH="1">
              <a:off x="4353838" y="-456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3" name="Triangle 522">
              <a:extLst>
                <a:ext uri="{FF2B5EF4-FFF2-40B4-BE49-F238E27FC236}">
                  <a16:creationId xmlns:a16="http://schemas.microsoft.com/office/drawing/2014/main" id="{3CA6F93C-4907-3EF4-F4BB-42B16132EBAC}"/>
                </a:ext>
              </a:extLst>
            </p:cNvPr>
            <p:cNvSpPr>
              <a:spLocks noChangeAspect="1"/>
            </p:cNvSpPr>
            <p:nvPr/>
          </p:nvSpPr>
          <p:spPr>
            <a:xfrm flipH="1">
              <a:off x="4441950" y="-538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4" name="Triangle 523">
              <a:extLst>
                <a:ext uri="{FF2B5EF4-FFF2-40B4-BE49-F238E27FC236}">
                  <a16:creationId xmlns:a16="http://schemas.microsoft.com/office/drawing/2014/main" id="{4FE81301-1BA7-02D2-1292-4069A7E84215}"/>
                </a:ext>
              </a:extLst>
            </p:cNvPr>
            <p:cNvSpPr>
              <a:spLocks noChangeAspect="1"/>
            </p:cNvSpPr>
            <p:nvPr/>
          </p:nvSpPr>
          <p:spPr>
            <a:xfrm flipH="1">
              <a:off x="4528028" y="-53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5" name="Triangle 524">
              <a:extLst>
                <a:ext uri="{FF2B5EF4-FFF2-40B4-BE49-F238E27FC236}">
                  <a16:creationId xmlns:a16="http://schemas.microsoft.com/office/drawing/2014/main" id="{6170FDD8-E1DA-49F9-F5CA-863390DD2CCE}"/>
                </a:ext>
              </a:extLst>
            </p:cNvPr>
            <p:cNvSpPr>
              <a:spLocks noChangeAspect="1"/>
            </p:cNvSpPr>
            <p:nvPr/>
          </p:nvSpPr>
          <p:spPr>
            <a:xfrm flipH="1">
              <a:off x="4614106" y="-53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6" name="Triangle 525">
              <a:extLst>
                <a:ext uri="{FF2B5EF4-FFF2-40B4-BE49-F238E27FC236}">
                  <a16:creationId xmlns:a16="http://schemas.microsoft.com/office/drawing/2014/main" id="{7D63B52D-D0AC-5D10-EC5A-6D62B7007F5B}"/>
                </a:ext>
              </a:extLst>
            </p:cNvPr>
            <p:cNvSpPr>
              <a:spLocks noChangeAspect="1"/>
            </p:cNvSpPr>
            <p:nvPr/>
          </p:nvSpPr>
          <p:spPr>
            <a:xfrm flipH="1">
              <a:off x="4700184" y="-538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7" name="Triangle 526">
              <a:extLst>
                <a:ext uri="{FF2B5EF4-FFF2-40B4-BE49-F238E27FC236}">
                  <a16:creationId xmlns:a16="http://schemas.microsoft.com/office/drawing/2014/main" id="{9361F2A5-0498-8F94-4C37-4D0EBD2958E6}"/>
                </a:ext>
              </a:extLst>
            </p:cNvPr>
            <p:cNvSpPr>
              <a:spLocks noChangeAspect="1"/>
            </p:cNvSpPr>
            <p:nvPr/>
          </p:nvSpPr>
          <p:spPr>
            <a:xfrm flipH="1">
              <a:off x="4785286" y="-538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8" name="Triangle 527">
              <a:extLst>
                <a:ext uri="{FF2B5EF4-FFF2-40B4-BE49-F238E27FC236}">
                  <a16:creationId xmlns:a16="http://schemas.microsoft.com/office/drawing/2014/main" id="{84159249-A579-5718-132B-980EEB0DCDCA}"/>
                </a:ext>
              </a:extLst>
            </p:cNvPr>
            <p:cNvSpPr>
              <a:spLocks noChangeAspect="1"/>
            </p:cNvSpPr>
            <p:nvPr/>
          </p:nvSpPr>
          <p:spPr>
            <a:xfrm flipH="1">
              <a:off x="4871364" y="-53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9" name="Triangle 528">
              <a:extLst>
                <a:ext uri="{FF2B5EF4-FFF2-40B4-BE49-F238E27FC236}">
                  <a16:creationId xmlns:a16="http://schemas.microsoft.com/office/drawing/2014/main" id="{A7E4915D-0A9D-F675-8808-80FB26C8E0AB}"/>
                </a:ext>
              </a:extLst>
            </p:cNvPr>
            <p:cNvSpPr>
              <a:spLocks noChangeAspect="1"/>
            </p:cNvSpPr>
            <p:nvPr/>
          </p:nvSpPr>
          <p:spPr>
            <a:xfrm flipH="1">
              <a:off x="4959476" y="-30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0" name="Triangle 529">
              <a:extLst>
                <a:ext uri="{FF2B5EF4-FFF2-40B4-BE49-F238E27FC236}">
                  <a16:creationId xmlns:a16="http://schemas.microsoft.com/office/drawing/2014/main" id="{B9CF90D0-EDFD-1E7A-F731-D6E174A29D4E}"/>
                </a:ext>
              </a:extLst>
            </p:cNvPr>
            <p:cNvSpPr>
              <a:spLocks noChangeAspect="1"/>
            </p:cNvSpPr>
            <p:nvPr/>
          </p:nvSpPr>
          <p:spPr>
            <a:xfrm flipH="1">
              <a:off x="5045554" y="-302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1" name="Triangle 530">
              <a:extLst>
                <a:ext uri="{FF2B5EF4-FFF2-40B4-BE49-F238E27FC236}">
                  <a16:creationId xmlns:a16="http://schemas.microsoft.com/office/drawing/2014/main" id="{945A1094-A8D4-F096-765A-FEB0F939CF0F}"/>
                </a:ext>
              </a:extLst>
            </p:cNvPr>
            <p:cNvSpPr>
              <a:spLocks noChangeAspect="1"/>
            </p:cNvSpPr>
            <p:nvPr/>
          </p:nvSpPr>
          <p:spPr>
            <a:xfrm flipH="1">
              <a:off x="5131632" y="-30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2" name="Triangle 531">
              <a:extLst>
                <a:ext uri="{FF2B5EF4-FFF2-40B4-BE49-F238E27FC236}">
                  <a16:creationId xmlns:a16="http://schemas.microsoft.com/office/drawing/2014/main" id="{AEBA9CD2-9A1F-C9B5-315E-17519D66D4B5}"/>
                </a:ext>
              </a:extLst>
            </p:cNvPr>
            <p:cNvSpPr>
              <a:spLocks noChangeAspect="1"/>
            </p:cNvSpPr>
            <p:nvPr/>
          </p:nvSpPr>
          <p:spPr>
            <a:xfrm flipH="1">
              <a:off x="5217710" y="-302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3" name="Triangle 532">
              <a:extLst>
                <a:ext uri="{FF2B5EF4-FFF2-40B4-BE49-F238E27FC236}">
                  <a16:creationId xmlns:a16="http://schemas.microsoft.com/office/drawing/2014/main" id="{A709C65B-3C4D-1C3E-66A9-65CCA534E89B}"/>
                </a:ext>
              </a:extLst>
            </p:cNvPr>
            <p:cNvSpPr>
              <a:spLocks noChangeAspect="1"/>
            </p:cNvSpPr>
            <p:nvPr/>
          </p:nvSpPr>
          <p:spPr>
            <a:xfrm flipH="1">
              <a:off x="5303300" y="-30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4" name="Triangle 533">
              <a:extLst>
                <a:ext uri="{FF2B5EF4-FFF2-40B4-BE49-F238E27FC236}">
                  <a16:creationId xmlns:a16="http://schemas.microsoft.com/office/drawing/2014/main" id="{1F8050BC-C798-1B21-22A2-2970D9D99BE9}"/>
                </a:ext>
              </a:extLst>
            </p:cNvPr>
            <p:cNvSpPr>
              <a:spLocks noChangeAspect="1"/>
            </p:cNvSpPr>
            <p:nvPr/>
          </p:nvSpPr>
          <p:spPr>
            <a:xfrm flipH="1">
              <a:off x="5389378" y="-302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5" name="Triangle 534">
              <a:extLst>
                <a:ext uri="{FF2B5EF4-FFF2-40B4-BE49-F238E27FC236}">
                  <a16:creationId xmlns:a16="http://schemas.microsoft.com/office/drawing/2014/main" id="{087ECC5A-6A3C-5332-58FC-A0B817772AEA}"/>
                </a:ext>
              </a:extLst>
            </p:cNvPr>
            <p:cNvSpPr>
              <a:spLocks noChangeAspect="1"/>
            </p:cNvSpPr>
            <p:nvPr/>
          </p:nvSpPr>
          <p:spPr>
            <a:xfrm flipH="1">
              <a:off x="5475456" y="-30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6" name="Triangle 535">
              <a:extLst>
                <a:ext uri="{FF2B5EF4-FFF2-40B4-BE49-F238E27FC236}">
                  <a16:creationId xmlns:a16="http://schemas.microsoft.com/office/drawing/2014/main" id="{CEA4C966-11D7-455F-6BE7-F7A521A68F0C}"/>
                </a:ext>
              </a:extLst>
            </p:cNvPr>
            <p:cNvSpPr>
              <a:spLocks noChangeAspect="1"/>
            </p:cNvSpPr>
            <p:nvPr/>
          </p:nvSpPr>
          <p:spPr>
            <a:xfrm flipH="1">
              <a:off x="5561534" y="-302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7" name="Triangle 536">
              <a:extLst>
                <a:ext uri="{FF2B5EF4-FFF2-40B4-BE49-F238E27FC236}">
                  <a16:creationId xmlns:a16="http://schemas.microsoft.com/office/drawing/2014/main" id="{C259271A-FB5A-B398-643C-537C48518C7A}"/>
                </a:ext>
              </a:extLst>
            </p:cNvPr>
            <p:cNvSpPr>
              <a:spLocks noChangeAspect="1"/>
            </p:cNvSpPr>
            <p:nvPr/>
          </p:nvSpPr>
          <p:spPr>
            <a:xfrm flipH="1">
              <a:off x="5647124" y="-32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8" name="Triangle 537">
              <a:extLst>
                <a:ext uri="{FF2B5EF4-FFF2-40B4-BE49-F238E27FC236}">
                  <a16:creationId xmlns:a16="http://schemas.microsoft.com/office/drawing/2014/main" id="{E990350A-BFB0-43C8-4AC9-848DEC3506D0}"/>
                </a:ext>
              </a:extLst>
            </p:cNvPr>
            <p:cNvSpPr>
              <a:spLocks noChangeAspect="1"/>
            </p:cNvSpPr>
            <p:nvPr/>
          </p:nvSpPr>
          <p:spPr>
            <a:xfrm flipH="1">
              <a:off x="5733202" y="-320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9" name="Triangle 538">
              <a:extLst>
                <a:ext uri="{FF2B5EF4-FFF2-40B4-BE49-F238E27FC236}">
                  <a16:creationId xmlns:a16="http://schemas.microsoft.com/office/drawing/2014/main" id="{C370DDF3-49AC-AAD1-9258-71A355A05303}"/>
                </a:ext>
              </a:extLst>
            </p:cNvPr>
            <p:cNvSpPr>
              <a:spLocks noChangeAspect="1"/>
            </p:cNvSpPr>
            <p:nvPr/>
          </p:nvSpPr>
          <p:spPr>
            <a:xfrm flipH="1">
              <a:off x="5819280" y="-32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0" name="Triangle 539">
              <a:extLst>
                <a:ext uri="{FF2B5EF4-FFF2-40B4-BE49-F238E27FC236}">
                  <a16:creationId xmlns:a16="http://schemas.microsoft.com/office/drawing/2014/main" id="{52C7E97A-7159-44AB-CB52-C90964EDCDCA}"/>
                </a:ext>
              </a:extLst>
            </p:cNvPr>
            <p:cNvSpPr>
              <a:spLocks noChangeAspect="1"/>
            </p:cNvSpPr>
            <p:nvPr/>
          </p:nvSpPr>
          <p:spPr>
            <a:xfrm flipH="1">
              <a:off x="5905358" y="-320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1" name="Triangle 540">
              <a:extLst>
                <a:ext uri="{FF2B5EF4-FFF2-40B4-BE49-F238E27FC236}">
                  <a16:creationId xmlns:a16="http://schemas.microsoft.com/office/drawing/2014/main" id="{73F44186-913F-9552-77DB-963B1E006B85}"/>
                </a:ext>
              </a:extLst>
            </p:cNvPr>
            <p:cNvSpPr>
              <a:spLocks noChangeAspect="1"/>
            </p:cNvSpPr>
            <p:nvPr/>
          </p:nvSpPr>
          <p:spPr>
            <a:xfrm flipH="1">
              <a:off x="5993470" y="-40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2" name="Triangle 541">
              <a:extLst>
                <a:ext uri="{FF2B5EF4-FFF2-40B4-BE49-F238E27FC236}">
                  <a16:creationId xmlns:a16="http://schemas.microsoft.com/office/drawing/2014/main" id="{C9DD9253-5214-E17B-058B-7CD642724457}"/>
                </a:ext>
              </a:extLst>
            </p:cNvPr>
            <p:cNvSpPr>
              <a:spLocks noChangeAspect="1"/>
            </p:cNvSpPr>
            <p:nvPr/>
          </p:nvSpPr>
          <p:spPr>
            <a:xfrm flipH="1">
              <a:off x="6079548" y="-40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3" name="Triangle 542">
              <a:extLst>
                <a:ext uri="{FF2B5EF4-FFF2-40B4-BE49-F238E27FC236}">
                  <a16:creationId xmlns:a16="http://schemas.microsoft.com/office/drawing/2014/main" id="{718E6815-29BE-24F1-0BB7-E5A31C370940}"/>
                </a:ext>
              </a:extLst>
            </p:cNvPr>
            <p:cNvSpPr>
              <a:spLocks noChangeAspect="1"/>
            </p:cNvSpPr>
            <p:nvPr/>
          </p:nvSpPr>
          <p:spPr>
            <a:xfrm flipH="1">
              <a:off x="6165626" y="-402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4" name="Triangle 543">
              <a:extLst>
                <a:ext uri="{FF2B5EF4-FFF2-40B4-BE49-F238E27FC236}">
                  <a16:creationId xmlns:a16="http://schemas.microsoft.com/office/drawing/2014/main" id="{0EC263E4-ADE9-F81D-A87F-909EEA23F103}"/>
                </a:ext>
              </a:extLst>
            </p:cNvPr>
            <p:cNvSpPr>
              <a:spLocks noChangeAspect="1"/>
            </p:cNvSpPr>
            <p:nvPr/>
          </p:nvSpPr>
          <p:spPr>
            <a:xfrm flipH="1">
              <a:off x="6251704" y="-402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5" name="Triangle 544">
              <a:extLst>
                <a:ext uri="{FF2B5EF4-FFF2-40B4-BE49-F238E27FC236}">
                  <a16:creationId xmlns:a16="http://schemas.microsoft.com/office/drawing/2014/main" id="{3808FD15-09A9-109F-AEF8-C6FF7E6AF108}"/>
                </a:ext>
              </a:extLst>
            </p:cNvPr>
            <p:cNvSpPr>
              <a:spLocks noChangeAspect="1"/>
            </p:cNvSpPr>
            <p:nvPr/>
          </p:nvSpPr>
          <p:spPr>
            <a:xfrm flipH="1">
              <a:off x="6340937" y="-40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6" name="Triangle 545">
              <a:extLst>
                <a:ext uri="{FF2B5EF4-FFF2-40B4-BE49-F238E27FC236}">
                  <a16:creationId xmlns:a16="http://schemas.microsoft.com/office/drawing/2014/main" id="{56EC3068-8068-DA7E-DF1A-C2E8A0A2C3D2}"/>
                </a:ext>
              </a:extLst>
            </p:cNvPr>
            <p:cNvSpPr>
              <a:spLocks noChangeAspect="1"/>
            </p:cNvSpPr>
            <p:nvPr/>
          </p:nvSpPr>
          <p:spPr>
            <a:xfrm flipH="1">
              <a:off x="6427015" y="-40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7" name="Triangle 546">
              <a:extLst>
                <a:ext uri="{FF2B5EF4-FFF2-40B4-BE49-F238E27FC236}">
                  <a16:creationId xmlns:a16="http://schemas.microsoft.com/office/drawing/2014/main" id="{013CBFF2-1FC8-7EA0-3E8E-98A9DCDA1B98}"/>
                </a:ext>
              </a:extLst>
            </p:cNvPr>
            <p:cNvSpPr>
              <a:spLocks noChangeAspect="1"/>
            </p:cNvSpPr>
            <p:nvPr/>
          </p:nvSpPr>
          <p:spPr>
            <a:xfrm flipH="1">
              <a:off x="6515127" y="-483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8" name="Triangle 547">
              <a:extLst>
                <a:ext uri="{FF2B5EF4-FFF2-40B4-BE49-F238E27FC236}">
                  <a16:creationId xmlns:a16="http://schemas.microsoft.com/office/drawing/2014/main" id="{9A8DC696-B62B-8F56-9114-90EE1460C772}"/>
                </a:ext>
              </a:extLst>
            </p:cNvPr>
            <p:cNvSpPr>
              <a:spLocks noChangeAspect="1"/>
            </p:cNvSpPr>
            <p:nvPr/>
          </p:nvSpPr>
          <p:spPr>
            <a:xfrm flipH="1">
              <a:off x="6601205" y="-483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9" name="Triangle 548">
              <a:extLst>
                <a:ext uri="{FF2B5EF4-FFF2-40B4-BE49-F238E27FC236}">
                  <a16:creationId xmlns:a16="http://schemas.microsoft.com/office/drawing/2014/main" id="{8D0D488F-5DD8-7A3C-B84D-D74BF32061AC}"/>
                </a:ext>
              </a:extLst>
            </p:cNvPr>
            <p:cNvSpPr>
              <a:spLocks noChangeAspect="1"/>
            </p:cNvSpPr>
            <p:nvPr/>
          </p:nvSpPr>
          <p:spPr>
            <a:xfrm flipH="1">
              <a:off x="6687283" y="-483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0" name="Triangle 549">
              <a:extLst>
                <a:ext uri="{FF2B5EF4-FFF2-40B4-BE49-F238E27FC236}">
                  <a16:creationId xmlns:a16="http://schemas.microsoft.com/office/drawing/2014/main" id="{91E0988E-F6E7-CDD7-EFAA-2E7EA6ADE495}"/>
                </a:ext>
              </a:extLst>
            </p:cNvPr>
            <p:cNvSpPr>
              <a:spLocks noChangeAspect="1"/>
            </p:cNvSpPr>
            <p:nvPr/>
          </p:nvSpPr>
          <p:spPr>
            <a:xfrm flipH="1">
              <a:off x="6773361" y="-483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1" name="Triangle 550">
              <a:extLst>
                <a:ext uri="{FF2B5EF4-FFF2-40B4-BE49-F238E27FC236}">
                  <a16:creationId xmlns:a16="http://schemas.microsoft.com/office/drawing/2014/main" id="{188E9079-F39B-8135-186F-684FB587C992}"/>
                </a:ext>
              </a:extLst>
            </p:cNvPr>
            <p:cNvSpPr>
              <a:spLocks noChangeAspect="1"/>
            </p:cNvSpPr>
            <p:nvPr/>
          </p:nvSpPr>
          <p:spPr>
            <a:xfrm flipH="1">
              <a:off x="6858463" y="-483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2" name="Triangle 551">
              <a:extLst>
                <a:ext uri="{FF2B5EF4-FFF2-40B4-BE49-F238E27FC236}">
                  <a16:creationId xmlns:a16="http://schemas.microsoft.com/office/drawing/2014/main" id="{F7F24BB8-270A-6763-D778-0EA7873009C8}"/>
                </a:ext>
              </a:extLst>
            </p:cNvPr>
            <p:cNvSpPr>
              <a:spLocks noChangeAspect="1"/>
            </p:cNvSpPr>
            <p:nvPr/>
          </p:nvSpPr>
          <p:spPr>
            <a:xfrm flipH="1">
              <a:off x="6944541" y="-483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3" name="Triangle 552">
              <a:extLst>
                <a:ext uri="{FF2B5EF4-FFF2-40B4-BE49-F238E27FC236}">
                  <a16:creationId xmlns:a16="http://schemas.microsoft.com/office/drawing/2014/main" id="{D29852FD-57E1-C94B-21F9-FA11CD4F6307}"/>
                </a:ext>
              </a:extLst>
            </p:cNvPr>
            <p:cNvSpPr>
              <a:spLocks noChangeAspect="1"/>
            </p:cNvSpPr>
            <p:nvPr/>
          </p:nvSpPr>
          <p:spPr>
            <a:xfrm flipH="1">
              <a:off x="7032653" y="-565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4" name="Triangle 553">
              <a:extLst>
                <a:ext uri="{FF2B5EF4-FFF2-40B4-BE49-F238E27FC236}">
                  <a16:creationId xmlns:a16="http://schemas.microsoft.com/office/drawing/2014/main" id="{628D46D1-CDA9-F098-376E-F54DAB5BF67A}"/>
                </a:ext>
              </a:extLst>
            </p:cNvPr>
            <p:cNvSpPr>
              <a:spLocks noChangeAspect="1"/>
            </p:cNvSpPr>
            <p:nvPr/>
          </p:nvSpPr>
          <p:spPr>
            <a:xfrm flipH="1">
              <a:off x="7118731" y="-565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5" name="Triangle 554">
              <a:extLst>
                <a:ext uri="{FF2B5EF4-FFF2-40B4-BE49-F238E27FC236}">
                  <a16:creationId xmlns:a16="http://schemas.microsoft.com/office/drawing/2014/main" id="{AFAFDE95-48DB-2603-36DC-A51C35160E3A}"/>
                </a:ext>
              </a:extLst>
            </p:cNvPr>
            <p:cNvSpPr>
              <a:spLocks noChangeAspect="1"/>
            </p:cNvSpPr>
            <p:nvPr/>
          </p:nvSpPr>
          <p:spPr>
            <a:xfrm flipH="1">
              <a:off x="7204809" y="-565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6" name="Triangle 555">
              <a:extLst>
                <a:ext uri="{FF2B5EF4-FFF2-40B4-BE49-F238E27FC236}">
                  <a16:creationId xmlns:a16="http://schemas.microsoft.com/office/drawing/2014/main" id="{0FC73650-0014-C03F-126E-802660B1BD36}"/>
                </a:ext>
              </a:extLst>
            </p:cNvPr>
            <p:cNvSpPr>
              <a:spLocks noChangeAspect="1"/>
            </p:cNvSpPr>
            <p:nvPr/>
          </p:nvSpPr>
          <p:spPr>
            <a:xfrm flipH="1">
              <a:off x="7290887" y="-565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7" name="Triangle 556">
              <a:extLst>
                <a:ext uri="{FF2B5EF4-FFF2-40B4-BE49-F238E27FC236}">
                  <a16:creationId xmlns:a16="http://schemas.microsoft.com/office/drawing/2014/main" id="{E5E7A876-9137-9F4D-ABD7-43BBBD17E115}"/>
                </a:ext>
              </a:extLst>
            </p:cNvPr>
            <p:cNvSpPr>
              <a:spLocks noChangeAspect="1"/>
            </p:cNvSpPr>
            <p:nvPr/>
          </p:nvSpPr>
          <p:spPr>
            <a:xfrm flipH="1">
              <a:off x="7376477" y="-565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8" name="Triangle 557">
              <a:extLst>
                <a:ext uri="{FF2B5EF4-FFF2-40B4-BE49-F238E27FC236}">
                  <a16:creationId xmlns:a16="http://schemas.microsoft.com/office/drawing/2014/main" id="{774BCB44-C09C-0B28-40B5-814F9C38ED0F}"/>
                </a:ext>
              </a:extLst>
            </p:cNvPr>
            <p:cNvSpPr>
              <a:spLocks noChangeAspect="1"/>
            </p:cNvSpPr>
            <p:nvPr/>
          </p:nvSpPr>
          <p:spPr>
            <a:xfrm flipH="1">
              <a:off x="7462555" y="-247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9" name="Triangle 558">
              <a:extLst>
                <a:ext uri="{FF2B5EF4-FFF2-40B4-BE49-F238E27FC236}">
                  <a16:creationId xmlns:a16="http://schemas.microsoft.com/office/drawing/2014/main" id="{F516128F-CB30-DD3A-F8E6-69683D514815}"/>
                </a:ext>
              </a:extLst>
            </p:cNvPr>
            <p:cNvSpPr>
              <a:spLocks noChangeAspect="1"/>
            </p:cNvSpPr>
            <p:nvPr/>
          </p:nvSpPr>
          <p:spPr>
            <a:xfrm flipH="1">
              <a:off x="7548633" y="-247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0" name="Triangle 559">
              <a:extLst>
                <a:ext uri="{FF2B5EF4-FFF2-40B4-BE49-F238E27FC236}">
                  <a16:creationId xmlns:a16="http://schemas.microsoft.com/office/drawing/2014/main" id="{A9F44691-EFA5-8EAA-EAD1-63663A979740}"/>
                </a:ext>
              </a:extLst>
            </p:cNvPr>
            <p:cNvSpPr>
              <a:spLocks noChangeAspect="1"/>
            </p:cNvSpPr>
            <p:nvPr/>
          </p:nvSpPr>
          <p:spPr>
            <a:xfrm flipH="1">
              <a:off x="7634711" y="-247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1" name="Triangle 560">
              <a:extLst>
                <a:ext uri="{FF2B5EF4-FFF2-40B4-BE49-F238E27FC236}">
                  <a16:creationId xmlns:a16="http://schemas.microsoft.com/office/drawing/2014/main" id="{D3F5C3DB-1FBF-0113-557B-460394489231}"/>
                </a:ext>
              </a:extLst>
            </p:cNvPr>
            <p:cNvSpPr>
              <a:spLocks noChangeAspect="1"/>
            </p:cNvSpPr>
            <p:nvPr/>
          </p:nvSpPr>
          <p:spPr>
            <a:xfrm flipH="1">
              <a:off x="7720301" y="-266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2" name="Triangle 561">
              <a:extLst>
                <a:ext uri="{FF2B5EF4-FFF2-40B4-BE49-F238E27FC236}">
                  <a16:creationId xmlns:a16="http://schemas.microsoft.com/office/drawing/2014/main" id="{2A41801D-E848-4E72-F4C8-90BC6170C5F6}"/>
                </a:ext>
              </a:extLst>
            </p:cNvPr>
            <p:cNvSpPr>
              <a:spLocks noChangeAspect="1"/>
            </p:cNvSpPr>
            <p:nvPr/>
          </p:nvSpPr>
          <p:spPr>
            <a:xfrm flipH="1">
              <a:off x="7806379" y="-265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3" name="Triangle 562">
              <a:extLst>
                <a:ext uri="{FF2B5EF4-FFF2-40B4-BE49-F238E27FC236}">
                  <a16:creationId xmlns:a16="http://schemas.microsoft.com/office/drawing/2014/main" id="{C174BDEF-6BDB-7292-00D5-3ED3AA4CBE5F}"/>
                </a:ext>
              </a:extLst>
            </p:cNvPr>
            <p:cNvSpPr>
              <a:spLocks noChangeAspect="1"/>
            </p:cNvSpPr>
            <p:nvPr/>
          </p:nvSpPr>
          <p:spPr>
            <a:xfrm flipH="1">
              <a:off x="7892457" y="-265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4" name="Triangle 563">
              <a:extLst>
                <a:ext uri="{FF2B5EF4-FFF2-40B4-BE49-F238E27FC236}">
                  <a16:creationId xmlns:a16="http://schemas.microsoft.com/office/drawing/2014/main" id="{6B7473F6-4F6F-FCEB-C6D6-6B5CCB754299}"/>
                </a:ext>
              </a:extLst>
            </p:cNvPr>
            <p:cNvSpPr>
              <a:spLocks noChangeAspect="1"/>
            </p:cNvSpPr>
            <p:nvPr/>
          </p:nvSpPr>
          <p:spPr>
            <a:xfrm flipH="1">
              <a:off x="7978535" y="-265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5" name="Triangle 564">
              <a:extLst>
                <a:ext uri="{FF2B5EF4-FFF2-40B4-BE49-F238E27FC236}">
                  <a16:creationId xmlns:a16="http://schemas.microsoft.com/office/drawing/2014/main" id="{D7F72DCB-D0FD-636A-C462-49D5F2F81790}"/>
                </a:ext>
              </a:extLst>
            </p:cNvPr>
            <p:cNvSpPr>
              <a:spLocks noChangeAspect="1"/>
            </p:cNvSpPr>
            <p:nvPr/>
          </p:nvSpPr>
          <p:spPr>
            <a:xfrm flipH="1">
              <a:off x="8066647" y="-347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6" name="Triangle 565">
              <a:extLst>
                <a:ext uri="{FF2B5EF4-FFF2-40B4-BE49-F238E27FC236}">
                  <a16:creationId xmlns:a16="http://schemas.microsoft.com/office/drawing/2014/main" id="{A9F49778-2007-FB1A-41B9-FB272A8705CA}"/>
                </a:ext>
              </a:extLst>
            </p:cNvPr>
            <p:cNvSpPr>
              <a:spLocks noChangeAspect="1"/>
            </p:cNvSpPr>
            <p:nvPr/>
          </p:nvSpPr>
          <p:spPr>
            <a:xfrm flipH="1">
              <a:off x="8152725" y="-347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7" name="Triangle 566">
              <a:extLst>
                <a:ext uri="{FF2B5EF4-FFF2-40B4-BE49-F238E27FC236}">
                  <a16:creationId xmlns:a16="http://schemas.microsoft.com/office/drawing/2014/main" id="{631D4DDE-16CE-25A6-53A6-7BED16A162F8}"/>
                </a:ext>
              </a:extLst>
            </p:cNvPr>
            <p:cNvSpPr>
              <a:spLocks noChangeAspect="1"/>
            </p:cNvSpPr>
            <p:nvPr/>
          </p:nvSpPr>
          <p:spPr>
            <a:xfrm flipH="1">
              <a:off x="8238803" y="-34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8" name="Triangle 567">
              <a:extLst>
                <a:ext uri="{FF2B5EF4-FFF2-40B4-BE49-F238E27FC236}">
                  <a16:creationId xmlns:a16="http://schemas.microsoft.com/office/drawing/2014/main" id="{C5405A22-E317-27F1-DBE9-AEEC2616B336}"/>
                </a:ext>
              </a:extLst>
            </p:cNvPr>
            <p:cNvSpPr>
              <a:spLocks noChangeAspect="1"/>
            </p:cNvSpPr>
            <p:nvPr/>
          </p:nvSpPr>
          <p:spPr>
            <a:xfrm flipH="1">
              <a:off x="8324881" y="-34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9" name="Triangle 568">
              <a:extLst>
                <a:ext uri="{FF2B5EF4-FFF2-40B4-BE49-F238E27FC236}">
                  <a16:creationId xmlns:a16="http://schemas.microsoft.com/office/drawing/2014/main" id="{DE399C9D-28F0-0037-C857-500403599DE3}"/>
                </a:ext>
              </a:extLst>
            </p:cNvPr>
            <p:cNvSpPr>
              <a:spLocks noChangeAspect="1"/>
            </p:cNvSpPr>
            <p:nvPr/>
          </p:nvSpPr>
          <p:spPr>
            <a:xfrm flipH="1">
              <a:off x="8414114" y="-27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0" name="Triangle 569">
              <a:extLst>
                <a:ext uri="{FF2B5EF4-FFF2-40B4-BE49-F238E27FC236}">
                  <a16:creationId xmlns:a16="http://schemas.microsoft.com/office/drawing/2014/main" id="{281BBDF9-EBAF-1BD4-64EB-1B582C2DE32F}"/>
                </a:ext>
              </a:extLst>
            </p:cNvPr>
            <p:cNvSpPr>
              <a:spLocks noChangeAspect="1"/>
            </p:cNvSpPr>
            <p:nvPr/>
          </p:nvSpPr>
          <p:spPr>
            <a:xfrm flipH="1">
              <a:off x="8500192" y="-27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1" name="Triangle 570">
              <a:extLst>
                <a:ext uri="{FF2B5EF4-FFF2-40B4-BE49-F238E27FC236}">
                  <a16:creationId xmlns:a16="http://schemas.microsoft.com/office/drawing/2014/main" id="{839278D4-1A2E-F39C-87F5-ACD53B03FC3F}"/>
                </a:ext>
              </a:extLst>
            </p:cNvPr>
            <p:cNvSpPr>
              <a:spLocks noChangeAspect="1"/>
            </p:cNvSpPr>
            <p:nvPr/>
          </p:nvSpPr>
          <p:spPr>
            <a:xfrm flipH="1">
              <a:off x="8585782" y="-277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2" name="Triangle 571">
              <a:extLst>
                <a:ext uri="{FF2B5EF4-FFF2-40B4-BE49-F238E27FC236}">
                  <a16:creationId xmlns:a16="http://schemas.microsoft.com/office/drawing/2014/main" id="{F2C581F9-7ED9-D7F2-D567-44EDAFE72861}"/>
                </a:ext>
              </a:extLst>
            </p:cNvPr>
            <p:cNvSpPr>
              <a:spLocks noChangeAspect="1"/>
            </p:cNvSpPr>
            <p:nvPr/>
          </p:nvSpPr>
          <p:spPr>
            <a:xfrm flipH="1">
              <a:off x="8671860" y="-277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3" name="Triangle 572">
              <a:extLst>
                <a:ext uri="{FF2B5EF4-FFF2-40B4-BE49-F238E27FC236}">
                  <a16:creationId xmlns:a16="http://schemas.microsoft.com/office/drawing/2014/main" id="{877FC375-84AD-34CC-A934-74618AF5996F}"/>
                </a:ext>
              </a:extLst>
            </p:cNvPr>
            <p:cNvSpPr>
              <a:spLocks noChangeAspect="1"/>
            </p:cNvSpPr>
            <p:nvPr/>
          </p:nvSpPr>
          <p:spPr>
            <a:xfrm flipH="1">
              <a:off x="8757938" y="-27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4" name="Triangle 573">
              <a:extLst>
                <a:ext uri="{FF2B5EF4-FFF2-40B4-BE49-F238E27FC236}">
                  <a16:creationId xmlns:a16="http://schemas.microsoft.com/office/drawing/2014/main" id="{48B73FEC-1A0D-77B3-D942-BE0942B77EE6}"/>
                </a:ext>
              </a:extLst>
            </p:cNvPr>
            <p:cNvSpPr>
              <a:spLocks noChangeAspect="1"/>
            </p:cNvSpPr>
            <p:nvPr/>
          </p:nvSpPr>
          <p:spPr>
            <a:xfrm flipH="1">
              <a:off x="8844016" y="-27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5" name="Triangle 574">
              <a:extLst>
                <a:ext uri="{FF2B5EF4-FFF2-40B4-BE49-F238E27FC236}">
                  <a16:creationId xmlns:a16="http://schemas.microsoft.com/office/drawing/2014/main" id="{B6E3EC97-75DD-BE84-A0A8-821616395853}"/>
                </a:ext>
              </a:extLst>
            </p:cNvPr>
            <p:cNvSpPr>
              <a:spLocks noChangeAspect="1"/>
            </p:cNvSpPr>
            <p:nvPr/>
          </p:nvSpPr>
          <p:spPr>
            <a:xfrm flipH="1">
              <a:off x="8929606" y="-295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6" name="Triangle 575">
              <a:extLst>
                <a:ext uri="{FF2B5EF4-FFF2-40B4-BE49-F238E27FC236}">
                  <a16:creationId xmlns:a16="http://schemas.microsoft.com/office/drawing/2014/main" id="{79F2A4EF-5669-CBA7-2847-546FCE82A808}"/>
                </a:ext>
              </a:extLst>
            </p:cNvPr>
            <p:cNvSpPr>
              <a:spLocks noChangeAspect="1"/>
            </p:cNvSpPr>
            <p:nvPr/>
          </p:nvSpPr>
          <p:spPr>
            <a:xfrm flipH="1">
              <a:off x="9015684" y="-295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7" name="Triangle 576">
              <a:extLst>
                <a:ext uri="{FF2B5EF4-FFF2-40B4-BE49-F238E27FC236}">
                  <a16:creationId xmlns:a16="http://schemas.microsoft.com/office/drawing/2014/main" id="{425C7005-BA22-CB35-6B53-312CA2E9D114}"/>
                </a:ext>
              </a:extLst>
            </p:cNvPr>
            <p:cNvSpPr>
              <a:spLocks noChangeAspect="1"/>
            </p:cNvSpPr>
            <p:nvPr/>
          </p:nvSpPr>
          <p:spPr>
            <a:xfrm flipH="1">
              <a:off x="9101762" y="-295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8" name="Triangle 577">
              <a:extLst>
                <a:ext uri="{FF2B5EF4-FFF2-40B4-BE49-F238E27FC236}">
                  <a16:creationId xmlns:a16="http://schemas.microsoft.com/office/drawing/2014/main" id="{A9020B3C-1D6B-A55A-1128-C05E821053E5}"/>
                </a:ext>
              </a:extLst>
            </p:cNvPr>
            <p:cNvSpPr>
              <a:spLocks noChangeAspect="1"/>
            </p:cNvSpPr>
            <p:nvPr/>
          </p:nvSpPr>
          <p:spPr>
            <a:xfrm flipH="1">
              <a:off x="9187840" y="-295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9" name="Triangle 578">
              <a:extLst>
                <a:ext uri="{FF2B5EF4-FFF2-40B4-BE49-F238E27FC236}">
                  <a16:creationId xmlns:a16="http://schemas.microsoft.com/office/drawing/2014/main" id="{AA494328-247A-9201-57AB-50DBD6CFD186}"/>
                </a:ext>
              </a:extLst>
            </p:cNvPr>
            <p:cNvSpPr>
              <a:spLocks noChangeAspect="1"/>
            </p:cNvSpPr>
            <p:nvPr/>
          </p:nvSpPr>
          <p:spPr>
            <a:xfrm flipH="1">
              <a:off x="9275952" y="-377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0" name="Triangle 579">
              <a:extLst>
                <a:ext uri="{FF2B5EF4-FFF2-40B4-BE49-F238E27FC236}">
                  <a16:creationId xmlns:a16="http://schemas.microsoft.com/office/drawing/2014/main" id="{BC5FC162-D1C2-69BF-0EB1-FDBB87E8D5E6}"/>
                </a:ext>
              </a:extLst>
            </p:cNvPr>
            <p:cNvSpPr>
              <a:spLocks noChangeAspect="1"/>
            </p:cNvSpPr>
            <p:nvPr/>
          </p:nvSpPr>
          <p:spPr>
            <a:xfrm flipH="1">
              <a:off x="9362030" y="-377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1" name="Triangle 580">
              <a:extLst>
                <a:ext uri="{FF2B5EF4-FFF2-40B4-BE49-F238E27FC236}">
                  <a16:creationId xmlns:a16="http://schemas.microsoft.com/office/drawing/2014/main" id="{40C43347-5A8F-3DEF-E3FF-1475D3384DD7}"/>
                </a:ext>
              </a:extLst>
            </p:cNvPr>
            <p:cNvSpPr>
              <a:spLocks noChangeAspect="1"/>
            </p:cNvSpPr>
            <p:nvPr/>
          </p:nvSpPr>
          <p:spPr>
            <a:xfrm flipH="1">
              <a:off x="9448108" y="-377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2" name="Triangle 581">
              <a:extLst>
                <a:ext uri="{FF2B5EF4-FFF2-40B4-BE49-F238E27FC236}">
                  <a16:creationId xmlns:a16="http://schemas.microsoft.com/office/drawing/2014/main" id="{9FB7B0F1-6773-475C-D50B-B51D697915D4}"/>
                </a:ext>
              </a:extLst>
            </p:cNvPr>
            <p:cNvSpPr>
              <a:spLocks noChangeAspect="1"/>
            </p:cNvSpPr>
            <p:nvPr/>
          </p:nvSpPr>
          <p:spPr>
            <a:xfrm flipH="1">
              <a:off x="9534186" y="-376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3" name="Triangle 582">
              <a:extLst>
                <a:ext uri="{FF2B5EF4-FFF2-40B4-BE49-F238E27FC236}">
                  <a16:creationId xmlns:a16="http://schemas.microsoft.com/office/drawing/2014/main" id="{B728E549-E8CD-D7A2-B018-3A1AD3963836}"/>
                </a:ext>
              </a:extLst>
            </p:cNvPr>
            <p:cNvSpPr>
              <a:spLocks noChangeAspect="1"/>
            </p:cNvSpPr>
            <p:nvPr/>
          </p:nvSpPr>
          <p:spPr>
            <a:xfrm flipH="1">
              <a:off x="9619288" y="-377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4" name="Triangle 583">
              <a:extLst>
                <a:ext uri="{FF2B5EF4-FFF2-40B4-BE49-F238E27FC236}">
                  <a16:creationId xmlns:a16="http://schemas.microsoft.com/office/drawing/2014/main" id="{D0BF6B6F-C322-A6B7-5E0D-6468DDC49E16}"/>
                </a:ext>
              </a:extLst>
            </p:cNvPr>
            <p:cNvSpPr>
              <a:spLocks noChangeAspect="1"/>
            </p:cNvSpPr>
            <p:nvPr/>
          </p:nvSpPr>
          <p:spPr>
            <a:xfrm flipH="1">
              <a:off x="9705366" y="-377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5" name="Triangle 584">
              <a:extLst>
                <a:ext uri="{FF2B5EF4-FFF2-40B4-BE49-F238E27FC236}">
                  <a16:creationId xmlns:a16="http://schemas.microsoft.com/office/drawing/2014/main" id="{F4DA690E-69AE-C7BD-5F46-C459AC978833}"/>
                </a:ext>
              </a:extLst>
            </p:cNvPr>
            <p:cNvSpPr>
              <a:spLocks noChangeAspect="1"/>
            </p:cNvSpPr>
            <p:nvPr/>
          </p:nvSpPr>
          <p:spPr>
            <a:xfrm flipH="1">
              <a:off x="9793478" y="-45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6" name="Triangle 585">
              <a:extLst>
                <a:ext uri="{FF2B5EF4-FFF2-40B4-BE49-F238E27FC236}">
                  <a16:creationId xmlns:a16="http://schemas.microsoft.com/office/drawing/2014/main" id="{3F7E9425-F6AE-5DD0-5123-782AFF2AD7F2}"/>
                </a:ext>
              </a:extLst>
            </p:cNvPr>
            <p:cNvSpPr>
              <a:spLocks noChangeAspect="1"/>
            </p:cNvSpPr>
            <p:nvPr/>
          </p:nvSpPr>
          <p:spPr>
            <a:xfrm flipH="1">
              <a:off x="9879556" y="-45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7" name="Triangle 586">
              <a:extLst>
                <a:ext uri="{FF2B5EF4-FFF2-40B4-BE49-F238E27FC236}">
                  <a16:creationId xmlns:a16="http://schemas.microsoft.com/office/drawing/2014/main" id="{9E31B5EB-B61B-4E32-64FD-179FE49372EE}"/>
                </a:ext>
              </a:extLst>
            </p:cNvPr>
            <p:cNvSpPr>
              <a:spLocks noChangeAspect="1"/>
            </p:cNvSpPr>
            <p:nvPr/>
          </p:nvSpPr>
          <p:spPr>
            <a:xfrm flipH="1">
              <a:off x="9965634" y="-458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8" name="Triangle 587">
              <a:extLst>
                <a:ext uri="{FF2B5EF4-FFF2-40B4-BE49-F238E27FC236}">
                  <a16:creationId xmlns:a16="http://schemas.microsoft.com/office/drawing/2014/main" id="{AF7F9DBD-E6F9-DDBB-9BEE-34EA6AD2198C}"/>
                </a:ext>
              </a:extLst>
            </p:cNvPr>
            <p:cNvSpPr>
              <a:spLocks noChangeAspect="1"/>
            </p:cNvSpPr>
            <p:nvPr/>
          </p:nvSpPr>
          <p:spPr>
            <a:xfrm flipH="1">
              <a:off x="10051712" y="-45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9" name="Triangle 588">
              <a:extLst>
                <a:ext uri="{FF2B5EF4-FFF2-40B4-BE49-F238E27FC236}">
                  <a16:creationId xmlns:a16="http://schemas.microsoft.com/office/drawing/2014/main" id="{8886E7FA-BF6C-53C8-D56D-795BD70A481C}"/>
                </a:ext>
              </a:extLst>
            </p:cNvPr>
            <p:cNvSpPr>
              <a:spLocks noChangeAspect="1"/>
            </p:cNvSpPr>
            <p:nvPr/>
          </p:nvSpPr>
          <p:spPr>
            <a:xfrm flipH="1">
              <a:off x="10137302" y="-45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0" name="Triangle 589">
              <a:extLst>
                <a:ext uri="{FF2B5EF4-FFF2-40B4-BE49-F238E27FC236}">
                  <a16:creationId xmlns:a16="http://schemas.microsoft.com/office/drawing/2014/main" id="{447B93F0-2EBE-5F8B-1096-625227494A66}"/>
                </a:ext>
              </a:extLst>
            </p:cNvPr>
            <p:cNvSpPr>
              <a:spLocks noChangeAspect="1"/>
            </p:cNvSpPr>
            <p:nvPr/>
          </p:nvSpPr>
          <p:spPr>
            <a:xfrm flipH="1">
              <a:off x="10223380" y="-45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1" name="Triangle 590">
              <a:extLst>
                <a:ext uri="{FF2B5EF4-FFF2-40B4-BE49-F238E27FC236}">
                  <a16:creationId xmlns:a16="http://schemas.microsoft.com/office/drawing/2014/main" id="{88F8981E-4FFC-E74D-63E8-58A4144F7B23}"/>
                </a:ext>
              </a:extLst>
            </p:cNvPr>
            <p:cNvSpPr>
              <a:spLocks noChangeAspect="1"/>
            </p:cNvSpPr>
            <p:nvPr/>
          </p:nvSpPr>
          <p:spPr>
            <a:xfrm flipH="1">
              <a:off x="10309458" y="-458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2" name="Triangle 591">
              <a:extLst>
                <a:ext uri="{FF2B5EF4-FFF2-40B4-BE49-F238E27FC236}">
                  <a16:creationId xmlns:a16="http://schemas.microsoft.com/office/drawing/2014/main" id="{C3DD728C-4021-F09C-9AEE-553EDDAD35DC}"/>
                </a:ext>
              </a:extLst>
            </p:cNvPr>
            <p:cNvSpPr>
              <a:spLocks noChangeAspect="1"/>
            </p:cNvSpPr>
            <p:nvPr/>
          </p:nvSpPr>
          <p:spPr>
            <a:xfrm flipH="1">
              <a:off x="10395536" y="-45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3" name="Triangle 592">
              <a:extLst>
                <a:ext uri="{FF2B5EF4-FFF2-40B4-BE49-F238E27FC236}">
                  <a16:creationId xmlns:a16="http://schemas.microsoft.com/office/drawing/2014/main" id="{1D557385-951F-A8BD-345F-6338FAB0593E}"/>
                </a:ext>
              </a:extLst>
            </p:cNvPr>
            <p:cNvSpPr>
              <a:spLocks noChangeAspect="1"/>
            </p:cNvSpPr>
            <p:nvPr/>
          </p:nvSpPr>
          <p:spPr>
            <a:xfrm flipH="1">
              <a:off x="10481126" y="-476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4" name="Triangle 593">
              <a:extLst>
                <a:ext uri="{FF2B5EF4-FFF2-40B4-BE49-F238E27FC236}">
                  <a16:creationId xmlns:a16="http://schemas.microsoft.com/office/drawing/2014/main" id="{D48740B2-69DC-9702-5EB4-B433A4C70EB8}"/>
                </a:ext>
              </a:extLst>
            </p:cNvPr>
            <p:cNvSpPr>
              <a:spLocks noChangeAspect="1"/>
            </p:cNvSpPr>
            <p:nvPr/>
          </p:nvSpPr>
          <p:spPr>
            <a:xfrm flipH="1">
              <a:off x="10567204" y="-476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5" name="Triangle 594">
              <a:extLst>
                <a:ext uri="{FF2B5EF4-FFF2-40B4-BE49-F238E27FC236}">
                  <a16:creationId xmlns:a16="http://schemas.microsoft.com/office/drawing/2014/main" id="{0DBB5FFE-8ED7-E043-4523-C87B1A0E7757}"/>
                </a:ext>
              </a:extLst>
            </p:cNvPr>
            <p:cNvSpPr>
              <a:spLocks noChangeAspect="1"/>
            </p:cNvSpPr>
            <p:nvPr/>
          </p:nvSpPr>
          <p:spPr>
            <a:xfrm flipH="1">
              <a:off x="10653282" y="-476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6" name="Triangle 595">
              <a:extLst>
                <a:ext uri="{FF2B5EF4-FFF2-40B4-BE49-F238E27FC236}">
                  <a16:creationId xmlns:a16="http://schemas.microsoft.com/office/drawing/2014/main" id="{60DC6720-7392-1D49-5E42-1ECF8F10E019}"/>
                </a:ext>
              </a:extLst>
            </p:cNvPr>
            <p:cNvSpPr>
              <a:spLocks noChangeAspect="1"/>
            </p:cNvSpPr>
            <p:nvPr/>
          </p:nvSpPr>
          <p:spPr>
            <a:xfrm flipH="1">
              <a:off x="10739360" y="-47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7" name="Triangle 596">
              <a:extLst>
                <a:ext uri="{FF2B5EF4-FFF2-40B4-BE49-F238E27FC236}">
                  <a16:creationId xmlns:a16="http://schemas.microsoft.com/office/drawing/2014/main" id="{728849BC-D9A9-DDB8-134B-0775E28DAD87}"/>
                </a:ext>
              </a:extLst>
            </p:cNvPr>
            <p:cNvSpPr>
              <a:spLocks noChangeAspect="1"/>
            </p:cNvSpPr>
            <p:nvPr/>
          </p:nvSpPr>
          <p:spPr>
            <a:xfrm flipH="1">
              <a:off x="10827472" y="-55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8" name="Triangle 597">
              <a:extLst>
                <a:ext uri="{FF2B5EF4-FFF2-40B4-BE49-F238E27FC236}">
                  <a16:creationId xmlns:a16="http://schemas.microsoft.com/office/drawing/2014/main" id="{CAA9372A-3E50-44C3-2C28-7D5C6A545DB7}"/>
                </a:ext>
              </a:extLst>
            </p:cNvPr>
            <p:cNvSpPr>
              <a:spLocks noChangeAspect="1"/>
            </p:cNvSpPr>
            <p:nvPr/>
          </p:nvSpPr>
          <p:spPr>
            <a:xfrm flipH="1">
              <a:off x="10913550" y="-558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9" name="Triangle 598">
              <a:extLst>
                <a:ext uri="{FF2B5EF4-FFF2-40B4-BE49-F238E27FC236}">
                  <a16:creationId xmlns:a16="http://schemas.microsoft.com/office/drawing/2014/main" id="{8C59CF8D-876C-012C-C4F4-F8079585EBFF}"/>
                </a:ext>
              </a:extLst>
            </p:cNvPr>
            <p:cNvSpPr>
              <a:spLocks noChangeAspect="1"/>
            </p:cNvSpPr>
            <p:nvPr/>
          </p:nvSpPr>
          <p:spPr>
            <a:xfrm flipH="1">
              <a:off x="10999628" y="-558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0" name="Triangle 599">
              <a:extLst>
                <a:ext uri="{FF2B5EF4-FFF2-40B4-BE49-F238E27FC236}">
                  <a16:creationId xmlns:a16="http://schemas.microsoft.com/office/drawing/2014/main" id="{120D7BE5-64DC-85BC-295E-135206F07608}"/>
                </a:ext>
              </a:extLst>
            </p:cNvPr>
            <p:cNvSpPr>
              <a:spLocks noChangeAspect="1"/>
            </p:cNvSpPr>
            <p:nvPr/>
          </p:nvSpPr>
          <p:spPr>
            <a:xfrm flipH="1">
              <a:off x="11085706" y="-558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1" name="Triangle 600">
              <a:extLst>
                <a:ext uri="{FF2B5EF4-FFF2-40B4-BE49-F238E27FC236}">
                  <a16:creationId xmlns:a16="http://schemas.microsoft.com/office/drawing/2014/main" id="{2E831134-0875-4FF6-3F3D-986CFDE5935B}"/>
                </a:ext>
              </a:extLst>
            </p:cNvPr>
            <p:cNvSpPr>
              <a:spLocks noChangeAspect="1"/>
            </p:cNvSpPr>
            <p:nvPr/>
          </p:nvSpPr>
          <p:spPr>
            <a:xfrm flipH="1">
              <a:off x="11173713" y="-64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2" name="Triangle 601">
              <a:extLst>
                <a:ext uri="{FF2B5EF4-FFF2-40B4-BE49-F238E27FC236}">
                  <a16:creationId xmlns:a16="http://schemas.microsoft.com/office/drawing/2014/main" id="{4CF53400-D9A1-B635-20E0-C0846E02B4A0}"/>
                </a:ext>
              </a:extLst>
            </p:cNvPr>
            <p:cNvSpPr>
              <a:spLocks noChangeAspect="1"/>
            </p:cNvSpPr>
            <p:nvPr/>
          </p:nvSpPr>
          <p:spPr>
            <a:xfrm flipH="1">
              <a:off x="11259791" y="-64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3" name="Triangle 602">
              <a:extLst>
                <a:ext uri="{FF2B5EF4-FFF2-40B4-BE49-F238E27FC236}">
                  <a16:creationId xmlns:a16="http://schemas.microsoft.com/office/drawing/2014/main" id="{230EA743-A2CB-2AF0-730C-39DDCB0CF91F}"/>
                </a:ext>
              </a:extLst>
            </p:cNvPr>
            <p:cNvSpPr>
              <a:spLocks noChangeAspect="1"/>
            </p:cNvSpPr>
            <p:nvPr/>
          </p:nvSpPr>
          <p:spPr>
            <a:xfrm flipH="1">
              <a:off x="11344893" y="-64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4" name="Triangle 603">
              <a:extLst>
                <a:ext uri="{FF2B5EF4-FFF2-40B4-BE49-F238E27FC236}">
                  <a16:creationId xmlns:a16="http://schemas.microsoft.com/office/drawing/2014/main" id="{28294C7E-66E7-312C-A74F-8E7C7A27FB76}"/>
                </a:ext>
              </a:extLst>
            </p:cNvPr>
            <p:cNvSpPr>
              <a:spLocks noChangeAspect="1"/>
            </p:cNvSpPr>
            <p:nvPr/>
          </p:nvSpPr>
          <p:spPr>
            <a:xfrm flipH="1">
              <a:off x="11430971" y="-64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5" name="Triangle 604">
              <a:extLst>
                <a:ext uri="{FF2B5EF4-FFF2-40B4-BE49-F238E27FC236}">
                  <a16:creationId xmlns:a16="http://schemas.microsoft.com/office/drawing/2014/main" id="{ED40275A-A5A5-5BB3-ABF2-FFDF5F6590D1}"/>
                </a:ext>
              </a:extLst>
            </p:cNvPr>
            <p:cNvSpPr>
              <a:spLocks noChangeAspect="1"/>
            </p:cNvSpPr>
            <p:nvPr/>
          </p:nvSpPr>
          <p:spPr>
            <a:xfrm flipH="1">
              <a:off x="11519083" y="-73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6" name="Triangle 605">
              <a:extLst>
                <a:ext uri="{FF2B5EF4-FFF2-40B4-BE49-F238E27FC236}">
                  <a16:creationId xmlns:a16="http://schemas.microsoft.com/office/drawing/2014/main" id="{C6695274-47B0-83F1-0299-AF174149A9B5}"/>
                </a:ext>
              </a:extLst>
            </p:cNvPr>
            <p:cNvSpPr>
              <a:spLocks noChangeAspect="1"/>
            </p:cNvSpPr>
            <p:nvPr/>
          </p:nvSpPr>
          <p:spPr>
            <a:xfrm flipH="1">
              <a:off x="11605161" y="-73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7" name="Triangle 606">
              <a:extLst>
                <a:ext uri="{FF2B5EF4-FFF2-40B4-BE49-F238E27FC236}">
                  <a16:creationId xmlns:a16="http://schemas.microsoft.com/office/drawing/2014/main" id="{99D6A836-E30A-396D-0D0D-691A5E89037A}"/>
                </a:ext>
              </a:extLst>
            </p:cNvPr>
            <p:cNvSpPr>
              <a:spLocks noChangeAspect="1"/>
            </p:cNvSpPr>
            <p:nvPr/>
          </p:nvSpPr>
          <p:spPr>
            <a:xfrm flipH="1">
              <a:off x="11691239" y="-73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8" name="Triangle 607">
              <a:extLst>
                <a:ext uri="{FF2B5EF4-FFF2-40B4-BE49-F238E27FC236}">
                  <a16:creationId xmlns:a16="http://schemas.microsoft.com/office/drawing/2014/main" id="{A98A4A52-92F5-EAE5-AB48-018ED7876D0B}"/>
                </a:ext>
              </a:extLst>
            </p:cNvPr>
            <p:cNvSpPr>
              <a:spLocks noChangeAspect="1"/>
            </p:cNvSpPr>
            <p:nvPr/>
          </p:nvSpPr>
          <p:spPr>
            <a:xfrm flipH="1">
              <a:off x="11777317" y="-73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9" name="Triangle 608">
              <a:extLst>
                <a:ext uri="{FF2B5EF4-FFF2-40B4-BE49-F238E27FC236}">
                  <a16:creationId xmlns:a16="http://schemas.microsoft.com/office/drawing/2014/main" id="{D246F20C-90D0-110A-DEFA-62C14401C8DF}"/>
                </a:ext>
              </a:extLst>
            </p:cNvPr>
            <p:cNvSpPr>
              <a:spLocks noChangeAspect="1"/>
            </p:cNvSpPr>
            <p:nvPr/>
          </p:nvSpPr>
          <p:spPr>
            <a:xfrm flipH="1">
              <a:off x="11862907" y="-73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0" name="Triangle 609">
              <a:extLst>
                <a:ext uri="{FF2B5EF4-FFF2-40B4-BE49-F238E27FC236}">
                  <a16:creationId xmlns:a16="http://schemas.microsoft.com/office/drawing/2014/main" id="{18180CB9-3526-1AE3-0C96-BBCA056D67E3}"/>
                </a:ext>
              </a:extLst>
            </p:cNvPr>
            <p:cNvSpPr>
              <a:spLocks noChangeAspect="1"/>
            </p:cNvSpPr>
            <p:nvPr/>
          </p:nvSpPr>
          <p:spPr>
            <a:xfrm flipH="1">
              <a:off x="11948985" y="-73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1" name="Triangle 610">
              <a:extLst>
                <a:ext uri="{FF2B5EF4-FFF2-40B4-BE49-F238E27FC236}">
                  <a16:creationId xmlns:a16="http://schemas.microsoft.com/office/drawing/2014/main" id="{0B15BE9A-B6C4-FB39-5D2E-08027E5E724C}"/>
                </a:ext>
              </a:extLst>
            </p:cNvPr>
            <p:cNvSpPr>
              <a:spLocks noChangeAspect="1"/>
            </p:cNvSpPr>
            <p:nvPr/>
          </p:nvSpPr>
          <p:spPr>
            <a:xfrm flipH="1">
              <a:off x="12035063" y="-73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2" name="Triangle 611">
              <a:extLst>
                <a:ext uri="{FF2B5EF4-FFF2-40B4-BE49-F238E27FC236}">
                  <a16:creationId xmlns:a16="http://schemas.microsoft.com/office/drawing/2014/main" id="{87DBDD43-DB4E-A8A9-0B44-090AEB0FF65D}"/>
                </a:ext>
              </a:extLst>
            </p:cNvPr>
            <p:cNvSpPr>
              <a:spLocks noChangeAspect="1"/>
            </p:cNvSpPr>
            <p:nvPr/>
          </p:nvSpPr>
          <p:spPr>
            <a:xfrm flipH="1">
              <a:off x="12121141" y="-73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5" name="Triangle 904">
              <a:extLst>
                <a:ext uri="{FF2B5EF4-FFF2-40B4-BE49-F238E27FC236}">
                  <a16:creationId xmlns:a16="http://schemas.microsoft.com/office/drawing/2014/main" id="{2D072000-0F12-64F0-FD58-5E6AFE01B91A}"/>
                </a:ext>
              </a:extLst>
            </p:cNvPr>
            <p:cNvSpPr>
              <a:spLocks noChangeAspect="1"/>
            </p:cNvSpPr>
            <p:nvPr/>
          </p:nvSpPr>
          <p:spPr>
            <a:xfrm rot="10800000" flipH="1">
              <a:off x="-45155" y="3189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6" name="Triangle 905">
              <a:extLst>
                <a:ext uri="{FF2B5EF4-FFF2-40B4-BE49-F238E27FC236}">
                  <a16:creationId xmlns:a16="http://schemas.microsoft.com/office/drawing/2014/main" id="{8886CA9A-7489-4E6C-4068-043AC35E605C}"/>
                </a:ext>
              </a:extLst>
            </p:cNvPr>
            <p:cNvSpPr>
              <a:spLocks noChangeAspect="1"/>
            </p:cNvSpPr>
            <p:nvPr/>
          </p:nvSpPr>
          <p:spPr>
            <a:xfrm rot="10800000" flipH="1">
              <a:off x="40923" y="3189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7" name="Triangle 906">
              <a:extLst>
                <a:ext uri="{FF2B5EF4-FFF2-40B4-BE49-F238E27FC236}">
                  <a16:creationId xmlns:a16="http://schemas.microsoft.com/office/drawing/2014/main" id="{1463A76B-F9C5-A399-76CA-180B6251333F}"/>
                </a:ext>
              </a:extLst>
            </p:cNvPr>
            <p:cNvSpPr>
              <a:spLocks noChangeAspect="1"/>
            </p:cNvSpPr>
            <p:nvPr/>
          </p:nvSpPr>
          <p:spPr>
            <a:xfrm rot="10800000" flipH="1">
              <a:off x="127001" y="3189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8" name="Triangle 907">
              <a:extLst>
                <a:ext uri="{FF2B5EF4-FFF2-40B4-BE49-F238E27FC236}">
                  <a16:creationId xmlns:a16="http://schemas.microsoft.com/office/drawing/2014/main" id="{CE8D6A7D-3881-56EF-0A16-6D3417574A76}"/>
                </a:ext>
              </a:extLst>
            </p:cNvPr>
            <p:cNvSpPr>
              <a:spLocks noChangeAspect="1"/>
            </p:cNvSpPr>
            <p:nvPr/>
          </p:nvSpPr>
          <p:spPr>
            <a:xfrm rot="10800000" flipH="1">
              <a:off x="213079" y="31890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9" name="Triangle 908">
              <a:extLst>
                <a:ext uri="{FF2B5EF4-FFF2-40B4-BE49-F238E27FC236}">
                  <a16:creationId xmlns:a16="http://schemas.microsoft.com/office/drawing/2014/main" id="{D3D0CD1F-8052-8718-F290-E3656F348421}"/>
                </a:ext>
              </a:extLst>
            </p:cNvPr>
            <p:cNvSpPr>
              <a:spLocks noChangeAspect="1"/>
            </p:cNvSpPr>
            <p:nvPr/>
          </p:nvSpPr>
          <p:spPr>
            <a:xfrm rot="10800000" flipH="1">
              <a:off x="298669" y="31872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0" name="Triangle 909">
              <a:extLst>
                <a:ext uri="{FF2B5EF4-FFF2-40B4-BE49-F238E27FC236}">
                  <a16:creationId xmlns:a16="http://schemas.microsoft.com/office/drawing/2014/main" id="{443BC229-AAC4-20B5-434E-B7C9600BC190}"/>
                </a:ext>
              </a:extLst>
            </p:cNvPr>
            <p:cNvSpPr>
              <a:spLocks noChangeAspect="1"/>
            </p:cNvSpPr>
            <p:nvPr/>
          </p:nvSpPr>
          <p:spPr>
            <a:xfrm rot="10800000" flipH="1">
              <a:off x="384747" y="31872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1" name="Triangle 910">
              <a:extLst>
                <a:ext uri="{FF2B5EF4-FFF2-40B4-BE49-F238E27FC236}">
                  <a16:creationId xmlns:a16="http://schemas.microsoft.com/office/drawing/2014/main" id="{684FD211-7B07-C6EA-C4C3-C9D03C3DDD45}"/>
                </a:ext>
              </a:extLst>
            </p:cNvPr>
            <p:cNvSpPr>
              <a:spLocks noChangeAspect="1"/>
            </p:cNvSpPr>
            <p:nvPr/>
          </p:nvSpPr>
          <p:spPr>
            <a:xfrm rot="10800000" flipH="1">
              <a:off x="470825" y="3187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2" name="Triangle 911">
              <a:extLst>
                <a:ext uri="{FF2B5EF4-FFF2-40B4-BE49-F238E27FC236}">
                  <a16:creationId xmlns:a16="http://schemas.microsoft.com/office/drawing/2014/main" id="{E6A2CC52-70A3-3A13-35CB-0C9CAA189A36}"/>
                </a:ext>
              </a:extLst>
            </p:cNvPr>
            <p:cNvSpPr>
              <a:spLocks noChangeAspect="1"/>
            </p:cNvSpPr>
            <p:nvPr/>
          </p:nvSpPr>
          <p:spPr>
            <a:xfrm rot="10800000" flipH="1">
              <a:off x="556903" y="31872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3" name="Triangle 912">
              <a:extLst>
                <a:ext uri="{FF2B5EF4-FFF2-40B4-BE49-F238E27FC236}">
                  <a16:creationId xmlns:a16="http://schemas.microsoft.com/office/drawing/2014/main" id="{D20DCD60-2425-B06C-1BE5-82554A8DF514}"/>
                </a:ext>
              </a:extLst>
            </p:cNvPr>
            <p:cNvSpPr>
              <a:spLocks noChangeAspect="1"/>
            </p:cNvSpPr>
            <p:nvPr/>
          </p:nvSpPr>
          <p:spPr>
            <a:xfrm rot="10800000" flipH="1">
              <a:off x="645015" y="3179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4" name="Triangle 913">
              <a:extLst>
                <a:ext uri="{FF2B5EF4-FFF2-40B4-BE49-F238E27FC236}">
                  <a16:creationId xmlns:a16="http://schemas.microsoft.com/office/drawing/2014/main" id="{BC09251B-677A-554F-6F38-DD980582E557}"/>
                </a:ext>
              </a:extLst>
            </p:cNvPr>
            <p:cNvSpPr>
              <a:spLocks noChangeAspect="1"/>
            </p:cNvSpPr>
            <p:nvPr/>
          </p:nvSpPr>
          <p:spPr>
            <a:xfrm rot="10800000" flipH="1">
              <a:off x="731093" y="31790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5" name="Triangle 914">
              <a:extLst>
                <a:ext uri="{FF2B5EF4-FFF2-40B4-BE49-F238E27FC236}">
                  <a16:creationId xmlns:a16="http://schemas.microsoft.com/office/drawing/2014/main" id="{A3685D34-1EBA-961D-CF6D-F8E75442D62D}"/>
                </a:ext>
              </a:extLst>
            </p:cNvPr>
            <p:cNvSpPr>
              <a:spLocks noChangeAspect="1"/>
            </p:cNvSpPr>
            <p:nvPr/>
          </p:nvSpPr>
          <p:spPr>
            <a:xfrm rot="10800000" flipH="1">
              <a:off x="817171" y="3179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6" name="Triangle 915">
              <a:extLst>
                <a:ext uri="{FF2B5EF4-FFF2-40B4-BE49-F238E27FC236}">
                  <a16:creationId xmlns:a16="http://schemas.microsoft.com/office/drawing/2014/main" id="{4B35912B-899E-F8F4-EB6E-B2EEF767C949}"/>
                </a:ext>
              </a:extLst>
            </p:cNvPr>
            <p:cNvSpPr>
              <a:spLocks noChangeAspect="1"/>
            </p:cNvSpPr>
            <p:nvPr/>
          </p:nvSpPr>
          <p:spPr>
            <a:xfrm rot="10800000" flipH="1">
              <a:off x="903249" y="31790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7" name="Triangle 916">
              <a:extLst>
                <a:ext uri="{FF2B5EF4-FFF2-40B4-BE49-F238E27FC236}">
                  <a16:creationId xmlns:a16="http://schemas.microsoft.com/office/drawing/2014/main" id="{2D2586D8-D242-3978-FD4C-352E46BFE2F8}"/>
                </a:ext>
              </a:extLst>
            </p:cNvPr>
            <p:cNvSpPr>
              <a:spLocks noChangeAspect="1"/>
            </p:cNvSpPr>
            <p:nvPr/>
          </p:nvSpPr>
          <p:spPr>
            <a:xfrm rot="10800000" flipH="1">
              <a:off x="988839" y="3179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8" name="Triangle 917">
              <a:extLst>
                <a:ext uri="{FF2B5EF4-FFF2-40B4-BE49-F238E27FC236}">
                  <a16:creationId xmlns:a16="http://schemas.microsoft.com/office/drawing/2014/main" id="{DDD79BC2-6A46-EC62-0ECB-DBAFE8BF103A}"/>
                </a:ext>
              </a:extLst>
            </p:cNvPr>
            <p:cNvSpPr>
              <a:spLocks noChangeAspect="1"/>
            </p:cNvSpPr>
            <p:nvPr/>
          </p:nvSpPr>
          <p:spPr>
            <a:xfrm rot="10800000" flipH="1">
              <a:off x="1074917" y="31790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9" name="Triangle 918">
              <a:extLst>
                <a:ext uri="{FF2B5EF4-FFF2-40B4-BE49-F238E27FC236}">
                  <a16:creationId xmlns:a16="http://schemas.microsoft.com/office/drawing/2014/main" id="{DA218C39-C696-C5F9-99EC-E7E2CE0E8DC7}"/>
                </a:ext>
              </a:extLst>
            </p:cNvPr>
            <p:cNvSpPr>
              <a:spLocks noChangeAspect="1"/>
            </p:cNvSpPr>
            <p:nvPr/>
          </p:nvSpPr>
          <p:spPr>
            <a:xfrm rot="10800000" flipH="1">
              <a:off x="1160995" y="3179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0" name="Triangle 919">
              <a:extLst>
                <a:ext uri="{FF2B5EF4-FFF2-40B4-BE49-F238E27FC236}">
                  <a16:creationId xmlns:a16="http://schemas.microsoft.com/office/drawing/2014/main" id="{E441CD2C-B981-1D3C-8257-8115E64F9911}"/>
                </a:ext>
              </a:extLst>
            </p:cNvPr>
            <p:cNvSpPr>
              <a:spLocks noChangeAspect="1"/>
            </p:cNvSpPr>
            <p:nvPr/>
          </p:nvSpPr>
          <p:spPr>
            <a:xfrm rot="10800000" flipH="1">
              <a:off x="1247073" y="31790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1" name="Triangle 920">
              <a:extLst>
                <a:ext uri="{FF2B5EF4-FFF2-40B4-BE49-F238E27FC236}">
                  <a16:creationId xmlns:a16="http://schemas.microsoft.com/office/drawing/2014/main" id="{24671C1A-66E9-FDA6-4EBE-B03BC58EE1BA}"/>
                </a:ext>
              </a:extLst>
            </p:cNvPr>
            <p:cNvSpPr>
              <a:spLocks noChangeAspect="1"/>
            </p:cNvSpPr>
            <p:nvPr/>
          </p:nvSpPr>
          <p:spPr>
            <a:xfrm rot="10800000" flipH="1">
              <a:off x="1332663" y="3177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2" name="Triangle 921">
              <a:extLst>
                <a:ext uri="{FF2B5EF4-FFF2-40B4-BE49-F238E27FC236}">
                  <a16:creationId xmlns:a16="http://schemas.microsoft.com/office/drawing/2014/main" id="{7EDC2755-74BE-E60D-DA23-91CD27C48FED}"/>
                </a:ext>
              </a:extLst>
            </p:cNvPr>
            <p:cNvSpPr>
              <a:spLocks noChangeAspect="1"/>
            </p:cNvSpPr>
            <p:nvPr/>
          </p:nvSpPr>
          <p:spPr>
            <a:xfrm rot="10800000" flipH="1">
              <a:off x="1418741" y="31772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3" name="Triangle 922">
              <a:extLst>
                <a:ext uri="{FF2B5EF4-FFF2-40B4-BE49-F238E27FC236}">
                  <a16:creationId xmlns:a16="http://schemas.microsoft.com/office/drawing/2014/main" id="{5E2B03F2-646E-3D5F-6F06-D27B3BCE4B5E}"/>
                </a:ext>
              </a:extLst>
            </p:cNvPr>
            <p:cNvSpPr>
              <a:spLocks noChangeAspect="1"/>
            </p:cNvSpPr>
            <p:nvPr/>
          </p:nvSpPr>
          <p:spPr>
            <a:xfrm rot="10800000" flipH="1">
              <a:off x="1504819" y="3177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4" name="Triangle 923">
              <a:extLst>
                <a:ext uri="{FF2B5EF4-FFF2-40B4-BE49-F238E27FC236}">
                  <a16:creationId xmlns:a16="http://schemas.microsoft.com/office/drawing/2014/main" id="{89FB8946-A994-64E7-673A-920A837132A6}"/>
                </a:ext>
              </a:extLst>
            </p:cNvPr>
            <p:cNvSpPr>
              <a:spLocks noChangeAspect="1"/>
            </p:cNvSpPr>
            <p:nvPr/>
          </p:nvSpPr>
          <p:spPr>
            <a:xfrm rot="10800000" flipH="1">
              <a:off x="1590897" y="31772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5" name="Triangle 924">
              <a:extLst>
                <a:ext uri="{FF2B5EF4-FFF2-40B4-BE49-F238E27FC236}">
                  <a16:creationId xmlns:a16="http://schemas.microsoft.com/office/drawing/2014/main" id="{6D28EE7D-DDA2-7167-741F-BC8D09C1C2AB}"/>
                </a:ext>
              </a:extLst>
            </p:cNvPr>
            <p:cNvSpPr>
              <a:spLocks noChangeAspect="1"/>
            </p:cNvSpPr>
            <p:nvPr/>
          </p:nvSpPr>
          <p:spPr>
            <a:xfrm rot="10800000" flipH="1">
              <a:off x="1679009" y="31691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6" name="Triangle 925">
              <a:extLst>
                <a:ext uri="{FF2B5EF4-FFF2-40B4-BE49-F238E27FC236}">
                  <a16:creationId xmlns:a16="http://schemas.microsoft.com/office/drawing/2014/main" id="{6A37D805-E50F-2840-CEAD-940D0B4F6A0D}"/>
                </a:ext>
              </a:extLst>
            </p:cNvPr>
            <p:cNvSpPr>
              <a:spLocks noChangeAspect="1"/>
            </p:cNvSpPr>
            <p:nvPr/>
          </p:nvSpPr>
          <p:spPr>
            <a:xfrm rot="10800000" flipH="1">
              <a:off x="1765087" y="31691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7" name="Triangle 926">
              <a:extLst>
                <a:ext uri="{FF2B5EF4-FFF2-40B4-BE49-F238E27FC236}">
                  <a16:creationId xmlns:a16="http://schemas.microsoft.com/office/drawing/2014/main" id="{121F0D34-7FDF-93EA-4913-A582B10E1C54}"/>
                </a:ext>
              </a:extLst>
            </p:cNvPr>
            <p:cNvSpPr>
              <a:spLocks noChangeAspect="1"/>
            </p:cNvSpPr>
            <p:nvPr/>
          </p:nvSpPr>
          <p:spPr>
            <a:xfrm rot="10800000" flipH="1">
              <a:off x="1851165" y="31691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8" name="Triangle 927">
              <a:extLst>
                <a:ext uri="{FF2B5EF4-FFF2-40B4-BE49-F238E27FC236}">
                  <a16:creationId xmlns:a16="http://schemas.microsoft.com/office/drawing/2014/main" id="{B176B060-1699-6BAC-6EC9-31EB6C5D1913}"/>
                </a:ext>
              </a:extLst>
            </p:cNvPr>
            <p:cNvSpPr>
              <a:spLocks noChangeAspect="1"/>
            </p:cNvSpPr>
            <p:nvPr/>
          </p:nvSpPr>
          <p:spPr>
            <a:xfrm rot="10800000" flipH="1">
              <a:off x="1937243" y="31691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9" name="Triangle 928">
              <a:extLst>
                <a:ext uri="{FF2B5EF4-FFF2-40B4-BE49-F238E27FC236}">
                  <a16:creationId xmlns:a16="http://schemas.microsoft.com/office/drawing/2014/main" id="{4A2A2B2A-EB45-66EC-4261-613462F724D8}"/>
                </a:ext>
              </a:extLst>
            </p:cNvPr>
            <p:cNvSpPr>
              <a:spLocks noChangeAspect="1"/>
            </p:cNvSpPr>
            <p:nvPr/>
          </p:nvSpPr>
          <p:spPr>
            <a:xfrm rot="10800000" flipH="1">
              <a:off x="2022345" y="31691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0" name="Triangle 929">
              <a:extLst>
                <a:ext uri="{FF2B5EF4-FFF2-40B4-BE49-F238E27FC236}">
                  <a16:creationId xmlns:a16="http://schemas.microsoft.com/office/drawing/2014/main" id="{97C098D8-D0AA-82E1-72D3-9FAEB5C3EA35}"/>
                </a:ext>
              </a:extLst>
            </p:cNvPr>
            <p:cNvSpPr>
              <a:spLocks noChangeAspect="1"/>
            </p:cNvSpPr>
            <p:nvPr/>
          </p:nvSpPr>
          <p:spPr>
            <a:xfrm rot="10800000" flipH="1">
              <a:off x="2108423" y="31691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1" name="Triangle 930">
              <a:extLst>
                <a:ext uri="{FF2B5EF4-FFF2-40B4-BE49-F238E27FC236}">
                  <a16:creationId xmlns:a16="http://schemas.microsoft.com/office/drawing/2014/main" id="{288B4659-B6B2-AC16-BD7C-ED7319F8D154}"/>
                </a:ext>
              </a:extLst>
            </p:cNvPr>
            <p:cNvSpPr>
              <a:spLocks noChangeAspect="1"/>
            </p:cNvSpPr>
            <p:nvPr/>
          </p:nvSpPr>
          <p:spPr>
            <a:xfrm rot="10800000" flipH="1">
              <a:off x="2196535" y="31609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2" name="Triangle 931">
              <a:extLst>
                <a:ext uri="{FF2B5EF4-FFF2-40B4-BE49-F238E27FC236}">
                  <a16:creationId xmlns:a16="http://schemas.microsoft.com/office/drawing/2014/main" id="{51F9C7CD-D799-9D90-165E-AF85E04FD752}"/>
                </a:ext>
              </a:extLst>
            </p:cNvPr>
            <p:cNvSpPr>
              <a:spLocks noChangeAspect="1"/>
            </p:cNvSpPr>
            <p:nvPr/>
          </p:nvSpPr>
          <p:spPr>
            <a:xfrm rot="10800000" flipH="1">
              <a:off x="2282613" y="31609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3" name="Triangle 932">
              <a:extLst>
                <a:ext uri="{FF2B5EF4-FFF2-40B4-BE49-F238E27FC236}">
                  <a16:creationId xmlns:a16="http://schemas.microsoft.com/office/drawing/2014/main" id="{0028D15E-6009-E857-4399-9EE823E4F4E4}"/>
                </a:ext>
              </a:extLst>
            </p:cNvPr>
            <p:cNvSpPr>
              <a:spLocks noChangeAspect="1"/>
            </p:cNvSpPr>
            <p:nvPr/>
          </p:nvSpPr>
          <p:spPr>
            <a:xfrm rot="10800000" flipH="1">
              <a:off x="2368691" y="31609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4" name="Triangle 933">
              <a:extLst>
                <a:ext uri="{FF2B5EF4-FFF2-40B4-BE49-F238E27FC236}">
                  <a16:creationId xmlns:a16="http://schemas.microsoft.com/office/drawing/2014/main" id="{D9E122DB-D1A8-3F9B-D063-4F1109A8B27F}"/>
                </a:ext>
              </a:extLst>
            </p:cNvPr>
            <p:cNvSpPr>
              <a:spLocks noChangeAspect="1"/>
            </p:cNvSpPr>
            <p:nvPr/>
          </p:nvSpPr>
          <p:spPr>
            <a:xfrm rot="10800000" flipH="1">
              <a:off x="2454769" y="31609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5" name="Triangle 934">
              <a:extLst>
                <a:ext uri="{FF2B5EF4-FFF2-40B4-BE49-F238E27FC236}">
                  <a16:creationId xmlns:a16="http://schemas.microsoft.com/office/drawing/2014/main" id="{6B39D7AA-CC8B-88E7-2C2B-F2D1B7993593}"/>
                </a:ext>
              </a:extLst>
            </p:cNvPr>
            <p:cNvSpPr>
              <a:spLocks noChangeAspect="1"/>
            </p:cNvSpPr>
            <p:nvPr/>
          </p:nvSpPr>
          <p:spPr>
            <a:xfrm rot="10800000" flipH="1">
              <a:off x="2540359" y="31609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6" name="Triangle 935">
              <a:extLst>
                <a:ext uri="{FF2B5EF4-FFF2-40B4-BE49-F238E27FC236}">
                  <a16:creationId xmlns:a16="http://schemas.microsoft.com/office/drawing/2014/main" id="{283C7FDA-B52F-A496-9863-924261333B8E}"/>
                </a:ext>
              </a:extLst>
            </p:cNvPr>
            <p:cNvSpPr>
              <a:spLocks noChangeAspect="1"/>
            </p:cNvSpPr>
            <p:nvPr/>
          </p:nvSpPr>
          <p:spPr>
            <a:xfrm rot="10800000" flipH="1">
              <a:off x="2626437" y="31609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7" name="Triangle 936">
              <a:extLst>
                <a:ext uri="{FF2B5EF4-FFF2-40B4-BE49-F238E27FC236}">
                  <a16:creationId xmlns:a16="http://schemas.microsoft.com/office/drawing/2014/main" id="{32E1945E-F59B-BF88-8347-ADD5C252CF12}"/>
                </a:ext>
              </a:extLst>
            </p:cNvPr>
            <p:cNvSpPr>
              <a:spLocks noChangeAspect="1"/>
            </p:cNvSpPr>
            <p:nvPr/>
          </p:nvSpPr>
          <p:spPr>
            <a:xfrm rot="10800000" flipH="1">
              <a:off x="2712515" y="31609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8" name="Triangle 937">
              <a:extLst>
                <a:ext uri="{FF2B5EF4-FFF2-40B4-BE49-F238E27FC236}">
                  <a16:creationId xmlns:a16="http://schemas.microsoft.com/office/drawing/2014/main" id="{12BE0A1B-0EBB-3623-6FCA-DD98A614CAA0}"/>
                </a:ext>
              </a:extLst>
            </p:cNvPr>
            <p:cNvSpPr>
              <a:spLocks noChangeAspect="1"/>
            </p:cNvSpPr>
            <p:nvPr/>
          </p:nvSpPr>
          <p:spPr>
            <a:xfrm rot="10800000" flipH="1">
              <a:off x="2798593" y="31609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9" name="Triangle 938">
              <a:extLst>
                <a:ext uri="{FF2B5EF4-FFF2-40B4-BE49-F238E27FC236}">
                  <a16:creationId xmlns:a16="http://schemas.microsoft.com/office/drawing/2014/main" id="{62C48077-8D4E-1D76-2EC7-BD021845DE3C}"/>
                </a:ext>
              </a:extLst>
            </p:cNvPr>
            <p:cNvSpPr>
              <a:spLocks noChangeAspect="1"/>
            </p:cNvSpPr>
            <p:nvPr/>
          </p:nvSpPr>
          <p:spPr>
            <a:xfrm rot="10800000" flipH="1">
              <a:off x="2884183" y="3159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0" name="Triangle 939">
              <a:extLst>
                <a:ext uri="{FF2B5EF4-FFF2-40B4-BE49-F238E27FC236}">
                  <a16:creationId xmlns:a16="http://schemas.microsoft.com/office/drawing/2014/main" id="{C41084B6-5A26-D88D-634E-32F3B1702C4D}"/>
                </a:ext>
              </a:extLst>
            </p:cNvPr>
            <p:cNvSpPr>
              <a:spLocks noChangeAspect="1"/>
            </p:cNvSpPr>
            <p:nvPr/>
          </p:nvSpPr>
          <p:spPr>
            <a:xfrm rot="10800000" flipH="1">
              <a:off x="2970261" y="3159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1" name="Triangle 940">
              <a:extLst>
                <a:ext uri="{FF2B5EF4-FFF2-40B4-BE49-F238E27FC236}">
                  <a16:creationId xmlns:a16="http://schemas.microsoft.com/office/drawing/2014/main" id="{AEE6411E-A023-A21D-42E7-0897D6CAF212}"/>
                </a:ext>
              </a:extLst>
            </p:cNvPr>
            <p:cNvSpPr>
              <a:spLocks noChangeAspect="1"/>
            </p:cNvSpPr>
            <p:nvPr/>
          </p:nvSpPr>
          <p:spPr>
            <a:xfrm rot="10800000" flipH="1">
              <a:off x="3056339" y="31591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2" name="Triangle 941">
              <a:extLst>
                <a:ext uri="{FF2B5EF4-FFF2-40B4-BE49-F238E27FC236}">
                  <a16:creationId xmlns:a16="http://schemas.microsoft.com/office/drawing/2014/main" id="{7DD18765-B783-53B0-84E9-C8C71FE558EF}"/>
                </a:ext>
              </a:extLst>
            </p:cNvPr>
            <p:cNvSpPr>
              <a:spLocks noChangeAspect="1"/>
            </p:cNvSpPr>
            <p:nvPr/>
          </p:nvSpPr>
          <p:spPr>
            <a:xfrm rot="10800000" flipH="1">
              <a:off x="3142417" y="31591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3" name="Triangle 942">
              <a:extLst>
                <a:ext uri="{FF2B5EF4-FFF2-40B4-BE49-F238E27FC236}">
                  <a16:creationId xmlns:a16="http://schemas.microsoft.com/office/drawing/2014/main" id="{2B1BE809-5E9D-A377-C03B-6CD38FAB3934}"/>
                </a:ext>
              </a:extLst>
            </p:cNvPr>
            <p:cNvSpPr>
              <a:spLocks noChangeAspect="1"/>
            </p:cNvSpPr>
            <p:nvPr/>
          </p:nvSpPr>
          <p:spPr>
            <a:xfrm rot="10800000" flipH="1">
              <a:off x="3230529" y="31509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4" name="Triangle 943">
              <a:extLst>
                <a:ext uri="{FF2B5EF4-FFF2-40B4-BE49-F238E27FC236}">
                  <a16:creationId xmlns:a16="http://schemas.microsoft.com/office/drawing/2014/main" id="{8BB55544-0301-5423-2BCE-61D4C851B6FA}"/>
                </a:ext>
              </a:extLst>
            </p:cNvPr>
            <p:cNvSpPr>
              <a:spLocks noChangeAspect="1"/>
            </p:cNvSpPr>
            <p:nvPr/>
          </p:nvSpPr>
          <p:spPr>
            <a:xfrm rot="10800000" flipH="1">
              <a:off x="3316607" y="31509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5" name="Triangle 944">
              <a:extLst>
                <a:ext uri="{FF2B5EF4-FFF2-40B4-BE49-F238E27FC236}">
                  <a16:creationId xmlns:a16="http://schemas.microsoft.com/office/drawing/2014/main" id="{B1D81A58-0C4D-714F-5589-906B53E6F011}"/>
                </a:ext>
              </a:extLst>
            </p:cNvPr>
            <p:cNvSpPr>
              <a:spLocks noChangeAspect="1"/>
            </p:cNvSpPr>
            <p:nvPr/>
          </p:nvSpPr>
          <p:spPr>
            <a:xfrm rot="10800000" flipH="1">
              <a:off x="3402685" y="3150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6" name="Triangle 945">
              <a:extLst>
                <a:ext uri="{FF2B5EF4-FFF2-40B4-BE49-F238E27FC236}">
                  <a16:creationId xmlns:a16="http://schemas.microsoft.com/office/drawing/2014/main" id="{5D7659A8-1B31-0E13-DC17-2B45032CA995}"/>
                </a:ext>
              </a:extLst>
            </p:cNvPr>
            <p:cNvSpPr>
              <a:spLocks noChangeAspect="1"/>
            </p:cNvSpPr>
            <p:nvPr/>
          </p:nvSpPr>
          <p:spPr>
            <a:xfrm rot="10800000" flipH="1">
              <a:off x="3488763" y="3151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7" name="Triangle 946">
              <a:extLst>
                <a:ext uri="{FF2B5EF4-FFF2-40B4-BE49-F238E27FC236}">
                  <a16:creationId xmlns:a16="http://schemas.microsoft.com/office/drawing/2014/main" id="{BC05A851-571B-433A-6C50-C9737570BDB1}"/>
                </a:ext>
              </a:extLst>
            </p:cNvPr>
            <p:cNvSpPr>
              <a:spLocks noChangeAspect="1"/>
            </p:cNvSpPr>
            <p:nvPr/>
          </p:nvSpPr>
          <p:spPr>
            <a:xfrm rot="10800000" flipH="1">
              <a:off x="3577996" y="3157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8" name="Triangle 947">
              <a:extLst>
                <a:ext uri="{FF2B5EF4-FFF2-40B4-BE49-F238E27FC236}">
                  <a16:creationId xmlns:a16="http://schemas.microsoft.com/office/drawing/2014/main" id="{38343247-E04B-366D-2F1B-BD15E2D0841E}"/>
                </a:ext>
              </a:extLst>
            </p:cNvPr>
            <p:cNvSpPr>
              <a:spLocks noChangeAspect="1"/>
            </p:cNvSpPr>
            <p:nvPr/>
          </p:nvSpPr>
          <p:spPr>
            <a:xfrm rot="10800000" flipH="1">
              <a:off x="3664074" y="3158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9" name="Triangle 948">
              <a:extLst>
                <a:ext uri="{FF2B5EF4-FFF2-40B4-BE49-F238E27FC236}">
                  <a16:creationId xmlns:a16="http://schemas.microsoft.com/office/drawing/2014/main" id="{24A9D800-DB5D-FBD8-DFE4-93D04BA5D069}"/>
                </a:ext>
              </a:extLst>
            </p:cNvPr>
            <p:cNvSpPr>
              <a:spLocks noChangeAspect="1"/>
            </p:cNvSpPr>
            <p:nvPr/>
          </p:nvSpPr>
          <p:spPr>
            <a:xfrm rot="10800000" flipH="1">
              <a:off x="3749664" y="31579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0" name="Triangle 949">
              <a:extLst>
                <a:ext uri="{FF2B5EF4-FFF2-40B4-BE49-F238E27FC236}">
                  <a16:creationId xmlns:a16="http://schemas.microsoft.com/office/drawing/2014/main" id="{9F403FC8-D0D9-7C30-F9D2-BC4BD83C9C3B}"/>
                </a:ext>
              </a:extLst>
            </p:cNvPr>
            <p:cNvSpPr>
              <a:spLocks noChangeAspect="1"/>
            </p:cNvSpPr>
            <p:nvPr/>
          </p:nvSpPr>
          <p:spPr>
            <a:xfrm rot="10800000" flipH="1">
              <a:off x="3835742" y="31579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1" name="Triangle 950">
              <a:extLst>
                <a:ext uri="{FF2B5EF4-FFF2-40B4-BE49-F238E27FC236}">
                  <a16:creationId xmlns:a16="http://schemas.microsoft.com/office/drawing/2014/main" id="{437A36B4-5AB4-437A-EC89-8809405A6F8A}"/>
                </a:ext>
              </a:extLst>
            </p:cNvPr>
            <p:cNvSpPr>
              <a:spLocks noChangeAspect="1"/>
            </p:cNvSpPr>
            <p:nvPr/>
          </p:nvSpPr>
          <p:spPr>
            <a:xfrm rot="10800000" flipH="1">
              <a:off x="3921820" y="3157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2" name="Triangle 951">
              <a:extLst>
                <a:ext uri="{FF2B5EF4-FFF2-40B4-BE49-F238E27FC236}">
                  <a16:creationId xmlns:a16="http://schemas.microsoft.com/office/drawing/2014/main" id="{EAE2C8CF-3897-A43F-A8C9-9219D766163B}"/>
                </a:ext>
              </a:extLst>
            </p:cNvPr>
            <p:cNvSpPr>
              <a:spLocks noChangeAspect="1"/>
            </p:cNvSpPr>
            <p:nvPr/>
          </p:nvSpPr>
          <p:spPr>
            <a:xfrm rot="10800000" flipH="1">
              <a:off x="4007898" y="3158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3" name="Triangle 952">
              <a:extLst>
                <a:ext uri="{FF2B5EF4-FFF2-40B4-BE49-F238E27FC236}">
                  <a16:creationId xmlns:a16="http://schemas.microsoft.com/office/drawing/2014/main" id="{30DCE04E-14BC-79E6-2200-A57F3B508B2D}"/>
                </a:ext>
              </a:extLst>
            </p:cNvPr>
            <p:cNvSpPr>
              <a:spLocks noChangeAspect="1"/>
            </p:cNvSpPr>
            <p:nvPr/>
          </p:nvSpPr>
          <p:spPr>
            <a:xfrm rot="10800000" flipH="1">
              <a:off x="4093488" y="31561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4" name="Triangle 953">
              <a:extLst>
                <a:ext uri="{FF2B5EF4-FFF2-40B4-BE49-F238E27FC236}">
                  <a16:creationId xmlns:a16="http://schemas.microsoft.com/office/drawing/2014/main" id="{C57D008E-B341-1BEF-7AA7-5453D4F4A593}"/>
                </a:ext>
              </a:extLst>
            </p:cNvPr>
            <p:cNvSpPr>
              <a:spLocks noChangeAspect="1"/>
            </p:cNvSpPr>
            <p:nvPr/>
          </p:nvSpPr>
          <p:spPr>
            <a:xfrm rot="10800000" flipH="1">
              <a:off x="4179566" y="31561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5" name="Triangle 954">
              <a:extLst>
                <a:ext uri="{FF2B5EF4-FFF2-40B4-BE49-F238E27FC236}">
                  <a16:creationId xmlns:a16="http://schemas.microsoft.com/office/drawing/2014/main" id="{4D08E5BC-1A3A-86E6-EDBA-5432EB72AE1B}"/>
                </a:ext>
              </a:extLst>
            </p:cNvPr>
            <p:cNvSpPr>
              <a:spLocks noChangeAspect="1"/>
            </p:cNvSpPr>
            <p:nvPr/>
          </p:nvSpPr>
          <p:spPr>
            <a:xfrm rot="10800000" flipH="1">
              <a:off x="4265644" y="31561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6" name="Triangle 955">
              <a:extLst>
                <a:ext uri="{FF2B5EF4-FFF2-40B4-BE49-F238E27FC236}">
                  <a16:creationId xmlns:a16="http://schemas.microsoft.com/office/drawing/2014/main" id="{AA4F3DA9-AE96-31E8-34D0-31D2F5D9004D}"/>
                </a:ext>
              </a:extLst>
            </p:cNvPr>
            <p:cNvSpPr>
              <a:spLocks noChangeAspect="1"/>
            </p:cNvSpPr>
            <p:nvPr/>
          </p:nvSpPr>
          <p:spPr>
            <a:xfrm rot="10800000" flipH="1">
              <a:off x="4351722" y="31561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7" name="Triangle 956">
              <a:extLst>
                <a:ext uri="{FF2B5EF4-FFF2-40B4-BE49-F238E27FC236}">
                  <a16:creationId xmlns:a16="http://schemas.microsoft.com/office/drawing/2014/main" id="{76C61252-09C8-3309-4585-2A7C8048B24F}"/>
                </a:ext>
              </a:extLst>
            </p:cNvPr>
            <p:cNvSpPr>
              <a:spLocks noChangeAspect="1"/>
            </p:cNvSpPr>
            <p:nvPr/>
          </p:nvSpPr>
          <p:spPr>
            <a:xfrm rot="10800000" flipH="1">
              <a:off x="4439834" y="3148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8" name="Triangle 957">
              <a:extLst>
                <a:ext uri="{FF2B5EF4-FFF2-40B4-BE49-F238E27FC236}">
                  <a16:creationId xmlns:a16="http://schemas.microsoft.com/office/drawing/2014/main" id="{DCB09502-4566-0462-5A12-C8F326C81F20}"/>
                </a:ext>
              </a:extLst>
            </p:cNvPr>
            <p:cNvSpPr>
              <a:spLocks noChangeAspect="1"/>
            </p:cNvSpPr>
            <p:nvPr/>
          </p:nvSpPr>
          <p:spPr>
            <a:xfrm rot="10800000" flipH="1">
              <a:off x="4525912" y="3148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9" name="Triangle 958">
              <a:extLst>
                <a:ext uri="{FF2B5EF4-FFF2-40B4-BE49-F238E27FC236}">
                  <a16:creationId xmlns:a16="http://schemas.microsoft.com/office/drawing/2014/main" id="{D0D23B5B-B37F-3F18-5A3C-01B6BAF61E92}"/>
                </a:ext>
              </a:extLst>
            </p:cNvPr>
            <p:cNvSpPr>
              <a:spLocks noChangeAspect="1"/>
            </p:cNvSpPr>
            <p:nvPr/>
          </p:nvSpPr>
          <p:spPr>
            <a:xfrm rot="10800000" flipH="1">
              <a:off x="4611990" y="3148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0" name="Triangle 959">
              <a:extLst>
                <a:ext uri="{FF2B5EF4-FFF2-40B4-BE49-F238E27FC236}">
                  <a16:creationId xmlns:a16="http://schemas.microsoft.com/office/drawing/2014/main" id="{4AC4D887-1CE1-8564-EC92-6865942B2D08}"/>
                </a:ext>
              </a:extLst>
            </p:cNvPr>
            <p:cNvSpPr>
              <a:spLocks noChangeAspect="1"/>
            </p:cNvSpPr>
            <p:nvPr/>
          </p:nvSpPr>
          <p:spPr>
            <a:xfrm rot="10800000" flipH="1">
              <a:off x="4698068" y="31480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1" name="Triangle 960">
              <a:extLst>
                <a:ext uri="{FF2B5EF4-FFF2-40B4-BE49-F238E27FC236}">
                  <a16:creationId xmlns:a16="http://schemas.microsoft.com/office/drawing/2014/main" id="{2976BF3C-E4D1-9266-8AE8-C3CAFF5BA116}"/>
                </a:ext>
              </a:extLst>
            </p:cNvPr>
            <p:cNvSpPr>
              <a:spLocks noChangeAspect="1"/>
            </p:cNvSpPr>
            <p:nvPr/>
          </p:nvSpPr>
          <p:spPr>
            <a:xfrm rot="10800000" flipH="1">
              <a:off x="4783170" y="3148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2" name="Triangle 961">
              <a:extLst>
                <a:ext uri="{FF2B5EF4-FFF2-40B4-BE49-F238E27FC236}">
                  <a16:creationId xmlns:a16="http://schemas.microsoft.com/office/drawing/2014/main" id="{8F1DE20F-B191-6B08-3F82-36967536B24C}"/>
                </a:ext>
              </a:extLst>
            </p:cNvPr>
            <p:cNvSpPr>
              <a:spLocks noChangeAspect="1"/>
            </p:cNvSpPr>
            <p:nvPr/>
          </p:nvSpPr>
          <p:spPr>
            <a:xfrm rot="10800000" flipH="1">
              <a:off x="4869248" y="3148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3" name="Triangle 962">
              <a:extLst>
                <a:ext uri="{FF2B5EF4-FFF2-40B4-BE49-F238E27FC236}">
                  <a16:creationId xmlns:a16="http://schemas.microsoft.com/office/drawing/2014/main" id="{C4D06E45-ECFD-C35C-A529-C54B3A21FDDC}"/>
                </a:ext>
              </a:extLst>
            </p:cNvPr>
            <p:cNvSpPr>
              <a:spLocks noChangeAspect="1"/>
            </p:cNvSpPr>
            <p:nvPr/>
          </p:nvSpPr>
          <p:spPr>
            <a:xfrm rot="10800000" flipH="1">
              <a:off x="4957360" y="3171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4" name="Triangle 963">
              <a:extLst>
                <a:ext uri="{FF2B5EF4-FFF2-40B4-BE49-F238E27FC236}">
                  <a16:creationId xmlns:a16="http://schemas.microsoft.com/office/drawing/2014/main" id="{D260B90B-1B51-EACE-8C3D-4A91D092DAE6}"/>
                </a:ext>
              </a:extLst>
            </p:cNvPr>
            <p:cNvSpPr>
              <a:spLocks noChangeAspect="1"/>
            </p:cNvSpPr>
            <p:nvPr/>
          </p:nvSpPr>
          <p:spPr>
            <a:xfrm rot="10800000" flipH="1">
              <a:off x="5043438" y="31716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5" name="Triangle 964">
              <a:extLst>
                <a:ext uri="{FF2B5EF4-FFF2-40B4-BE49-F238E27FC236}">
                  <a16:creationId xmlns:a16="http://schemas.microsoft.com/office/drawing/2014/main" id="{9CD5D014-AB55-F43A-98E6-5B804717CB41}"/>
                </a:ext>
              </a:extLst>
            </p:cNvPr>
            <p:cNvSpPr>
              <a:spLocks noChangeAspect="1"/>
            </p:cNvSpPr>
            <p:nvPr/>
          </p:nvSpPr>
          <p:spPr>
            <a:xfrm rot="10800000" flipH="1">
              <a:off x="5129516" y="3171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6" name="Triangle 965">
              <a:extLst>
                <a:ext uri="{FF2B5EF4-FFF2-40B4-BE49-F238E27FC236}">
                  <a16:creationId xmlns:a16="http://schemas.microsoft.com/office/drawing/2014/main" id="{80E5F3CA-72DB-5502-9A57-9EA38665192F}"/>
                </a:ext>
              </a:extLst>
            </p:cNvPr>
            <p:cNvSpPr>
              <a:spLocks noChangeAspect="1"/>
            </p:cNvSpPr>
            <p:nvPr/>
          </p:nvSpPr>
          <p:spPr>
            <a:xfrm rot="10800000" flipH="1">
              <a:off x="5215594" y="31716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7" name="Triangle 966">
              <a:extLst>
                <a:ext uri="{FF2B5EF4-FFF2-40B4-BE49-F238E27FC236}">
                  <a16:creationId xmlns:a16="http://schemas.microsoft.com/office/drawing/2014/main" id="{6B51508E-D4E0-2426-A0A0-0C95A1451226}"/>
                </a:ext>
              </a:extLst>
            </p:cNvPr>
            <p:cNvSpPr>
              <a:spLocks noChangeAspect="1"/>
            </p:cNvSpPr>
            <p:nvPr/>
          </p:nvSpPr>
          <p:spPr>
            <a:xfrm rot="10800000" flipH="1">
              <a:off x="5301184" y="3171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8" name="Triangle 967">
              <a:extLst>
                <a:ext uri="{FF2B5EF4-FFF2-40B4-BE49-F238E27FC236}">
                  <a16:creationId xmlns:a16="http://schemas.microsoft.com/office/drawing/2014/main" id="{B4D98FB5-6265-03EF-D749-28C5046AC862}"/>
                </a:ext>
              </a:extLst>
            </p:cNvPr>
            <p:cNvSpPr>
              <a:spLocks noChangeAspect="1"/>
            </p:cNvSpPr>
            <p:nvPr/>
          </p:nvSpPr>
          <p:spPr>
            <a:xfrm rot="10800000" flipH="1">
              <a:off x="5387262" y="31716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9" name="Triangle 968">
              <a:extLst>
                <a:ext uri="{FF2B5EF4-FFF2-40B4-BE49-F238E27FC236}">
                  <a16:creationId xmlns:a16="http://schemas.microsoft.com/office/drawing/2014/main" id="{E08B8294-C322-FEF3-013B-011D53857E7A}"/>
                </a:ext>
              </a:extLst>
            </p:cNvPr>
            <p:cNvSpPr>
              <a:spLocks noChangeAspect="1"/>
            </p:cNvSpPr>
            <p:nvPr/>
          </p:nvSpPr>
          <p:spPr>
            <a:xfrm rot="10800000" flipH="1">
              <a:off x="5473340" y="3171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0" name="Triangle 969">
              <a:extLst>
                <a:ext uri="{FF2B5EF4-FFF2-40B4-BE49-F238E27FC236}">
                  <a16:creationId xmlns:a16="http://schemas.microsoft.com/office/drawing/2014/main" id="{268300B2-4957-2152-5B13-B989EF5F5E71}"/>
                </a:ext>
              </a:extLst>
            </p:cNvPr>
            <p:cNvSpPr>
              <a:spLocks noChangeAspect="1"/>
            </p:cNvSpPr>
            <p:nvPr/>
          </p:nvSpPr>
          <p:spPr>
            <a:xfrm rot="10800000" flipH="1">
              <a:off x="5559418" y="31716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1" name="Triangle 970">
              <a:extLst>
                <a:ext uri="{FF2B5EF4-FFF2-40B4-BE49-F238E27FC236}">
                  <a16:creationId xmlns:a16="http://schemas.microsoft.com/office/drawing/2014/main" id="{22E70391-378B-1158-A874-9CFF1219D0F3}"/>
                </a:ext>
              </a:extLst>
            </p:cNvPr>
            <p:cNvSpPr>
              <a:spLocks noChangeAspect="1"/>
            </p:cNvSpPr>
            <p:nvPr/>
          </p:nvSpPr>
          <p:spPr>
            <a:xfrm rot="10800000" flipH="1">
              <a:off x="5645008" y="3169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2" name="Triangle 971">
              <a:extLst>
                <a:ext uri="{FF2B5EF4-FFF2-40B4-BE49-F238E27FC236}">
                  <a16:creationId xmlns:a16="http://schemas.microsoft.com/office/drawing/2014/main" id="{478E50A7-6D11-0EFF-DE57-D85F14584F23}"/>
                </a:ext>
              </a:extLst>
            </p:cNvPr>
            <p:cNvSpPr>
              <a:spLocks noChangeAspect="1"/>
            </p:cNvSpPr>
            <p:nvPr/>
          </p:nvSpPr>
          <p:spPr>
            <a:xfrm rot="10800000" flipH="1">
              <a:off x="5731086" y="31698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3" name="Triangle 972">
              <a:extLst>
                <a:ext uri="{FF2B5EF4-FFF2-40B4-BE49-F238E27FC236}">
                  <a16:creationId xmlns:a16="http://schemas.microsoft.com/office/drawing/2014/main" id="{E2B55C8E-4C22-A447-53C9-8A59E4354E22}"/>
                </a:ext>
              </a:extLst>
            </p:cNvPr>
            <p:cNvSpPr>
              <a:spLocks noChangeAspect="1"/>
            </p:cNvSpPr>
            <p:nvPr/>
          </p:nvSpPr>
          <p:spPr>
            <a:xfrm rot="10800000" flipH="1">
              <a:off x="5817164" y="3169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4" name="Triangle 973">
              <a:extLst>
                <a:ext uri="{FF2B5EF4-FFF2-40B4-BE49-F238E27FC236}">
                  <a16:creationId xmlns:a16="http://schemas.microsoft.com/office/drawing/2014/main" id="{2E6D54E4-C1F2-1D65-2026-7EC3C2B22DCF}"/>
                </a:ext>
              </a:extLst>
            </p:cNvPr>
            <p:cNvSpPr>
              <a:spLocks noChangeAspect="1"/>
            </p:cNvSpPr>
            <p:nvPr/>
          </p:nvSpPr>
          <p:spPr>
            <a:xfrm rot="10800000" flipH="1">
              <a:off x="5903242" y="31698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5" name="Triangle 974">
              <a:extLst>
                <a:ext uri="{FF2B5EF4-FFF2-40B4-BE49-F238E27FC236}">
                  <a16:creationId xmlns:a16="http://schemas.microsoft.com/office/drawing/2014/main" id="{27137E16-1C6F-D743-8724-083972063CF5}"/>
                </a:ext>
              </a:extLst>
            </p:cNvPr>
            <p:cNvSpPr>
              <a:spLocks noChangeAspect="1"/>
            </p:cNvSpPr>
            <p:nvPr/>
          </p:nvSpPr>
          <p:spPr>
            <a:xfrm rot="10800000" flipH="1">
              <a:off x="5991354" y="3161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6" name="Triangle 975">
              <a:extLst>
                <a:ext uri="{FF2B5EF4-FFF2-40B4-BE49-F238E27FC236}">
                  <a16:creationId xmlns:a16="http://schemas.microsoft.com/office/drawing/2014/main" id="{C778257A-12B2-F762-45E9-F08400EC2B3C}"/>
                </a:ext>
              </a:extLst>
            </p:cNvPr>
            <p:cNvSpPr>
              <a:spLocks noChangeAspect="1"/>
            </p:cNvSpPr>
            <p:nvPr/>
          </p:nvSpPr>
          <p:spPr>
            <a:xfrm rot="10800000" flipH="1">
              <a:off x="6077432" y="3161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7" name="Triangle 976">
              <a:extLst>
                <a:ext uri="{FF2B5EF4-FFF2-40B4-BE49-F238E27FC236}">
                  <a16:creationId xmlns:a16="http://schemas.microsoft.com/office/drawing/2014/main" id="{6B4796D2-6167-3C6B-BD35-0D3DE48A60BB}"/>
                </a:ext>
              </a:extLst>
            </p:cNvPr>
            <p:cNvSpPr>
              <a:spLocks noChangeAspect="1"/>
            </p:cNvSpPr>
            <p:nvPr/>
          </p:nvSpPr>
          <p:spPr>
            <a:xfrm rot="10800000" flipH="1">
              <a:off x="6163510" y="31616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8" name="Triangle 977">
              <a:extLst>
                <a:ext uri="{FF2B5EF4-FFF2-40B4-BE49-F238E27FC236}">
                  <a16:creationId xmlns:a16="http://schemas.microsoft.com/office/drawing/2014/main" id="{180F5BDB-8ED0-52CF-5784-F703DC976EAE}"/>
                </a:ext>
              </a:extLst>
            </p:cNvPr>
            <p:cNvSpPr>
              <a:spLocks noChangeAspect="1"/>
            </p:cNvSpPr>
            <p:nvPr/>
          </p:nvSpPr>
          <p:spPr>
            <a:xfrm rot="10800000" flipH="1">
              <a:off x="6249588" y="31616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9" name="Triangle 978">
              <a:extLst>
                <a:ext uri="{FF2B5EF4-FFF2-40B4-BE49-F238E27FC236}">
                  <a16:creationId xmlns:a16="http://schemas.microsoft.com/office/drawing/2014/main" id="{01AABAAC-4E10-23A1-DC72-218B5D0C10C2}"/>
                </a:ext>
              </a:extLst>
            </p:cNvPr>
            <p:cNvSpPr>
              <a:spLocks noChangeAspect="1"/>
            </p:cNvSpPr>
            <p:nvPr/>
          </p:nvSpPr>
          <p:spPr>
            <a:xfrm rot="10800000" flipH="1">
              <a:off x="6338821" y="3161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0" name="Triangle 979">
              <a:extLst>
                <a:ext uri="{FF2B5EF4-FFF2-40B4-BE49-F238E27FC236}">
                  <a16:creationId xmlns:a16="http://schemas.microsoft.com/office/drawing/2014/main" id="{E0FA99DD-4567-E129-D1C1-7DC83E317459}"/>
                </a:ext>
              </a:extLst>
            </p:cNvPr>
            <p:cNvSpPr>
              <a:spLocks noChangeAspect="1"/>
            </p:cNvSpPr>
            <p:nvPr/>
          </p:nvSpPr>
          <p:spPr>
            <a:xfrm rot="10800000" flipH="1">
              <a:off x="6424899" y="3161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1" name="Triangle 980">
              <a:extLst>
                <a:ext uri="{FF2B5EF4-FFF2-40B4-BE49-F238E27FC236}">
                  <a16:creationId xmlns:a16="http://schemas.microsoft.com/office/drawing/2014/main" id="{D89F562A-EE4D-5F18-2D44-D87960608745}"/>
                </a:ext>
              </a:extLst>
            </p:cNvPr>
            <p:cNvSpPr>
              <a:spLocks noChangeAspect="1"/>
            </p:cNvSpPr>
            <p:nvPr/>
          </p:nvSpPr>
          <p:spPr>
            <a:xfrm rot="10800000" flipH="1">
              <a:off x="6513011" y="31534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2" name="Triangle 981">
              <a:extLst>
                <a:ext uri="{FF2B5EF4-FFF2-40B4-BE49-F238E27FC236}">
                  <a16:creationId xmlns:a16="http://schemas.microsoft.com/office/drawing/2014/main" id="{EA6CFF03-7B4A-A36A-7A03-F5DFCCF67E0F}"/>
                </a:ext>
              </a:extLst>
            </p:cNvPr>
            <p:cNvSpPr>
              <a:spLocks noChangeAspect="1"/>
            </p:cNvSpPr>
            <p:nvPr/>
          </p:nvSpPr>
          <p:spPr>
            <a:xfrm rot="10800000" flipH="1">
              <a:off x="6599089" y="31535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3" name="Triangle 982">
              <a:extLst>
                <a:ext uri="{FF2B5EF4-FFF2-40B4-BE49-F238E27FC236}">
                  <a16:creationId xmlns:a16="http://schemas.microsoft.com/office/drawing/2014/main" id="{ED0E8389-77DB-93E6-DD15-863C86D838C2}"/>
                </a:ext>
              </a:extLst>
            </p:cNvPr>
            <p:cNvSpPr>
              <a:spLocks noChangeAspect="1"/>
            </p:cNvSpPr>
            <p:nvPr/>
          </p:nvSpPr>
          <p:spPr>
            <a:xfrm rot="10800000" flipH="1">
              <a:off x="6685167" y="31535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4" name="Triangle 983">
              <a:extLst>
                <a:ext uri="{FF2B5EF4-FFF2-40B4-BE49-F238E27FC236}">
                  <a16:creationId xmlns:a16="http://schemas.microsoft.com/office/drawing/2014/main" id="{CCE9E0AE-7E68-FA3A-B136-FA9CA7326059}"/>
                </a:ext>
              </a:extLst>
            </p:cNvPr>
            <p:cNvSpPr>
              <a:spLocks noChangeAspect="1"/>
            </p:cNvSpPr>
            <p:nvPr/>
          </p:nvSpPr>
          <p:spPr>
            <a:xfrm rot="10800000" flipH="1">
              <a:off x="6771245" y="31535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5" name="Triangle 984">
              <a:extLst>
                <a:ext uri="{FF2B5EF4-FFF2-40B4-BE49-F238E27FC236}">
                  <a16:creationId xmlns:a16="http://schemas.microsoft.com/office/drawing/2014/main" id="{3B71AA18-7E7D-9918-93F4-9DFB7C601B61}"/>
                </a:ext>
              </a:extLst>
            </p:cNvPr>
            <p:cNvSpPr>
              <a:spLocks noChangeAspect="1"/>
            </p:cNvSpPr>
            <p:nvPr/>
          </p:nvSpPr>
          <p:spPr>
            <a:xfrm rot="10800000" flipH="1">
              <a:off x="6856347" y="31534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6" name="Triangle 985">
              <a:extLst>
                <a:ext uri="{FF2B5EF4-FFF2-40B4-BE49-F238E27FC236}">
                  <a16:creationId xmlns:a16="http://schemas.microsoft.com/office/drawing/2014/main" id="{1F901569-0F01-CC2C-1296-0AF0704C0052}"/>
                </a:ext>
              </a:extLst>
            </p:cNvPr>
            <p:cNvSpPr>
              <a:spLocks noChangeAspect="1"/>
            </p:cNvSpPr>
            <p:nvPr/>
          </p:nvSpPr>
          <p:spPr>
            <a:xfrm rot="10800000" flipH="1">
              <a:off x="6942425" y="31535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7" name="Triangle 986">
              <a:extLst>
                <a:ext uri="{FF2B5EF4-FFF2-40B4-BE49-F238E27FC236}">
                  <a16:creationId xmlns:a16="http://schemas.microsoft.com/office/drawing/2014/main" id="{07D9FDA8-38CD-F27A-6058-A321ECC1350F}"/>
                </a:ext>
              </a:extLst>
            </p:cNvPr>
            <p:cNvSpPr>
              <a:spLocks noChangeAspect="1"/>
            </p:cNvSpPr>
            <p:nvPr/>
          </p:nvSpPr>
          <p:spPr>
            <a:xfrm rot="10800000" flipH="1">
              <a:off x="7030537" y="31453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8" name="Triangle 987">
              <a:extLst>
                <a:ext uri="{FF2B5EF4-FFF2-40B4-BE49-F238E27FC236}">
                  <a16:creationId xmlns:a16="http://schemas.microsoft.com/office/drawing/2014/main" id="{9F75F8DE-F898-572A-CED5-C8F11639B756}"/>
                </a:ext>
              </a:extLst>
            </p:cNvPr>
            <p:cNvSpPr>
              <a:spLocks noChangeAspect="1"/>
            </p:cNvSpPr>
            <p:nvPr/>
          </p:nvSpPr>
          <p:spPr>
            <a:xfrm rot="10800000" flipH="1">
              <a:off x="7116615" y="31453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9" name="Triangle 988">
              <a:extLst>
                <a:ext uri="{FF2B5EF4-FFF2-40B4-BE49-F238E27FC236}">
                  <a16:creationId xmlns:a16="http://schemas.microsoft.com/office/drawing/2014/main" id="{F6975D1F-57A8-19D5-6B09-63DE3C4508C7}"/>
                </a:ext>
              </a:extLst>
            </p:cNvPr>
            <p:cNvSpPr>
              <a:spLocks noChangeAspect="1"/>
            </p:cNvSpPr>
            <p:nvPr/>
          </p:nvSpPr>
          <p:spPr>
            <a:xfrm rot="10800000" flipH="1">
              <a:off x="7202693" y="31453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0" name="Triangle 989">
              <a:extLst>
                <a:ext uri="{FF2B5EF4-FFF2-40B4-BE49-F238E27FC236}">
                  <a16:creationId xmlns:a16="http://schemas.microsoft.com/office/drawing/2014/main" id="{948148BC-D7F2-87D9-962C-82EF63FEFA69}"/>
                </a:ext>
              </a:extLst>
            </p:cNvPr>
            <p:cNvSpPr>
              <a:spLocks noChangeAspect="1"/>
            </p:cNvSpPr>
            <p:nvPr/>
          </p:nvSpPr>
          <p:spPr>
            <a:xfrm rot="10800000" flipH="1">
              <a:off x="7288771" y="31453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1" name="Triangle 990">
              <a:extLst>
                <a:ext uri="{FF2B5EF4-FFF2-40B4-BE49-F238E27FC236}">
                  <a16:creationId xmlns:a16="http://schemas.microsoft.com/office/drawing/2014/main" id="{AC4CACBA-B02A-4BF7-4834-49E482B20D72}"/>
                </a:ext>
              </a:extLst>
            </p:cNvPr>
            <p:cNvSpPr>
              <a:spLocks noChangeAspect="1"/>
            </p:cNvSpPr>
            <p:nvPr/>
          </p:nvSpPr>
          <p:spPr>
            <a:xfrm rot="10800000" flipH="1">
              <a:off x="7374361" y="31453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2" name="Triangle 991">
              <a:extLst>
                <a:ext uri="{FF2B5EF4-FFF2-40B4-BE49-F238E27FC236}">
                  <a16:creationId xmlns:a16="http://schemas.microsoft.com/office/drawing/2014/main" id="{90D0F263-1029-15EA-1EBC-6C9836E0B2E5}"/>
                </a:ext>
              </a:extLst>
            </p:cNvPr>
            <p:cNvSpPr>
              <a:spLocks noChangeAspect="1"/>
            </p:cNvSpPr>
            <p:nvPr/>
          </p:nvSpPr>
          <p:spPr>
            <a:xfrm rot="10800000" flipH="1">
              <a:off x="7460439" y="31770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3" name="Triangle 992">
              <a:extLst>
                <a:ext uri="{FF2B5EF4-FFF2-40B4-BE49-F238E27FC236}">
                  <a16:creationId xmlns:a16="http://schemas.microsoft.com/office/drawing/2014/main" id="{9A1A0DB5-F53E-FBF5-BCC5-31DA497C2206}"/>
                </a:ext>
              </a:extLst>
            </p:cNvPr>
            <p:cNvSpPr>
              <a:spLocks noChangeAspect="1"/>
            </p:cNvSpPr>
            <p:nvPr/>
          </p:nvSpPr>
          <p:spPr>
            <a:xfrm rot="10800000" flipH="1">
              <a:off x="7546517" y="31770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4" name="Triangle 993">
              <a:extLst>
                <a:ext uri="{FF2B5EF4-FFF2-40B4-BE49-F238E27FC236}">
                  <a16:creationId xmlns:a16="http://schemas.microsoft.com/office/drawing/2014/main" id="{07BFB43E-FE0A-C753-E198-7C764500C2DB}"/>
                </a:ext>
              </a:extLst>
            </p:cNvPr>
            <p:cNvSpPr>
              <a:spLocks noChangeAspect="1"/>
            </p:cNvSpPr>
            <p:nvPr/>
          </p:nvSpPr>
          <p:spPr>
            <a:xfrm rot="10800000" flipH="1">
              <a:off x="7632595" y="31771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5" name="Triangle 994">
              <a:extLst>
                <a:ext uri="{FF2B5EF4-FFF2-40B4-BE49-F238E27FC236}">
                  <a16:creationId xmlns:a16="http://schemas.microsoft.com/office/drawing/2014/main" id="{8299A8B4-72D1-B314-D712-911591FE1296}"/>
                </a:ext>
              </a:extLst>
            </p:cNvPr>
            <p:cNvSpPr>
              <a:spLocks noChangeAspect="1"/>
            </p:cNvSpPr>
            <p:nvPr/>
          </p:nvSpPr>
          <p:spPr>
            <a:xfrm rot="10800000" flipH="1">
              <a:off x="7718185" y="31752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6" name="Triangle 995">
              <a:extLst>
                <a:ext uri="{FF2B5EF4-FFF2-40B4-BE49-F238E27FC236}">
                  <a16:creationId xmlns:a16="http://schemas.microsoft.com/office/drawing/2014/main" id="{0313DC77-E449-EBAC-99B8-31ED48C3BF2F}"/>
                </a:ext>
              </a:extLst>
            </p:cNvPr>
            <p:cNvSpPr>
              <a:spLocks noChangeAspect="1"/>
            </p:cNvSpPr>
            <p:nvPr/>
          </p:nvSpPr>
          <p:spPr>
            <a:xfrm rot="10800000" flipH="1">
              <a:off x="7804263" y="31752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7" name="Triangle 996">
              <a:extLst>
                <a:ext uri="{FF2B5EF4-FFF2-40B4-BE49-F238E27FC236}">
                  <a16:creationId xmlns:a16="http://schemas.microsoft.com/office/drawing/2014/main" id="{B0C27890-3B25-DD91-07E5-9B50F77F17BD}"/>
                </a:ext>
              </a:extLst>
            </p:cNvPr>
            <p:cNvSpPr>
              <a:spLocks noChangeAspect="1"/>
            </p:cNvSpPr>
            <p:nvPr/>
          </p:nvSpPr>
          <p:spPr>
            <a:xfrm rot="10800000" flipH="1">
              <a:off x="7890341" y="31752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8" name="Triangle 997">
              <a:extLst>
                <a:ext uri="{FF2B5EF4-FFF2-40B4-BE49-F238E27FC236}">
                  <a16:creationId xmlns:a16="http://schemas.microsoft.com/office/drawing/2014/main" id="{EC7648C7-32E9-76A9-F7D0-F7D11EEC5B98}"/>
                </a:ext>
              </a:extLst>
            </p:cNvPr>
            <p:cNvSpPr>
              <a:spLocks noChangeAspect="1"/>
            </p:cNvSpPr>
            <p:nvPr/>
          </p:nvSpPr>
          <p:spPr>
            <a:xfrm rot="10800000" flipH="1">
              <a:off x="7976419" y="31752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9" name="Triangle 998">
              <a:extLst>
                <a:ext uri="{FF2B5EF4-FFF2-40B4-BE49-F238E27FC236}">
                  <a16:creationId xmlns:a16="http://schemas.microsoft.com/office/drawing/2014/main" id="{8E6B6312-E62C-196B-0F2C-8D7F3393EFA8}"/>
                </a:ext>
              </a:extLst>
            </p:cNvPr>
            <p:cNvSpPr>
              <a:spLocks noChangeAspect="1"/>
            </p:cNvSpPr>
            <p:nvPr/>
          </p:nvSpPr>
          <p:spPr>
            <a:xfrm rot="10800000" flipH="1">
              <a:off x="8064531" y="31671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0" name="Triangle 999">
              <a:extLst>
                <a:ext uri="{FF2B5EF4-FFF2-40B4-BE49-F238E27FC236}">
                  <a16:creationId xmlns:a16="http://schemas.microsoft.com/office/drawing/2014/main" id="{7D2E5903-C558-3D5A-83D7-8FEBAFC4ABE8}"/>
                </a:ext>
              </a:extLst>
            </p:cNvPr>
            <p:cNvSpPr>
              <a:spLocks noChangeAspect="1"/>
            </p:cNvSpPr>
            <p:nvPr/>
          </p:nvSpPr>
          <p:spPr>
            <a:xfrm rot="10800000" flipH="1">
              <a:off x="8150609" y="31671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1" name="Triangle 1000">
              <a:extLst>
                <a:ext uri="{FF2B5EF4-FFF2-40B4-BE49-F238E27FC236}">
                  <a16:creationId xmlns:a16="http://schemas.microsoft.com/office/drawing/2014/main" id="{58478F2A-218D-ECBC-3919-15F67EEBB16D}"/>
                </a:ext>
              </a:extLst>
            </p:cNvPr>
            <p:cNvSpPr>
              <a:spLocks noChangeAspect="1"/>
            </p:cNvSpPr>
            <p:nvPr/>
          </p:nvSpPr>
          <p:spPr>
            <a:xfrm rot="10800000" flipH="1">
              <a:off x="8236687" y="3167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2" name="Triangle 1001">
              <a:extLst>
                <a:ext uri="{FF2B5EF4-FFF2-40B4-BE49-F238E27FC236}">
                  <a16:creationId xmlns:a16="http://schemas.microsoft.com/office/drawing/2014/main" id="{1DC78A9E-4B3F-1924-2659-00BD597B3667}"/>
                </a:ext>
              </a:extLst>
            </p:cNvPr>
            <p:cNvSpPr>
              <a:spLocks noChangeAspect="1"/>
            </p:cNvSpPr>
            <p:nvPr/>
          </p:nvSpPr>
          <p:spPr>
            <a:xfrm rot="10800000" flipH="1">
              <a:off x="8322765" y="3167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3" name="Triangle 1002">
              <a:extLst>
                <a:ext uri="{FF2B5EF4-FFF2-40B4-BE49-F238E27FC236}">
                  <a16:creationId xmlns:a16="http://schemas.microsoft.com/office/drawing/2014/main" id="{76290D84-6858-F2A7-3A06-3DE7BF2B7D7D}"/>
                </a:ext>
              </a:extLst>
            </p:cNvPr>
            <p:cNvSpPr>
              <a:spLocks noChangeAspect="1"/>
            </p:cNvSpPr>
            <p:nvPr/>
          </p:nvSpPr>
          <p:spPr>
            <a:xfrm rot="10800000" flipH="1">
              <a:off x="8411998" y="3174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4" name="Triangle 1003">
              <a:extLst>
                <a:ext uri="{FF2B5EF4-FFF2-40B4-BE49-F238E27FC236}">
                  <a16:creationId xmlns:a16="http://schemas.microsoft.com/office/drawing/2014/main" id="{81CF1975-DCDF-A467-81D3-6BFF4A78890C}"/>
                </a:ext>
              </a:extLst>
            </p:cNvPr>
            <p:cNvSpPr>
              <a:spLocks noChangeAspect="1"/>
            </p:cNvSpPr>
            <p:nvPr/>
          </p:nvSpPr>
          <p:spPr>
            <a:xfrm rot="10800000" flipH="1">
              <a:off x="8498076" y="3174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5" name="Triangle 1004">
              <a:extLst>
                <a:ext uri="{FF2B5EF4-FFF2-40B4-BE49-F238E27FC236}">
                  <a16:creationId xmlns:a16="http://schemas.microsoft.com/office/drawing/2014/main" id="{D017F466-5EB8-2DB1-29FC-F1FEBE38834C}"/>
                </a:ext>
              </a:extLst>
            </p:cNvPr>
            <p:cNvSpPr>
              <a:spLocks noChangeAspect="1"/>
            </p:cNvSpPr>
            <p:nvPr/>
          </p:nvSpPr>
          <p:spPr>
            <a:xfrm rot="10800000" flipH="1">
              <a:off x="8583666" y="31741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6" name="Triangle 1005">
              <a:extLst>
                <a:ext uri="{FF2B5EF4-FFF2-40B4-BE49-F238E27FC236}">
                  <a16:creationId xmlns:a16="http://schemas.microsoft.com/office/drawing/2014/main" id="{95D389BA-7295-A015-B561-98245B52D967}"/>
                </a:ext>
              </a:extLst>
            </p:cNvPr>
            <p:cNvSpPr>
              <a:spLocks noChangeAspect="1"/>
            </p:cNvSpPr>
            <p:nvPr/>
          </p:nvSpPr>
          <p:spPr>
            <a:xfrm rot="10800000" flipH="1">
              <a:off x="8669744" y="31741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7" name="Triangle 1006">
              <a:extLst>
                <a:ext uri="{FF2B5EF4-FFF2-40B4-BE49-F238E27FC236}">
                  <a16:creationId xmlns:a16="http://schemas.microsoft.com/office/drawing/2014/main" id="{E545DEE9-1938-FBD9-6AE4-80283E44AABC}"/>
                </a:ext>
              </a:extLst>
            </p:cNvPr>
            <p:cNvSpPr>
              <a:spLocks noChangeAspect="1"/>
            </p:cNvSpPr>
            <p:nvPr/>
          </p:nvSpPr>
          <p:spPr>
            <a:xfrm rot="10800000" flipH="1">
              <a:off x="8755822" y="3174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8" name="Triangle 1007">
              <a:extLst>
                <a:ext uri="{FF2B5EF4-FFF2-40B4-BE49-F238E27FC236}">
                  <a16:creationId xmlns:a16="http://schemas.microsoft.com/office/drawing/2014/main" id="{B56B5467-E1D2-BD52-B08D-A93BED851030}"/>
                </a:ext>
              </a:extLst>
            </p:cNvPr>
            <p:cNvSpPr>
              <a:spLocks noChangeAspect="1"/>
            </p:cNvSpPr>
            <p:nvPr/>
          </p:nvSpPr>
          <p:spPr>
            <a:xfrm rot="10800000" flipH="1">
              <a:off x="8841900" y="3174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9" name="Triangle 1008">
              <a:extLst>
                <a:ext uri="{FF2B5EF4-FFF2-40B4-BE49-F238E27FC236}">
                  <a16:creationId xmlns:a16="http://schemas.microsoft.com/office/drawing/2014/main" id="{DB7FF743-5EDF-63B9-4C62-C8157FD67346}"/>
                </a:ext>
              </a:extLst>
            </p:cNvPr>
            <p:cNvSpPr>
              <a:spLocks noChangeAspect="1"/>
            </p:cNvSpPr>
            <p:nvPr/>
          </p:nvSpPr>
          <p:spPr>
            <a:xfrm rot="10800000" flipH="1">
              <a:off x="8927490" y="31723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0" name="Triangle 1009">
              <a:extLst>
                <a:ext uri="{FF2B5EF4-FFF2-40B4-BE49-F238E27FC236}">
                  <a16:creationId xmlns:a16="http://schemas.microsoft.com/office/drawing/2014/main" id="{90475F18-96F1-7B0A-4D22-C2EF28B557DC}"/>
                </a:ext>
              </a:extLst>
            </p:cNvPr>
            <p:cNvSpPr>
              <a:spLocks noChangeAspect="1"/>
            </p:cNvSpPr>
            <p:nvPr/>
          </p:nvSpPr>
          <p:spPr>
            <a:xfrm rot="10800000" flipH="1">
              <a:off x="9013568" y="31723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1" name="Triangle 1010">
              <a:extLst>
                <a:ext uri="{FF2B5EF4-FFF2-40B4-BE49-F238E27FC236}">
                  <a16:creationId xmlns:a16="http://schemas.microsoft.com/office/drawing/2014/main" id="{304BB1F0-F6BC-1A32-D18A-52E0E45DC77F}"/>
                </a:ext>
              </a:extLst>
            </p:cNvPr>
            <p:cNvSpPr>
              <a:spLocks noChangeAspect="1"/>
            </p:cNvSpPr>
            <p:nvPr/>
          </p:nvSpPr>
          <p:spPr>
            <a:xfrm rot="10800000" flipH="1">
              <a:off x="9099646" y="31723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2" name="Triangle 1011">
              <a:extLst>
                <a:ext uri="{FF2B5EF4-FFF2-40B4-BE49-F238E27FC236}">
                  <a16:creationId xmlns:a16="http://schemas.microsoft.com/office/drawing/2014/main" id="{CDFF2D93-04C4-E742-39E5-EA7DCA9D397C}"/>
                </a:ext>
              </a:extLst>
            </p:cNvPr>
            <p:cNvSpPr>
              <a:spLocks noChangeAspect="1"/>
            </p:cNvSpPr>
            <p:nvPr/>
          </p:nvSpPr>
          <p:spPr>
            <a:xfrm rot="10800000" flipH="1">
              <a:off x="9185724" y="31723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3" name="Triangle 1012">
              <a:extLst>
                <a:ext uri="{FF2B5EF4-FFF2-40B4-BE49-F238E27FC236}">
                  <a16:creationId xmlns:a16="http://schemas.microsoft.com/office/drawing/2014/main" id="{1C9D3420-0413-EF8F-8E5B-DBC13E9E2D59}"/>
                </a:ext>
              </a:extLst>
            </p:cNvPr>
            <p:cNvSpPr>
              <a:spLocks noChangeAspect="1"/>
            </p:cNvSpPr>
            <p:nvPr/>
          </p:nvSpPr>
          <p:spPr>
            <a:xfrm rot="10800000" flipH="1">
              <a:off x="9273836" y="31641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4" name="Triangle 1013">
              <a:extLst>
                <a:ext uri="{FF2B5EF4-FFF2-40B4-BE49-F238E27FC236}">
                  <a16:creationId xmlns:a16="http://schemas.microsoft.com/office/drawing/2014/main" id="{18920999-4AD5-B077-0CF3-185727917D73}"/>
                </a:ext>
              </a:extLst>
            </p:cNvPr>
            <p:cNvSpPr>
              <a:spLocks noChangeAspect="1"/>
            </p:cNvSpPr>
            <p:nvPr/>
          </p:nvSpPr>
          <p:spPr>
            <a:xfrm rot="10800000" flipH="1">
              <a:off x="9359914" y="31641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5" name="Triangle 1014">
              <a:extLst>
                <a:ext uri="{FF2B5EF4-FFF2-40B4-BE49-F238E27FC236}">
                  <a16:creationId xmlns:a16="http://schemas.microsoft.com/office/drawing/2014/main" id="{CCA8DD55-F044-2A0D-E6FD-A97754CFD6EC}"/>
                </a:ext>
              </a:extLst>
            </p:cNvPr>
            <p:cNvSpPr>
              <a:spLocks noChangeAspect="1"/>
            </p:cNvSpPr>
            <p:nvPr/>
          </p:nvSpPr>
          <p:spPr>
            <a:xfrm rot="10800000" flipH="1">
              <a:off x="9445992" y="31641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6" name="Triangle 1015">
              <a:extLst>
                <a:ext uri="{FF2B5EF4-FFF2-40B4-BE49-F238E27FC236}">
                  <a16:creationId xmlns:a16="http://schemas.microsoft.com/office/drawing/2014/main" id="{BA44471E-5581-C39A-9899-69D508EFC7BF}"/>
                </a:ext>
              </a:extLst>
            </p:cNvPr>
            <p:cNvSpPr>
              <a:spLocks noChangeAspect="1"/>
            </p:cNvSpPr>
            <p:nvPr/>
          </p:nvSpPr>
          <p:spPr>
            <a:xfrm rot="10800000" flipH="1">
              <a:off x="9532070" y="31641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7" name="Triangle 1016">
              <a:extLst>
                <a:ext uri="{FF2B5EF4-FFF2-40B4-BE49-F238E27FC236}">
                  <a16:creationId xmlns:a16="http://schemas.microsoft.com/office/drawing/2014/main" id="{37429C79-EF7C-8EBB-8FA7-0AE23E5808CC}"/>
                </a:ext>
              </a:extLst>
            </p:cNvPr>
            <p:cNvSpPr>
              <a:spLocks noChangeAspect="1"/>
            </p:cNvSpPr>
            <p:nvPr/>
          </p:nvSpPr>
          <p:spPr>
            <a:xfrm rot="10800000" flipH="1">
              <a:off x="9617172" y="31641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8" name="Triangle 1017">
              <a:extLst>
                <a:ext uri="{FF2B5EF4-FFF2-40B4-BE49-F238E27FC236}">
                  <a16:creationId xmlns:a16="http://schemas.microsoft.com/office/drawing/2014/main" id="{F686A51A-8CFE-F2EC-59B7-C3BF4DA0DACE}"/>
                </a:ext>
              </a:extLst>
            </p:cNvPr>
            <p:cNvSpPr>
              <a:spLocks noChangeAspect="1"/>
            </p:cNvSpPr>
            <p:nvPr/>
          </p:nvSpPr>
          <p:spPr>
            <a:xfrm rot="10800000" flipH="1">
              <a:off x="9703250" y="31641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9" name="Triangle 1018">
              <a:extLst>
                <a:ext uri="{FF2B5EF4-FFF2-40B4-BE49-F238E27FC236}">
                  <a16:creationId xmlns:a16="http://schemas.microsoft.com/office/drawing/2014/main" id="{0B3A361A-D7CC-6828-C6AA-98CAA1BCFBC2}"/>
                </a:ext>
              </a:extLst>
            </p:cNvPr>
            <p:cNvSpPr>
              <a:spLocks noChangeAspect="1"/>
            </p:cNvSpPr>
            <p:nvPr/>
          </p:nvSpPr>
          <p:spPr>
            <a:xfrm rot="10800000" flipH="1">
              <a:off x="9791362" y="3156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0" name="Triangle 1019">
              <a:extLst>
                <a:ext uri="{FF2B5EF4-FFF2-40B4-BE49-F238E27FC236}">
                  <a16:creationId xmlns:a16="http://schemas.microsoft.com/office/drawing/2014/main" id="{6E0A55B6-2D9D-CE00-331F-39C3E209A397}"/>
                </a:ext>
              </a:extLst>
            </p:cNvPr>
            <p:cNvSpPr>
              <a:spLocks noChangeAspect="1"/>
            </p:cNvSpPr>
            <p:nvPr/>
          </p:nvSpPr>
          <p:spPr>
            <a:xfrm rot="10800000" flipH="1">
              <a:off x="9877440" y="3156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1" name="Triangle 1020">
              <a:extLst>
                <a:ext uri="{FF2B5EF4-FFF2-40B4-BE49-F238E27FC236}">
                  <a16:creationId xmlns:a16="http://schemas.microsoft.com/office/drawing/2014/main" id="{2C238F0F-08D8-22D0-5667-3934FA186C8A}"/>
                </a:ext>
              </a:extLst>
            </p:cNvPr>
            <p:cNvSpPr>
              <a:spLocks noChangeAspect="1"/>
            </p:cNvSpPr>
            <p:nvPr/>
          </p:nvSpPr>
          <p:spPr>
            <a:xfrm rot="10800000" flipH="1">
              <a:off x="9963518" y="31560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2" name="Triangle 1021">
              <a:extLst>
                <a:ext uri="{FF2B5EF4-FFF2-40B4-BE49-F238E27FC236}">
                  <a16:creationId xmlns:a16="http://schemas.microsoft.com/office/drawing/2014/main" id="{A76ECE02-2324-F783-5099-03E276D05AFE}"/>
                </a:ext>
              </a:extLst>
            </p:cNvPr>
            <p:cNvSpPr>
              <a:spLocks noChangeAspect="1"/>
            </p:cNvSpPr>
            <p:nvPr/>
          </p:nvSpPr>
          <p:spPr>
            <a:xfrm rot="10800000" flipH="1">
              <a:off x="10049596" y="3156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3" name="Triangle 1022">
              <a:extLst>
                <a:ext uri="{FF2B5EF4-FFF2-40B4-BE49-F238E27FC236}">
                  <a16:creationId xmlns:a16="http://schemas.microsoft.com/office/drawing/2014/main" id="{EA18C4A2-94EC-10D9-5C34-32F3A541C9CD}"/>
                </a:ext>
              </a:extLst>
            </p:cNvPr>
            <p:cNvSpPr>
              <a:spLocks noChangeAspect="1"/>
            </p:cNvSpPr>
            <p:nvPr/>
          </p:nvSpPr>
          <p:spPr>
            <a:xfrm rot="10800000" flipH="1">
              <a:off x="10135186" y="3156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4" name="Triangle 1023">
              <a:extLst>
                <a:ext uri="{FF2B5EF4-FFF2-40B4-BE49-F238E27FC236}">
                  <a16:creationId xmlns:a16="http://schemas.microsoft.com/office/drawing/2014/main" id="{8EAE943E-0814-7C7B-0255-A905518416B5}"/>
                </a:ext>
              </a:extLst>
            </p:cNvPr>
            <p:cNvSpPr>
              <a:spLocks noChangeAspect="1"/>
            </p:cNvSpPr>
            <p:nvPr/>
          </p:nvSpPr>
          <p:spPr>
            <a:xfrm rot="10800000" flipH="1">
              <a:off x="10221264" y="3156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5" name="Triangle 1024">
              <a:extLst>
                <a:ext uri="{FF2B5EF4-FFF2-40B4-BE49-F238E27FC236}">
                  <a16:creationId xmlns:a16="http://schemas.microsoft.com/office/drawing/2014/main" id="{FF7B14B0-44A5-51A5-CC3F-D7A368F580F7}"/>
                </a:ext>
              </a:extLst>
            </p:cNvPr>
            <p:cNvSpPr>
              <a:spLocks noChangeAspect="1"/>
            </p:cNvSpPr>
            <p:nvPr/>
          </p:nvSpPr>
          <p:spPr>
            <a:xfrm rot="10800000" flipH="1">
              <a:off x="10307342" y="31560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6" name="Triangle 1025">
              <a:extLst>
                <a:ext uri="{FF2B5EF4-FFF2-40B4-BE49-F238E27FC236}">
                  <a16:creationId xmlns:a16="http://schemas.microsoft.com/office/drawing/2014/main" id="{22F568DA-6A98-D004-A120-7C9F3BB5BC14}"/>
                </a:ext>
              </a:extLst>
            </p:cNvPr>
            <p:cNvSpPr>
              <a:spLocks noChangeAspect="1"/>
            </p:cNvSpPr>
            <p:nvPr/>
          </p:nvSpPr>
          <p:spPr>
            <a:xfrm rot="10800000" flipH="1">
              <a:off x="10393420" y="3156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7" name="Triangle 1026">
              <a:extLst>
                <a:ext uri="{FF2B5EF4-FFF2-40B4-BE49-F238E27FC236}">
                  <a16:creationId xmlns:a16="http://schemas.microsoft.com/office/drawing/2014/main" id="{C1A6FB18-151F-0557-690C-1E273D6C22E8}"/>
                </a:ext>
              </a:extLst>
            </p:cNvPr>
            <p:cNvSpPr>
              <a:spLocks noChangeAspect="1"/>
            </p:cNvSpPr>
            <p:nvPr/>
          </p:nvSpPr>
          <p:spPr>
            <a:xfrm rot="10800000" flipH="1">
              <a:off x="10479010" y="31541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8" name="Triangle 1027">
              <a:extLst>
                <a:ext uri="{FF2B5EF4-FFF2-40B4-BE49-F238E27FC236}">
                  <a16:creationId xmlns:a16="http://schemas.microsoft.com/office/drawing/2014/main" id="{AFF068FB-CAF6-EA03-81FE-CFCB93E1D098}"/>
                </a:ext>
              </a:extLst>
            </p:cNvPr>
            <p:cNvSpPr>
              <a:spLocks noChangeAspect="1"/>
            </p:cNvSpPr>
            <p:nvPr/>
          </p:nvSpPr>
          <p:spPr>
            <a:xfrm rot="10800000" flipH="1">
              <a:off x="10565088" y="31542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9" name="Triangle 1028">
              <a:extLst>
                <a:ext uri="{FF2B5EF4-FFF2-40B4-BE49-F238E27FC236}">
                  <a16:creationId xmlns:a16="http://schemas.microsoft.com/office/drawing/2014/main" id="{D0382C62-913C-C45B-5608-B2361F793FC2}"/>
                </a:ext>
              </a:extLst>
            </p:cNvPr>
            <p:cNvSpPr>
              <a:spLocks noChangeAspect="1"/>
            </p:cNvSpPr>
            <p:nvPr/>
          </p:nvSpPr>
          <p:spPr>
            <a:xfrm rot="10800000" flipH="1">
              <a:off x="10651166" y="31542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0" name="Triangle 1029">
              <a:extLst>
                <a:ext uri="{FF2B5EF4-FFF2-40B4-BE49-F238E27FC236}">
                  <a16:creationId xmlns:a16="http://schemas.microsoft.com/office/drawing/2014/main" id="{16A046BB-9E34-896B-67FC-A3E10EF78FC2}"/>
                </a:ext>
              </a:extLst>
            </p:cNvPr>
            <p:cNvSpPr>
              <a:spLocks noChangeAspect="1"/>
            </p:cNvSpPr>
            <p:nvPr/>
          </p:nvSpPr>
          <p:spPr>
            <a:xfrm rot="10800000" flipH="1">
              <a:off x="10737244" y="3154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1" name="Triangle 1030">
              <a:extLst>
                <a:ext uri="{FF2B5EF4-FFF2-40B4-BE49-F238E27FC236}">
                  <a16:creationId xmlns:a16="http://schemas.microsoft.com/office/drawing/2014/main" id="{65139F1A-B6E0-F607-45CA-D3F118894265}"/>
                </a:ext>
              </a:extLst>
            </p:cNvPr>
            <p:cNvSpPr>
              <a:spLocks noChangeAspect="1"/>
            </p:cNvSpPr>
            <p:nvPr/>
          </p:nvSpPr>
          <p:spPr>
            <a:xfrm rot="10800000" flipH="1">
              <a:off x="10825356" y="3146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2" name="Triangle 1031">
              <a:extLst>
                <a:ext uri="{FF2B5EF4-FFF2-40B4-BE49-F238E27FC236}">
                  <a16:creationId xmlns:a16="http://schemas.microsoft.com/office/drawing/2014/main" id="{88B0A98F-F049-0EAE-E2E4-8BB9D727BBB8}"/>
                </a:ext>
              </a:extLst>
            </p:cNvPr>
            <p:cNvSpPr>
              <a:spLocks noChangeAspect="1"/>
            </p:cNvSpPr>
            <p:nvPr/>
          </p:nvSpPr>
          <p:spPr>
            <a:xfrm rot="10800000" flipH="1">
              <a:off x="10911434" y="31460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3" name="Triangle 1032">
              <a:extLst>
                <a:ext uri="{FF2B5EF4-FFF2-40B4-BE49-F238E27FC236}">
                  <a16:creationId xmlns:a16="http://schemas.microsoft.com/office/drawing/2014/main" id="{6048C91A-2B8E-5B9E-C006-2A230FBAED86}"/>
                </a:ext>
              </a:extLst>
            </p:cNvPr>
            <p:cNvSpPr>
              <a:spLocks noChangeAspect="1"/>
            </p:cNvSpPr>
            <p:nvPr/>
          </p:nvSpPr>
          <p:spPr>
            <a:xfrm rot="10800000" flipH="1">
              <a:off x="10997512" y="31460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4" name="Triangle 1033">
              <a:extLst>
                <a:ext uri="{FF2B5EF4-FFF2-40B4-BE49-F238E27FC236}">
                  <a16:creationId xmlns:a16="http://schemas.microsoft.com/office/drawing/2014/main" id="{4133BB40-A27B-BD45-EEBB-972379983370}"/>
                </a:ext>
              </a:extLst>
            </p:cNvPr>
            <p:cNvSpPr>
              <a:spLocks noChangeAspect="1"/>
            </p:cNvSpPr>
            <p:nvPr/>
          </p:nvSpPr>
          <p:spPr>
            <a:xfrm rot="10800000" flipH="1">
              <a:off x="11083590" y="31460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5" name="Triangle 1034">
              <a:extLst>
                <a:ext uri="{FF2B5EF4-FFF2-40B4-BE49-F238E27FC236}">
                  <a16:creationId xmlns:a16="http://schemas.microsoft.com/office/drawing/2014/main" id="{12365181-A6E3-B321-51FE-289274D4E9B2}"/>
                </a:ext>
              </a:extLst>
            </p:cNvPr>
            <p:cNvSpPr>
              <a:spLocks noChangeAspect="1"/>
            </p:cNvSpPr>
            <p:nvPr/>
          </p:nvSpPr>
          <p:spPr>
            <a:xfrm rot="10800000" flipH="1">
              <a:off x="11171597" y="3137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6" name="Triangle 1035">
              <a:extLst>
                <a:ext uri="{FF2B5EF4-FFF2-40B4-BE49-F238E27FC236}">
                  <a16:creationId xmlns:a16="http://schemas.microsoft.com/office/drawing/2014/main" id="{DE061B5F-13AF-35EC-FB45-52207E39FEC9}"/>
                </a:ext>
              </a:extLst>
            </p:cNvPr>
            <p:cNvSpPr>
              <a:spLocks noChangeAspect="1"/>
            </p:cNvSpPr>
            <p:nvPr/>
          </p:nvSpPr>
          <p:spPr>
            <a:xfrm rot="10800000" flipH="1">
              <a:off x="11257675" y="3137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7" name="Triangle 1036">
              <a:extLst>
                <a:ext uri="{FF2B5EF4-FFF2-40B4-BE49-F238E27FC236}">
                  <a16:creationId xmlns:a16="http://schemas.microsoft.com/office/drawing/2014/main" id="{C1EB7A70-0F74-ED4A-9FAC-CEF07621E365}"/>
                </a:ext>
              </a:extLst>
            </p:cNvPr>
            <p:cNvSpPr>
              <a:spLocks noChangeAspect="1"/>
            </p:cNvSpPr>
            <p:nvPr/>
          </p:nvSpPr>
          <p:spPr>
            <a:xfrm rot="10800000" flipH="1">
              <a:off x="11342777" y="3136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8" name="Triangle 1037">
              <a:extLst>
                <a:ext uri="{FF2B5EF4-FFF2-40B4-BE49-F238E27FC236}">
                  <a16:creationId xmlns:a16="http://schemas.microsoft.com/office/drawing/2014/main" id="{6DF3C752-08F3-8F61-5040-073BB078E3AA}"/>
                </a:ext>
              </a:extLst>
            </p:cNvPr>
            <p:cNvSpPr>
              <a:spLocks noChangeAspect="1"/>
            </p:cNvSpPr>
            <p:nvPr/>
          </p:nvSpPr>
          <p:spPr>
            <a:xfrm rot="10800000" flipH="1">
              <a:off x="11428855" y="3137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9" name="Triangle 1038">
              <a:extLst>
                <a:ext uri="{FF2B5EF4-FFF2-40B4-BE49-F238E27FC236}">
                  <a16:creationId xmlns:a16="http://schemas.microsoft.com/office/drawing/2014/main" id="{46695A8E-92A1-D7F7-9ADF-276C7A5FCB45}"/>
                </a:ext>
              </a:extLst>
            </p:cNvPr>
            <p:cNvSpPr>
              <a:spLocks noChangeAspect="1"/>
            </p:cNvSpPr>
            <p:nvPr/>
          </p:nvSpPr>
          <p:spPr>
            <a:xfrm rot="10800000" flipH="1">
              <a:off x="11516967" y="3128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0" name="Triangle 1039">
              <a:extLst>
                <a:ext uri="{FF2B5EF4-FFF2-40B4-BE49-F238E27FC236}">
                  <a16:creationId xmlns:a16="http://schemas.microsoft.com/office/drawing/2014/main" id="{BF02E08E-2CE3-0440-FE95-3EFE6D738742}"/>
                </a:ext>
              </a:extLst>
            </p:cNvPr>
            <p:cNvSpPr>
              <a:spLocks noChangeAspect="1"/>
            </p:cNvSpPr>
            <p:nvPr/>
          </p:nvSpPr>
          <p:spPr>
            <a:xfrm rot="10800000" flipH="1">
              <a:off x="11603045" y="3128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1" name="Triangle 1040">
              <a:extLst>
                <a:ext uri="{FF2B5EF4-FFF2-40B4-BE49-F238E27FC236}">
                  <a16:creationId xmlns:a16="http://schemas.microsoft.com/office/drawing/2014/main" id="{44687B93-1519-D26D-5C23-1D989557B98B}"/>
                </a:ext>
              </a:extLst>
            </p:cNvPr>
            <p:cNvSpPr>
              <a:spLocks noChangeAspect="1"/>
            </p:cNvSpPr>
            <p:nvPr/>
          </p:nvSpPr>
          <p:spPr>
            <a:xfrm rot="10800000" flipH="1">
              <a:off x="11689123" y="3128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2" name="Triangle 1041">
              <a:extLst>
                <a:ext uri="{FF2B5EF4-FFF2-40B4-BE49-F238E27FC236}">
                  <a16:creationId xmlns:a16="http://schemas.microsoft.com/office/drawing/2014/main" id="{44B1E8B6-DDD4-2F16-019B-0E8B7DFB78A9}"/>
                </a:ext>
              </a:extLst>
            </p:cNvPr>
            <p:cNvSpPr>
              <a:spLocks noChangeAspect="1"/>
            </p:cNvSpPr>
            <p:nvPr/>
          </p:nvSpPr>
          <p:spPr>
            <a:xfrm rot="10800000" flipH="1">
              <a:off x="11775201" y="3128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3" name="Triangle 1042">
              <a:extLst>
                <a:ext uri="{FF2B5EF4-FFF2-40B4-BE49-F238E27FC236}">
                  <a16:creationId xmlns:a16="http://schemas.microsoft.com/office/drawing/2014/main" id="{198881B5-99B2-D921-0FF7-179A3C5D770E}"/>
                </a:ext>
              </a:extLst>
            </p:cNvPr>
            <p:cNvSpPr>
              <a:spLocks noChangeAspect="1"/>
            </p:cNvSpPr>
            <p:nvPr/>
          </p:nvSpPr>
          <p:spPr>
            <a:xfrm rot="10800000" flipH="1">
              <a:off x="11860791" y="3128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4" name="Triangle 1043">
              <a:extLst>
                <a:ext uri="{FF2B5EF4-FFF2-40B4-BE49-F238E27FC236}">
                  <a16:creationId xmlns:a16="http://schemas.microsoft.com/office/drawing/2014/main" id="{FBA5D921-0825-9C94-0B9D-C18BE99B1964}"/>
                </a:ext>
              </a:extLst>
            </p:cNvPr>
            <p:cNvSpPr>
              <a:spLocks noChangeAspect="1"/>
            </p:cNvSpPr>
            <p:nvPr/>
          </p:nvSpPr>
          <p:spPr>
            <a:xfrm rot="10800000" flipH="1">
              <a:off x="11946869" y="3128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5" name="Triangle 1044">
              <a:extLst>
                <a:ext uri="{FF2B5EF4-FFF2-40B4-BE49-F238E27FC236}">
                  <a16:creationId xmlns:a16="http://schemas.microsoft.com/office/drawing/2014/main" id="{40F05873-BC73-4040-5136-5F7615CF8EFE}"/>
                </a:ext>
              </a:extLst>
            </p:cNvPr>
            <p:cNvSpPr>
              <a:spLocks noChangeAspect="1"/>
            </p:cNvSpPr>
            <p:nvPr/>
          </p:nvSpPr>
          <p:spPr>
            <a:xfrm rot="10800000" flipH="1">
              <a:off x="12032947" y="3128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6" name="Triangle 1045">
              <a:extLst>
                <a:ext uri="{FF2B5EF4-FFF2-40B4-BE49-F238E27FC236}">
                  <a16:creationId xmlns:a16="http://schemas.microsoft.com/office/drawing/2014/main" id="{17F83A22-0383-C4F6-6FA0-F10E3983785A}"/>
                </a:ext>
              </a:extLst>
            </p:cNvPr>
            <p:cNvSpPr>
              <a:spLocks noChangeAspect="1"/>
            </p:cNvSpPr>
            <p:nvPr/>
          </p:nvSpPr>
          <p:spPr>
            <a:xfrm rot="10800000" flipH="1">
              <a:off x="12119025" y="3128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7" name="Rectangle 1046">
              <a:extLst>
                <a:ext uri="{FF2B5EF4-FFF2-40B4-BE49-F238E27FC236}">
                  <a16:creationId xmlns:a16="http://schemas.microsoft.com/office/drawing/2014/main" id="{64A5BCFF-FBED-7BAC-DA51-C2EAE9BEE702}"/>
                </a:ext>
              </a:extLst>
            </p:cNvPr>
            <p:cNvSpPr/>
            <p:nvPr/>
          </p:nvSpPr>
          <p:spPr>
            <a:xfrm rot="10800000">
              <a:off x="-1" y="151914"/>
              <a:ext cx="10095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88" name="Straight Connector 1087">
              <a:extLst>
                <a:ext uri="{FF2B5EF4-FFF2-40B4-BE49-F238E27FC236}">
                  <a16:creationId xmlns:a16="http://schemas.microsoft.com/office/drawing/2014/main" id="{9772E828-D220-F258-962D-6F1F68696715}"/>
                </a:ext>
              </a:extLst>
            </p:cNvPr>
            <p:cNvCxnSpPr>
              <a:cxnSpLocks/>
            </p:cNvCxnSpPr>
            <p:nvPr/>
          </p:nvCxnSpPr>
          <p:spPr>
            <a:xfrm>
              <a:off x="464245" y="23359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0" name="Straight Connector 1089">
              <a:extLst>
                <a:ext uri="{FF2B5EF4-FFF2-40B4-BE49-F238E27FC236}">
                  <a16:creationId xmlns:a16="http://schemas.microsoft.com/office/drawing/2014/main" id="{1FAE932A-48DD-8BEE-C861-E1F67E270CBA}"/>
                </a:ext>
              </a:extLst>
            </p:cNvPr>
            <p:cNvCxnSpPr>
              <a:cxnSpLocks/>
            </p:cNvCxnSpPr>
            <p:nvPr/>
          </p:nvCxnSpPr>
          <p:spPr>
            <a:xfrm>
              <a:off x="853476" y="99981"/>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091" name="Rectangle 1090">
              <a:extLst>
                <a:ext uri="{FF2B5EF4-FFF2-40B4-BE49-F238E27FC236}">
                  <a16:creationId xmlns:a16="http://schemas.microsoft.com/office/drawing/2014/main" id="{A5BAF175-169F-9628-6415-33F5AA3A1DCF}"/>
                </a:ext>
              </a:extLst>
            </p:cNvPr>
            <p:cNvSpPr/>
            <p:nvPr/>
          </p:nvSpPr>
          <p:spPr>
            <a:xfrm rot="10800000">
              <a:off x="629801" y="259401"/>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2" name="Rectangle 1091">
              <a:extLst>
                <a:ext uri="{FF2B5EF4-FFF2-40B4-BE49-F238E27FC236}">
                  <a16:creationId xmlns:a16="http://schemas.microsoft.com/office/drawing/2014/main" id="{F96976F0-8B9E-D8E6-4349-AB6847DCE277}"/>
                </a:ext>
              </a:extLst>
            </p:cNvPr>
            <p:cNvSpPr/>
            <p:nvPr/>
          </p:nvSpPr>
          <p:spPr>
            <a:xfrm rot="10800000">
              <a:off x="701554" y="212487"/>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3" name="Rectangle 1092">
              <a:extLst>
                <a:ext uri="{FF2B5EF4-FFF2-40B4-BE49-F238E27FC236}">
                  <a16:creationId xmlns:a16="http://schemas.microsoft.com/office/drawing/2014/main" id="{3723BB30-DD84-31B8-17E4-3060555C2802}"/>
                </a:ext>
              </a:extLst>
            </p:cNvPr>
            <p:cNvSpPr/>
            <p:nvPr/>
          </p:nvSpPr>
          <p:spPr>
            <a:xfrm rot="10800000" flipV="1">
              <a:off x="761740" y="167354"/>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4" name="Oval 1093">
              <a:extLst>
                <a:ext uri="{FF2B5EF4-FFF2-40B4-BE49-F238E27FC236}">
                  <a16:creationId xmlns:a16="http://schemas.microsoft.com/office/drawing/2014/main" id="{DE492F19-B66B-827A-0562-BA36DE447E0E}"/>
                </a:ext>
              </a:extLst>
            </p:cNvPr>
            <p:cNvSpPr/>
            <p:nvPr/>
          </p:nvSpPr>
          <p:spPr>
            <a:xfrm>
              <a:off x="774439" y="113088"/>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95" name="Straight Connector 1094">
              <a:extLst>
                <a:ext uri="{FF2B5EF4-FFF2-40B4-BE49-F238E27FC236}">
                  <a16:creationId xmlns:a16="http://schemas.microsoft.com/office/drawing/2014/main" id="{58733E70-16E0-1131-E803-DCAEEC0EF1EA}"/>
                </a:ext>
              </a:extLst>
            </p:cNvPr>
            <p:cNvCxnSpPr>
              <a:cxnSpLocks/>
            </p:cNvCxnSpPr>
            <p:nvPr/>
          </p:nvCxnSpPr>
          <p:spPr>
            <a:xfrm>
              <a:off x="854509" y="17196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6" name="Straight Connector 1095">
              <a:extLst>
                <a:ext uri="{FF2B5EF4-FFF2-40B4-BE49-F238E27FC236}">
                  <a16:creationId xmlns:a16="http://schemas.microsoft.com/office/drawing/2014/main" id="{AE62E88B-2A04-E420-972B-51E225B91F43}"/>
                </a:ext>
              </a:extLst>
            </p:cNvPr>
            <p:cNvCxnSpPr>
              <a:cxnSpLocks/>
            </p:cNvCxnSpPr>
            <p:nvPr/>
          </p:nvCxnSpPr>
          <p:spPr>
            <a:xfrm>
              <a:off x="936352" y="17046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7" name="Straight Connector 1096">
              <a:extLst>
                <a:ext uri="{FF2B5EF4-FFF2-40B4-BE49-F238E27FC236}">
                  <a16:creationId xmlns:a16="http://schemas.microsoft.com/office/drawing/2014/main" id="{3ACFA2F5-9F73-4BCD-EBF1-A8AFF6167EFC}"/>
                </a:ext>
              </a:extLst>
            </p:cNvPr>
            <p:cNvCxnSpPr>
              <a:cxnSpLocks/>
            </p:cNvCxnSpPr>
            <p:nvPr/>
          </p:nvCxnSpPr>
          <p:spPr>
            <a:xfrm>
              <a:off x="935478" y="233511"/>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8" name="Straight Connector 1097">
              <a:extLst>
                <a:ext uri="{FF2B5EF4-FFF2-40B4-BE49-F238E27FC236}">
                  <a16:creationId xmlns:a16="http://schemas.microsoft.com/office/drawing/2014/main" id="{FDEA6D97-639C-1696-0981-2F5B66574A7C}"/>
                </a:ext>
              </a:extLst>
            </p:cNvPr>
            <p:cNvCxnSpPr>
              <a:cxnSpLocks/>
            </p:cNvCxnSpPr>
            <p:nvPr/>
          </p:nvCxnSpPr>
          <p:spPr>
            <a:xfrm>
              <a:off x="1000037" y="230310"/>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9" name="Straight Connector 1098">
              <a:extLst>
                <a:ext uri="{FF2B5EF4-FFF2-40B4-BE49-F238E27FC236}">
                  <a16:creationId xmlns:a16="http://schemas.microsoft.com/office/drawing/2014/main" id="{64205151-8BC4-6A99-408A-8D990FC4A255}"/>
                </a:ext>
              </a:extLst>
            </p:cNvPr>
            <p:cNvCxnSpPr>
              <a:cxnSpLocks/>
            </p:cNvCxnSpPr>
            <p:nvPr/>
          </p:nvCxnSpPr>
          <p:spPr>
            <a:xfrm>
              <a:off x="997566" y="305945"/>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00" name="Rectangle 1099">
              <a:extLst>
                <a:ext uri="{FF2B5EF4-FFF2-40B4-BE49-F238E27FC236}">
                  <a16:creationId xmlns:a16="http://schemas.microsoft.com/office/drawing/2014/main" id="{70EFF21D-1B96-5AFA-CC1C-A245470BFEEB}"/>
                </a:ext>
              </a:extLst>
            </p:cNvPr>
            <p:cNvSpPr/>
            <p:nvPr/>
          </p:nvSpPr>
          <p:spPr>
            <a:xfrm>
              <a:off x="899650" y="113332"/>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1" name="Rectangle 1100">
              <a:extLst>
                <a:ext uri="{FF2B5EF4-FFF2-40B4-BE49-F238E27FC236}">
                  <a16:creationId xmlns:a16="http://schemas.microsoft.com/office/drawing/2014/main" id="{09EED269-2776-E38E-A8BC-993C5833BC7B}"/>
                </a:ext>
              </a:extLst>
            </p:cNvPr>
            <p:cNvSpPr/>
            <p:nvPr/>
          </p:nvSpPr>
          <p:spPr>
            <a:xfrm rot="10800000">
              <a:off x="978859" y="158556"/>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2" name="Rectangle 1101">
              <a:extLst>
                <a:ext uri="{FF2B5EF4-FFF2-40B4-BE49-F238E27FC236}">
                  <a16:creationId xmlns:a16="http://schemas.microsoft.com/office/drawing/2014/main" id="{37F4AFCB-EAFD-FDED-6D94-FE6241407158}"/>
                </a:ext>
              </a:extLst>
            </p:cNvPr>
            <p:cNvSpPr/>
            <p:nvPr/>
          </p:nvSpPr>
          <p:spPr>
            <a:xfrm rot="10800000" flipV="1">
              <a:off x="1033470" y="203894"/>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3" name="Oval 1102">
              <a:extLst>
                <a:ext uri="{FF2B5EF4-FFF2-40B4-BE49-F238E27FC236}">
                  <a16:creationId xmlns:a16="http://schemas.microsoft.com/office/drawing/2014/main" id="{97899E00-7214-FBD3-AB8A-13BE384980AB}"/>
                </a:ext>
              </a:extLst>
            </p:cNvPr>
            <p:cNvSpPr/>
            <p:nvPr/>
          </p:nvSpPr>
          <p:spPr>
            <a:xfrm>
              <a:off x="1047212" y="25314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04" name="Straight Connector 1103">
              <a:extLst>
                <a:ext uri="{FF2B5EF4-FFF2-40B4-BE49-F238E27FC236}">
                  <a16:creationId xmlns:a16="http://schemas.microsoft.com/office/drawing/2014/main" id="{86E7AD29-B9A8-ACCA-B8B0-5A99711EA5EA}"/>
                </a:ext>
              </a:extLst>
            </p:cNvPr>
            <p:cNvCxnSpPr>
              <a:cxnSpLocks/>
            </p:cNvCxnSpPr>
            <p:nvPr/>
          </p:nvCxnSpPr>
          <p:spPr>
            <a:xfrm>
              <a:off x="1132037" y="24135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5" name="Straight Connector 1104">
              <a:extLst>
                <a:ext uri="{FF2B5EF4-FFF2-40B4-BE49-F238E27FC236}">
                  <a16:creationId xmlns:a16="http://schemas.microsoft.com/office/drawing/2014/main" id="{5DB8AD96-8C1F-9781-1FBE-CAFC811D8845}"/>
                </a:ext>
              </a:extLst>
            </p:cNvPr>
            <p:cNvCxnSpPr>
              <a:cxnSpLocks/>
            </p:cNvCxnSpPr>
            <p:nvPr/>
          </p:nvCxnSpPr>
          <p:spPr>
            <a:xfrm>
              <a:off x="1193598" y="179128"/>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6" name="Straight Connector 1105">
              <a:extLst>
                <a:ext uri="{FF2B5EF4-FFF2-40B4-BE49-F238E27FC236}">
                  <a16:creationId xmlns:a16="http://schemas.microsoft.com/office/drawing/2014/main" id="{E11485AA-B5DB-A3FE-2158-5B00FD5D8DAF}"/>
                </a:ext>
              </a:extLst>
            </p:cNvPr>
            <p:cNvCxnSpPr>
              <a:cxnSpLocks/>
            </p:cNvCxnSpPr>
            <p:nvPr/>
          </p:nvCxnSpPr>
          <p:spPr>
            <a:xfrm>
              <a:off x="1269091" y="1097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7" name="Straight Connector 1106">
              <a:extLst>
                <a:ext uri="{FF2B5EF4-FFF2-40B4-BE49-F238E27FC236}">
                  <a16:creationId xmlns:a16="http://schemas.microsoft.com/office/drawing/2014/main" id="{51B2EC1A-13F8-7212-847C-815B64E4F239}"/>
                </a:ext>
              </a:extLst>
            </p:cNvPr>
            <p:cNvCxnSpPr>
              <a:cxnSpLocks/>
            </p:cNvCxnSpPr>
            <p:nvPr/>
          </p:nvCxnSpPr>
          <p:spPr>
            <a:xfrm>
              <a:off x="1197301" y="17912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8" name="Straight Connector 1107">
              <a:extLst>
                <a:ext uri="{FF2B5EF4-FFF2-40B4-BE49-F238E27FC236}">
                  <a16:creationId xmlns:a16="http://schemas.microsoft.com/office/drawing/2014/main" id="{5C888A21-0687-E11C-17D7-FA3C27B01E73}"/>
                </a:ext>
              </a:extLst>
            </p:cNvPr>
            <p:cNvCxnSpPr>
              <a:cxnSpLocks/>
            </p:cNvCxnSpPr>
            <p:nvPr/>
          </p:nvCxnSpPr>
          <p:spPr>
            <a:xfrm>
              <a:off x="1134154" y="24094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9" name="Straight Connector 1108">
              <a:extLst>
                <a:ext uri="{FF2B5EF4-FFF2-40B4-BE49-F238E27FC236}">
                  <a16:creationId xmlns:a16="http://schemas.microsoft.com/office/drawing/2014/main" id="{8AFA1BB8-3410-F51A-8E93-4FFB227E29D9}"/>
                </a:ext>
              </a:extLst>
            </p:cNvPr>
            <p:cNvCxnSpPr>
              <a:cxnSpLocks/>
            </p:cNvCxnSpPr>
            <p:nvPr/>
          </p:nvCxnSpPr>
          <p:spPr>
            <a:xfrm rot="-180000">
              <a:off x="728489" y="97592"/>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0" name="Straight Connector 1109">
              <a:extLst>
                <a:ext uri="{FF2B5EF4-FFF2-40B4-BE49-F238E27FC236}">
                  <a16:creationId xmlns:a16="http://schemas.microsoft.com/office/drawing/2014/main" id="{6D797F2A-B881-0946-03E0-6A057FA8E086}"/>
                </a:ext>
              </a:extLst>
            </p:cNvPr>
            <p:cNvCxnSpPr>
              <a:cxnSpLocks/>
            </p:cNvCxnSpPr>
            <p:nvPr/>
          </p:nvCxnSpPr>
          <p:spPr>
            <a:xfrm>
              <a:off x="1391572" y="10166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11" name="Rectangle 1110">
              <a:extLst>
                <a:ext uri="{FF2B5EF4-FFF2-40B4-BE49-F238E27FC236}">
                  <a16:creationId xmlns:a16="http://schemas.microsoft.com/office/drawing/2014/main" id="{D0BE7672-C4E0-7723-8D41-9669158CC4F7}"/>
                </a:ext>
              </a:extLst>
            </p:cNvPr>
            <p:cNvSpPr/>
            <p:nvPr/>
          </p:nvSpPr>
          <p:spPr>
            <a:xfrm rot="10800000">
              <a:off x="1167897" y="26108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2" name="Rectangle 1111">
              <a:extLst>
                <a:ext uri="{FF2B5EF4-FFF2-40B4-BE49-F238E27FC236}">
                  <a16:creationId xmlns:a16="http://schemas.microsoft.com/office/drawing/2014/main" id="{F03D165B-5976-50A2-5C38-EF9F561B4A42}"/>
                </a:ext>
              </a:extLst>
            </p:cNvPr>
            <p:cNvSpPr/>
            <p:nvPr/>
          </p:nvSpPr>
          <p:spPr>
            <a:xfrm rot="10800000">
              <a:off x="1239650" y="21416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3" name="Rectangle 1112">
              <a:extLst>
                <a:ext uri="{FF2B5EF4-FFF2-40B4-BE49-F238E27FC236}">
                  <a16:creationId xmlns:a16="http://schemas.microsoft.com/office/drawing/2014/main" id="{A86C8098-9458-AB0C-CECD-8825FC97B006}"/>
                </a:ext>
              </a:extLst>
            </p:cNvPr>
            <p:cNvSpPr/>
            <p:nvPr/>
          </p:nvSpPr>
          <p:spPr>
            <a:xfrm rot="10800000" flipV="1">
              <a:off x="1299836" y="16903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4" name="Oval 1113">
              <a:extLst>
                <a:ext uri="{FF2B5EF4-FFF2-40B4-BE49-F238E27FC236}">
                  <a16:creationId xmlns:a16="http://schemas.microsoft.com/office/drawing/2014/main" id="{2F3051F4-4F64-B8FB-B2D3-F43A20508758}"/>
                </a:ext>
              </a:extLst>
            </p:cNvPr>
            <p:cNvSpPr/>
            <p:nvPr/>
          </p:nvSpPr>
          <p:spPr>
            <a:xfrm>
              <a:off x="1312535" y="11477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15" name="Straight Connector 1114">
              <a:extLst>
                <a:ext uri="{FF2B5EF4-FFF2-40B4-BE49-F238E27FC236}">
                  <a16:creationId xmlns:a16="http://schemas.microsoft.com/office/drawing/2014/main" id="{89BCCAE8-2839-5112-02BA-C2FF255EA645}"/>
                </a:ext>
              </a:extLst>
            </p:cNvPr>
            <p:cNvCxnSpPr>
              <a:cxnSpLocks/>
            </p:cNvCxnSpPr>
            <p:nvPr/>
          </p:nvCxnSpPr>
          <p:spPr>
            <a:xfrm>
              <a:off x="1392605" y="17364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6" name="Straight Connector 1115">
              <a:extLst>
                <a:ext uri="{FF2B5EF4-FFF2-40B4-BE49-F238E27FC236}">
                  <a16:creationId xmlns:a16="http://schemas.microsoft.com/office/drawing/2014/main" id="{BD684F3A-E588-278E-716F-906E2E825417}"/>
                </a:ext>
              </a:extLst>
            </p:cNvPr>
            <p:cNvCxnSpPr>
              <a:cxnSpLocks/>
            </p:cNvCxnSpPr>
            <p:nvPr/>
          </p:nvCxnSpPr>
          <p:spPr>
            <a:xfrm>
              <a:off x="1474448" y="17214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7" name="Straight Connector 1116">
              <a:extLst>
                <a:ext uri="{FF2B5EF4-FFF2-40B4-BE49-F238E27FC236}">
                  <a16:creationId xmlns:a16="http://schemas.microsoft.com/office/drawing/2014/main" id="{7AA2FD31-C40A-521B-B468-6CB09F7CEE50}"/>
                </a:ext>
              </a:extLst>
            </p:cNvPr>
            <p:cNvCxnSpPr>
              <a:cxnSpLocks/>
            </p:cNvCxnSpPr>
            <p:nvPr/>
          </p:nvCxnSpPr>
          <p:spPr>
            <a:xfrm>
              <a:off x="1473574" y="23519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8" name="Straight Connector 1117">
              <a:extLst>
                <a:ext uri="{FF2B5EF4-FFF2-40B4-BE49-F238E27FC236}">
                  <a16:creationId xmlns:a16="http://schemas.microsoft.com/office/drawing/2014/main" id="{F5AEAD2A-D028-A859-B2BA-1522B66542F9}"/>
                </a:ext>
              </a:extLst>
            </p:cNvPr>
            <p:cNvCxnSpPr>
              <a:cxnSpLocks/>
            </p:cNvCxnSpPr>
            <p:nvPr/>
          </p:nvCxnSpPr>
          <p:spPr>
            <a:xfrm>
              <a:off x="1538133" y="23199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9" name="Straight Connector 1118">
              <a:extLst>
                <a:ext uri="{FF2B5EF4-FFF2-40B4-BE49-F238E27FC236}">
                  <a16:creationId xmlns:a16="http://schemas.microsoft.com/office/drawing/2014/main" id="{CAFFB0A3-E187-88B9-DC40-D70FB14343A8}"/>
                </a:ext>
              </a:extLst>
            </p:cNvPr>
            <p:cNvCxnSpPr>
              <a:cxnSpLocks/>
            </p:cNvCxnSpPr>
            <p:nvPr/>
          </p:nvCxnSpPr>
          <p:spPr>
            <a:xfrm>
              <a:off x="1535662" y="30762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20" name="Rectangle 1119">
              <a:extLst>
                <a:ext uri="{FF2B5EF4-FFF2-40B4-BE49-F238E27FC236}">
                  <a16:creationId xmlns:a16="http://schemas.microsoft.com/office/drawing/2014/main" id="{4BE34947-698A-D202-5D7D-6D99FEB47245}"/>
                </a:ext>
              </a:extLst>
            </p:cNvPr>
            <p:cNvSpPr/>
            <p:nvPr/>
          </p:nvSpPr>
          <p:spPr>
            <a:xfrm>
              <a:off x="1437746" y="11501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1" name="Rectangle 1120">
              <a:extLst>
                <a:ext uri="{FF2B5EF4-FFF2-40B4-BE49-F238E27FC236}">
                  <a16:creationId xmlns:a16="http://schemas.microsoft.com/office/drawing/2014/main" id="{9659A350-CF50-FE9B-7AD4-93AF7EFB2CC3}"/>
                </a:ext>
              </a:extLst>
            </p:cNvPr>
            <p:cNvSpPr/>
            <p:nvPr/>
          </p:nvSpPr>
          <p:spPr>
            <a:xfrm rot="10800000">
              <a:off x="1516955" y="16023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2" name="Rectangle 1121">
              <a:extLst>
                <a:ext uri="{FF2B5EF4-FFF2-40B4-BE49-F238E27FC236}">
                  <a16:creationId xmlns:a16="http://schemas.microsoft.com/office/drawing/2014/main" id="{B9684F5D-34CA-C4BB-D781-E66902111F1B}"/>
                </a:ext>
              </a:extLst>
            </p:cNvPr>
            <p:cNvSpPr/>
            <p:nvPr/>
          </p:nvSpPr>
          <p:spPr>
            <a:xfrm rot="10800000" flipV="1">
              <a:off x="1571566" y="20557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3" name="Oval 1122">
              <a:extLst>
                <a:ext uri="{FF2B5EF4-FFF2-40B4-BE49-F238E27FC236}">
                  <a16:creationId xmlns:a16="http://schemas.microsoft.com/office/drawing/2014/main" id="{B9659336-730C-9F6C-0FE9-CE260B38734D}"/>
                </a:ext>
              </a:extLst>
            </p:cNvPr>
            <p:cNvSpPr/>
            <p:nvPr/>
          </p:nvSpPr>
          <p:spPr>
            <a:xfrm>
              <a:off x="1585308" y="2548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24" name="Straight Connector 1123">
              <a:extLst>
                <a:ext uri="{FF2B5EF4-FFF2-40B4-BE49-F238E27FC236}">
                  <a16:creationId xmlns:a16="http://schemas.microsoft.com/office/drawing/2014/main" id="{1CF92E3F-FDCE-C365-0F9E-D51079AC76D8}"/>
                </a:ext>
              </a:extLst>
            </p:cNvPr>
            <p:cNvCxnSpPr>
              <a:cxnSpLocks/>
            </p:cNvCxnSpPr>
            <p:nvPr/>
          </p:nvCxnSpPr>
          <p:spPr>
            <a:xfrm>
              <a:off x="1670133" y="24304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5" name="Straight Connector 1124">
              <a:extLst>
                <a:ext uri="{FF2B5EF4-FFF2-40B4-BE49-F238E27FC236}">
                  <a16:creationId xmlns:a16="http://schemas.microsoft.com/office/drawing/2014/main" id="{F8F83BF0-9C9D-9A56-69B8-161D035050BD}"/>
                </a:ext>
              </a:extLst>
            </p:cNvPr>
            <p:cNvCxnSpPr>
              <a:cxnSpLocks/>
            </p:cNvCxnSpPr>
            <p:nvPr/>
          </p:nvCxnSpPr>
          <p:spPr>
            <a:xfrm>
              <a:off x="1731694" y="18081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6" name="Straight Connector 1125">
              <a:extLst>
                <a:ext uri="{FF2B5EF4-FFF2-40B4-BE49-F238E27FC236}">
                  <a16:creationId xmlns:a16="http://schemas.microsoft.com/office/drawing/2014/main" id="{A3474DDC-6EAD-0CEA-7BA9-EB8AFEE55C50}"/>
                </a:ext>
              </a:extLst>
            </p:cNvPr>
            <p:cNvCxnSpPr>
              <a:cxnSpLocks/>
            </p:cNvCxnSpPr>
            <p:nvPr/>
          </p:nvCxnSpPr>
          <p:spPr>
            <a:xfrm>
              <a:off x="1810362" y="99981"/>
              <a:ext cx="0" cy="791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7" name="Straight Connector 1126">
              <a:extLst>
                <a:ext uri="{FF2B5EF4-FFF2-40B4-BE49-F238E27FC236}">
                  <a16:creationId xmlns:a16="http://schemas.microsoft.com/office/drawing/2014/main" id="{03E8CDF9-26DD-9839-1A96-72C92CBFDBAD}"/>
                </a:ext>
              </a:extLst>
            </p:cNvPr>
            <p:cNvCxnSpPr>
              <a:cxnSpLocks/>
            </p:cNvCxnSpPr>
            <p:nvPr/>
          </p:nvCxnSpPr>
          <p:spPr>
            <a:xfrm>
              <a:off x="1735397" y="18081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8" name="Straight Connector 1127">
              <a:extLst>
                <a:ext uri="{FF2B5EF4-FFF2-40B4-BE49-F238E27FC236}">
                  <a16:creationId xmlns:a16="http://schemas.microsoft.com/office/drawing/2014/main" id="{57DF3E86-8C60-6986-E1B7-E7B75F57D1D1}"/>
                </a:ext>
              </a:extLst>
            </p:cNvPr>
            <p:cNvCxnSpPr>
              <a:cxnSpLocks/>
            </p:cNvCxnSpPr>
            <p:nvPr/>
          </p:nvCxnSpPr>
          <p:spPr>
            <a:xfrm>
              <a:off x="1672250" y="2426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9" name="Straight Connector 1128">
              <a:extLst>
                <a:ext uri="{FF2B5EF4-FFF2-40B4-BE49-F238E27FC236}">
                  <a16:creationId xmlns:a16="http://schemas.microsoft.com/office/drawing/2014/main" id="{F84180BF-DC98-7EA2-2A9A-B7B335A3B588}"/>
                </a:ext>
              </a:extLst>
            </p:cNvPr>
            <p:cNvCxnSpPr>
              <a:cxnSpLocks/>
            </p:cNvCxnSpPr>
            <p:nvPr/>
          </p:nvCxnSpPr>
          <p:spPr>
            <a:xfrm rot="-180000">
              <a:off x="1266585" y="9927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2" name="Straight Connector 1131">
              <a:extLst>
                <a:ext uri="{FF2B5EF4-FFF2-40B4-BE49-F238E27FC236}">
                  <a16:creationId xmlns:a16="http://schemas.microsoft.com/office/drawing/2014/main" id="{F0A355D5-1147-8431-A19D-628DCC687761}"/>
                </a:ext>
              </a:extLst>
            </p:cNvPr>
            <p:cNvCxnSpPr>
              <a:cxnSpLocks/>
            </p:cNvCxnSpPr>
            <p:nvPr/>
          </p:nvCxnSpPr>
          <p:spPr>
            <a:xfrm>
              <a:off x="1943373" y="9603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33" name="Rectangle 1132">
              <a:extLst>
                <a:ext uri="{FF2B5EF4-FFF2-40B4-BE49-F238E27FC236}">
                  <a16:creationId xmlns:a16="http://schemas.microsoft.com/office/drawing/2014/main" id="{ADA59ACF-4B5A-9ABE-BF17-108782B2BC19}"/>
                </a:ext>
              </a:extLst>
            </p:cNvPr>
            <p:cNvSpPr/>
            <p:nvPr/>
          </p:nvSpPr>
          <p:spPr>
            <a:xfrm rot="10800000">
              <a:off x="1719698" y="25545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4" name="Rectangle 1133">
              <a:extLst>
                <a:ext uri="{FF2B5EF4-FFF2-40B4-BE49-F238E27FC236}">
                  <a16:creationId xmlns:a16="http://schemas.microsoft.com/office/drawing/2014/main" id="{F763CA26-492E-BC6F-EF80-ACD40B3FF2BE}"/>
                </a:ext>
              </a:extLst>
            </p:cNvPr>
            <p:cNvSpPr/>
            <p:nvPr/>
          </p:nvSpPr>
          <p:spPr>
            <a:xfrm rot="10800000">
              <a:off x="1791451" y="20853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5" name="Rectangle 1134">
              <a:extLst>
                <a:ext uri="{FF2B5EF4-FFF2-40B4-BE49-F238E27FC236}">
                  <a16:creationId xmlns:a16="http://schemas.microsoft.com/office/drawing/2014/main" id="{8881F9BE-FC3A-47DB-69C5-4198D4971C77}"/>
                </a:ext>
              </a:extLst>
            </p:cNvPr>
            <p:cNvSpPr/>
            <p:nvPr/>
          </p:nvSpPr>
          <p:spPr>
            <a:xfrm rot="10800000" flipV="1">
              <a:off x="1851637" y="16340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6" name="Oval 1135">
              <a:extLst>
                <a:ext uri="{FF2B5EF4-FFF2-40B4-BE49-F238E27FC236}">
                  <a16:creationId xmlns:a16="http://schemas.microsoft.com/office/drawing/2014/main" id="{1E788B50-1B5F-40A7-4053-BD2C98D9DB76}"/>
                </a:ext>
              </a:extLst>
            </p:cNvPr>
            <p:cNvSpPr/>
            <p:nvPr/>
          </p:nvSpPr>
          <p:spPr>
            <a:xfrm>
              <a:off x="1864336" y="10914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37" name="Straight Connector 1136">
              <a:extLst>
                <a:ext uri="{FF2B5EF4-FFF2-40B4-BE49-F238E27FC236}">
                  <a16:creationId xmlns:a16="http://schemas.microsoft.com/office/drawing/2014/main" id="{B4547D55-1C10-233C-7892-47C99666895F}"/>
                </a:ext>
              </a:extLst>
            </p:cNvPr>
            <p:cNvCxnSpPr>
              <a:cxnSpLocks/>
            </p:cNvCxnSpPr>
            <p:nvPr/>
          </p:nvCxnSpPr>
          <p:spPr>
            <a:xfrm>
              <a:off x="1944406" y="16801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8" name="Straight Connector 1137">
              <a:extLst>
                <a:ext uri="{FF2B5EF4-FFF2-40B4-BE49-F238E27FC236}">
                  <a16:creationId xmlns:a16="http://schemas.microsoft.com/office/drawing/2014/main" id="{6C4FEFD3-AD03-87C1-328B-A9C775BD40A4}"/>
                </a:ext>
              </a:extLst>
            </p:cNvPr>
            <p:cNvCxnSpPr>
              <a:cxnSpLocks/>
            </p:cNvCxnSpPr>
            <p:nvPr/>
          </p:nvCxnSpPr>
          <p:spPr>
            <a:xfrm>
              <a:off x="2026249" y="16651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9" name="Straight Connector 1138">
              <a:extLst>
                <a:ext uri="{FF2B5EF4-FFF2-40B4-BE49-F238E27FC236}">
                  <a16:creationId xmlns:a16="http://schemas.microsoft.com/office/drawing/2014/main" id="{44C47F94-95A7-9823-4B2E-9F79B74025A7}"/>
                </a:ext>
              </a:extLst>
            </p:cNvPr>
            <p:cNvCxnSpPr>
              <a:cxnSpLocks/>
            </p:cNvCxnSpPr>
            <p:nvPr/>
          </p:nvCxnSpPr>
          <p:spPr>
            <a:xfrm>
              <a:off x="2025375" y="22956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0" name="Straight Connector 1139">
              <a:extLst>
                <a:ext uri="{FF2B5EF4-FFF2-40B4-BE49-F238E27FC236}">
                  <a16:creationId xmlns:a16="http://schemas.microsoft.com/office/drawing/2014/main" id="{EE182D69-9D50-119A-1A85-B496C8A67887}"/>
                </a:ext>
              </a:extLst>
            </p:cNvPr>
            <p:cNvCxnSpPr>
              <a:cxnSpLocks/>
            </p:cNvCxnSpPr>
            <p:nvPr/>
          </p:nvCxnSpPr>
          <p:spPr>
            <a:xfrm>
              <a:off x="2089934" y="22636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1" name="Straight Connector 1140">
              <a:extLst>
                <a:ext uri="{FF2B5EF4-FFF2-40B4-BE49-F238E27FC236}">
                  <a16:creationId xmlns:a16="http://schemas.microsoft.com/office/drawing/2014/main" id="{6E131C70-6FA4-3E6A-5696-84D18227317E}"/>
                </a:ext>
              </a:extLst>
            </p:cNvPr>
            <p:cNvCxnSpPr>
              <a:cxnSpLocks/>
            </p:cNvCxnSpPr>
            <p:nvPr/>
          </p:nvCxnSpPr>
          <p:spPr>
            <a:xfrm>
              <a:off x="2087463" y="30199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42" name="Rectangle 1141">
              <a:extLst>
                <a:ext uri="{FF2B5EF4-FFF2-40B4-BE49-F238E27FC236}">
                  <a16:creationId xmlns:a16="http://schemas.microsoft.com/office/drawing/2014/main" id="{498EEC19-04B4-86E7-D201-0FA5A65D691F}"/>
                </a:ext>
              </a:extLst>
            </p:cNvPr>
            <p:cNvSpPr/>
            <p:nvPr/>
          </p:nvSpPr>
          <p:spPr>
            <a:xfrm>
              <a:off x="1989547" y="10938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3" name="Rectangle 1142">
              <a:extLst>
                <a:ext uri="{FF2B5EF4-FFF2-40B4-BE49-F238E27FC236}">
                  <a16:creationId xmlns:a16="http://schemas.microsoft.com/office/drawing/2014/main" id="{547F27F1-912B-10C7-60AF-3241AE158915}"/>
                </a:ext>
              </a:extLst>
            </p:cNvPr>
            <p:cNvSpPr/>
            <p:nvPr/>
          </p:nvSpPr>
          <p:spPr>
            <a:xfrm rot="10800000">
              <a:off x="2068756" y="15460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4" name="Rectangle 1143">
              <a:extLst>
                <a:ext uri="{FF2B5EF4-FFF2-40B4-BE49-F238E27FC236}">
                  <a16:creationId xmlns:a16="http://schemas.microsoft.com/office/drawing/2014/main" id="{1BC5BDC9-ADB0-1DA5-3534-9CA4B5EDE9AE}"/>
                </a:ext>
              </a:extLst>
            </p:cNvPr>
            <p:cNvSpPr/>
            <p:nvPr/>
          </p:nvSpPr>
          <p:spPr>
            <a:xfrm rot="10800000" flipV="1">
              <a:off x="2123367" y="19994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5" name="Oval 1144">
              <a:extLst>
                <a:ext uri="{FF2B5EF4-FFF2-40B4-BE49-F238E27FC236}">
                  <a16:creationId xmlns:a16="http://schemas.microsoft.com/office/drawing/2014/main" id="{29D3A950-0369-D798-E2BB-92A324B80212}"/>
                </a:ext>
              </a:extLst>
            </p:cNvPr>
            <p:cNvSpPr/>
            <p:nvPr/>
          </p:nvSpPr>
          <p:spPr>
            <a:xfrm>
              <a:off x="2137109" y="24919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46" name="Straight Connector 1145">
              <a:extLst>
                <a:ext uri="{FF2B5EF4-FFF2-40B4-BE49-F238E27FC236}">
                  <a16:creationId xmlns:a16="http://schemas.microsoft.com/office/drawing/2014/main" id="{6758E89F-4D5F-01DC-84F3-021F155C2EC7}"/>
                </a:ext>
              </a:extLst>
            </p:cNvPr>
            <p:cNvCxnSpPr>
              <a:cxnSpLocks/>
            </p:cNvCxnSpPr>
            <p:nvPr/>
          </p:nvCxnSpPr>
          <p:spPr>
            <a:xfrm>
              <a:off x="2221934" y="23741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7" name="Straight Connector 1146">
              <a:extLst>
                <a:ext uri="{FF2B5EF4-FFF2-40B4-BE49-F238E27FC236}">
                  <a16:creationId xmlns:a16="http://schemas.microsoft.com/office/drawing/2014/main" id="{3E2D0834-B5B7-901E-1A5A-AA55ED6E1A0D}"/>
                </a:ext>
              </a:extLst>
            </p:cNvPr>
            <p:cNvCxnSpPr>
              <a:cxnSpLocks/>
            </p:cNvCxnSpPr>
            <p:nvPr/>
          </p:nvCxnSpPr>
          <p:spPr>
            <a:xfrm>
              <a:off x="2283495" y="17518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8" name="Straight Connector 1147">
              <a:extLst>
                <a:ext uri="{FF2B5EF4-FFF2-40B4-BE49-F238E27FC236}">
                  <a16:creationId xmlns:a16="http://schemas.microsoft.com/office/drawing/2014/main" id="{1BD21753-EE47-84E1-D036-C7AC11BC44F6}"/>
                </a:ext>
              </a:extLst>
            </p:cNvPr>
            <p:cNvCxnSpPr>
              <a:cxnSpLocks/>
            </p:cNvCxnSpPr>
            <p:nvPr/>
          </p:nvCxnSpPr>
          <p:spPr>
            <a:xfrm>
              <a:off x="2362163" y="99981"/>
              <a:ext cx="0" cy="72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9" name="Straight Connector 1148">
              <a:extLst>
                <a:ext uri="{FF2B5EF4-FFF2-40B4-BE49-F238E27FC236}">
                  <a16:creationId xmlns:a16="http://schemas.microsoft.com/office/drawing/2014/main" id="{F3FE9D69-1B80-9498-1F6B-286C9CBA8FD8}"/>
                </a:ext>
              </a:extLst>
            </p:cNvPr>
            <p:cNvCxnSpPr>
              <a:cxnSpLocks/>
            </p:cNvCxnSpPr>
            <p:nvPr/>
          </p:nvCxnSpPr>
          <p:spPr>
            <a:xfrm>
              <a:off x="2287198" y="17518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0" name="Straight Connector 1149">
              <a:extLst>
                <a:ext uri="{FF2B5EF4-FFF2-40B4-BE49-F238E27FC236}">
                  <a16:creationId xmlns:a16="http://schemas.microsoft.com/office/drawing/2014/main" id="{ACDC6693-3D41-125D-3D27-754BCB93E7A1}"/>
                </a:ext>
              </a:extLst>
            </p:cNvPr>
            <p:cNvCxnSpPr>
              <a:cxnSpLocks/>
            </p:cNvCxnSpPr>
            <p:nvPr/>
          </p:nvCxnSpPr>
          <p:spPr>
            <a:xfrm>
              <a:off x="2224051" y="23700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1" name="Straight Connector 1150">
              <a:extLst>
                <a:ext uri="{FF2B5EF4-FFF2-40B4-BE49-F238E27FC236}">
                  <a16:creationId xmlns:a16="http://schemas.microsoft.com/office/drawing/2014/main" id="{51707A5B-767F-EDCA-78D9-C016AD88D274}"/>
                </a:ext>
              </a:extLst>
            </p:cNvPr>
            <p:cNvCxnSpPr>
              <a:cxnSpLocks/>
            </p:cNvCxnSpPr>
            <p:nvPr/>
          </p:nvCxnSpPr>
          <p:spPr>
            <a:xfrm rot="-180000">
              <a:off x="1818386" y="9364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7" name="Straight Connector 1156">
              <a:extLst>
                <a:ext uri="{FF2B5EF4-FFF2-40B4-BE49-F238E27FC236}">
                  <a16:creationId xmlns:a16="http://schemas.microsoft.com/office/drawing/2014/main" id="{72679629-E1CF-6D26-57E4-473E1BF1E6BE}"/>
                </a:ext>
              </a:extLst>
            </p:cNvPr>
            <p:cNvCxnSpPr>
              <a:cxnSpLocks/>
            </p:cNvCxnSpPr>
            <p:nvPr/>
          </p:nvCxnSpPr>
          <p:spPr>
            <a:xfrm>
              <a:off x="2487587" y="10341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58" name="Rectangle 1157">
              <a:extLst>
                <a:ext uri="{FF2B5EF4-FFF2-40B4-BE49-F238E27FC236}">
                  <a16:creationId xmlns:a16="http://schemas.microsoft.com/office/drawing/2014/main" id="{9BA50294-CD1B-D8F3-38B5-2719CB826B32}"/>
                </a:ext>
              </a:extLst>
            </p:cNvPr>
            <p:cNvSpPr/>
            <p:nvPr/>
          </p:nvSpPr>
          <p:spPr>
            <a:xfrm rot="10800000">
              <a:off x="2263912" y="26283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9" name="Rectangle 1158">
              <a:extLst>
                <a:ext uri="{FF2B5EF4-FFF2-40B4-BE49-F238E27FC236}">
                  <a16:creationId xmlns:a16="http://schemas.microsoft.com/office/drawing/2014/main" id="{72E31783-CF75-B024-600A-D450DA17D93E}"/>
                </a:ext>
              </a:extLst>
            </p:cNvPr>
            <p:cNvSpPr/>
            <p:nvPr/>
          </p:nvSpPr>
          <p:spPr>
            <a:xfrm rot="10800000">
              <a:off x="2335665" y="21592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0" name="Rectangle 1159">
              <a:extLst>
                <a:ext uri="{FF2B5EF4-FFF2-40B4-BE49-F238E27FC236}">
                  <a16:creationId xmlns:a16="http://schemas.microsoft.com/office/drawing/2014/main" id="{FA96D919-3A49-1958-40B1-CCBEF5B10B7B}"/>
                </a:ext>
              </a:extLst>
            </p:cNvPr>
            <p:cNvSpPr/>
            <p:nvPr/>
          </p:nvSpPr>
          <p:spPr>
            <a:xfrm rot="10800000" flipV="1">
              <a:off x="2395851" y="17079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1" name="Oval 1160">
              <a:extLst>
                <a:ext uri="{FF2B5EF4-FFF2-40B4-BE49-F238E27FC236}">
                  <a16:creationId xmlns:a16="http://schemas.microsoft.com/office/drawing/2014/main" id="{41A69175-EFF7-6F85-4750-AC83638D74A5}"/>
                </a:ext>
              </a:extLst>
            </p:cNvPr>
            <p:cNvSpPr/>
            <p:nvPr/>
          </p:nvSpPr>
          <p:spPr>
            <a:xfrm>
              <a:off x="2408550" y="11652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62" name="Straight Connector 1161">
              <a:extLst>
                <a:ext uri="{FF2B5EF4-FFF2-40B4-BE49-F238E27FC236}">
                  <a16:creationId xmlns:a16="http://schemas.microsoft.com/office/drawing/2014/main" id="{BA8F05F6-4DB8-038F-8F52-45122C74CEA5}"/>
                </a:ext>
              </a:extLst>
            </p:cNvPr>
            <p:cNvCxnSpPr>
              <a:cxnSpLocks/>
            </p:cNvCxnSpPr>
            <p:nvPr/>
          </p:nvCxnSpPr>
          <p:spPr>
            <a:xfrm>
              <a:off x="2488620" y="17539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3" name="Straight Connector 1162">
              <a:extLst>
                <a:ext uri="{FF2B5EF4-FFF2-40B4-BE49-F238E27FC236}">
                  <a16:creationId xmlns:a16="http://schemas.microsoft.com/office/drawing/2014/main" id="{7BFC5B48-D9CF-7080-1C46-8E0D0B77043B}"/>
                </a:ext>
              </a:extLst>
            </p:cNvPr>
            <p:cNvCxnSpPr>
              <a:cxnSpLocks/>
            </p:cNvCxnSpPr>
            <p:nvPr/>
          </p:nvCxnSpPr>
          <p:spPr>
            <a:xfrm>
              <a:off x="2570463" y="17390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4" name="Straight Connector 1163">
              <a:extLst>
                <a:ext uri="{FF2B5EF4-FFF2-40B4-BE49-F238E27FC236}">
                  <a16:creationId xmlns:a16="http://schemas.microsoft.com/office/drawing/2014/main" id="{511F3C4E-68A8-9B40-76BC-08DDA19E186F}"/>
                </a:ext>
              </a:extLst>
            </p:cNvPr>
            <p:cNvCxnSpPr>
              <a:cxnSpLocks/>
            </p:cNvCxnSpPr>
            <p:nvPr/>
          </p:nvCxnSpPr>
          <p:spPr>
            <a:xfrm>
              <a:off x="2569589" y="23694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5" name="Straight Connector 1164">
              <a:extLst>
                <a:ext uri="{FF2B5EF4-FFF2-40B4-BE49-F238E27FC236}">
                  <a16:creationId xmlns:a16="http://schemas.microsoft.com/office/drawing/2014/main" id="{D56498F2-2D8C-D8C7-227A-FB103B43B8AB}"/>
                </a:ext>
              </a:extLst>
            </p:cNvPr>
            <p:cNvCxnSpPr>
              <a:cxnSpLocks/>
            </p:cNvCxnSpPr>
            <p:nvPr/>
          </p:nvCxnSpPr>
          <p:spPr>
            <a:xfrm>
              <a:off x="2634148" y="23374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6" name="Straight Connector 1165">
              <a:extLst>
                <a:ext uri="{FF2B5EF4-FFF2-40B4-BE49-F238E27FC236}">
                  <a16:creationId xmlns:a16="http://schemas.microsoft.com/office/drawing/2014/main" id="{C03095B9-B3DB-4208-196E-2162A81B9D73}"/>
                </a:ext>
              </a:extLst>
            </p:cNvPr>
            <p:cNvCxnSpPr>
              <a:cxnSpLocks/>
            </p:cNvCxnSpPr>
            <p:nvPr/>
          </p:nvCxnSpPr>
          <p:spPr>
            <a:xfrm>
              <a:off x="2631677" y="30938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67" name="Rectangle 1166">
              <a:extLst>
                <a:ext uri="{FF2B5EF4-FFF2-40B4-BE49-F238E27FC236}">
                  <a16:creationId xmlns:a16="http://schemas.microsoft.com/office/drawing/2014/main" id="{002D23A0-B3CF-75B6-BCC3-22891AA60D43}"/>
                </a:ext>
              </a:extLst>
            </p:cNvPr>
            <p:cNvSpPr/>
            <p:nvPr/>
          </p:nvSpPr>
          <p:spPr>
            <a:xfrm>
              <a:off x="2533761" y="11676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8" name="Rectangle 1167">
              <a:extLst>
                <a:ext uri="{FF2B5EF4-FFF2-40B4-BE49-F238E27FC236}">
                  <a16:creationId xmlns:a16="http://schemas.microsoft.com/office/drawing/2014/main" id="{B936205F-0D6F-AD9F-66F5-8602E52AF759}"/>
                </a:ext>
              </a:extLst>
            </p:cNvPr>
            <p:cNvSpPr/>
            <p:nvPr/>
          </p:nvSpPr>
          <p:spPr>
            <a:xfrm rot="10800000">
              <a:off x="2612970" y="16199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9" name="Rectangle 1168">
              <a:extLst>
                <a:ext uri="{FF2B5EF4-FFF2-40B4-BE49-F238E27FC236}">
                  <a16:creationId xmlns:a16="http://schemas.microsoft.com/office/drawing/2014/main" id="{EC73B861-D091-7A97-B331-37744ECE3297}"/>
                </a:ext>
              </a:extLst>
            </p:cNvPr>
            <p:cNvSpPr/>
            <p:nvPr/>
          </p:nvSpPr>
          <p:spPr>
            <a:xfrm rot="10800000" flipV="1">
              <a:off x="2667581" y="20733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0" name="Oval 1169">
              <a:extLst>
                <a:ext uri="{FF2B5EF4-FFF2-40B4-BE49-F238E27FC236}">
                  <a16:creationId xmlns:a16="http://schemas.microsoft.com/office/drawing/2014/main" id="{8388F53C-74B1-A316-CC72-DB5A41802860}"/>
                </a:ext>
              </a:extLst>
            </p:cNvPr>
            <p:cNvSpPr/>
            <p:nvPr/>
          </p:nvSpPr>
          <p:spPr>
            <a:xfrm>
              <a:off x="2681323" y="25657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71" name="Straight Connector 1170">
              <a:extLst>
                <a:ext uri="{FF2B5EF4-FFF2-40B4-BE49-F238E27FC236}">
                  <a16:creationId xmlns:a16="http://schemas.microsoft.com/office/drawing/2014/main" id="{245CCE7A-5B5D-7511-68B2-F1EB6EC0C2F4}"/>
                </a:ext>
              </a:extLst>
            </p:cNvPr>
            <p:cNvCxnSpPr>
              <a:cxnSpLocks/>
            </p:cNvCxnSpPr>
            <p:nvPr/>
          </p:nvCxnSpPr>
          <p:spPr>
            <a:xfrm>
              <a:off x="2766148" y="24479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2" name="Straight Connector 1171">
              <a:extLst>
                <a:ext uri="{FF2B5EF4-FFF2-40B4-BE49-F238E27FC236}">
                  <a16:creationId xmlns:a16="http://schemas.microsoft.com/office/drawing/2014/main" id="{29D7E7D4-5011-12BA-0440-9582B82CBDC3}"/>
                </a:ext>
              </a:extLst>
            </p:cNvPr>
            <p:cNvCxnSpPr>
              <a:cxnSpLocks/>
            </p:cNvCxnSpPr>
            <p:nvPr/>
          </p:nvCxnSpPr>
          <p:spPr>
            <a:xfrm>
              <a:off x="2827709" y="18256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3" name="Straight Connector 1172">
              <a:extLst>
                <a:ext uri="{FF2B5EF4-FFF2-40B4-BE49-F238E27FC236}">
                  <a16:creationId xmlns:a16="http://schemas.microsoft.com/office/drawing/2014/main" id="{2AECCEAD-9011-5145-CF3E-EBE86C7DABE4}"/>
                </a:ext>
              </a:extLst>
            </p:cNvPr>
            <p:cNvCxnSpPr>
              <a:cxnSpLocks/>
            </p:cNvCxnSpPr>
            <p:nvPr/>
          </p:nvCxnSpPr>
          <p:spPr>
            <a:xfrm>
              <a:off x="2906377" y="9779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4" name="Straight Connector 1173">
              <a:extLst>
                <a:ext uri="{FF2B5EF4-FFF2-40B4-BE49-F238E27FC236}">
                  <a16:creationId xmlns:a16="http://schemas.microsoft.com/office/drawing/2014/main" id="{AD8B2FDE-0215-FE9D-0709-BC97C82A029F}"/>
                </a:ext>
              </a:extLst>
            </p:cNvPr>
            <p:cNvCxnSpPr>
              <a:cxnSpLocks/>
            </p:cNvCxnSpPr>
            <p:nvPr/>
          </p:nvCxnSpPr>
          <p:spPr>
            <a:xfrm>
              <a:off x="2831412" y="1825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5" name="Straight Connector 1174">
              <a:extLst>
                <a:ext uri="{FF2B5EF4-FFF2-40B4-BE49-F238E27FC236}">
                  <a16:creationId xmlns:a16="http://schemas.microsoft.com/office/drawing/2014/main" id="{4CE0312B-37A7-86DA-17ED-588C2B9942B5}"/>
                </a:ext>
              </a:extLst>
            </p:cNvPr>
            <p:cNvCxnSpPr>
              <a:cxnSpLocks/>
            </p:cNvCxnSpPr>
            <p:nvPr/>
          </p:nvCxnSpPr>
          <p:spPr>
            <a:xfrm>
              <a:off x="2768265" y="24438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6" name="Straight Connector 1175">
              <a:extLst>
                <a:ext uri="{FF2B5EF4-FFF2-40B4-BE49-F238E27FC236}">
                  <a16:creationId xmlns:a16="http://schemas.microsoft.com/office/drawing/2014/main" id="{6D94B10A-20FB-8087-EAB1-193474E5F0A2}"/>
                </a:ext>
              </a:extLst>
            </p:cNvPr>
            <p:cNvCxnSpPr>
              <a:cxnSpLocks/>
            </p:cNvCxnSpPr>
            <p:nvPr/>
          </p:nvCxnSpPr>
          <p:spPr>
            <a:xfrm rot="-180000">
              <a:off x="2362600" y="10102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7" name="Straight Connector 1176">
              <a:extLst>
                <a:ext uri="{FF2B5EF4-FFF2-40B4-BE49-F238E27FC236}">
                  <a16:creationId xmlns:a16="http://schemas.microsoft.com/office/drawing/2014/main" id="{917F873E-BD37-8570-682F-3519C3987D20}"/>
                </a:ext>
              </a:extLst>
            </p:cNvPr>
            <p:cNvCxnSpPr>
              <a:cxnSpLocks/>
            </p:cNvCxnSpPr>
            <p:nvPr/>
          </p:nvCxnSpPr>
          <p:spPr>
            <a:xfrm>
              <a:off x="3034124" y="10096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78" name="Rectangle 1177">
              <a:extLst>
                <a:ext uri="{FF2B5EF4-FFF2-40B4-BE49-F238E27FC236}">
                  <a16:creationId xmlns:a16="http://schemas.microsoft.com/office/drawing/2014/main" id="{7D8EF50F-D5CD-B2BB-4171-FA2FEA954CA0}"/>
                </a:ext>
              </a:extLst>
            </p:cNvPr>
            <p:cNvSpPr/>
            <p:nvPr/>
          </p:nvSpPr>
          <p:spPr>
            <a:xfrm rot="10800000">
              <a:off x="2810449" y="26038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9" name="Rectangle 1178">
              <a:extLst>
                <a:ext uri="{FF2B5EF4-FFF2-40B4-BE49-F238E27FC236}">
                  <a16:creationId xmlns:a16="http://schemas.microsoft.com/office/drawing/2014/main" id="{D12B8C6E-9963-F478-35C6-0B7981678C0B}"/>
                </a:ext>
              </a:extLst>
            </p:cNvPr>
            <p:cNvSpPr/>
            <p:nvPr/>
          </p:nvSpPr>
          <p:spPr>
            <a:xfrm rot="10800000">
              <a:off x="2882202" y="21346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0" name="Rectangle 1179">
              <a:extLst>
                <a:ext uri="{FF2B5EF4-FFF2-40B4-BE49-F238E27FC236}">
                  <a16:creationId xmlns:a16="http://schemas.microsoft.com/office/drawing/2014/main" id="{525E47AA-39AA-6E7C-B046-1979331BE3F0}"/>
                </a:ext>
              </a:extLst>
            </p:cNvPr>
            <p:cNvSpPr/>
            <p:nvPr/>
          </p:nvSpPr>
          <p:spPr>
            <a:xfrm rot="10800000" flipV="1">
              <a:off x="2942388" y="16833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1" name="Oval 1180">
              <a:extLst>
                <a:ext uri="{FF2B5EF4-FFF2-40B4-BE49-F238E27FC236}">
                  <a16:creationId xmlns:a16="http://schemas.microsoft.com/office/drawing/2014/main" id="{303F2BD2-84C6-4573-D703-58B16D462C38}"/>
                </a:ext>
              </a:extLst>
            </p:cNvPr>
            <p:cNvSpPr/>
            <p:nvPr/>
          </p:nvSpPr>
          <p:spPr>
            <a:xfrm>
              <a:off x="2955087" y="11407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82" name="Straight Connector 1181">
              <a:extLst>
                <a:ext uri="{FF2B5EF4-FFF2-40B4-BE49-F238E27FC236}">
                  <a16:creationId xmlns:a16="http://schemas.microsoft.com/office/drawing/2014/main" id="{D0BD2E37-9DA8-E8CB-35B2-956FBDB26BE4}"/>
                </a:ext>
              </a:extLst>
            </p:cNvPr>
            <p:cNvCxnSpPr>
              <a:cxnSpLocks/>
            </p:cNvCxnSpPr>
            <p:nvPr/>
          </p:nvCxnSpPr>
          <p:spPr>
            <a:xfrm>
              <a:off x="3035157" y="17294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3" name="Straight Connector 1182">
              <a:extLst>
                <a:ext uri="{FF2B5EF4-FFF2-40B4-BE49-F238E27FC236}">
                  <a16:creationId xmlns:a16="http://schemas.microsoft.com/office/drawing/2014/main" id="{7601E55A-BF76-BDEC-BE95-C606D158E0DC}"/>
                </a:ext>
              </a:extLst>
            </p:cNvPr>
            <p:cNvCxnSpPr>
              <a:cxnSpLocks/>
            </p:cNvCxnSpPr>
            <p:nvPr/>
          </p:nvCxnSpPr>
          <p:spPr>
            <a:xfrm>
              <a:off x="3117000" y="17144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4" name="Straight Connector 1183">
              <a:extLst>
                <a:ext uri="{FF2B5EF4-FFF2-40B4-BE49-F238E27FC236}">
                  <a16:creationId xmlns:a16="http://schemas.microsoft.com/office/drawing/2014/main" id="{5D399EB9-309A-520D-45D5-EF9A0ABD0DF7}"/>
                </a:ext>
              </a:extLst>
            </p:cNvPr>
            <p:cNvCxnSpPr>
              <a:cxnSpLocks/>
            </p:cNvCxnSpPr>
            <p:nvPr/>
          </p:nvCxnSpPr>
          <p:spPr>
            <a:xfrm>
              <a:off x="3116126" y="23449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5" name="Straight Connector 1184">
              <a:extLst>
                <a:ext uri="{FF2B5EF4-FFF2-40B4-BE49-F238E27FC236}">
                  <a16:creationId xmlns:a16="http://schemas.microsoft.com/office/drawing/2014/main" id="{661DAEA8-91A9-09D8-B1B1-677A8CF8BCEC}"/>
                </a:ext>
              </a:extLst>
            </p:cNvPr>
            <p:cNvCxnSpPr>
              <a:cxnSpLocks/>
            </p:cNvCxnSpPr>
            <p:nvPr/>
          </p:nvCxnSpPr>
          <p:spPr>
            <a:xfrm>
              <a:off x="3180685" y="23129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6" name="Straight Connector 1185">
              <a:extLst>
                <a:ext uri="{FF2B5EF4-FFF2-40B4-BE49-F238E27FC236}">
                  <a16:creationId xmlns:a16="http://schemas.microsoft.com/office/drawing/2014/main" id="{BDEAB19B-4144-0C02-D788-7AD186694130}"/>
                </a:ext>
              </a:extLst>
            </p:cNvPr>
            <p:cNvCxnSpPr>
              <a:cxnSpLocks/>
            </p:cNvCxnSpPr>
            <p:nvPr/>
          </p:nvCxnSpPr>
          <p:spPr>
            <a:xfrm>
              <a:off x="3178214" y="30692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87" name="Rectangle 1186">
              <a:extLst>
                <a:ext uri="{FF2B5EF4-FFF2-40B4-BE49-F238E27FC236}">
                  <a16:creationId xmlns:a16="http://schemas.microsoft.com/office/drawing/2014/main" id="{2251F1B3-C39A-3386-BD6B-36CB601993B8}"/>
                </a:ext>
              </a:extLst>
            </p:cNvPr>
            <p:cNvSpPr/>
            <p:nvPr/>
          </p:nvSpPr>
          <p:spPr>
            <a:xfrm>
              <a:off x="3080298" y="11431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8" name="Rectangle 1187">
              <a:extLst>
                <a:ext uri="{FF2B5EF4-FFF2-40B4-BE49-F238E27FC236}">
                  <a16:creationId xmlns:a16="http://schemas.microsoft.com/office/drawing/2014/main" id="{11598735-CC3F-1854-702F-2C20E3F53054}"/>
                </a:ext>
              </a:extLst>
            </p:cNvPr>
            <p:cNvSpPr/>
            <p:nvPr/>
          </p:nvSpPr>
          <p:spPr>
            <a:xfrm rot="10800000">
              <a:off x="3159507" y="15953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9" name="Rectangle 1188">
              <a:extLst>
                <a:ext uri="{FF2B5EF4-FFF2-40B4-BE49-F238E27FC236}">
                  <a16:creationId xmlns:a16="http://schemas.microsoft.com/office/drawing/2014/main" id="{A256C62D-A286-CD91-CA55-69EF56920F35}"/>
                </a:ext>
              </a:extLst>
            </p:cNvPr>
            <p:cNvSpPr/>
            <p:nvPr/>
          </p:nvSpPr>
          <p:spPr>
            <a:xfrm rot="10800000" flipV="1">
              <a:off x="3214118" y="20487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0" name="Oval 1189">
              <a:extLst>
                <a:ext uri="{FF2B5EF4-FFF2-40B4-BE49-F238E27FC236}">
                  <a16:creationId xmlns:a16="http://schemas.microsoft.com/office/drawing/2014/main" id="{0BF4A819-B8CE-DAD2-D9BE-5F959D4EC290}"/>
                </a:ext>
              </a:extLst>
            </p:cNvPr>
            <p:cNvSpPr/>
            <p:nvPr/>
          </p:nvSpPr>
          <p:spPr>
            <a:xfrm>
              <a:off x="3227860" y="2541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91" name="Straight Connector 1190">
              <a:extLst>
                <a:ext uri="{FF2B5EF4-FFF2-40B4-BE49-F238E27FC236}">
                  <a16:creationId xmlns:a16="http://schemas.microsoft.com/office/drawing/2014/main" id="{DCD48231-00B2-FB43-1E73-7D23E3C85EA5}"/>
                </a:ext>
              </a:extLst>
            </p:cNvPr>
            <p:cNvCxnSpPr>
              <a:cxnSpLocks/>
            </p:cNvCxnSpPr>
            <p:nvPr/>
          </p:nvCxnSpPr>
          <p:spPr>
            <a:xfrm>
              <a:off x="3312685" y="24234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2" name="Straight Connector 1191">
              <a:extLst>
                <a:ext uri="{FF2B5EF4-FFF2-40B4-BE49-F238E27FC236}">
                  <a16:creationId xmlns:a16="http://schemas.microsoft.com/office/drawing/2014/main" id="{3A73C2FE-8512-DC55-AB6B-51D419D5A321}"/>
                </a:ext>
              </a:extLst>
            </p:cNvPr>
            <p:cNvCxnSpPr>
              <a:cxnSpLocks/>
            </p:cNvCxnSpPr>
            <p:nvPr/>
          </p:nvCxnSpPr>
          <p:spPr>
            <a:xfrm>
              <a:off x="3374246" y="18011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3" name="Straight Connector 1192">
              <a:extLst>
                <a:ext uri="{FF2B5EF4-FFF2-40B4-BE49-F238E27FC236}">
                  <a16:creationId xmlns:a16="http://schemas.microsoft.com/office/drawing/2014/main" id="{A7E55F3A-7C6A-B7A2-C438-47FD2C04843F}"/>
                </a:ext>
              </a:extLst>
            </p:cNvPr>
            <p:cNvCxnSpPr>
              <a:cxnSpLocks/>
            </p:cNvCxnSpPr>
            <p:nvPr/>
          </p:nvCxnSpPr>
          <p:spPr>
            <a:xfrm>
              <a:off x="3452914" y="9534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4" name="Straight Connector 1193">
              <a:extLst>
                <a:ext uri="{FF2B5EF4-FFF2-40B4-BE49-F238E27FC236}">
                  <a16:creationId xmlns:a16="http://schemas.microsoft.com/office/drawing/2014/main" id="{AD8DA75C-DCBB-8EF0-C033-73574D32DD9E}"/>
                </a:ext>
              </a:extLst>
            </p:cNvPr>
            <p:cNvCxnSpPr>
              <a:cxnSpLocks/>
            </p:cNvCxnSpPr>
            <p:nvPr/>
          </p:nvCxnSpPr>
          <p:spPr>
            <a:xfrm>
              <a:off x="3377949" y="18011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5" name="Straight Connector 1194">
              <a:extLst>
                <a:ext uri="{FF2B5EF4-FFF2-40B4-BE49-F238E27FC236}">
                  <a16:creationId xmlns:a16="http://schemas.microsoft.com/office/drawing/2014/main" id="{B819458C-CBBC-4291-B400-AF141EBD531B}"/>
                </a:ext>
              </a:extLst>
            </p:cNvPr>
            <p:cNvCxnSpPr>
              <a:cxnSpLocks/>
            </p:cNvCxnSpPr>
            <p:nvPr/>
          </p:nvCxnSpPr>
          <p:spPr>
            <a:xfrm>
              <a:off x="3314802" y="2419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6" name="Straight Connector 1195">
              <a:extLst>
                <a:ext uri="{FF2B5EF4-FFF2-40B4-BE49-F238E27FC236}">
                  <a16:creationId xmlns:a16="http://schemas.microsoft.com/office/drawing/2014/main" id="{CA13788A-2F49-C755-466C-4273A8B75351}"/>
                </a:ext>
              </a:extLst>
            </p:cNvPr>
            <p:cNvCxnSpPr>
              <a:cxnSpLocks/>
            </p:cNvCxnSpPr>
            <p:nvPr/>
          </p:nvCxnSpPr>
          <p:spPr>
            <a:xfrm rot="-180000">
              <a:off x="2909137" y="9857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7" name="Straight Connector 1196">
              <a:extLst>
                <a:ext uri="{FF2B5EF4-FFF2-40B4-BE49-F238E27FC236}">
                  <a16:creationId xmlns:a16="http://schemas.microsoft.com/office/drawing/2014/main" id="{339C7FE6-5A53-B897-0B82-CA512432E058}"/>
                </a:ext>
              </a:extLst>
            </p:cNvPr>
            <p:cNvCxnSpPr>
              <a:cxnSpLocks/>
            </p:cNvCxnSpPr>
            <p:nvPr/>
          </p:nvCxnSpPr>
          <p:spPr>
            <a:xfrm>
              <a:off x="3573860" y="9715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98" name="Rectangle 1197">
              <a:extLst>
                <a:ext uri="{FF2B5EF4-FFF2-40B4-BE49-F238E27FC236}">
                  <a16:creationId xmlns:a16="http://schemas.microsoft.com/office/drawing/2014/main" id="{AF795A43-B2D0-9F55-0E2D-D7AD37709D65}"/>
                </a:ext>
              </a:extLst>
            </p:cNvPr>
            <p:cNvSpPr/>
            <p:nvPr/>
          </p:nvSpPr>
          <p:spPr>
            <a:xfrm rot="10800000">
              <a:off x="3350185" y="25657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9" name="Rectangle 1198">
              <a:extLst>
                <a:ext uri="{FF2B5EF4-FFF2-40B4-BE49-F238E27FC236}">
                  <a16:creationId xmlns:a16="http://schemas.microsoft.com/office/drawing/2014/main" id="{B0843FE7-4C75-A984-1967-6383DAD4F4B3}"/>
                </a:ext>
              </a:extLst>
            </p:cNvPr>
            <p:cNvSpPr/>
            <p:nvPr/>
          </p:nvSpPr>
          <p:spPr>
            <a:xfrm rot="10800000">
              <a:off x="3421938" y="20966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0" name="Rectangle 1199">
              <a:extLst>
                <a:ext uri="{FF2B5EF4-FFF2-40B4-BE49-F238E27FC236}">
                  <a16:creationId xmlns:a16="http://schemas.microsoft.com/office/drawing/2014/main" id="{4DA8CA47-CB1D-1F2C-9A67-9904DD115781}"/>
                </a:ext>
              </a:extLst>
            </p:cNvPr>
            <p:cNvSpPr/>
            <p:nvPr/>
          </p:nvSpPr>
          <p:spPr>
            <a:xfrm rot="10800000" flipV="1">
              <a:off x="3482124" y="16453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1" name="Oval 1200">
              <a:extLst>
                <a:ext uri="{FF2B5EF4-FFF2-40B4-BE49-F238E27FC236}">
                  <a16:creationId xmlns:a16="http://schemas.microsoft.com/office/drawing/2014/main" id="{C495C974-1BA8-63FA-1E84-AB663F370173}"/>
                </a:ext>
              </a:extLst>
            </p:cNvPr>
            <p:cNvSpPr/>
            <p:nvPr/>
          </p:nvSpPr>
          <p:spPr>
            <a:xfrm>
              <a:off x="3494823" y="11026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02" name="Straight Connector 1201">
              <a:extLst>
                <a:ext uri="{FF2B5EF4-FFF2-40B4-BE49-F238E27FC236}">
                  <a16:creationId xmlns:a16="http://schemas.microsoft.com/office/drawing/2014/main" id="{C2574CEF-8DE6-9772-4636-14DAE920EB10}"/>
                </a:ext>
              </a:extLst>
            </p:cNvPr>
            <p:cNvCxnSpPr>
              <a:cxnSpLocks/>
            </p:cNvCxnSpPr>
            <p:nvPr/>
          </p:nvCxnSpPr>
          <p:spPr>
            <a:xfrm>
              <a:off x="3574893" y="16913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3" name="Straight Connector 1202">
              <a:extLst>
                <a:ext uri="{FF2B5EF4-FFF2-40B4-BE49-F238E27FC236}">
                  <a16:creationId xmlns:a16="http://schemas.microsoft.com/office/drawing/2014/main" id="{6C89E286-39BC-E912-DFE9-729D516DBF20}"/>
                </a:ext>
              </a:extLst>
            </p:cNvPr>
            <p:cNvCxnSpPr>
              <a:cxnSpLocks/>
            </p:cNvCxnSpPr>
            <p:nvPr/>
          </p:nvCxnSpPr>
          <p:spPr>
            <a:xfrm>
              <a:off x="3656736" y="16764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4" name="Straight Connector 1203">
              <a:extLst>
                <a:ext uri="{FF2B5EF4-FFF2-40B4-BE49-F238E27FC236}">
                  <a16:creationId xmlns:a16="http://schemas.microsoft.com/office/drawing/2014/main" id="{4BCE7A44-F623-B32C-6DC6-A882C93F8918}"/>
                </a:ext>
              </a:extLst>
            </p:cNvPr>
            <p:cNvCxnSpPr>
              <a:cxnSpLocks/>
            </p:cNvCxnSpPr>
            <p:nvPr/>
          </p:nvCxnSpPr>
          <p:spPr>
            <a:xfrm>
              <a:off x="3655862" y="23068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5" name="Straight Connector 1204">
              <a:extLst>
                <a:ext uri="{FF2B5EF4-FFF2-40B4-BE49-F238E27FC236}">
                  <a16:creationId xmlns:a16="http://schemas.microsoft.com/office/drawing/2014/main" id="{F5E96FF3-7D41-FDD4-C332-C245CE187B8C}"/>
                </a:ext>
              </a:extLst>
            </p:cNvPr>
            <p:cNvCxnSpPr>
              <a:cxnSpLocks/>
            </p:cNvCxnSpPr>
            <p:nvPr/>
          </p:nvCxnSpPr>
          <p:spPr>
            <a:xfrm>
              <a:off x="3720421" y="22748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6" name="Straight Connector 1205">
              <a:extLst>
                <a:ext uri="{FF2B5EF4-FFF2-40B4-BE49-F238E27FC236}">
                  <a16:creationId xmlns:a16="http://schemas.microsoft.com/office/drawing/2014/main" id="{C507D088-9604-EACD-22CE-0A5A8A0E16BC}"/>
                </a:ext>
              </a:extLst>
            </p:cNvPr>
            <p:cNvCxnSpPr>
              <a:cxnSpLocks/>
            </p:cNvCxnSpPr>
            <p:nvPr/>
          </p:nvCxnSpPr>
          <p:spPr>
            <a:xfrm>
              <a:off x="3717950" y="30312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07" name="Rectangle 1206">
              <a:extLst>
                <a:ext uri="{FF2B5EF4-FFF2-40B4-BE49-F238E27FC236}">
                  <a16:creationId xmlns:a16="http://schemas.microsoft.com/office/drawing/2014/main" id="{83719F92-9D06-1638-3543-0023C51D2996}"/>
                </a:ext>
              </a:extLst>
            </p:cNvPr>
            <p:cNvSpPr/>
            <p:nvPr/>
          </p:nvSpPr>
          <p:spPr>
            <a:xfrm>
              <a:off x="3620034" y="11050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8" name="Rectangle 1207">
              <a:extLst>
                <a:ext uri="{FF2B5EF4-FFF2-40B4-BE49-F238E27FC236}">
                  <a16:creationId xmlns:a16="http://schemas.microsoft.com/office/drawing/2014/main" id="{5D52D1C9-D677-ED6D-8196-87D7598890B5}"/>
                </a:ext>
              </a:extLst>
            </p:cNvPr>
            <p:cNvSpPr/>
            <p:nvPr/>
          </p:nvSpPr>
          <p:spPr>
            <a:xfrm rot="10800000">
              <a:off x="3699243" y="15573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9" name="Rectangle 1208">
              <a:extLst>
                <a:ext uri="{FF2B5EF4-FFF2-40B4-BE49-F238E27FC236}">
                  <a16:creationId xmlns:a16="http://schemas.microsoft.com/office/drawing/2014/main" id="{4F882E19-58FE-BAFD-BF0C-5890AE9B5844}"/>
                </a:ext>
              </a:extLst>
            </p:cNvPr>
            <p:cNvSpPr/>
            <p:nvPr/>
          </p:nvSpPr>
          <p:spPr>
            <a:xfrm rot="10800000" flipV="1">
              <a:off x="3753854" y="20107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10" name="Oval 1209">
              <a:extLst>
                <a:ext uri="{FF2B5EF4-FFF2-40B4-BE49-F238E27FC236}">
                  <a16:creationId xmlns:a16="http://schemas.microsoft.com/office/drawing/2014/main" id="{BC135084-11EA-C007-E7BF-0DDA7B993BCE}"/>
                </a:ext>
              </a:extLst>
            </p:cNvPr>
            <p:cNvSpPr/>
            <p:nvPr/>
          </p:nvSpPr>
          <p:spPr>
            <a:xfrm>
              <a:off x="3767596" y="25031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11" name="Straight Connector 1210">
              <a:extLst>
                <a:ext uri="{FF2B5EF4-FFF2-40B4-BE49-F238E27FC236}">
                  <a16:creationId xmlns:a16="http://schemas.microsoft.com/office/drawing/2014/main" id="{AC884D14-4799-9C6C-9BE4-4E675C4E4587}"/>
                </a:ext>
              </a:extLst>
            </p:cNvPr>
            <p:cNvCxnSpPr>
              <a:cxnSpLocks/>
            </p:cNvCxnSpPr>
            <p:nvPr/>
          </p:nvCxnSpPr>
          <p:spPr>
            <a:xfrm>
              <a:off x="3852421" y="23853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2" name="Straight Connector 1211">
              <a:extLst>
                <a:ext uri="{FF2B5EF4-FFF2-40B4-BE49-F238E27FC236}">
                  <a16:creationId xmlns:a16="http://schemas.microsoft.com/office/drawing/2014/main" id="{240BE65A-EFCB-F377-5A2A-02A471ADF505}"/>
                </a:ext>
              </a:extLst>
            </p:cNvPr>
            <p:cNvCxnSpPr>
              <a:cxnSpLocks/>
            </p:cNvCxnSpPr>
            <p:nvPr/>
          </p:nvCxnSpPr>
          <p:spPr>
            <a:xfrm>
              <a:off x="3913982" y="17630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3" name="Straight Connector 1212">
              <a:extLst>
                <a:ext uri="{FF2B5EF4-FFF2-40B4-BE49-F238E27FC236}">
                  <a16:creationId xmlns:a16="http://schemas.microsoft.com/office/drawing/2014/main" id="{F77F87CF-DBD6-916F-9A1E-62848846C8E2}"/>
                </a:ext>
              </a:extLst>
            </p:cNvPr>
            <p:cNvCxnSpPr>
              <a:cxnSpLocks/>
            </p:cNvCxnSpPr>
            <p:nvPr/>
          </p:nvCxnSpPr>
          <p:spPr>
            <a:xfrm>
              <a:off x="3992650" y="9153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4" name="Straight Connector 1213">
              <a:extLst>
                <a:ext uri="{FF2B5EF4-FFF2-40B4-BE49-F238E27FC236}">
                  <a16:creationId xmlns:a16="http://schemas.microsoft.com/office/drawing/2014/main" id="{553FA183-DA59-88DC-4E89-9A2AA7972BC8}"/>
                </a:ext>
              </a:extLst>
            </p:cNvPr>
            <p:cNvCxnSpPr>
              <a:cxnSpLocks/>
            </p:cNvCxnSpPr>
            <p:nvPr/>
          </p:nvCxnSpPr>
          <p:spPr>
            <a:xfrm>
              <a:off x="3917685" y="17630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5" name="Straight Connector 1214">
              <a:extLst>
                <a:ext uri="{FF2B5EF4-FFF2-40B4-BE49-F238E27FC236}">
                  <a16:creationId xmlns:a16="http://schemas.microsoft.com/office/drawing/2014/main" id="{ABF31081-7686-95E4-FD05-D514DA0D8B66}"/>
                </a:ext>
              </a:extLst>
            </p:cNvPr>
            <p:cNvCxnSpPr>
              <a:cxnSpLocks/>
            </p:cNvCxnSpPr>
            <p:nvPr/>
          </p:nvCxnSpPr>
          <p:spPr>
            <a:xfrm>
              <a:off x="3854538" y="2381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6" name="Straight Connector 1215">
              <a:extLst>
                <a:ext uri="{FF2B5EF4-FFF2-40B4-BE49-F238E27FC236}">
                  <a16:creationId xmlns:a16="http://schemas.microsoft.com/office/drawing/2014/main" id="{B38D695B-E51E-7A54-AB3A-76977B8F5A95}"/>
                </a:ext>
              </a:extLst>
            </p:cNvPr>
            <p:cNvCxnSpPr>
              <a:cxnSpLocks/>
            </p:cNvCxnSpPr>
            <p:nvPr/>
          </p:nvCxnSpPr>
          <p:spPr>
            <a:xfrm rot="-180000">
              <a:off x="3448873" y="9476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7" name="Straight Connector 1216">
              <a:extLst>
                <a:ext uri="{FF2B5EF4-FFF2-40B4-BE49-F238E27FC236}">
                  <a16:creationId xmlns:a16="http://schemas.microsoft.com/office/drawing/2014/main" id="{48946EAD-C846-7933-244D-6A5660CCC679}"/>
                </a:ext>
              </a:extLst>
            </p:cNvPr>
            <p:cNvCxnSpPr>
              <a:cxnSpLocks/>
            </p:cNvCxnSpPr>
            <p:nvPr/>
          </p:nvCxnSpPr>
          <p:spPr>
            <a:xfrm>
              <a:off x="4113596" y="9335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18" name="Rectangle 1217">
              <a:extLst>
                <a:ext uri="{FF2B5EF4-FFF2-40B4-BE49-F238E27FC236}">
                  <a16:creationId xmlns:a16="http://schemas.microsoft.com/office/drawing/2014/main" id="{2CFDFE88-A549-5BC7-3E24-F6692C31BF7E}"/>
                </a:ext>
              </a:extLst>
            </p:cNvPr>
            <p:cNvSpPr/>
            <p:nvPr/>
          </p:nvSpPr>
          <p:spPr>
            <a:xfrm rot="10800000">
              <a:off x="3889921" y="25277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19" name="Rectangle 1218">
              <a:extLst>
                <a:ext uri="{FF2B5EF4-FFF2-40B4-BE49-F238E27FC236}">
                  <a16:creationId xmlns:a16="http://schemas.microsoft.com/office/drawing/2014/main" id="{964F26DD-86C0-6773-FE29-20B25DE34301}"/>
                </a:ext>
              </a:extLst>
            </p:cNvPr>
            <p:cNvSpPr/>
            <p:nvPr/>
          </p:nvSpPr>
          <p:spPr>
            <a:xfrm rot="10800000">
              <a:off x="3961674" y="20585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0" name="Rectangle 1219">
              <a:extLst>
                <a:ext uri="{FF2B5EF4-FFF2-40B4-BE49-F238E27FC236}">
                  <a16:creationId xmlns:a16="http://schemas.microsoft.com/office/drawing/2014/main" id="{093040C3-C76B-D675-1005-5DAE82CBF543}"/>
                </a:ext>
              </a:extLst>
            </p:cNvPr>
            <p:cNvSpPr/>
            <p:nvPr/>
          </p:nvSpPr>
          <p:spPr>
            <a:xfrm rot="10800000" flipV="1">
              <a:off x="4021860" y="16072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1" name="Oval 1220">
              <a:extLst>
                <a:ext uri="{FF2B5EF4-FFF2-40B4-BE49-F238E27FC236}">
                  <a16:creationId xmlns:a16="http://schemas.microsoft.com/office/drawing/2014/main" id="{E3528353-E3C9-58A5-ED43-A38646E2675D}"/>
                </a:ext>
              </a:extLst>
            </p:cNvPr>
            <p:cNvSpPr/>
            <p:nvPr/>
          </p:nvSpPr>
          <p:spPr>
            <a:xfrm>
              <a:off x="4034559" y="10646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22" name="Straight Connector 1221">
              <a:extLst>
                <a:ext uri="{FF2B5EF4-FFF2-40B4-BE49-F238E27FC236}">
                  <a16:creationId xmlns:a16="http://schemas.microsoft.com/office/drawing/2014/main" id="{6DC75609-8ACE-70B0-98BC-1EB07D57FC26}"/>
                </a:ext>
              </a:extLst>
            </p:cNvPr>
            <p:cNvCxnSpPr>
              <a:cxnSpLocks/>
            </p:cNvCxnSpPr>
            <p:nvPr/>
          </p:nvCxnSpPr>
          <p:spPr>
            <a:xfrm>
              <a:off x="4114629" y="16533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3" name="Straight Connector 1222">
              <a:extLst>
                <a:ext uri="{FF2B5EF4-FFF2-40B4-BE49-F238E27FC236}">
                  <a16:creationId xmlns:a16="http://schemas.microsoft.com/office/drawing/2014/main" id="{88F27ACD-540E-EB5F-D044-9DA72FA24B91}"/>
                </a:ext>
              </a:extLst>
            </p:cNvPr>
            <p:cNvCxnSpPr>
              <a:cxnSpLocks/>
            </p:cNvCxnSpPr>
            <p:nvPr/>
          </p:nvCxnSpPr>
          <p:spPr>
            <a:xfrm>
              <a:off x="4196472" y="16383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4" name="Straight Connector 1223">
              <a:extLst>
                <a:ext uri="{FF2B5EF4-FFF2-40B4-BE49-F238E27FC236}">
                  <a16:creationId xmlns:a16="http://schemas.microsoft.com/office/drawing/2014/main" id="{93FADCCB-6721-4739-34C9-1784D9225B57}"/>
                </a:ext>
              </a:extLst>
            </p:cNvPr>
            <p:cNvCxnSpPr>
              <a:cxnSpLocks/>
            </p:cNvCxnSpPr>
            <p:nvPr/>
          </p:nvCxnSpPr>
          <p:spPr>
            <a:xfrm>
              <a:off x="4195598" y="22688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5" name="Straight Connector 1224">
              <a:extLst>
                <a:ext uri="{FF2B5EF4-FFF2-40B4-BE49-F238E27FC236}">
                  <a16:creationId xmlns:a16="http://schemas.microsoft.com/office/drawing/2014/main" id="{150F795D-4B4C-DA98-E86F-7180BAEF51CF}"/>
                </a:ext>
              </a:extLst>
            </p:cNvPr>
            <p:cNvCxnSpPr>
              <a:cxnSpLocks/>
            </p:cNvCxnSpPr>
            <p:nvPr/>
          </p:nvCxnSpPr>
          <p:spPr>
            <a:xfrm>
              <a:off x="4260157" y="22368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6" name="Straight Connector 1225">
              <a:extLst>
                <a:ext uri="{FF2B5EF4-FFF2-40B4-BE49-F238E27FC236}">
                  <a16:creationId xmlns:a16="http://schemas.microsoft.com/office/drawing/2014/main" id="{9FA8ADB8-7649-DF77-9C89-DD8E802B17AF}"/>
                </a:ext>
              </a:extLst>
            </p:cNvPr>
            <p:cNvCxnSpPr>
              <a:cxnSpLocks/>
            </p:cNvCxnSpPr>
            <p:nvPr/>
          </p:nvCxnSpPr>
          <p:spPr>
            <a:xfrm>
              <a:off x="4257686" y="29931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27" name="Rectangle 1226">
              <a:extLst>
                <a:ext uri="{FF2B5EF4-FFF2-40B4-BE49-F238E27FC236}">
                  <a16:creationId xmlns:a16="http://schemas.microsoft.com/office/drawing/2014/main" id="{995FEA85-D5FC-4AAD-297C-3ED9A15723A7}"/>
                </a:ext>
              </a:extLst>
            </p:cNvPr>
            <p:cNvSpPr/>
            <p:nvPr/>
          </p:nvSpPr>
          <p:spPr>
            <a:xfrm>
              <a:off x="4159770" y="10670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8" name="Rectangle 1227">
              <a:extLst>
                <a:ext uri="{FF2B5EF4-FFF2-40B4-BE49-F238E27FC236}">
                  <a16:creationId xmlns:a16="http://schemas.microsoft.com/office/drawing/2014/main" id="{CABC460B-E3B4-B4B5-9DC0-D9DBC71F733E}"/>
                </a:ext>
              </a:extLst>
            </p:cNvPr>
            <p:cNvSpPr/>
            <p:nvPr/>
          </p:nvSpPr>
          <p:spPr>
            <a:xfrm rot="10800000">
              <a:off x="4238979" y="15192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9" name="Rectangle 1228">
              <a:extLst>
                <a:ext uri="{FF2B5EF4-FFF2-40B4-BE49-F238E27FC236}">
                  <a16:creationId xmlns:a16="http://schemas.microsoft.com/office/drawing/2014/main" id="{6F506DA8-8936-8A51-B611-194177075DAB}"/>
                </a:ext>
              </a:extLst>
            </p:cNvPr>
            <p:cNvSpPr/>
            <p:nvPr/>
          </p:nvSpPr>
          <p:spPr>
            <a:xfrm rot="10800000" flipV="1">
              <a:off x="4293590" y="19726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0" name="Oval 1229">
              <a:extLst>
                <a:ext uri="{FF2B5EF4-FFF2-40B4-BE49-F238E27FC236}">
                  <a16:creationId xmlns:a16="http://schemas.microsoft.com/office/drawing/2014/main" id="{CCBA8CC3-2962-465F-CB4F-7221F88A3909}"/>
                </a:ext>
              </a:extLst>
            </p:cNvPr>
            <p:cNvSpPr/>
            <p:nvPr/>
          </p:nvSpPr>
          <p:spPr>
            <a:xfrm>
              <a:off x="4307332" y="24651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31" name="Straight Connector 1230">
              <a:extLst>
                <a:ext uri="{FF2B5EF4-FFF2-40B4-BE49-F238E27FC236}">
                  <a16:creationId xmlns:a16="http://schemas.microsoft.com/office/drawing/2014/main" id="{C4F62A6A-C3F6-7A97-DADA-32A8A15E590E}"/>
                </a:ext>
              </a:extLst>
            </p:cNvPr>
            <p:cNvCxnSpPr>
              <a:cxnSpLocks/>
            </p:cNvCxnSpPr>
            <p:nvPr/>
          </p:nvCxnSpPr>
          <p:spPr>
            <a:xfrm>
              <a:off x="4392157" y="23473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2" name="Straight Connector 1231">
              <a:extLst>
                <a:ext uri="{FF2B5EF4-FFF2-40B4-BE49-F238E27FC236}">
                  <a16:creationId xmlns:a16="http://schemas.microsoft.com/office/drawing/2014/main" id="{B23EF86D-69DF-7D17-5543-341A629DC0B5}"/>
                </a:ext>
              </a:extLst>
            </p:cNvPr>
            <p:cNvCxnSpPr>
              <a:cxnSpLocks/>
            </p:cNvCxnSpPr>
            <p:nvPr/>
          </p:nvCxnSpPr>
          <p:spPr>
            <a:xfrm>
              <a:off x="4453718" y="17250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3" name="Straight Connector 1232">
              <a:extLst>
                <a:ext uri="{FF2B5EF4-FFF2-40B4-BE49-F238E27FC236}">
                  <a16:creationId xmlns:a16="http://schemas.microsoft.com/office/drawing/2014/main" id="{14E662DD-14A7-E423-A3E6-936A4FD47B92}"/>
                </a:ext>
              </a:extLst>
            </p:cNvPr>
            <p:cNvCxnSpPr>
              <a:cxnSpLocks/>
            </p:cNvCxnSpPr>
            <p:nvPr/>
          </p:nvCxnSpPr>
          <p:spPr>
            <a:xfrm>
              <a:off x="4532386" y="8773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4" name="Straight Connector 1233">
              <a:extLst>
                <a:ext uri="{FF2B5EF4-FFF2-40B4-BE49-F238E27FC236}">
                  <a16:creationId xmlns:a16="http://schemas.microsoft.com/office/drawing/2014/main" id="{076F3618-C76F-64EA-1032-CD5DDAD35619}"/>
                </a:ext>
              </a:extLst>
            </p:cNvPr>
            <p:cNvCxnSpPr>
              <a:cxnSpLocks/>
            </p:cNvCxnSpPr>
            <p:nvPr/>
          </p:nvCxnSpPr>
          <p:spPr>
            <a:xfrm>
              <a:off x="4457421" y="17250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5" name="Straight Connector 1234">
              <a:extLst>
                <a:ext uri="{FF2B5EF4-FFF2-40B4-BE49-F238E27FC236}">
                  <a16:creationId xmlns:a16="http://schemas.microsoft.com/office/drawing/2014/main" id="{C6724D9F-2D27-0527-601F-9BFAFAEC989A}"/>
                </a:ext>
              </a:extLst>
            </p:cNvPr>
            <p:cNvCxnSpPr>
              <a:cxnSpLocks/>
            </p:cNvCxnSpPr>
            <p:nvPr/>
          </p:nvCxnSpPr>
          <p:spPr>
            <a:xfrm>
              <a:off x="4394274" y="2343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6" name="Straight Connector 1235">
              <a:extLst>
                <a:ext uri="{FF2B5EF4-FFF2-40B4-BE49-F238E27FC236}">
                  <a16:creationId xmlns:a16="http://schemas.microsoft.com/office/drawing/2014/main" id="{F0B489AD-10D0-F3DE-8F06-D865A6F531C5}"/>
                </a:ext>
              </a:extLst>
            </p:cNvPr>
            <p:cNvCxnSpPr>
              <a:cxnSpLocks/>
            </p:cNvCxnSpPr>
            <p:nvPr/>
          </p:nvCxnSpPr>
          <p:spPr>
            <a:xfrm rot="-180000">
              <a:off x="3988609" y="9096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7" name="Straight Connector 1236">
              <a:extLst>
                <a:ext uri="{FF2B5EF4-FFF2-40B4-BE49-F238E27FC236}">
                  <a16:creationId xmlns:a16="http://schemas.microsoft.com/office/drawing/2014/main" id="{04B7C7A0-8D7F-274A-08B6-97DC91C05DC6}"/>
                </a:ext>
              </a:extLst>
            </p:cNvPr>
            <p:cNvCxnSpPr>
              <a:cxnSpLocks/>
            </p:cNvCxnSpPr>
            <p:nvPr/>
          </p:nvCxnSpPr>
          <p:spPr>
            <a:xfrm>
              <a:off x="4653332" y="8954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38" name="Rectangle 1237">
              <a:extLst>
                <a:ext uri="{FF2B5EF4-FFF2-40B4-BE49-F238E27FC236}">
                  <a16:creationId xmlns:a16="http://schemas.microsoft.com/office/drawing/2014/main" id="{573A8D10-FE1C-B4C9-5256-6773987AB20C}"/>
                </a:ext>
              </a:extLst>
            </p:cNvPr>
            <p:cNvSpPr/>
            <p:nvPr/>
          </p:nvSpPr>
          <p:spPr>
            <a:xfrm rot="10800000">
              <a:off x="4429657" y="24896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9" name="Rectangle 1238">
              <a:extLst>
                <a:ext uri="{FF2B5EF4-FFF2-40B4-BE49-F238E27FC236}">
                  <a16:creationId xmlns:a16="http://schemas.microsoft.com/office/drawing/2014/main" id="{6F0D8292-A1A1-8273-FD95-4A0D1DF0CF98}"/>
                </a:ext>
              </a:extLst>
            </p:cNvPr>
            <p:cNvSpPr/>
            <p:nvPr/>
          </p:nvSpPr>
          <p:spPr>
            <a:xfrm rot="10800000">
              <a:off x="4501410" y="20205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0" name="Rectangle 1239">
              <a:extLst>
                <a:ext uri="{FF2B5EF4-FFF2-40B4-BE49-F238E27FC236}">
                  <a16:creationId xmlns:a16="http://schemas.microsoft.com/office/drawing/2014/main" id="{702E5A36-677B-2BBE-7C60-E08822C5B531}"/>
                </a:ext>
              </a:extLst>
            </p:cNvPr>
            <p:cNvSpPr/>
            <p:nvPr/>
          </p:nvSpPr>
          <p:spPr>
            <a:xfrm rot="10800000" flipV="1">
              <a:off x="4561596" y="15692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1" name="Oval 1240">
              <a:extLst>
                <a:ext uri="{FF2B5EF4-FFF2-40B4-BE49-F238E27FC236}">
                  <a16:creationId xmlns:a16="http://schemas.microsoft.com/office/drawing/2014/main" id="{1C7F41A0-AD20-6982-8718-2FCAC82D872A}"/>
                </a:ext>
              </a:extLst>
            </p:cNvPr>
            <p:cNvSpPr/>
            <p:nvPr/>
          </p:nvSpPr>
          <p:spPr>
            <a:xfrm>
              <a:off x="4574295" y="10265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42" name="Straight Connector 1241">
              <a:extLst>
                <a:ext uri="{FF2B5EF4-FFF2-40B4-BE49-F238E27FC236}">
                  <a16:creationId xmlns:a16="http://schemas.microsoft.com/office/drawing/2014/main" id="{63A5D83C-9449-8647-F1C9-EBAE295A796E}"/>
                </a:ext>
              </a:extLst>
            </p:cNvPr>
            <p:cNvCxnSpPr>
              <a:cxnSpLocks/>
            </p:cNvCxnSpPr>
            <p:nvPr/>
          </p:nvCxnSpPr>
          <p:spPr>
            <a:xfrm>
              <a:off x="4654365" y="16152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3" name="Straight Connector 1242">
              <a:extLst>
                <a:ext uri="{FF2B5EF4-FFF2-40B4-BE49-F238E27FC236}">
                  <a16:creationId xmlns:a16="http://schemas.microsoft.com/office/drawing/2014/main" id="{C43508C6-7329-7531-48FF-4E71AE82C57D}"/>
                </a:ext>
              </a:extLst>
            </p:cNvPr>
            <p:cNvCxnSpPr>
              <a:cxnSpLocks/>
            </p:cNvCxnSpPr>
            <p:nvPr/>
          </p:nvCxnSpPr>
          <p:spPr>
            <a:xfrm>
              <a:off x="4736208" y="1600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4" name="Straight Connector 1243">
              <a:extLst>
                <a:ext uri="{FF2B5EF4-FFF2-40B4-BE49-F238E27FC236}">
                  <a16:creationId xmlns:a16="http://schemas.microsoft.com/office/drawing/2014/main" id="{4245773F-B353-1848-BCA6-6C667EAA3539}"/>
                </a:ext>
              </a:extLst>
            </p:cNvPr>
            <p:cNvCxnSpPr>
              <a:cxnSpLocks/>
            </p:cNvCxnSpPr>
            <p:nvPr/>
          </p:nvCxnSpPr>
          <p:spPr>
            <a:xfrm>
              <a:off x="4735334" y="22307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5" name="Straight Connector 1244">
              <a:extLst>
                <a:ext uri="{FF2B5EF4-FFF2-40B4-BE49-F238E27FC236}">
                  <a16:creationId xmlns:a16="http://schemas.microsoft.com/office/drawing/2014/main" id="{40701CA0-A841-C01C-1762-86C9C77DBE3B}"/>
                </a:ext>
              </a:extLst>
            </p:cNvPr>
            <p:cNvCxnSpPr>
              <a:cxnSpLocks/>
            </p:cNvCxnSpPr>
            <p:nvPr/>
          </p:nvCxnSpPr>
          <p:spPr>
            <a:xfrm>
              <a:off x="4799893" y="21987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6" name="Straight Connector 1245">
              <a:extLst>
                <a:ext uri="{FF2B5EF4-FFF2-40B4-BE49-F238E27FC236}">
                  <a16:creationId xmlns:a16="http://schemas.microsoft.com/office/drawing/2014/main" id="{2F2EC2B1-805B-B0B5-F829-4477BEEEE16C}"/>
                </a:ext>
              </a:extLst>
            </p:cNvPr>
            <p:cNvCxnSpPr>
              <a:cxnSpLocks/>
            </p:cNvCxnSpPr>
            <p:nvPr/>
          </p:nvCxnSpPr>
          <p:spPr>
            <a:xfrm>
              <a:off x="4797422" y="29551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47" name="Rectangle 1246">
              <a:extLst>
                <a:ext uri="{FF2B5EF4-FFF2-40B4-BE49-F238E27FC236}">
                  <a16:creationId xmlns:a16="http://schemas.microsoft.com/office/drawing/2014/main" id="{A2C21DCE-4FBA-C811-D7DE-7FB7A2FCC47D}"/>
                </a:ext>
              </a:extLst>
            </p:cNvPr>
            <p:cNvSpPr/>
            <p:nvPr/>
          </p:nvSpPr>
          <p:spPr>
            <a:xfrm>
              <a:off x="4699506" y="10289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8" name="Rectangle 1247">
              <a:extLst>
                <a:ext uri="{FF2B5EF4-FFF2-40B4-BE49-F238E27FC236}">
                  <a16:creationId xmlns:a16="http://schemas.microsoft.com/office/drawing/2014/main" id="{9A3227D2-DC11-1DEC-A7A0-A6280AB8DBF7}"/>
                </a:ext>
              </a:extLst>
            </p:cNvPr>
            <p:cNvSpPr/>
            <p:nvPr/>
          </p:nvSpPr>
          <p:spPr>
            <a:xfrm rot="10800000">
              <a:off x="4778715" y="14812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9" name="Rectangle 1248">
              <a:extLst>
                <a:ext uri="{FF2B5EF4-FFF2-40B4-BE49-F238E27FC236}">
                  <a16:creationId xmlns:a16="http://schemas.microsoft.com/office/drawing/2014/main" id="{77C8DED3-3EA3-B3F9-807A-F4F680C852AE}"/>
                </a:ext>
              </a:extLst>
            </p:cNvPr>
            <p:cNvSpPr/>
            <p:nvPr/>
          </p:nvSpPr>
          <p:spPr>
            <a:xfrm rot="10800000" flipV="1">
              <a:off x="4833326" y="19346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0" name="Oval 1249">
              <a:extLst>
                <a:ext uri="{FF2B5EF4-FFF2-40B4-BE49-F238E27FC236}">
                  <a16:creationId xmlns:a16="http://schemas.microsoft.com/office/drawing/2014/main" id="{00E317DB-829E-D74C-1D70-47A22F243E75}"/>
                </a:ext>
              </a:extLst>
            </p:cNvPr>
            <p:cNvSpPr/>
            <p:nvPr/>
          </p:nvSpPr>
          <p:spPr>
            <a:xfrm>
              <a:off x="4847068" y="24270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51" name="Straight Connector 1250">
              <a:extLst>
                <a:ext uri="{FF2B5EF4-FFF2-40B4-BE49-F238E27FC236}">
                  <a16:creationId xmlns:a16="http://schemas.microsoft.com/office/drawing/2014/main" id="{6E36E0B2-36E2-0457-D55B-B312495783CC}"/>
                </a:ext>
              </a:extLst>
            </p:cNvPr>
            <p:cNvCxnSpPr>
              <a:cxnSpLocks/>
            </p:cNvCxnSpPr>
            <p:nvPr/>
          </p:nvCxnSpPr>
          <p:spPr>
            <a:xfrm>
              <a:off x="4931893" y="23092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2" name="Straight Connector 1251">
              <a:extLst>
                <a:ext uri="{FF2B5EF4-FFF2-40B4-BE49-F238E27FC236}">
                  <a16:creationId xmlns:a16="http://schemas.microsoft.com/office/drawing/2014/main" id="{EA6781BC-1305-12A8-6095-CBB88A1B75EA}"/>
                </a:ext>
              </a:extLst>
            </p:cNvPr>
            <p:cNvCxnSpPr>
              <a:cxnSpLocks/>
            </p:cNvCxnSpPr>
            <p:nvPr/>
          </p:nvCxnSpPr>
          <p:spPr>
            <a:xfrm>
              <a:off x="4993454" y="16869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3" name="Straight Connector 1252">
              <a:extLst>
                <a:ext uri="{FF2B5EF4-FFF2-40B4-BE49-F238E27FC236}">
                  <a16:creationId xmlns:a16="http://schemas.microsoft.com/office/drawing/2014/main" id="{67F3C087-72F1-2713-BE39-A60E1A9B2C41}"/>
                </a:ext>
              </a:extLst>
            </p:cNvPr>
            <p:cNvCxnSpPr>
              <a:cxnSpLocks/>
            </p:cNvCxnSpPr>
            <p:nvPr/>
          </p:nvCxnSpPr>
          <p:spPr>
            <a:xfrm>
              <a:off x="5072122" y="8710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4" name="Straight Connector 1253">
              <a:extLst>
                <a:ext uri="{FF2B5EF4-FFF2-40B4-BE49-F238E27FC236}">
                  <a16:creationId xmlns:a16="http://schemas.microsoft.com/office/drawing/2014/main" id="{45346A50-DE33-CE91-40C9-D90E96E7C5D7}"/>
                </a:ext>
              </a:extLst>
            </p:cNvPr>
            <p:cNvCxnSpPr>
              <a:cxnSpLocks/>
            </p:cNvCxnSpPr>
            <p:nvPr/>
          </p:nvCxnSpPr>
          <p:spPr>
            <a:xfrm>
              <a:off x="4997157" y="16869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5" name="Straight Connector 1254">
              <a:extLst>
                <a:ext uri="{FF2B5EF4-FFF2-40B4-BE49-F238E27FC236}">
                  <a16:creationId xmlns:a16="http://schemas.microsoft.com/office/drawing/2014/main" id="{D1216790-0ED7-5B6D-A3ED-BE557FB08220}"/>
                </a:ext>
              </a:extLst>
            </p:cNvPr>
            <p:cNvCxnSpPr>
              <a:cxnSpLocks/>
            </p:cNvCxnSpPr>
            <p:nvPr/>
          </p:nvCxnSpPr>
          <p:spPr>
            <a:xfrm>
              <a:off x="4934010" y="23051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6" name="Straight Connector 1255">
              <a:extLst>
                <a:ext uri="{FF2B5EF4-FFF2-40B4-BE49-F238E27FC236}">
                  <a16:creationId xmlns:a16="http://schemas.microsoft.com/office/drawing/2014/main" id="{3463F9E9-EFAE-62BC-0E15-A9ACCFFD1FF1}"/>
                </a:ext>
              </a:extLst>
            </p:cNvPr>
            <p:cNvCxnSpPr>
              <a:cxnSpLocks/>
            </p:cNvCxnSpPr>
            <p:nvPr/>
          </p:nvCxnSpPr>
          <p:spPr>
            <a:xfrm rot="-180000">
              <a:off x="4528345" y="8715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7" name="Straight Connector 1256">
              <a:extLst>
                <a:ext uri="{FF2B5EF4-FFF2-40B4-BE49-F238E27FC236}">
                  <a16:creationId xmlns:a16="http://schemas.microsoft.com/office/drawing/2014/main" id="{7620D87B-0214-2304-2251-A8322DE37D01}"/>
                </a:ext>
              </a:extLst>
            </p:cNvPr>
            <p:cNvCxnSpPr>
              <a:cxnSpLocks/>
            </p:cNvCxnSpPr>
            <p:nvPr/>
          </p:nvCxnSpPr>
          <p:spPr>
            <a:xfrm>
              <a:off x="5193068" y="9209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58" name="Rectangle 1257">
              <a:extLst>
                <a:ext uri="{FF2B5EF4-FFF2-40B4-BE49-F238E27FC236}">
                  <a16:creationId xmlns:a16="http://schemas.microsoft.com/office/drawing/2014/main" id="{23D817FB-64EC-1020-ACEB-64A1A84F083C}"/>
                </a:ext>
              </a:extLst>
            </p:cNvPr>
            <p:cNvSpPr/>
            <p:nvPr/>
          </p:nvSpPr>
          <p:spPr>
            <a:xfrm rot="10800000">
              <a:off x="4969393" y="25151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9" name="Rectangle 1258">
              <a:extLst>
                <a:ext uri="{FF2B5EF4-FFF2-40B4-BE49-F238E27FC236}">
                  <a16:creationId xmlns:a16="http://schemas.microsoft.com/office/drawing/2014/main" id="{67D21C3A-2FBA-1F1A-AD63-CEA830B9473D}"/>
                </a:ext>
              </a:extLst>
            </p:cNvPr>
            <p:cNvSpPr/>
            <p:nvPr/>
          </p:nvSpPr>
          <p:spPr>
            <a:xfrm rot="10800000">
              <a:off x="5041146" y="20459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0" name="Rectangle 1259">
              <a:extLst>
                <a:ext uri="{FF2B5EF4-FFF2-40B4-BE49-F238E27FC236}">
                  <a16:creationId xmlns:a16="http://schemas.microsoft.com/office/drawing/2014/main" id="{0B192CB4-1EFB-D37B-069A-A15EC8A9AECB}"/>
                </a:ext>
              </a:extLst>
            </p:cNvPr>
            <p:cNvSpPr/>
            <p:nvPr/>
          </p:nvSpPr>
          <p:spPr>
            <a:xfrm rot="10800000" flipV="1">
              <a:off x="5101332" y="15946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1" name="Oval 1260">
              <a:extLst>
                <a:ext uri="{FF2B5EF4-FFF2-40B4-BE49-F238E27FC236}">
                  <a16:creationId xmlns:a16="http://schemas.microsoft.com/office/drawing/2014/main" id="{0152B9C4-C096-A4A3-AF3C-262B50EBCE35}"/>
                </a:ext>
              </a:extLst>
            </p:cNvPr>
            <p:cNvSpPr/>
            <p:nvPr/>
          </p:nvSpPr>
          <p:spPr>
            <a:xfrm>
              <a:off x="5114031" y="10520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62" name="Straight Connector 1261">
              <a:extLst>
                <a:ext uri="{FF2B5EF4-FFF2-40B4-BE49-F238E27FC236}">
                  <a16:creationId xmlns:a16="http://schemas.microsoft.com/office/drawing/2014/main" id="{C0F71D0F-7C19-419B-6189-1E24259BD365}"/>
                </a:ext>
              </a:extLst>
            </p:cNvPr>
            <p:cNvCxnSpPr>
              <a:cxnSpLocks/>
            </p:cNvCxnSpPr>
            <p:nvPr/>
          </p:nvCxnSpPr>
          <p:spPr>
            <a:xfrm>
              <a:off x="5194101" y="16407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3" name="Straight Connector 1262">
              <a:extLst>
                <a:ext uri="{FF2B5EF4-FFF2-40B4-BE49-F238E27FC236}">
                  <a16:creationId xmlns:a16="http://schemas.microsoft.com/office/drawing/2014/main" id="{FE2FD7FF-0D18-F7E2-5FBD-FD126BC1344B}"/>
                </a:ext>
              </a:extLst>
            </p:cNvPr>
            <p:cNvCxnSpPr>
              <a:cxnSpLocks/>
            </p:cNvCxnSpPr>
            <p:nvPr/>
          </p:nvCxnSpPr>
          <p:spPr>
            <a:xfrm>
              <a:off x="5275944" y="16257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4" name="Straight Connector 1263">
              <a:extLst>
                <a:ext uri="{FF2B5EF4-FFF2-40B4-BE49-F238E27FC236}">
                  <a16:creationId xmlns:a16="http://schemas.microsoft.com/office/drawing/2014/main" id="{E1670A08-7DDD-5857-B460-B9B66834958F}"/>
                </a:ext>
              </a:extLst>
            </p:cNvPr>
            <p:cNvCxnSpPr>
              <a:cxnSpLocks/>
            </p:cNvCxnSpPr>
            <p:nvPr/>
          </p:nvCxnSpPr>
          <p:spPr>
            <a:xfrm>
              <a:off x="5275070" y="22562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5" name="Straight Connector 1264">
              <a:extLst>
                <a:ext uri="{FF2B5EF4-FFF2-40B4-BE49-F238E27FC236}">
                  <a16:creationId xmlns:a16="http://schemas.microsoft.com/office/drawing/2014/main" id="{CB03D3B9-4961-DF49-C534-8EC0ECCE9F48}"/>
                </a:ext>
              </a:extLst>
            </p:cNvPr>
            <p:cNvCxnSpPr>
              <a:cxnSpLocks/>
            </p:cNvCxnSpPr>
            <p:nvPr/>
          </p:nvCxnSpPr>
          <p:spPr>
            <a:xfrm>
              <a:off x="5339629" y="22242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6" name="Straight Connector 1265">
              <a:extLst>
                <a:ext uri="{FF2B5EF4-FFF2-40B4-BE49-F238E27FC236}">
                  <a16:creationId xmlns:a16="http://schemas.microsoft.com/office/drawing/2014/main" id="{9402840A-82E2-1640-00EA-84A7CC71CFE4}"/>
                </a:ext>
              </a:extLst>
            </p:cNvPr>
            <p:cNvCxnSpPr>
              <a:cxnSpLocks/>
            </p:cNvCxnSpPr>
            <p:nvPr/>
          </p:nvCxnSpPr>
          <p:spPr>
            <a:xfrm>
              <a:off x="5337158" y="29805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67" name="Rectangle 1266">
              <a:extLst>
                <a:ext uri="{FF2B5EF4-FFF2-40B4-BE49-F238E27FC236}">
                  <a16:creationId xmlns:a16="http://schemas.microsoft.com/office/drawing/2014/main" id="{B004B2D5-82F9-D1BD-4469-5F76DD52AC50}"/>
                </a:ext>
              </a:extLst>
            </p:cNvPr>
            <p:cNvSpPr/>
            <p:nvPr/>
          </p:nvSpPr>
          <p:spPr>
            <a:xfrm>
              <a:off x="5239242" y="10544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8" name="Rectangle 1267">
              <a:extLst>
                <a:ext uri="{FF2B5EF4-FFF2-40B4-BE49-F238E27FC236}">
                  <a16:creationId xmlns:a16="http://schemas.microsoft.com/office/drawing/2014/main" id="{B8B85147-008F-3D9D-6D4A-2AF9E1D2AB17}"/>
                </a:ext>
              </a:extLst>
            </p:cNvPr>
            <p:cNvSpPr/>
            <p:nvPr/>
          </p:nvSpPr>
          <p:spPr>
            <a:xfrm rot="10800000">
              <a:off x="5318451" y="15066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9" name="Rectangle 1268">
              <a:extLst>
                <a:ext uri="{FF2B5EF4-FFF2-40B4-BE49-F238E27FC236}">
                  <a16:creationId xmlns:a16="http://schemas.microsoft.com/office/drawing/2014/main" id="{FA97A6EB-FB95-A995-92E6-BA057DE9ED03}"/>
                </a:ext>
              </a:extLst>
            </p:cNvPr>
            <p:cNvSpPr/>
            <p:nvPr/>
          </p:nvSpPr>
          <p:spPr>
            <a:xfrm rot="10800000" flipV="1">
              <a:off x="5373062" y="19600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70" name="Oval 1269">
              <a:extLst>
                <a:ext uri="{FF2B5EF4-FFF2-40B4-BE49-F238E27FC236}">
                  <a16:creationId xmlns:a16="http://schemas.microsoft.com/office/drawing/2014/main" id="{314CAF29-C1D2-A0C9-5E0A-EA6E2AA8926B}"/>
                </a:ext>
              </a:extLst>
            </p:cNvPr>
            <p:cNvSpPr/>
            <p:nvPr/>
          </p:nvSpPr>
          <p:spPr>
            <a:xfrm>
              <a:off x="5386804" y="24525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71" name="Straight Connector 1270">
              <a:extLst>
                <a:ext uri="{FF2B5EF4-FFF2-40B4-BE49-F238E27FC236}">
                  <a16:creationId xmlns:a16="http://schemas.microsoft.com/office/drawing/2014/main" id="{EF8AD367-CE08-BCBB-6F9E-8F37002252AD}"/>
                </a:ext>
              </a:extLst>
            </p:cNvPr>
            <p:cNvCxnSpPr>
              <a:cxnSpLocks/>
            </p:cNvCxnSpPr>
            <p:nvPr/>
          </p:nvCxnSpPr>
          <p:spPr>
            <a:xfrm>
              <a:off x="5471629" y="23347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2" name="Straight Connector 1271">
              <a:extLst>
                <a:ext uri="{FF2B5EF4-FFF2-40B4-BE49-F238E27FC236}">
                  <a16:creationId xmlns:a16="http://schemas.microsoft.com/office/drawing/2014/main" id="{075A8395-DD97-53FB-61EF-59D154E0E26F}"/>
                </a:ext>
              </a:extLst>
            </p:cNvPr>
            <p:cNvCxnSpPr>
              <a:cxnSpLocks/>
            </p:cNvCxnSpPr>
            <p:nvPr/>
          </p:nvCxnSpPr>
          <p:spPr>
            <a:xfrm>
              <a:off x="5533190" y="17124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3" name="Straight Connector 1272">
              <a:extLst>
                <a:ext uri="{FF2B5EF4-FFF2-40B4-BE49-F238E27FC236}">
                  <a16:creationId xmlns:a16="http://schemas.microsoft.com/office/drawing/2014/main" id="{A2F3DAEA-2848-7BF2-7AEC-824624DFDEDB}"/>
                </a:ext>
              </a:extLst>
            </p:cNvPr>
            <p:cNvCxnSpPr>
              <a:cxnSpLocks/>
            </p:cNvCxnSpPr>
            <p:nvPr/>
          </p:nvCxnSpPr>
          <p:spPr>
            <a:xfrm>
              <a:off x="5611858" y="8964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4" name="Straight Connector 1273">
              <a:extLst>
                <a:ext uri="{FF2B5EF4-FFF2-40B4-BE49-F238E27FC236}">
                  <a16:creationId xmlns:a16="http://schemas.microsoft.com/office/drawing/2014/main" id="{B70362FC-54A0-94A0-0FD4-C8B9ADC88386}"/>
                </a:ext>
              </a:extLst>
            </p:cNvPr>
            <p:cNvCxnSpPr>
              <a:cxnSpLocks/>
            </p:cNvCxnSpPr>
            <p:nvPr/>
          </p:nvCxnSpPr>
          <p:spPr>
            <a:xfrm>
              <a:off x="5536893" y="17124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5" name="Straight Connector 1274">
              <a:extLst>
                <a:ext uri="{FF2B5EF4-FFF2-40B4-BE49-F238E27FC236}">
                  <a16:creationId xmlns:a16="http://schemas.microsoft.com/office/drawing/2014/main" id="{49531C56-F91B-A6D7-6A93-9C013A4DBC4C}"/>
                </a:ext>
              </a:extLst>
            </p:cNvPr>
            <p:cNvCxnSpPr>
              <a:cxnSpLocks/>
            </p:cNvCxnSpPr>
            <p:nvPr/>
          </p:nvCxnSpPr>
          <p:spPr>
            <a:xfrm>
              <a:off x="5473746" y="23306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6" name="Straight Connector 1275">
              <a:extLst>
                <a:ext uri="{FF2B5EF4-FFF2-40B4-BE49-F238E27FC236}">
                  <a16:creationId xmlns:a16="http://schemas.microsoft.com/office/drawing/2014/main" id="{453FD972-D1D8-1D71-DEB5-C8B5EACB31BE}"/>
                </a:ext>
              </a:extLst>
            </p:cNvPr>
            <p:cNvCxnSpPr>
              <a:cxnSpLocks/>
            </p:cNvCxnSpPr>
            <p:nvPr/>
          </p:nvCxnSpPr>
          <p:spPr>
            <a:xfrm rot="-180000">
              <a:off x="5068081" y="8970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97" name="Straight Connector 1296">
              <a:extLst>
                <a:ext uri="{FF2B5EF4-FFF2-40B4-BE49-F238E27FC236}">
                  <a16:creationId xmlns:a16="http://schemas.microsoft.com/office/drawing/2014/main" id="{1C74E622-E2E8-4BEC-5631-38D0FBCFDAC0}"/>
                </a:ext>
              </a:extLst>
            </p:cNvPr>
            <p:cNvCxnSpPr>
              <a:cxnSpLocks/>
            </p:cNvCxnSpPr>
            <p:nvPr/>
          </p:nvCxnSpPr>
          <p:spPr>
            <a:xfrm>
              <a:off x="5738281" y="9404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98" name="Rectangle 1297">
              <a:extLst>
                <a:ext uri="{FF2B5EF4-FFF2-40B4-BE49-F238E27FC236}">
                  <a16:creationId xmlns:a16="http://schemas.microsoft.com/office/drawing/2014/main" id="{E0E8C423-F080-6B10-11EA-3DFE1C3529F4}"/>
                </a:ext>
              </a:extLst>
            </p:cNvPr>
            <p:cNvSpPr/>
            <p:nvPr/>
          </p:nvSpPr>
          <p:spPr>
            <a:xfrm rot="10800000">
              <a:off x="5514606" y="25346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9" name="Rectangle 1298">
              <a:extLst>
                <a:ext uri="{FF2B5EF4-FFF2-40B4-BE49-F238E27FC236}">
                  <a16:creationId xmlns:a16="http://schemas.microsoft.com/office/drawing/2014/main" id="{869791B7-DD29-A259-56B3-44D247C16049}"/>
                </a:ext>
              </a:extLst>
            </p:cNvPr>
            <p:cNvSpPr/>
            <p:nvPr/>
          </p:nvSpPr>
          <p:spPr>
            <a:xfrm rot="10800000">
              <a:off x="5586359" y="20654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0" name="Rectangle 1299">
              <a:extLst>
                <a:ext uri="{FF2B5EF4-FFF2-40B4-BE49-F238E27FC236}">
                  <a16:creationId xmlns:a16="http://schemas.microsoft.com/office/drawing/2014/main" id="{91C2823A-C3A9-0268-948A-72A9787CDB28}"/>
                </a:ext>
              </a:extLst>
            </p:cNvPr>
            <p:cNvSpPr/>
            <p:nvPr/>
          </p:nvSpPr>
          <p:spPr>
            <a:xfrm rot="10800000" flipV="1">
              <a:off x="5646545" y="16141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1" name="Oval 1300">
              <a:extLst>
                <a:ext uri="{FF2B5EF4-FFF2-40B4-BE49-F238E27FC236}">
                  <a16:creationId xmlns:a16="http://schemas.microsoft.com/office/drawing/2014/main" id="{9223C74E-D945-B9E7-4F4D-3AF2EEBE9998}"/>
                </a:ext>
              </a:extLst>
            </p:cNvPr>
            <p:cNvSpPr/>
            <p:nvPr/>
          </p:nvSpPr>
          <p:spPr>
            <a:xfrm>
              <a:off x="5659244" y="10715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02" name="Straight Connector 1301">
              <a:extLst>
                <a:ext uri="{FF2B5EF4-FFF2-40B4-BE49-F238E27FC236}">
                  <a16:creationId xmlns:a16="http://schemas.microsoft.com/office/drawing/2014/main" id="{12A8A87B-4BD3-5CCE-E6FB-939FEC5EDFD2}"/>
                </a:ext>
              </a:extLst>
            </p:cNvPr>
            <p:cNvCxnSpPr>
              <a:cxnSpLocks/>
            </p:cNvCxnSpPr>
            <p:nvPr/>
          </p:nvCxnSpPr>
          <p:spPr>
            <a:xfrm>
              <a:off x="5739314" y="16602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3" name="Straight Connector 1302">
              <a:extLst>
                <a:ext uri="{FF2B5EF4-FFF2-40B4-BE49-F238E27FC236}">
                  <a16:creationId xmlns:a16="http://schemas.microsoft.com/office/drawing/2014/main" id="{593B2967-DA8B-307B-6E5A-1ECC2C703ABA}"/>
                </a:ext>
              </a:extLst>
            </p:cNvPr>
            <p:cNvCxnSpPr>
              <a:cxnSpLocks/>
            </p:cNvCxnSpPr>
            <p:nvPr/>
          </p:nvCxnSpPr>
          <p:spPr>
            <a:xfrm>
              <a:off x="5821157" y="1645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4" name="Straight Connector 1303">
              <a:extLst>
                <a:ext uri="{FF2B5EF4-FFF2-40B4-BE49-F238E27FC236}">
                  <a16:creationId xmlns:a16="http://schemas.microsoft.com/office/drawing/2014/main" id="{7DCEB10E-F486-AD85-2970-E0F8299116CD}"/>
                </a:ext>
              </a:extLst>
            </p:cNvPr>
            <p:cNvCxnSpPr>
              <a:cxnSpLocks/>
            </p:cNvCxnSpPr>
            <p:nvPr/>
          </p:nvCxnSpPr>
          <p:spPr>
            <a:xfrm>
              <a:off x="5820283" y="22757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5" name="Straight Connector 1304">
              <a:extLst>
                <a:ext uri="{FF2B5EF4-FFF2-40B4-BE49-F238E27FC236}">
                  <a16:creationId xmlns:a16="http://schemas.microsoft.com/office/drawing/2014/main" id="{BE1A5CC1-0F2C-490C-9032-A115E909C467}"/>
                </a:ext>
              </a:extLst>
            </p:cNvPr>
            <p:cNvCxnSpPr>
              <a:cxnSpLocks/>
            </p:cNvCxnSpPr>
            <p:nvPr/>
          </p:nvCxnSpPr>
          <p:spPr>
            <a:xfrm>
              <a:off x="5884842" y="22437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6" name="Straight Connector 1305">
              <a:extLst>
                <a:ext uri="{FF2B5EF4-FFF2-40B4-BE49-F238E27FC236}">
                  <a16:creationId xmlns:a16="http://schemas.microsoft.com/office/drawing/2014/main" id="{51A03912-9BD4-38E6-8478-BA341FA53C92}"/>
                </a:ext>
              </a:extLst>
            </p:cNvPr>
            <p:cNvCxnSpPr>
              <a:cxnSpLocks/>
            </p:cNvCxnSpPr>
            <p:nvPr/>
          </p:nvCxnSpPr>
          <p:spPr>
            <a:xfrm>
              <a:off x="5882371" y="30000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07" name="Rectangle 1306">
              <a:extLst>
                <a:ext uri="{FF2B5EF4-FFF2-40B4-BE49-F238E27FC236}">
                  <a16:creationId xmlns:a16="http://schemas.microsoft.com/office/drawing/2014/main" id="{96653077-4858-F6A8-631B-A7C863802B94}"/>
                </a:ext>
              </a:extLst>
            </p:cNvPr>
            <p:cNvSpPr/>
            <p:nvPr/>
          </p:nvSpPr>
          <p:spPr>
            <a:xfrm>
              <a:off x="5784455" y="10739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8" name="Rectangle 1307">
              <a:extLst>
                <a:ext uri="{FF2B5EF4-FFF2-40B4-BE49-F238E27FC236}">
                  <a16:creationId xmlns:a16="http://schemas.microsoft.com/office/drawing/2014/main" id="{C13CDFEC-829A-BCF7-8A29-4538B95EC97B}"/>
                </a:ext>
              </a:extLst>
            </p:cNvPr>
            <p:cNvSpPr/>
            <p:nvPr/>
          </p:nvSpPr>
          <p:spPr>
            <a:xfrm rot="10800000">
              <a:off x="5863664" y="15261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9" name="Rectangle 1308">
              <a:extLst>
                <a:ext uri="{FF2B5EF4-FFF2-40B4-BE49-F238E27FC236}">
                  <a16:creationId xmlns:a16="http://schemas.microsoft.com/office/drawing/2014/main" id="{05D181A4-CFAC-BCB9-85F6-AC1A3A0BAA33}"/>
                </a:ext>
              </a:extLst>
            </p:cNvPr>
            <p:cNvSpPr/>
            <p:nvPr/>
          </p:nvSpPr>
          <p:spPr>
            <a:xfrm rot="10800000" flipV="1">
              <a:off x="5918275" y="19795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10" name="Oval 1309">
              <a:extLst>
                <a:ext uri="{FF2B5EF4-FFF2-40B4-BE49-F238E27FC236}">
                  <a16:creationId xmlns:a16="http://schemas.microsoft.com/office/drawing/2014/main" id="{16A74B57-2B56-4E1C-458D-54C5C9FD187A}"/>
                </a:ext>
              </a:extLst>
            </p:cNvPr>
            <p:cNvSpPr/>
            <p:nvPr/>
          </p:nvSpPr>
          <p:spPr>
            <a:xfrm>
              <a:off x="5932017" y="24720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11" name="Straight Connector 1310">
              <a:extLst>
                <a:ext uri="{FF2B5EF4-FFF2-40B4-BE49-F238E27FC236}">
                  <a16:creationId xmlns:a16="http://schemas.microsoft.com/office/drawing/2014/main" id="{722777B8-26E4-D0C9-A4F1-0BC0B50B9629}"/>
                </a:ext>
              </a:extLst>
            </p:cNvPr>
            <p:cNvCxnSpPr>
              <a:cxnSpLocks/>
            </p:cNvCxnSpPr>
            <p:nvPr/>
          </p:nvCxnSpPr>
          <p:spPr>
            <a:xfrm>
              <a:off x="6016842" y="23542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2" name="Straight Connector 1311">
              <a:extLst>
                <a:ext uri="{FF2B5EF4-FFF2-40B4-BE49-F238E27FC236}">
                  <a16:creationId xmlns:a16="http://schemas.microsoft.com/office/drawing/2014/main" id="{2BBCC751-F8FB-A6FF-7255-C3D5D584F3F5}"/>
                </a:ext>
              </a:extLst>
            </p:cNvPr>
            <p:cNvCxnSpPr>
              <a:cxnSpLocks/>
            </p:cNvCxnSpPr>
            <p:nvPr/>
          </p:nvCxnSpPr>
          <p:spPr>
            <a:xfrm>
              <a:off x="6078403" y="17319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3" name="Straight Connector 1312">
              <a:extLst>
                <a:ext uri="{FF2B5EF4-FFF2-40B4-BE49-F238E27FC236}">
                  <a16:creationId xmlns:a16="http://schemas.microsoft.com/office/drawing/2014/main" id="{BF844A34-BDFE-D81B-BE40-7631091FAA25}"/>
                </a:ext>
              </a:extLst>
            </p:cNvPr>
            <p:cNvCxnSpPr>
              <a:cxnSpLocks/>
            </p:cNvCxnSpPr>
            <p:nvPr/>
          </p:nvCxnSpPr>
          <p:spPr>
            <a:xfrm>
              <a:off x="6157071" y="100955"/>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4" name="Straight Connector 1313">
              <a:extLst>
                <a:ext uri="{FF2B5EF4-FFF2-40B4-BE49-F238E27FC236}">
                  <a16:creationId xmlns:a16="http://schemas.microsoft.com/office/drawing/2014/main" id="{DAC69143-AFD8-1AFD-470E-2BBAC25347DC}"/>
                </a:ext>
              </a:extLst>
            </p:cNvPr>
            <p:cNvCxnSpPr>
              <a:cxnSpLocks/>
            </p:cNvCxnSpPr>
            <p:nvPr/>
          </p:nvCxnSpPr>
          <p:spPr>
            <a:xfrm>
              <a:off x="6082106" y="1731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5" name="Straight Connector 1314">
              <a:extLst>
                <a:ext uri="{FF2B5EF4-FFF2-40B4-BE49-F238E27FC236}">
                  <a16:creationId xmlns:a16="http://schemas.microsoft.com/office/drawing/2014/main" id="{C51FAFD3-F413-F4F1-26ED-0970D8E24261}"/>
                </a:ext>
              </a:extLst>
            </p:cNvPr>
            <p:cNvCxnSpPr>
              <a:cxnSpLocks/>
            </p:cNvCxnSpPr>
            <p:nvPr/>
          </p:nvCxnSpPr>
          <p:spPr>
            <a:xfrm>
              <a:off x="6018959" y="23501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6" name="Straight Connector 1315">
              <a:extLst>
                <a:ext uri="{FF2B5EF4-FFF2-40B4-BE49-F238E27FC236}">
                  <a16:creationId xmlns:a16="http://schemas.microsoft.com/office/drawing/2014/main" id="{B070165A-7BBA-07CB-D352-EED4435D79D2}"/>
                </a:ext>
              </a:extLst>
            </p:cNvPr>
            <p:cNvCxnSpPr>
              <a:cxnSpLocks/>
            </p:cNvCxnSpPr>
            <p:nvPr/>
          </p:nvCxnSpPr>
          <p:spPr>
            <a:xfrm rot="-180000">
              <a:off x="5613294" y="91654"/>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340" name="Rectangle 1339">
              <a:extLst>
                <a:ext uri="{FF2B5EF4-FFF2-40B4-BE49-F238E27FC236}">
                  <a16:creationId xmlns:a16="http://schemas.microsoft.com/office/drawing/2014/main" id="{B364AA23-66FC-59D2-8ED0-6909E1D15AF2}"/>
                </a:ext>
              </a:extLst>
            </p:cNvPr>
            <p:cNvSpPr/>
            <p:nvPr/>
          </p:nvSpPr>
          <p:spPr>
            <a:xfrm rot="10800000">
              <a:off x="6051735" y="25627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1" name="Rectangle 1340">
              <a:extLst>
                <a:ext uri="{FF2B5EF4-FFF2-40B4-BE49-F238E27FC236}">
                  <a16:creationId xmlns:a16="http://schemas.microsoft.com/office/drawing/2014/main" id="{32151C9C-6D98-3DC9-F6FF-EAF41A1F9B53}"/>
                </a:ext>
              </a:extLst>
            </p:cNvPr>
            <p:cNvSpPr/>
            <p:nvPr/>
          </p:nvSpPr>
          <p:spPr>
            <a:xfrm rot="10800000">
              <a:off x="6123488" y="20936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2" name="Rectangle 1341">
              <a:extLst>
                <a:ext uri="{FF2B5EF4-FFF2-40B4-BE49-F238E27FC236}">
                  <a16:creationId xmlns:a16="http://schemas.microsoft.com/office/drawing/2014/main" id="{C0814DE5-0E3D-CA1C-0D75-26FBE6AC2964}"/>
                </a:ext>
              </a:extLst>
            </p:cNvPr>
            <p:cNvSpPr/>
            <p:nvPr/>
          </p:nvSpPr>
          <p:spPr>
            <a:xfrm rot="10800000" flipV="1">
              <a:off x="6183674" y="16423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3" name="Oval 1342">
              <a:extLst>
                <a:ext uri="{FF2B5EF4-FFF2-40B4-BE49-F238E27FC236}">
                  <a16:creationId xmlns:a16="http://schemas.microsoft.com/office/drawing/2014/main" id="{D2EA17D1-748B-4506-B64A-3E00598BFC5E}"/>
                </a:ext>
              </a:extLst>
            </p:cNvPr>
            <p:cNvSpPr/>
            <p:nvPr/>
          </p:nvSpPr>
          <p:spPr>
            <a:xfrm>
              <a:off x="6196373" y="10996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44" name="Straight Connector 1343">
              <a:extLst>
                <a:ext uri="{FF2B5EF4-FFF2-40B4-BE49-F238E27FC236}">
                  <a16:creationId xmlns:a16="http://schemas.microsoft.com/office/drawing/2014/main" id="{B4295300-FD84-D3AA-DEF1-518AF5E96FC6}"/>
                </a:ext>
              </a:extLst>
            </p:cNvPr>
            <p:cNvCxnSpPr>
              <a:cxnSpLocks/>
            </p:cNvCxnSpPr>
            <p:nvPr/>
          </p:nvCxnSpPr>
          <p:spPr>
            <a:xfrm>
              <a:off x="6276443" y="16883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5" name="Straight Connector 1344">
              <a:extLst>
                <a:ext uri="{FF2B5EF4-FFF2-40B4-BE49-F238E27FC236}">
                  <a16:creationId xmlns:a16="http://schemas.microsoft.com/office/drawing/2014/main" id="{76266B3A-56B4-7C82-D699-6E52E407E35C}"/>
                </a:ext>
              </a:extLst>
            </p:cNvPr>
            <p:cNvCxnSpPr>
              <a:cxnSpLocks/>
            </p:cNvCxnSpPr>
            <p:nvPr/>
          </p:nvCxnSpPr>
          <p:spPr>
            <a:xfrm>
              <a:off x="6358286" y="16734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6" name="Straight Connector 1345">
              <a:extLst>
                <a:ext uri="{FF2B5EF4-FFF2-40B4-BE49-F238E27FC236}">
                  <a16:creationId xmlns:a16="http://schemas.microsoft.com/office/drawing/2014/main" id="{4151754D-E473-6704-22A3-CCACD799FACF}"/>
                </a:ext>
              </a:extLst>
            </p:cNvPr>
            <p:cNvCxnSpPr>
              <a:cxnSpLocks/>
            </p:cNvCxnSpPr>
            <p:nvPr/>
          </p:nvCxnSpPr>
          <p:spPr>
            <a:xfrm>
              <a:off x="6357412" y="23038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7" name="Straight Connector 1346">
              <a:extLst>
                <a:ext uri="{FF2B5EF4-FFF2-40B4-BE49-F238E27FC236}">
                  <a16:creationId xmlns:a16="http://schemas.microsoft.com/office/drawing/2014/main" id="{4B0149D2-897E-DA4A-6F75-DA576D1D10F4}"/>
                </a:ext>
              </a:extLst>
            </p:cNvPr>
            <p:cNvCxnSpPr>
              <a:cxnSpLocks/>
            </p:cNvCxnSpPr>
            <p:nvPr/>
          </p:nvCxnSpPr>
          <p:spPr>
            <a:xfrm>
              <a:off x="6421971" y="22718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8" name="Straight Connector 1347">
              <a:extLst>
                <a:ext uri="{FF2B5EF4-FFF2-40B4-BE49-F238E27FC236}">
                  <a16:creationId xmlns:a16="http://schemas.microsoft.com/office/drawing/2014/main" id="{D7795020-C6DA-1613-58DB-358C50282CD9}"/>
                </a:ext>
              </a:extLst>
            </p:cNvPr>
            <p:cNvCxnSpPr>
              <a:cxnSpLocks/>
            </p:cNvCxnSpPr>
            <p:nvPr/>
          </p:nvCxnSpPr>
          <p:spPr>
            <a:xfrm>
              <a:off x="6419500" y="30282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49" name="Rectangle 1348">
              <a:extLst>
                <a:ext uri="{FF2B5EF4-FFF2-40B4-BE49-F238E27FC236}">
                  <a16:creationId xmlns:a16="http://schemas.microsoft.com/office/drawing/2014/main" id="{7E968978-AA88-0BC0-F0FA-9772396609DA}"/>
                </a:ext>
              </a:extLst>
            </p:cNvPr>
            <p:cNvSpPr/>
            <p:nvPr/>
          </p:nvSpPr>
          <p:spPr>
            <a:xfrm>
              <a:off x="6321584" y="11020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0" name="Rectangle 1349">
              <a:extLst>
                <a:ext uri="{FF2B5EF4-FFF2-40B4-BE49-F238E27FC236}">
                  <a16:creationId xmlns:a16="http://schemas.microsoft.com/office/drawing/2014/main" id="{C2CF7D14-83A8-0E32-8AA5-4210B6968B21}"/>
                </a:ext>
              </a:extLst>
            </p:cNvPr>
            <p:cNvSpPr/>
            <p:nvPr/>
          </p:nvSpPr>
          <p:spPr>
            <a:xfrm rot="10800000">
              <a:off x="6400793" y="15543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1" name="Rectangle 1350">
              <a:extLst>
                <a:ext uri="{FF2B5EF4-FFF2-40B4-BE49-F238E27FC236}">
                  <a16:creationId xmlns:a16="http://schemas.microsoft.com/office/drawing/2014/main" id="{194763C7-1A26-7A3D-8B1D-BDA2CCA08766}"/>
                </a:ext>
              </a:extLst>
            </p:cNvPr>
            <p:cNvSpPr/>
            <p:nvPr/>
          </p:nvSpPr>
          <p:spPr>
            <a:xfrm rot="10800000" flipV="1">
              <a:off x="6455404" y="20077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2" name="Oval 1351">
              <a:extLst>
                <a:ext uri="{FF2B5EF4-FFF2-40B4-BE49-F238E27FC236}">
                  <a16:creationId xmlns:a16="http://schemas.microsoft.com/office/drawing/2014/main" id="{A5736F1F-3061-A843-3D54-3DAFB451FE37}"/>
                </a:ext>
              </a:extLst>
            </p:cNvPr>
            <p:cNvSpPr/>
            <p:nvPr/>
          </p:nvSpPr>
          <p:spPr>
            <a:xfrm>
              <a:off x="6469146" y="25001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53" name="Straight Connector 1352">
              <a:extLst>
                <a:ext uri="{FF2B5EF4-FFF2-40B4-BE49-F238E27FC236}">
                  <a16:creationId xmlns:a16="http://schemas.microsoft.com/office/drawing/2014/main" id="{4DC4DDB1-726C-7732-8FBC-4915409E31D0}"/>
                </a:ext>
              </a:extLst>
            </p:cNvPr>
            <p:cNvCxnSpPr>
              <a:cxnSpLocks/>
            </p:cNvCxnSpPr>
            <p:nvPr/>
          </p:nvCxnSpPr>
          <p:spPr>
            <a:xfrm>
              <a:off x="6553971" y="23823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4" name="Straight Connector 1353">
              <a:extLst>
                <a:ext uri="{FF2B5EF4-FFF2-40B4-BE49-F238E27FC236}">
                  <a16:creationId xmlns:a16="http://schemas.microsoft.com/office/drawing/2014/main" id="{BC928ACA-C732-CDFD-6A45-905688A7F090}"/>
                </a:ext>
              </a:extLst>
            </p:cNvPr>
            <p:cNvCxnSpPr>
              <a:cxnSpLocks/>
            </p:cNvCxnSpPr>
            <p:nvPr/>
          </p:nvCxnSpPr>
          <p:spPr>
            <a:xfrm>
              <a:off x="6615532" y="17600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5" name="Straight Connector 1354">
              <a:extLst>
                <a:ext uri="{FF2B5EF4-FFF2-40B4-BE49-F238E27FC236}">
                  <a16:creationId xmlns:a16="http://schemas.microsoft.com/office/drawing/2014/main" id="{90B41740-CE40-01B9-5F60-02604A3281FB}"/>
                </a:ext>
              </a:extLst>
            </p:cNvPr>
            <p:cNvCxnSpPr>
              <a:cxnSpLocks/>
            </p:cNvCxnSpPr>
            <p:nvPr/>
          </p:nvCxnSpPr>
          <p:spPr>
            <a:xfrm>
              <a:off x="6694200" y="103770"/>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6" name="Straight Connector 1355">
              <a:extLst>
                <a:ext uri="{FF2B5EF4-FFF2-40B4-BE49-F238E27FC236}">
                  <a16:creationId xmlns:a16="http://schemas.microsoft.com/office/drawing/2014/main" id="{DC9002D1-E63E-5958-86C8-F6C8D71C94EF}"/>
                </a:ext>
              </a:extLst>
            </p:cNvPr>
            <p:cNvCxnSpPr>
              <a:cxnSpLocks/>
            </p:cNvCxnSpPr>
            <p:nvPr/>
          </p:nvCxnSpPr>
          <p:spPr>
            <a:xfrm>
              <a:off x="6619235" y="17600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7" name="Straight Connector 1356">
              <a:extLst>
                <a:ext uri="{FF2B5EF4-FFF2-40B4-BE49-F238E27FC236}">
                  <a16:creationId xmlns:a16="http://schemas.microsoft.com/office/drawing/2014/main" id="{93234CD8-B901-AEDD-72A1-1A42FAFAF312}"/>
                </a:ext>
              </a:extLst>
            </p:cNvPr>
            <p:cNvCxnSpPr>
              <a:cxnSpLocks/>
            </p:cNvCxnSpPr>
            <p:nvPr/>
          </p:nvCxnSpPr>
          <p:spPr>
            <a:xfrm>
              <a:off x="6556088" y="2378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8" name="Straight Connector 1357">
              <a:extLst>
                <a:ext uri="{FF2B5EF4-FFF2-40B4-BE49-F238E27FC236}">
                  <a16:creationId xmlns:a16="http://schemas.microsoft.com/office/drawing/2014/main" id="{D5401BBE-34AC-958A-8E01-0497CC2B7E94}"/>
                </a:ext>
              </a:extLst>
            </p:cNvPr>
            <p:cNvCxnSpPr>
              <a:cxnSpLocks/>
            </p:cNvCxnSpPr>
            <p:nvPr/>
          </p:nvCxnSpPr>
          <p:spPr>
            <a:xfrm>
              <a:off x="6275530" y="10003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9" name="Straight Connector 1358">
              <a:extLst>
                <a:ext uri="{FF2B5EF4-FFF2-40B4-BE49-F238E27FC236}">
                  <a16:creationId xmlns:a16="http://schemas.microsoft.com/office/drawing/2014/main" id="{6818950B-7F6E-5614-284B-73EC3BC91868}"/>
                </a:ext>
              </a:extLst>
            </p:cNvPr>
            <p:cNvCxnSpPr>
              <a:cxnSpLocks/>
            </p:cNvCxnSpPr>
            <p:nvPr/>
          </p:nvCxnSpPr>
          <p:spPr>
            <a:xfrm rot="-180000">
              <a:off x="6152839" y="98068"/>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360" name="Rectangle 1359">
              <a:extLst>
                <a:ext uri="{FF2B5EF4-FFF2-40B4-BE49-F238E27FC236}">
                  <a16:creationId xmlns:a16="http://schemas.microsoft.com/office/drawing/2014/main" id="{656B32C8-5B30-B5C4-63CD-F153F4013A02}"/>
                </a:ext>
              </a:extLst>
            </p:cNvPr>
            <p:cNvSpPr/>
            <p:nvPr/>
          </p:nvSpPr>
          <p:spPr>
            <a:xfrm rot="10800000">
              <a:off x="6592171" y="25223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61" name="Rectangle 1360">
              <a:extLst>
                <a:ext uri="{FF2B5EF4-FFF2-40B4-BE49-F238E27FC236}">
                  <a16:creationId xmlns:a16="http://schemas.microsoft.com/office/drawing/2014/main" id="{7A4984B8-30C7-8D43-780F-FE2E795ED847}"/>
                </a:ext>
              </a:extLst>
            </p:cNvPr>
            <p:cNvSpPr/>
            <p:nvPr/>
          </p:nvSpPr>
          <p:spPr>
            <a:xfrm rot="10800000">
              <a:off x="6663924" y="20531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62" name="Rectangle 1361">
              <a:extLst>
                <a:ext uri="{FF2B5EF4-FFF2-40B4-BE49-F238E27FC236}">
                  <a16:creationId xmlns:a16="http://schemas.microsoft.com/office/drawing/2014/main" id="{C27278B6-C9DC-4F3A-C97E-E104278D5879}"/>
                </a:ext>
              </a:extLst>
            </p:cNvPr>
            <p:cNvSpPr/>
            <p:nvPr/>
          </p:nvSpPr>
          <p:spPr>
            <a:xfrm rot="10800000" flipV="1">
              <a:off x="6724110" y="16018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63" name="Oval 1362">
              <a:extLst>
                <a:ext uri="{FF2B5EF4-FFF2-40B4-BE49-F238E27FC236}">
                  <a16:creationId xmlns:a16="http://schemas.microsoft.com/office/drawing/2014/main" id="{BBAD4EBB-5047-F97A-D963-B0CBF84211B7}"/>
                </a:ext>
              </a:extLst>
            </p:cNvPr>
            <p:cNvSpPr/>
            <p:nvPr/>
          </p:nvSpPr>
          <p:spPr>
            <a:xfrm>
              <a:off x="6736809" y="10592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64" name="Straight Connector 1363">
              <a:extLst>
                <a:ext uri="{FF2B5EF4-FFF2-40B4-BE49-F238E27FC236}">
                  <a16:creationId xmlns:a16="http://schemas.microsoft.com/office/drawing/2014/main" id="{8422F692-0FBD-D20F-4E4C-EDC2178675CA}"/>
                </a:ext>
              </a:extLst>
            </p:cNvPr>
            <p:cNvCxnSpPr>
              <a:cxnSpLocks/>
            </p:cNvCxnSpPr>
            <p:nvPr/>
          </p:nvCxnSpPr>
          <p:spPr>
            <a:xfrm>
              <a:off x="6816879" y="16479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5" name="Straight Connector 1364">
              <a:extLst>
                <a:ext uri="{FF2B5EF4-FFF2-40B4-BE49-F238E27FC236}">
                  <a16:creationId xmlns:a16="http://schemas.microsoft.com/office/drawing/2014/main" id="{F8BE1ED5-DA87-5CE0-CB70-F7C4AAD12D9E}"/>
                </a:ext>
              </a:extLst>
            </p:cNvPr>
            <p:cNvCxnSpPr>
              <a:cxnSpLocks/>
            </p:cNvCxnSpPr>
            <p:nvPr/>
          </p:nvCxnSpPr>
          <p:spPr>
            <a:xfrm>
              <a:off x="6898722" y="16329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6" name="Straight Connector 1365">
              <a:extLst>
                <a:ext uri="{FF2B5EF4-FFF2-40B4-BE49-F238E27FC236}">
                  <a16:creationId xmlns:a16="http://schemas.microsoft.com/office/drawing/2014/main" id="{A61696E9-AF04-784E-9C0D-E5452133BDEE}"/>
                </a:ext>
              </a:extLst>
            </p:cNvPr>
            <p:cNvCxnSpPr>
              <a:cxnSpLocks/>
            </p:cNvCxnSpPr>
            <p:nvPr/>
          </p:nvCxnSpPr>
          <p:spPr>
            <a:xfrm>
              <a:off x="6897848" y="22634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7" name="Straight Connector 1366">
              <a:extLst>
                <a:ext uri="{FF2B5EF4-FFF2-40B4-BE49-F238E27FC236}">
                  <a16:creationId xmlns:a16="http://schemas.microsoft.com/office/drawing/2014/main" id="{215C4389-960F-DE72-E6E9-D478328D6BC8}"/>
                </a:ext>
              </a:extLst>
            </p:cNvPr>
            <p:cNvCxnSpPr>
              <a:cxnSpLocks/>
            </p:cNvCxnSpPr>
            <p:nvPr/>
          </p:nvCxnSpPr>
          <p:spPr>
            <a:xfrm>
              <a:off x="6962407" y="22314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8" name="Straight Connector 1367">
              <a:extLst>
                <a:ext uri="{FF2B5EF4-FFF2-40B4-BE49-F238E27FC236}">
                  <a16:creationId xmlns:a16="http://schemas.microsoft.com/office/drawing/2014/main" id="{0DC1E9BB-235C-FB3A-98BD-52A967744921}"/>
                </a:ext>
              </a:extLst>
            </p:cNvPr>
            <p:cNvCxnSpPr>
              <a:cxnSpLocks/>
            </p:cNvCxnSpPr>
            <p:nvPr/>
          </p:nvCxnSpPr>
          <p:spPr>
            <a:xfrm>
              <a:off x="6959936" y="29877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69" name="Rectangle 1368">
              <a:extLst>
                <a:ext uri="{FF2B5EF4-FFF2-40B4-BE49-F238E27FC236}">
                  <a16:creationId xmlns:a16="http://schemas.microsoft.com/office/drawing/2014/main" id="{82E7F135-6F22-21F2-D8BD-404E3C9FE923}"/>
                </a:ext>
              </a:extLst>
            </p:cNvPr>
            <p:cNvSpPr/>
            <p:nvPr/>
          </p:nvSpPr>
          <p:spPr>
            <a:xfrm>
              <a:off x="6862020" y="10616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0" name="Rectangle 1369">
              <a:extLst>
                <a:ext uri="{FF2B5EF4-FFF2-40B4-BE49-F238E27FC236}">
                  <a16:creationId xmlns:a16="http://schemas.microsoft.com/office/drawing/2014/main" id="{7C84F3A4-1FF8-314E-2605-A3CB981569F1}"/>
                </a:ext>
              </a:extLst>
            </p:cNvPr>
            <p:cNvSpPr/>
            <p:nvPr/>
          </p:nvSpPr>
          <p:spPr>
            <a:xfrm rot="10800000">
              <a:off x="6941229" y="15138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1" name="Rectangle 1370">
              <a:extLst>
                <a:ext uri="{FF2B5EF4-FFF2-40B4-BE49-F238E27FC236}">
                  <a16:creationId xmlns:a16="http://schemas.microsoft.com/office/drawing/2014/main" id="{E0ABC8F1-E146-0AC0-8A94-C39A5B0A9AAB}"/>
                </a:ext>
              </a:extLst>
            </p:cNvPr>
            <p:cNvSpPr/>
            <p:nvPr/>
          </p:nvSpPr>
          <p:spPr>
            <a:xfrm rot="10800000" flipV="1">
              <a:off x="6995840" y="19672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2" name="Oval 1371">
              <a:extLst>
                <a:ext uri="{FF2B5EF4-FFF2-40B4-BE49-F238E27FC236}">
                  <a16:creationId xmlns:a16="http://schemas.microsoft.com/office/drawing/2014/main" id="{946C01D1-DC79-77B4-F324-C432611B976E}"/>
                </a:ext>
              </a:extLst>
            </p:cNvPr>
            <p:cNvSpPr/>
            <p:nvPr/>
          </p:nvSpPr>
          <p:spPr>
            <a:xfrm>
              <a:off x="7009582" y="24597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73" name="Straight Connector 1372">
              <a:extLst>
                <a:ext uri="{FF2B5EF4-FFF2-40B4-BE49-F238E27FC236}">
                  <a16:creationId xmlns:a16="http://schemas.microsoft.com/office/drawing/2014/main" id="{26A01B26-2547-0AC8-69BF-92ADBE48BAE9}"/>
                </a:ext>
              </a:extLst>
            </p:cNvPr>
            <p:cNvCxnSpPr>
              <a:cxnSpLocks/>
            </p:cNvCxnSpPr>
            <p:nvPr/>
          </p:nvCxnSpPr>
          <p:spPr>
            <a:xfrm>
              <a:off x="7094407" y="23419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4" name="Straight Connector 1373">
              <a:extLst>
                <a:ext uri="{FF2B5EF4-FFF2-40B4-BE49-F238E27FC236}">
                  <a16:creationId xmlns:a16="http://schemas.microsoft.com/office/drawing/2014/main" id="{C8D0D322-F7B4-A0EA-B77F-E0AD276FE631}"/>
                </a:ext>
              </a:extLst>
            </p:cNvPr>
            <p:cNvCxnSpPr>
              <a:cxnSpLocks/>
            </p:cNvCxnSpPr>
            <p:nvPr/>
          </p:nvCxnSpPr>
          <p:spPr>
            <a:xfrm>
              <a:off x="7155968" y="17196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5" name="Straight Connector 1374">
              <a:extLst>
                <a:ext uri="{FF2B5EF4-FFF2-40B4-BE49-F238E27FC236}">
                  <a16:creationId xmlns:a16="http://schemas.microsoft.com/office/drawing/2014/main" id="{59DC1477-B3CB-861C-039B-A4FC674D3EA7}"/>
                </a:ext>
              </a:extLst>
            </p:cNvPr>
            <p:cNvCxnSpPr>
              <a:cxnSpLocks/>
            </p:cNvCxnSpPr>
            <p:nvPr/>
          </p:nvCxnSpPr>
          <p:spPr>
            <a:xfrm>
              <a:off x="7234636" y="99725"/>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6" name="Straight Connector 1375">
              <a:extLst>
                <a:ext uri="{FF2B5EF4-FFF2-40B4-BE49-F238E27FC236}">
                  <a16:creationId xmlns:a16="http://schemas.microsoft.com/office/drawing/2014/main" id="{381BD3EF-2D3F-D301-10DE-742927DB73F7}"/>
                </a:ext>
              </a:extLst>
            </p:cNvPr>
            <p:cNvCxnSpPr>
              <a:cxnSpLocks/>
            </p:cNvCxnSpPr>
            <p:nvPr/>
          </p:nvCxnSpPr>
          <p:spPr>
            <a:xfrm>
              <a:off x="7159671" y="1719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7" name="Straight Connector 1376">
              <a:extLst>
                <a:ext uri="{FF2B5EF4-FFF2-40B4-BE49-F238E27FC236}">
                  <a16:creationId xmlns:a16="http://schemas.microsoft.com/office/drawing/2014/main" id="{F8854527-4F81-DF42-CF17-A3E266A2F1E4}"/>
                </a:ext>
              </a:extLst>
            </p:cNvPr>
            <p:cNvCxnSpPr>
              <a:cxnSpLocks/>
            </p:cNvCxnSpPr>
            <p:nvPr/>
          </p:nvCxnSpPr>
          <p:spPr>
            <a:xfrm>
              <a:off x="7096524" y="23378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8" name="Straight Connector 1377">
              <a:extLst>
                <a:ext uri="{FF2B5EF4-FFF2-40B4-BE49-F238E27FC236}">
                  <a16:creationId xmlns:a16="http://schemas.microsoft.com/office/drawing/2014/main" id="{3AC89DEC-A99F-4F58-1BB9-20DFA0D383BF}"/>
                </a:ext>
              </a:extLst>
            </p:cNvPr>
            <p:cNvCxnSpPr>
              <a:cxnSpLocks/>
            </p:cNvCxnSpPr>
            <p:nvPr/>
          </p:nvCxnSpPr>
          <p:spPr>
            <a:xfrm>
              <a:off x="6815966" y="9598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9" name="Straight Connector 1378">
              <a:extLst>
                <a:ext uri="{FF2B5EF4-FFF2-40B4-BE49-F238E27FC236}">
                  <a16:creationId xmlns:a16="http://schemas.microsoft.com/office/drawing/2014/main" id="{0E821726-7E49-2EA4-3989-74DAD925AAD8}"/>
                </a:ext>
              </a:extLst>
            </p:cNvPr>
            <p:cNvCxnSpPr>
              <a:cxnSpLocks/>
            </p:cNvCxnSpPr>
            <p:nvPr/>
          </p:nvCxnSpPr>
          <p:spPr>
            <a:xfrm rot="-180000">
              <a:off x="6693275" y="94023"/>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400" name="Rectangle 1399">
              <a:extLst>
                <a:ext uri="{FF2B5EF4-FFF2-40B4-BE49-F238E27FC236}">
                  <a16:creationId xmlns:a16="http://schemas.microsoft.com/office/drawing/2014/main" id="{9923024D-A510-F41C-B8CA-472129BD08D9}"/>
                </a:ext>
              </a:extLst>
            </p:cNvPr>
            <p:cNvSpPr/>
            <p:nvPr/>
          </p:nvSpPr>
          <p:spPr>
            <a:xfrm>
              <a:off x="6892127" y="107415"/>
              <a:ext cx="315023"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01" name="Rectangle 1400">
              <a:extLst>
                <a:ext uri="{FF2B5EF4-FFF2-40B4-BE49-F238E27FC236}">
                  <a16:creationId xmlns:a16="http://schemas.microsoft.com/office/drawing/2014/main" id="{F28B13EB-B1A8-13BB-12E7-CDF98E171F70}"/>
                </a:ext>
              </a:extLst>
            </p:cNvPr>
            <p:cNvSpPr/>
            <p:nvPr/>
          </p:nvSpPr>
          <p:spPr>
            <a:xfrm flipV="1">
              <a:off x="7003597" y="189673"/>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02" name="Oval 1401">
              <a:extLst>
                <a:ext uri="{FF2B5EF4-FFF2-40B4-BE49-F238E27FC236}">
                  <a16:creationId xmlns:a16="http://schemas.microsoft.com/office/drawing/2014/main" id="{4841B84E-8A34-6242-3CF5-57C3D4E10BA3}"/>
                </a:ext>
              </a:extLst>
            </p:cNvPr>
            <p:cNvSpPr/>
            <p:nvPr/>
          </p:nvSpPr>
          <p:spPr>
            <a:xfrm>
              <a:off x="7015944" y="24364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03" name="Straight Connector 1402">
              <a:extLst>
                <a:ext uri="{FF2B5EF4-FFF2-40B4-BE49-F238E27FC236}">
                  <a16:creationId xmlns:a16="http://schemas.microsoft.com/office/drawing/2014/main" id="{F8DAD753-0ABF-D2FB-A5AE-A89BD55B3D0D}"/>
                </a:ext>
              </a:extLst>
            </p:cNvPr>
            <p:cNvCxnSpPr>
              <a:cxnSpLocks/>
            </p:cNvCxnSpPr>
            <p:nvPr/>
          </p:nvCxnSpPr>
          <p:spPr>
            <a:xfrm>
              <a:off x="6961792" y="298892"/>
              <a:ext cx="14023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4" name="Straight Connector 1403">
              <a:extLst>
                <a:ext uri="{FF2B5EF4-FFF2-40B4-BE49-F238E27FC236}">
                  <a16:creationId xmlns:a16="http://schemas.microsoft.com/office/drawing/2014/main" id="{CEBFA373-4308-FD23-431B-10D9B7E9142B}"/>
                </a:ext>
              </a:extLst>
            </p:cNvPr>
            <p:cNvCxnSpPr>
              <a:cxnSpLocks/>
            </p:cNvCxnSpPr>
            <p:nvPr/>
          </p:nvCxnSpPr>
          <p:spPr>
            <a:xfrm>
              <a:off x="7095672" y="23221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5" name="Straight Connector 1404">
              <a:extLst>
                <a:ext uri="{FF2B5EF4-FFF2-40B4-BE49-F238E27FC236}">
                  <a16:creationId xmlns:a16="http://schemas.microsoft.com/office/drawing/2014/main" id="{86C60A8C-7F62-FB68-3F24-01ECBE479A20}"/>
                </a:ext>
              </a:extLst>
            </p:cNvPr>
            <p:cNvCxnSpPr>
              <a:cxnSpLocks/>
            </p:cNvCxnSpPr>
            <p:nvPr/>
          </p:nvCxnSpPr>
          <p:spPr>
            <a:xfrm>
              <a:off x="7154058" y="16998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6" name="Straight Connector 1405">
              <a:extLst>
                <a:ext uri="{FF2B5EF4-FFF2-40B4-BE49-F238E27FC236}">
                  <a16:creationId xmlns:a16="http://schemas.microsoft.com/office/drawing/2014/main" id="{39327875-7390-94CC-AABA-6027C4168807}"/>
                </a:ext>
              </a:extLst>
            </p:cNvPr>
            <p:cNvCxnSpPr>
              <a:cxnSpLocks/>
            </p:cNvCxnSpPr>
            <p:nvPr/>
          </p:nvCxnSpPr>
          <p:spPr>
            <a:xfrm rot="-180000">
              <a:off x="7229523" y="95996"/>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7" name="Straight Connector 1406">
              <a:extLst>
                <a:ext uri="{FF2B5EF4-FFF2-40B4-BE49-F238E27FC236}">
                  <a16:creationId xmlns:a16="http://schemas.microsoft.com/office/drawing/2014/main" id="{4A94964B-88EF-3332-258C-C6A069C07B9A}"/>
                </a:ext>
              </a:extLst>
            </p:cNvPr>
            <p:cNvCxnSpPr>
              <a:cxnSpLocks/>
            </p:cNvCxnSpPr>
            <p:nvPr/>
          </p:nvCxnSpPr>
          <p:spPr>
            <a:xfrm>
              <a:off x="7232726"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8" name="Straight Connector 1407">
              <a:extLst>
                <a:ext uri="{FF2B5EF4-FFF2-40B4-BE49-F238E27FC236}">
                  <a16:creationId xmlns:a16="http://schemas.microsoft.com/office/drawing/2014/main" id="{C8796421-BD12-54F1-D0D4-78660659DF38}"/>
                </a:ext>
              </a:extLst>
            </p:cNvPr>
            <p:cNvCxnSpPr>
              <a:cxnSpLocks/>
            </p:cNvCxnSpPr>
            <p:nvPr/>
          </p:nvCxnSpPr>
          <p:spPr>
            <a:xfrm>
              <a:off x="7157761" y="173162"/>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9" name="Straight Connector 1408">
              <a:extLst>
                <a:ext uri="{FF2B5EF4-FFF2-40B4-BE49-F238E27FC236}">
                  <a16:creationId xmlns:a16="http://schemas.microsoft.com/office/drawing/2014/main" id="{7557C18E-D4E2-BC9F-0087-D15B714D3DA6}"/>
                </a:ext>
              </a:extLst>
            </p:cNvPr>
            <p:cNvCxnSpPr>
              <a:cxnSpLocks/>
            </p:cNvCxnSpPr>
            <p:nvPr/>
          </p:nvCxnSpPr>
          <p:spPr>
            <a:xfrm>
              <a:off x="7097789" y="234983"/>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1410" name="Rectangle 1409">
              <a:extLst>
                <a:ext uri="{FF2B5EF4-FFF2-40B4-BE49-F238E27FC236}">
                  <a16:creationId xmlns:a16="http://schemas.microsoft.com/office/drawing/2014/main" id="{E8AEF8E1-4188-28A8-39B9-3095DA14C28E}"/>
                </a:ext>
              </a:extLst>
            </p:cNvPr>
            <p:cNvSpPr/>
            <p:nvPr/>
          </p:nvSpPr>
          <p:spPr>
            <a:xfrm rot="10800000">
              <a:off x="7125306" y="253435"/>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11" name="Rectangle 1410">
              <a:extLst>
                <a:ext uri="{FF2B5EF4-FFF2-40B4-BE49-F238E27FC236}">
                  <a16:creationId xmlns:a16="http://schemas.microsoft.com/office/drawing/2014/main" id="{36BA45FC-56BB-D670-23CC-D1B6FCB21BC9}"/>
                </a:ext>
              </a:extLst>
            </p:cNvPr>
            <p:cNvSpPr/>
            <p:nvPr/>
          </p:nvSpPr>
          <p:spPr>
            <a:xfrm rot="10800000">
              <a:off x="7197059" y="206521"/>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12" name="Rectangle 1411">
              <a:extLst>
                <a:ext uri="{FF2B5EF4-FFF2-40B4-BE49-F238E27FC236}">
                  <a16:creationId xmlns:a16="http://schemas.microsoft.com/office/drawing/2014/main" id="{7E1C59CF-954B-3C6E-833A-C88BE2341090}"/>
                </a:ext>
              </a:extLst>
            </p:cNvPr>
            <p:cNvSpPr/>
            <p:nvPr/>
          </p:nvSpPr>
          <p:spPr>
            <a:xfrm rot="10800000" flipV="1">
              <a:off x="7257245" y="161388"/>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13" name="Oval 1412">
              <a:extLst>
                <a:ext uri="{FF2B5EF4-FFF2-40B4-BE49-F238E27FC236}">
                  <a16:creationId xmlns:a16="http://schemas.microsoft.com/office/drawing/2014/main" id="{098A5C1C-A4AD-7190-6B86-31555F60BC6E}"/>
                </a:ext>
              </a:extLst>
            </p:cNvPr>
            <p:cNvSpPr/>
            <p:nvPr/>
          </p:nvSpPr>
          <p:spPr>
            <a:xfrm>
              <a:off x="7269944" y="1071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14" name="Straight Connector 1413">
              <a:extLst>
                <a:ext uri="{FF2B5EF4-FFF2-40B4-BE49-F238E27FC236}">
                  <a16:creationId xmlns:a16="http://schemas.microsoft.com/office/drawing/2014/main" id="{9CFF560D-A79E-2E15-4D1D-F880E30CD581}"/>
                </a:ext>
              </a:extLst>
            </p:cNvPr>
            <p:cNvCxnSpPr>
              <a:cxnSpLocks/>
            </p:cNvCxnSpPr>
            <p:nvPr/>
          </p:nvCxnSpPr>
          <p:spPr>
            <a:xfrm>
              <a:off x="7350014" y="16599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5" name="Straight Connector 1414">
              <a:extLst>
                <a:ext uri="{FF2B5EF4-FFF2-40B4-BE49-F238E27FC236}">
                  <a16:creationId xmlns:a16="http://schemas.microsoft.com/office/drawing/2014/main" id="{007C1DC5-C34C-3B97-C22D-D94CAA1500AC}"/>
                </a:ext>
              </a:extLst>
            </p:cNvPr>
            <p:cNvCxnSpPr>
              <a:cxnSpLocks/>
            </p:cNvCxnSpPr>
            <p:nvPr/>
          </p:nvCxnSpPr>
          <p:spPr>
            <a:xfrm>
              <a:off x="7350014"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6" name="Straight Connector 1415">
              <a:extLst>
                <a:ext uri="{FF2B5EF4-FFF2-40B4-BE49-F238E27FC236}">
                  <a16:creationId xmlns:a16="http://schemas.microsoft.com/office/drawing/2014/main" id="{7A7D7AA9-0C44-7E99-FE7E-134FF9938716}"/>
                </a:ext>
              </a:extLst>
            </p:cNvPr>
            <p:cNvCxnSpPr>
              <a:cxnSpLocks/>
            </p:cNvCxnSpPr>
            <p:nvPr/>
          </p:nvCxnSpPr>
          <p:spPr>
            <a:xfrm>
              <a:off x="7431857" y="16449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7" name="Straight Connector 1416">
              <a:extLst>
                <a:ext uri="{FF2B5EF4-FFF2-40B4-BE49-F238E27FC236}">
                  <a16:creationId xmlns:a16="http://schemas.microsoft.com/office/drawing/2014/main" id="{A1CF7BE7-D9FB-2D0A-6FF8-9CB4EA17CCF7}"/>
                </a:ext>
              </a:extLst>
            </p:cNvPr>
            <p:cNvCxnSpPr>
              <a:cxnSpLocks/>
            </p:cNvCxnSpPr>
            <p:nvPr/>
          </p:nvCxnSpPr>
          <p:spPr>
            <a:xfrm>
              <a:off x="7430983" y="22754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8" name="Straight Connector 1417">
              <a:extLst>
                <a:ext uri="{FF2B5EF4-FFF2-40B4-BE49-F238E27FC236}">
                  <a16:creationId xmlns:a16="http://schemas.microsoft.com/office/drawing/2014/main" id="{37B0A508-DC99-76E2-69BA-D1C0C39E5ACC}"/>
                </a:ext>
              </a:extLst>
            </p:cNvPr>
            <p:cNvCxnSpPr>
              <a:cxnSpLocks/>
            </p:cNvCxnSpPr>
            <p:nvPr/>
          </p:nvCxnSpPr>
          <p:spPr>
            <a:xfrm>
              <a:off x="7496246" y="299979"/>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19" name="Rectangle 1418">
              <a:extLst>
                <a:ext uri="{FF2B5EF4-FFF2-40B4-BE49-F238E27FC236}">
                  <a16:creationId xmlns:a16="http://schemas.microsoft.com/office/drawing/2014/main" id="{C8D375E0-73FA-F543-FB07-BAC4419A143F}"/>
                </a:ext>
              </a:extLst>
            </p:cNvPr>
            <p:cNvSpPr/>
            <p:nvPr/>
          </p:nvSpPr>
          <p:spPr>
            <a:xfrm>
              <a:off x="7395155" y="107366"/>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0" name="Rectangle 1419">
              <a:extLst>
                <a:ext uri="{FF2B5EF4-FFF2-40B4-BE49-F238E27FC236}">
                  <a16:creationId xmlns:a16="http://schemas.microsoft.com/office/drawing/2014/main" id="{DB59BCA7-0EF4-2811-C9B8-139F3A371BED}"/>
                </a:ext>
              </a:extLst>
            </p:cNvPr>
            <p:cNvSpPr/>
            <p:nvPr/>
          </p:nvSpPr>
          <p:spPr>
            <a:xfrm rot="10800000">
              <a:off x="7474364" y="152590"/>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1" name="Rectangle 1420">
              <a:extLst>
                <a:ext uri="{FF2B5EF4-FFF2-40B4-BE49-F238E27FC236}">
                  <a16:creationId xmlns:a16="http://schemas.microsoft.com/office/drawing/2014/main" id="{B8DC3166-404E-7853-CD8C-4F1302F3E3D8}"/>
                </a:ext>
              </a:extLst>
            </p:cNvPr>
            <p:cNvSpPr/>
            <p:nvPr/>
          </p:nvSpPr>
          <p:spPr>
            <a:xfrm rot="10800000" flipV="1">
              <a:off x="7528975" y="197928"/>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2" name="Oval 1421">
              <a:extLst>
                <a:ext uri="{FF2B5EF4-FFF2-40B4-BE49-F238E27FC236}">
                  <a16:creationId xmlns:a16="http://schemas.microsoft.com/office/drawing/2014/main" id="{8C9065F8-7ACF-92B8-26A8-E57A76C63E2F}"/>
                </a:ext>
              </a:extLst>
            </p:cNvPr>
            <p:cNvSpPr/>
            <p:nvPr/>
          </p:nvSpPr>
          <p:spPr>
            <a:xfrm>
              <a:off x="7542717" y="24717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23" name="Straight Connector 1422">
              <a:extLst>
                <a:ext uri="{FF2B5EF4-FFF2-40B4-BE49-F238E27FC236}">
                  <a16:creationId xmlns:a16="http://schemas.microsoft.com/office/drawing/2014/main" id="{37BF9940-19D5-10FC-6B7B-34761CC8AC4E}"/>
                </a:ext>
              </a:extLst>
            </p:cNvPr>
            <p:cNvCxnSpPr>
              <a:cxnSpLocks/>
            </p:cNvCxnSpPr>
            <p:nvPr/>
          </p:nvCxnSpPr>
          <p:spPr>
            <a:xfrm>
              <a:off x="7630717" y="23539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4" name="Straight Connector 1423">
              <a:extLst>
                <a:ext uri="{FF2B5EF4-FFF2-40B4-BE49-F238E27FC236}">
                  <a16:creationId xmlns:a16="http://schemas.microsoft.com/office/drawing/2014/main" id="{97B5751E-A413-9022-A8BE-BA0920D62BD2}"/>
                </a:ext>
              </a:extLst>
            </p:cNvPr>
            <p:cNvCxnSpPr>
              <a:cxnSpLocks/>
            </p:cNvCxnSpPr>
            <p:nvPr/>
          </p:nvCxnSpPr>
          <p:spPr>
            <a:xfrm>
              <a:off x="7689103" y="17316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5" name="Straight Connector 1424">
              <a:extLst>
                <a:ext uri="{FF2B5EF4-FFF2-40B4-BE49-F238E27FC236}">
                  <a16:creationId xmlns:a16="http://schemas.microsoft.com/office/drawing/2014/main" id="{57024EAA-E61B-0991-3186-C400AE7EF9B3}"/>
                </a:ext>
              </a:extLst>
            </p:cNvPr>
            <p:cNvCxnSpPr>
              <a:cxnSpLocks/>
            </p:cNvCxnSpPr>
            <p:nvPr/>
          </p:nvCxnSpPr>
          <p:spPr>
            <a:xfrm>
              <a:off x="7767771"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6" name="Straight Connector 1425">
              <a:extLst>
                <a:ext uri="{FF2B5EF4-FFF2-40B4-BE49-F238E27FC236}">
                  <a16:creationId xmlns:a16="http://schemas.microsoft.com/office/drawing/2014/main" id="{1E2B4C10-7BE4-385A-A693-5C4A43277687}"/>
                </a:ext>
              </a:extLst>
            </p:cNvPr>
            <p:cNvCxnSpPr>
              <a:cxnSpLocks/>
            </p:cNvCxnSpPr>
            <p:nvPr/>
          </p:nvCxnSpPr>
          <p:spPr>
            <a:xfrm>
              <a:off x="7692806" y="176337"/>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7" name="Straight Connector 1426">
              <a:extLst>
                <a:ext uri="{FF2B5EF4-FFF2-40B4-BE49-F238E27FC236}">
                  <a16:creationId xmlns:a16="http://schemas.microsoft.com/office/drawing/2014/main" id="{A56A0406-48FA-88FB-304B-18C929766EBF}"/>
                </a:ext>
              </a:extLst>
            </p:cNvPr>
            <p:cNvCxnSpPr>
              <a:cxnSpLocks/>
            </p:cNvCxnSpPr>
            <p:nvPr/>
          </p:nvCxnSpPr>
          <p:spPr>
            <a:xfrm>
              <a:off x="7632834" y="238158"/>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1428" name="Rectangle 1427">
              <a:extLst>
                <a:ext uri="{FF2B5EF4-FFF2-40B4-BE49-F238E27FC236}">
                  <a16:creationId xmlns:a16="http://schemas.microsoft.com/office/drawing/2014/main" id="{9AB43E75-7C5E-8004-2FFF-05F9AE7988FF}"/>
                </a:ext>
              </a:extLst>
            </p:cNvPr>
            <p:cNvSpPr/>
            <p:nvPr/>
          </p:nvSpPr>
          <p:spPr>
            <a:xfrm rot="10800000">
              <a:off x="6953704" y="152259"/>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29" name="Straight Connector 1428">
              <a:extLst>
                <a:ext uri="{FF2B5EF4-FFF2-40B4-BE49-F238E27FC236}">
                  <a16:creationId xmlns:a16="http://schemas.microsoft.com/office/drawing/2014/main" id="{CE3BED58-2D23-02DC-DE03-046FDB5037E2}"/>
                </a:ext>
              </a:extLst>
            </p:cNvPr>
            <p:cNvCxnSpPr>
              <a:cxnSpLocks/>
            </p:cNvCxnSpPr>
            <p:nvPr/>
          </p:nvCxnSpPr>
          <p:spPr>
            <a:xfrm>
              <a:off x="7499239" y="23394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0" name="Straight Connector 1429">
              <a:extLst>
                <a:ext uri="{FF2B5EF4-FFF2-40B4-BE49-F238E27FC236}">
                  <a16:creationId xmlns:a16="http://schemas.microsoft.com/office/drawing/2014/main" id="{4E09F9E8-94D1-8A49-EEDA-D6245E8D8F4D}"/>
                </a:ext>
              </a:extLst>
            </p:cNvPr>
            <p:cNvCxnSpPr>
              <a:cxnSpLocks/>
            </p:cNvCxnSpPr>
            <p:nvPr/>
          </p:nvCxnSpPr>
          <p:spPr>
            <a:xfrm>
              <a:off x="7888470" y="100325"/>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31" name="Rectangle 1430">
              <a:extLst>
                <a:ext uri="{FF2B5EF4-FFF2-40B4-BE49-F238E27FC236}">
                  <a16:creationId xmlns:a16="http://schemas.microsoft.com/office/drawing/2014/main" id="{75FE4B9E-D0E3-C6AB-DE8D-1BEF3D01FA9D}"/>
                </a:ext>
              </a:extLst>
            </p:cNvPr>
            <p:cNvSpPr/>
            <p:nvPr/>
          </p:nvSpPr>
          <p:spPr>
            <a:xfrm rot="10800000">
              <a:off x="7664795" y="259745"/>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2" name="Rectangle 1431">
              <a:extLst>
                <a:ext uri="{FF2B5EF4-FFF2-40B4-BE49-F238E27FC236}">
                  <a16:creationId xmlns:a16="http://schemas.microsoft.com/office/drawing/2014/main" id="{BFE94689-4C39-CCE2-92BE-14DCF61B1F2E}"/>
                </a:ext>
              </a:extLst>
            </p:cNvPr>
            <p:cNvSpPr/>
            <p:nvPr/>
          </p:nvSpPr>
          <p:spPr>
            <a:xfrm rot="10800000">
              <a:off x="7736548" y="212831"/>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3" name="Rectangle 1432">
              <a:extLst>
                <a:ext uri="{FF2B5EF4-FFF2-40B4-BE49-F238E27FC236}">
                  <a16:creationId xmlns:a16="http://schemas.microsoft.com/office/drawing/2014/main" id="{81075848-AB23-8118-583D-23F6840FEBD4}"/>
                </a:ext>
              </a:extLst>
            </p:cNvPr>
            <p:cNvSpPr/>
            <p:nvPr/>
          </p:nvSpPr>
          <p:spPr>
            <a:xfrm rot="10800000" flipV="1">
              <a:off x="7796734" y="167698"/>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4" name="Oval 1433">
              <a:extLst>
                <a:ext uri="{FF2B5EF4-FFF2-40B4-BE49-F238E27FC236}">
                  <a16:creationId xmlns:a16="http://schemas.microsoft.com/office/drawing/2014/main" id="{74A5307F-5E67-D9FF-8B62-FBE9FE7C9B6D}"/>
                </a:ext>
              </a:extLst>
            </p:cNvPr>
            <p:cNvSpPr/>
            <p:nvPr/>
          </p:nvSpPr>
          <p:spPr>
            <a:xfrm>
              <a:off x="7809433" y="11343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35" name="Straight Connector 1434">
              <a:extLst>
                <a:ext uri="{FF2B5EF4-FFF2-40B4-BE49-F238E27FC236}">
                  <a16:creationId xmlns:a16="http://schemas.microsoft.com/office/drawing/2014/main" id="{FAEA6334-3F7E-875B-A3EF-298E2B7F8551}"/>
                </a:ext>
              </a:extLst>
            </p:cNvPr>
            <p:cNvCxnSpPr>
              <a:cxnSpLocks/>
            </p:cNvCxnSpPr>
            <p:nvPr/>
          </p:nvCxnSpPr>
          <p:spPr>
            <a:xfrm>
              <a:off x="7889503" y="17230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6" name="Straight Connector 1435">
              <a:extLst>
                <a:ext uri="{FF2B5EF4-FFF2-40B4-BE49-F238E27FC236}">
                  <a16:creationId xmlns:a16="http://schemas.microsoft.com/office/drawing/2014/main" id="{BEA5A491-65FF-C072-4F4E-DFDB2FF4E2C0}"/>
                </a:ext>
              </a:extLst>
            </p:cNvPr>
            <p:cNvCxnSpPr>
              <a:cxnSpLocks/>
            </p:cNvCxnSpPr>
            <p:nvPr/>
          </p:nvCxnSpPr>
          <p:spPr>
            <a:xfrm>
              <a:off x="7971346" y="17080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7" name="Straight Connector 1436">
              <a:extLst>
                <a:ext uri="{FF2B5EF4-FFF2-40B4-BE49-F238E27FC236}">
                  <a16:creationId xmlns:a16="http://schemas.microsoft.com/office/drawing/2014/main" id="{0B4D012B-8172-790F-6005-7EE70D838830}"/>
                </a:ext>
              </a:extLst>
            </p:cNvPr>
            <p:cNvCxnSpPr>
              <a:cxnSpLocks/>
            </p:cNvCxnSpPr>
            <p:nvPr/>
          </p:nvCxnSpPr>
          <p:spPr>
            <a:xfrm>
              <a:off x="7970472" y="23385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8" name="Straight Connector 1437">
              <a:extLst>
                <a:ext uri="{FF2B5EF4-FFF2-40B4-BE49-F238E27FC236}">
                  <a16:creationId xmlns:a16="http://schemas.microsoft.com/office/drawing/2014/main" id="{DE1D930A-D150-7040-B470-721C61FD3A92}"/>
                </a:ext>
              </a:extLst>
            </p:cNvPr>
            <p:cNvCxnSpPr>
              <a:cxnSpLocks/>
            </p:cNvCxnSpPr>
            <p:nvPr/>
          </p:nvCxnSpPr>
          <p:spPr>
            <a:xfrm>
              <a:off x="8035031" y="230654"/>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9" name="Straight Connector 1438">
              <a:extLst>
                <a:ext uri="{FF2B5EF4-FFF2-40B4-BE49-F238E27FC236}">
                  <a16:creationId xmlns:a16="http://schemas.microsoft.com/office/drawing/2014/main" id="{06CC27D1-5840-7E58-FD78-802592EEBE19}"/>
                </a:ext>
              </a:extLst>
            </p:cNvPr>
            <p:cNvCxnSpPr>
              <a:cxnSpLocks/>
            </p:cNvCxnSpPr>
            <p:nvPr/>
          </p:nvCxnSpPr>
          <p:spPr>
            <a:xfrm>
              <a:off x="8032560" y="306289"/>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40" name="Rectangle 1439">
              <a:extLst>
                <a:ext uri="{FF2B5EF4-FFF2-40B4-BE49-F238E27FC236}">
                  <a16:creationId xmlns:a16="http://schemas.microsoft.com/office/drawing/2014/main" id="{8358B36C-E44C-BE26-FE60-C5D70D006350}"/>
                </a:ext>
              </a:extLst>
            </p:cNvPr>
            <p:cNvSpPr/>
            <p:nvPr/>
          </p:nvSpPr>
          <p:spPr>
            <a:xfrm>
              <a:off x="7934644" y="113676"/>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1" name="Rectangle 1440">
              <a:extLst>
                <a:ext uri="{FF2B5EF4-FFF2-40B4-BE49-F238E27FC236}">
                  <a16:creationId xmlns:a16="http://schemas.microsoft.com/office/drawing/2014/main" id="{3F855E02-F25F-F14C-C68B-A0B2C49FE086}"/>
                </a:ext>
              </a:extLst>
            </p:cNvPr>
            <p:cNvSpPr/>
            <p:nvPr/>
          </p:nvSpPr>
          <p:spPr>
            <a:xfrm rot="10800000">
              <a:off x="8013853" y="158900"/>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2" name="Rectangle 1441">
              <a:extLst>
                <a:ext uri="{FF2B5EF4-FFF2-40B4-BE49-F238E27FC236}">
                  <a16:creationId xmlns:a16="http://schemas.microsoft.com/office/drawing/2014/main" id="{1188E165-A446-50D2-5934-82F77BB9BD81}"/>
                </a:ext>
              </a:extLst>
            </p:cNvPr>
            <p:cNvSpPr/>
            <p:nvPr/>
          </p:nvSpPr>
          <p:spPr>
            <a:xfrm rot="10800000" flipV="1">
              <a:off x="8068464" y="204238"/>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3" name="Oval 1442">
              <a:extLst>
                <a:ext uri="{FF2B5EF4-FFF2-40B4-BE49-F238E27FC236}">
                  <a16:creationId xmlns:a16="http://schemas.microsoft.com/office/drawing/2014/main" id="{4D016BE5-AD75-2A20-B3C4-1891FCC59A9E}"/>
                </a:ext>
              </a:extLst>
            </p:cNvPr>
            <p:cNvSpPr/>
            <p:nvPr/>
          </p:nvSpPr>
          <p:spPr>
            <a:xfrm>
              <a:off x="8082206" y="25348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44" name="Straight Connector 1443">
              <a:extLst>
                <a:ext uri="{FF2B5EF4-FFF2-40B4-BE49-F238E27FC236}">
                  <a16:creationId xmlns:a16="http://schemas.microsoft.com/office/drawing/2014/main" id="{EDF0AA36-A802-9EE7-9C9B-BEF041275CDC}"/>
                </a:ext>
              </a:extLst>
            </p:cNvPr>
            <p:cNvCxnSpPr>
              <a:cxnSpLocks/>
            </p:cNvCxnSpPr>
            <p:nvPr/>
          </p:nvCxnSpPr>
          <p:spPr>
            <a:xfrm>
              <a:off x="8167031" y="24170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5" name="Straight Connector 1444">
              <a:extLst>
                <a:ext uri="{FF2B5EF4-FFF2-40B4-BE49-F238E27FC236}">
                  <a16:creationId xmlns:a16="http://schemas.microsoft.com/office/drawing/2014/main" id="{88EABB11-2911-1ED8-0135-FD2B6185A47F}"/>
                </a:ext>
              </a:extLst>
            </p:cNvPr>
            <p:cNvCxnSpPr>
              <a:cxnSpLocks/>
            </p:cNvCxnSpPr>
            <p:nvPr/>
          </p:nvCxnSpPr>
          <p:spPr>
            <a:xfrm>
              <a:off x="8228592" y="17947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6" name="Straight Connector 1445">
              <a:extLst>
                <a:ext uri="{FF2B5EF4-FFF2-40B4-BE49-F238E27FC236}">
                  <a16:creationId xmlns:a16="http://schemas.microsoft.com/office/drawing/2014/main" id="{55DFC05C-22C0-7DC0-1E1A-99843071B5BE}"/>
                </a:ext>
              </a:extLst>
            </p:cNvPr>
            <p:cNvCxnSpPr>
              <a:cxnSpLocks/>
            </p:cNvCxnSpPr>
            <p:nvPr/>
          </p:nvCxnSpPr>
          <p:spPr>
            <a:xfrm>
              <a:off x="8304085" y="1100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7" name="Straight Connector 1446">
              <a:extLst>
                <a:ext uri="{FF2B5EF4-FFF2-40B4-BE49-F238E27FC236}">
                  <a16:creationId xmlns:a16="http://schemas.microsoft.com/office/drawing/2014/main" id="{877EA27F-9937-89CB-F15F-C479B2696BB2}"/>
                </a:ext>
              </a:extLst>
            </p:cNvPr>
            <p:cNvCxnSpPr>
              <a:cxnSpLocks/>
            </p:cNvCxnSpPr>
            <p:nvPr/>
          </p:nvCxnSpPr>
          <p:spPr>
            <a:xfrm>
              <a:off x="8232295" y="179472"/>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8" name="Straight Connector 1447">
              <a:extLst>
                <a:ext uri="{FF2B5EF4-FFF2-40B4-BE49-F238E27FC236}">
                  <a16:creationId xmlns:a16="http://schemas.microsoft.com/office/drawing/2014/main" id="{3EEC8F1A-567B-2CBC-7912-1177D7F9D502}"/>
                </a:ext>
              </a:extLst>
            </p:cNvPr>
            <p:cNvCxnSpPr>
              <a:cxnSpLocks/>
            </p:cNvCxnSpPr>
            <p:nvPr/>
          </p:nvCxnSpPr>
          <p:spPr>
            <a:xfrm>
              <a:off x="8169148" y="241293"/>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9" name="Straight Connector 1448">
              <a:extLst>
                <a:ext uri="{FF2B5EF4-FFF2-40B4-BE49-F238E27FC236}">
                  <a16:creationId xmlns:a16="http://schemas.microsoft.com/office/drawing/2014/main" id="{1ED3DFD3-694D-05D8-E026-72B44D019BDB}"/>
                </a:ext>
              </a:extLst>
            </p:cNvPr>
            <p:cNvCxnSpPr>
              <a:cxnSpLocks/>
            </p:cNvCxnSpPr>
            <p:nvPr/>
          </p:nvCxnSpPr>
          <p:spPr>
            <a:xfrm rot="-180000">
              <a:off x="7763483" y="97936"/>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0" name="Straight Connector 1449">
              <a:extLst>
                <a:ext uri="{FF2B5EF4-FFF2-40B4-BE49-F238E27FC236}">
                  <a16:creationId xmlns:a16="http://schemas.microsoft.com/office/drawing/2014/main" id="{D361909B-5AE8-0D64-3BCA-4B8F6C011617}"/>
                </a:ext>
              </a:extLst>
            </p:cNvPr>
            <p:cNvCxnSpPr>
              <a:cxnSpLocks/>
            </p:cNvCxnSpPr>
            <p:nvPr/>
          </p:nvCxnSpPr>
          <p:spPr>
            <a:xfrm>
              <a:off x="8426566" y="10200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51" name="Rectangle 1450">
              <a:extLst>
                <a:ext uri="{FF2B5EF4-FFF2-40B4-BE49-F238E27FC236}">
                  <a16:creationId xmlns:a16="http://schemas.microsoft.com/office/drawing/2014/main" id="{9C88203E-F2D3-83CE-1598-F75386A96D5A}"/>
                </a:ext>
              </a:extLst>
            </p:cNvPr>
            <p:cNvSpPr/>
            <p:nvPr/>
          </p:nvSpPr>
          <p:spPr>
            <a:xfrm rot="10800000">
              <a:off x="8202891" y="26142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2" name="Rectangle 1451">
              <a:extLst>
                <a:ext uri="{FF2B5EF4-FFF2-40B4-BE49-F238E27FC236}">
                  <a16:creationId xmlns:a16="http://schemas.microsoft.com/office/drawing/2014/main" id="{04698351-9FB8-93CF-CEB1-A2897CCE7D64}"/>
                </a:ext>
              </a:extLst>
            </p:cNvPr>
            <p:cNvSpPr/>
            <p:nvPr/>
          </p:nvSpPr>
          <p:spPr>
            <a:xfrm rot="10800000">
              <a:off x="8274644" y="21451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3" name="Rectangle 1452">
              <a:extLst>
                <a:ext uri="{FF2B5EF4-FFF2-40B4-BE49-F238E27FC236}">
                  <a16:creationId xmlns:a16="http://schemas.microsoft.com/office/drawing/2014/main" id="{B42EF528-1262-ABE9-9874-A2C5858405B8}"/>
                </a:ext>
              </a:extLst>
            </p:cNvPr>
            <p:cNvSpPr/>
            <p:nvPr/>
          </p:nvSpPr>
          <p:spPr>
            <a:xfrm rot="10800000" flipV="1">
              <a:off x="8334830" y="16938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4" name="Oval 1453">
              <a:extLst>
                <a:ext uri="{FF2B5EF4-FFF2-40B4-BE49-F238E27FC236}">
                  <a16:creationId xmlns:a16="http://schemas.microsoft.com/office/drawing/2014/main" id="{940576D6-BADF-AEDE-01AB-D89D7E3FFDDC}"/>
                </a:ext>
              </a:extLst>
            </p:cNvPr>
            <p:cNvSpPr/>
            <p:nvPr/>
          </p:nvSpPr>
          <p:spPr>
            <a:xfrm>
              <a:off x="8347529" y="11511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55" name="Straight Connector 1454">
              <a:extLst>
                <a:ext uri="{FF2B5EF4-FFF2-40B4-BE49-F238E27FC236}">
                  <a16:creationId xmlns:a16="http://schemas.microsoft.com/office/drawing/2014/main" id="{1922E8FF-029C-95B5-42BB-B94B85F866A7}"/>
                </a:ext>
              </a:extLst>
            </p:cNvPr>
            <p:cNvCxnSpPr>
              <a:cxnSpLocks/>
            </p:cNvCxnSpPr>
            <p:nvPr/>
          </p:nvCxnSpPr>
          <p:spPr>
            <a:xfrm>
              <a:off x="8427599" y="17398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6" name="Straight Connector 1455">
              <a:extLst>
                <a:ext uri="{FF2B5EF4-FFF2-40B4-BE49-F238E27FC236}">
                  <a16:creationId xmlns:a16="http://schemas.microsoft.com/office/drawing/2014/main" id="{DA59991F-BD1A-C6CB-469B-34AC26CA50A4}"/>
                </a:ext>
              </a:extLst>
            </p:cNvPr>
            <p:cNvCxnSpPr>
              <a:cxnSpLocks/>
            </p:cNvCxnSpPr>
            <p:nvPr/>
          </p:nvCxnSpPr>
          <p:spPr>
            <a:xfrm>
              <a:off x="8509442" y="1724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7" name="Straight Connector 1456">
              <a:extLst>
                <a:ext uri="{FF2B5EF4-FFF2-40B4-BE49-F238E27FC236}">
                  <a16:creationId xmlns:a16="http://schemas.microsoft.com/office/drawing/2014/main" id="{984434C5-C7F2-C9C2-59FF-75A0CB019AD9}"/>
                </a:ext>
              </a:extLst>
            </p:cNvPr>
            <p:cNvCxnSpPr>
              <a:cxnSpLocks/>
            </p:cNvCxnSpPr>
            <p:nvPr/>
          </p:nvCxnSpPr>
          <p:spPr>
            <a:xfrm>
              <a:off x="8508568" y="23553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8" name="Straight Connector 1457">
              <a:extLst>
                <a:ext uri="{FF2B5EF4-FFF2-40B4-BE49-F238E27FC236}">
                  <a16:creationId xmlns:a16="http://schemas.microsoft.com/office/drawing/2014/main" id="{A9C2A312-435B-5D72-8E4D-D82E2B601993}"/>
                </a:ext>
              </a:extLst>
            </p:cNvPr>
            <p:cNvCxnSpPr>
              <a:cxnSpLocks/>
            </p:cNvCxnSpPr>
            <p:nvPr/>
          </p:nvCxnSpPr>
          <p:spPr>
            <a:xfrm>
              <a:off x="8573127" y="23233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9" name="Straight Connector 1458">
              <a:extLst>
                <a:ext uri="{FF2B5EF4-FFF2-40B4-BE49-F238E27FC236}">
                  <a16:creationId xmlns:a16="http://schemas.microsoft.com/office/drawing/2014/main" id="{5FF00EA9-7FB1-42D9-165B-103EE9383A76}"/>
                </a:ext>
              </a:extLst>
            </p:cNvPr>
            <p:cNvCxnSpPr>
              <a:cxnSpLocks/>
            </p:cNvCxnSpPr>
            <p:nvPr/>
          </p:nvCxnSpPr>
          <p:spPr>
            <a:xfrm>
              <a:off x="8570656" y="30797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60" name="Rectangle 1459">
              <a:extLst>
                <a:ext uri="{FF2B5EF4-FFF2-40B4-BE49-F238E27FC236}">
                  <a16:creationId xmlns:a16="http://schemas.microsoft.com/office/drawing/2014/main" id="{DB70ADFE-3DF2-68DA-A25A-F3C66B4B2F5D}"/>
                </a:ext>
              </a:extLst>
            </p:cNvPr>
            <p:cNvSpPr/>
            <p:nvPr/>
          </p:nvSpPr>
          <p:spPr>
            <a:xfrm>
              <a:off x="8472740" y="11535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1" name="Rectangle 1460">
              <a:extLst>
                <a:ext uri="{FF2B5EF4-FFF2-40B4-BE49-F238E27FC236}">
                  <a16:creationId xmlns:a16="http://schemas.microsoft.com/office/drawing/2014/main" id="{48C4DEBC-5900-702B-B9B8-11B3F0566013}"/>
                </a:ext>
              </a:extLst>
            </p:cNvPr>
            <p:cNvSpPr/>
            <p:nvPr/>
          </p:nvSpPr>
          <p:spPr>
            <a:xfrm rot="10800000">
              <a:off x="8551949" y="16058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2" name="Rectangle 1461">
              <a:extLst>
                <a:ext uri="{FF2B5EF4-FFF2-40B4-BE49-F238E27FC236}">
                  <a16:creationId xmlns:a16="http://schemas.microsoft.com/office/drawing/2014/main" id="{782DF8C3-4433-2871-D3D5-3925B914ECD5}"/>
                </a:ext>
              </a:extLst>
            </p:cNvPr>
            <p:cNvSpPr/>
            <p:nvPr/>
          </p:nvSpPr>
          <p:spPr>
            <a:xfrm rot="10800000" flipV="1">
              <a:off x="8606560" y="20592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3" name="Oval 1462">
              <a:extLst>
                <a:ext uri="{FF2B5EF4-FFF2-40B4-BE49-F238E27FC236}">
                  <a16:creationId xmlns:a16="http://schemas.microsoft.com/office/drawing/2014/main" id="{73999EEE-E942-4505-64CD-541616297375}"/>
                </a:ext>
              </a:extLst>
            </p:cNvPr>
            <p:cNvSpPr/>
            <p:nvPr/>
          </p:nvSpPr>
          <p:spPr>
            <a:xfrm>
              <a:off x="8620302" y="25516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64" name="Straight Connector 1463">
              <a:extLst>
                <a:ext uri="{FF2B5EF4-FFF2-40B4-BE49-F238E27FC236}">
                  <a16:creationId xmlns:a16="http://schemas.microsoft.com/office/drawing/2014/main" id="{CAF7D970-9EFE-095A-6A74-4AF97528C1EE}"/>
                </a:ext>
              </a:extLst>
            </p:cNvPr>
            <p:cNvCxnSpPr>
              <a:cxnSpLocks/>
            </p:cNvCxnSpPr>
            <p:nvPr/>
          </p:nvCxnSpPr>
          <p:spPr>
            <a:xfrm>
              <a:off x="8705127" y="24338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5" name="Straight Connector 1464">
              <a:extLst>
                <a:ext uri="{FF2B5EF4-FFF2-40B4-BE49-F238E27FC236}">
                  <a16:creationId xmlns:a16="http://schemas.microsoft.com/office/drawing/2014/main" id="{8C347B0E-10E9-A9FE-D2A2-AD36ED393351}"/>
                </a:ext>
              </a:extLst>
            </p:cNvPr>
            <p:cNvCxnSpPr>
              <a:cxnSpLocks/>
            </p:cNvCxnSpPr>
            <p:nvPr/>
          </p:nvCxnSpPr>
          <p:spPr>
            <a:xfrm>
              <a:off x="8766688" y="18115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6" name="Straight Connector 1465">
              <a:extLst>
                <a:ext uri="{FF2B5EF4-FFF2-40B4-BE49-F238E27FC236}">
                  <a16:creationId xmlns:a16="http://schemas.microsoft.com/office/drawing/2014/main" id="{8CDD49A8-FE50-E8ED-2AFA-CCF7A336A1DA}"/>
                </a:ext>
              </a:extLst>
            </p:cNvPr>
            <p:cNvCxnSpPr>
              <a:cxnSpLocks/>
            </p:cNvCxnSpPr>
            <p:nvPr/>
          </p:nvCxnSpPr>
          <p:spPr>
            <a:xfrm>
              <a:off x="8845356" y="100325"/>
              <a:ext cx="0" cy="791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7" name="Straight Connector 1466">
              <a:extLst>
                <a:ext uri="{FF2B5EF4-FFF2-40B4-BE49-F238E27FC236}">
                  <a16:creationId xmlns:a16="http://schemas.microsoft.com/office/drawing/2014/main" id="{4EAADBDF-E822-9690-DC23-4FC0FF54DECE}"/>
                </a:ext>
              </a:extLst>
            </p:cNvPr>
            <p:cNvCxnSpPr>
              <a:cxnSpLocks/>
            </p:cNvCxnSpPr>
            <p:nvPr/>
          </p:nvCxnSpPr>
          <p:spPr>
            <a:xfrm>
              <a:off x="8770391" y="1811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8" name="Straight Connector 1467">
              <a:extLst>
                <a:ext uri="{FF2B5EF4-FFF2-40B4-BE49-F238E27FC236}">
                  <a16:creationId xmlns:a16="http://schemas.microsoft.com/office/drawing/2014/main" id="{3723003D-5184-C0AD-7077-8C5831A2AB10}"/>
                </a:ext>
              </a:extLst>
            </p:cNvPr>
            <p:cNvCxnSpPr>
              <a:cxnSpLocks/>
            </p:cNvCxnSpPr>
            <p:nvPr/>
          </p:nvCxnSpPr>
          <p:spPr>
            <a:xfrm>
              <a:off x="8707244" y="2429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9" name="Straight Connector 1468">
              <a:extLst>
                <a:ext uri="{FF2B5EF4-FFF2-40B4-BE49-F238E27FC236}">
                  <a16:creationId xmlns:a16="http://schemas.microsoft.com/office/drawing/2014/main" id="{3E8331C2-515B-CF5B-7A3F-75941F95582D}"/>
                </a:ext>
              </a:extLst>
            </p:cNvPr>
            <p:cNvCxnSpPr>
              <a:cxnSpLocks/>
            </p:cNvCxnSpPr>
            <p:nvPr/>
          </p:nvCxnSpPr>
          <p:spPr>
            <a:xfrm rot="-180000">
              <a:off x="8301579" y="9961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0" name="Straight Connector 1469">
              <a:extLst>
                <a:ext uri="{FF2B5EF4-FFF2-40B4-BE49-F238E27FC236}">
                  <a16:creationId xmlns:a16="http://schemas.microsoft.com/office/drawing/2014/main" id="{C2AA6F39-723C-6232-CA07-D669E7E369A3}"/>
                </a:ext>
              </a:extLst>
            </p:cNvPr>
            <p:cNvCxnSpPr>
              <a:cxnSpLocks/>
            </p:cNvCxnSpPr>
            <p:nvPr/>
          </p:nvCxnSpPr>
          <p:spPr>
            <a:xfrm>
              <a:off x="8978367" y="9637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71" name="Rectangle 1470">
              <a:extLst>
                <a:ext uri="{FF2B5EF4-FFF2-40B4-BE49-F238E27FC236}">
                  <a16:creationId xmlns:a16="http://schemas.microsoft.com/office/drawing/2014/main" id="{F2DB7DDC-6FF6-B19C-C58A-4B0FF9C198ED}"/>
                </a:ext>
              </a:extLst>
            </p:cNvPr>
            <p:cNvSpPr/>
            <p:nvPr/>
          </p:nvSpPr>
          <p:spPr>
            <a:xfrm rot="10800000">
              <a:off x="8754692" y="25579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2" name="Rectangle 1471">
              <a:extLst>
                <a:ext uri="{FF2B5EF4-FFF2-40B4-BE49-F238E27FC236}">
                  <a16:creationId xmlns:a16="http://schemas.microsoft.com/office/drawing/2014/main" id="{E7ED9C4F-1303-DAE9-2A5A-7010A634CAF8}"/>
                </a:ext>
              </a:extLst>
            </p:cNvPr>
            <p:cNvSpPr/>
            <p:nvPr/>
          </p:nvSpPr>
          <p:spPr>
            <a:xfrm rot="10800000">
              <a:off x="8826445" y="20888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3" name="Rectangle 1472">
              <a:extLst>
                <a:ext uri="{FF2B5EF4-FFF2-40B4-BE49-F238E27FC236}">
                  <a16:creationId xmlns:a16="http://schemas.microsoft.com/office/drawing/2014/main" id="{370253A5-B1F2-98D3-7743-207387EFD9FB}"/>
                </a:ext>
              </a:extLst>
            </p:cNvPr>
            <p:cNvSpPr/>
            <p:nvPr/>
          </p:nvSpPr>
          <p:spPr>
            <a:xfrm rot="10800000" flipV="1">
              <a:off x="8886631" y="16375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4" name="Oval 1473">
              <a:extLst>
                <a:ext uri="{FF2B5EF4-FFF2-40B4-BE49-F238E27FC236}">
                  <a16:creationId xmlns:a16="http://schemas.microsoft.com/office/drawing/2014/main" id="{BA8A83BC-7513-6E78-6435-2CB0558E3AD2}"/>
                </a:ext>
              </a:extLst>
            </p:cNvPr>
            <p:cNvSpPr/>
            <p:nvPr/>
          </p:nvSpPr>
          <p:spPr>
            <a:xfrm>
              <a:off x="8896155" y="10948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75" name="Straight Connector 1474">
              <a:extLst>
                <a:ext uri="{FF2B5EF4-FFF2-40B4-BE49-F238E27FC236}">
                  <a16:creationId xmlns:a16="http://schemas.microsoft.com/office/drawing/2014/main" id="{A3215601-D1ED-5005-7716-853663EEF874}"/>
                </a:ext>
              </a:extLst>
            </p:cNvPr>
            <p:cNvCxnSpPr>
              <a:cxnSpLocks/>
            </p:cNvCxnSpPr>
            <p:nvPr/>
          </p:nvCxnSpPr>
          <p:spPr>
            <a:xfrm>
              <a:off x="8979400" y="16835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6" name="Straight Connector 1475">
              <a:extLst>
                <a:ext uri="{FF2B5EF4-FFF2-40B4-BE49-F238E27FC236}">
                  <a16:creationId xmlns:a16="http://schemas.microsoft.com/office/drawing/2014/main" id="{3FBA182B-28C9-FED0-5748-512561477B04}"/>
                </a:ext>
              </a:extLst>
            </p:cNvPr>
            <p:cNvCxnSpPr>
              <a:cxnSpLocks/>
            </p:cNvCxnSpPr>
            <p:nvPr/>
          </p:nvCxnSpPr>
          <p:spPr>
            <a:xfrm>
              <a:off x="9061243" y="1668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7" name="Straight Connector 1476">
              <a:extLst>
                <a:ext uri="{FF2B5EF4-FFF2-40B4-BE49-F238E27FC236}">
                  <a16:creationId xmlns:a16="http://schemas.microsoft.com/office/drawing/2014/main" id="{742475B8-E04F-42BA-1C40-F266C9735C25}"/>
                </a:ext>
              </a:extLst>
            </p:cNvPr>
            <p:cNvCxnSpPr>
              <a:cxnSpLocks/>
            </p:cNvCxnSpPr>
            <p:nvPr/>
          </p:nvCxnSpPr>
          <p:spPr>
            <a:xfrm>
              <a:off x="9060369" y="22990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8" name="Straight Connector 1477">
              <a:extLst>
                <a:ext uri="{FF2B5EF4-FFF2-40B4-BE49-F238E27FC236}">
                  <a16:creationId xmlns:a16="http://schemas.microsoft.com/office/drawing/2014/main" id="{D5FAD426-B27F-CAD9-B606-EB9616762F1B}"/>
                </a:ext>
              </a:extLst>
            </p:cNvPr>
            <p:cNvCxnSpPr>
              <a:cxnSpLocks/>
            </p:cNvCxnSpPr>
            <p:nvPr/>
          </p:nvCxnSpPr>
          <p:spPr>
            <a:xfrm>
              <a:off x="9124928" y="22670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9" name="Straight Connector 1478">
              <a:extLst>
                <a:ext uri="{FF2B5EF4-FFF2-40B4-BE49-F238E27FC236}">
                  <a16:creationId xmlns:a16="http://schemas.microsoft.com/office/drawing/2014/main" id="{E1B7FB0D-DEA6-0F5C-CDF4-AB9E24FEEB6A}"/>
                </a:ext>
              </a:extLst>
            </p:cNvPr>
            <p:cNvCxnSpPr>
              <a:cxnSpLocks/>
            </p:cNvCxnSpPr>
            <p:nvPr/>
          </p:nvCxnSpPr>
          <p:spPr>
            <a:xfrm>
              <a:off x="9122457" y="30234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80" name="Rectangle 1479">
              <a:extLst>
                <a:ext uri="{FF2B5EF4-FFF2-40B4-BE49-F238E27FC236}">
                  <a16:creationId xmlns:a16="http://schemas.microsoft.com/office/drawing/2014/main" id="{B6F25865-3644-675E-0D4D-0F1521DF9850}"/>
                </a:ext>
              </a:extLst>
            </p:cNvPr>
            <p:cNvSpPr/>
            <p:nvPr/>
          </p:nvSpPr>
          <p:spPr>
            <a:xfrm>
              <a:off x="9024541" y="10972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1" name="Rectangle 1480">
              <a:extLst>
                <a:ext uri="{FF2B5EF4-FFF2-40B4-BE49-F238E27FC236}">
                  <a16:creationId xmlns:a16="http://schemas.microsoft.com/office/drawing/2014/main" id="{AAEA2910-52AB-A322-0451-06E30DF94BDD}"/>
                </a:ext>
              </a:extLst>
            </p:cNvPr>
            <p:cNvSpPr/>
            <p:nvPr/>
          </p:nvSpPr>
          <p:spPr>
            <a:xfrm rot="10800000">
              <a:off x="9103750" y="15495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2" name="Rectangle 1481">
              <a:extLst>
                <a:ext uri="{FF2B5EF4-FFF2-40B4-BE49-F238E27FC236}">
                  <a16:creationId xmlns:a16="http://schemas.microsoft.com/office/drawing/2014/main" id="{BB432B7B-031A-3965-B5AC-7B801FE9551F}"/>
                </a:ext>
              </a:extLst>
            </p:cNvPr>
            <p:cNvSpPr/>
            <p:nvPr/>
          </p:nvSpPr>
          <p:spPr>
            <a:xfrm rot="10800000" flipV="1">
              <a:off x="9158361" y="20029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3" name="Oval 1482">
              <a:extLst>
                <a:ext uri="{FF2B5EF4-FFF2-40B4-BE49-F238E27FC236}">
                  <a16:creationId xmlns:a16="http://schemas.microsoft.com/office/drawing/2014/main" id="{69D983CB-D64F-F5B8-C460-5F4A0A6D5142}"/>
                </a:ext>
              </a:extLst>
            </p:cNvPr>
            <p:cNvSpPr/>
            <p:nvPr/>
          </p:nvSpPr>
          <p:spPr>
            <a:xfrm>
              <a:off x="9172103" y="24953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84" name="Straight Connector 1483">
              <a:extLst>
                <a:ext uri="{FF2B5EF4-FFF2-40B4-BE49-F238E27FC236}">
                  <a16:creationId xmlns:a16="http://schemas.microsoft.com/office/drawing/2014/main" id="{AE19C4DC-27A5-6536-3D42-A6861789E346}"/>
                </a:ext>
              </a:extLst>
            </p:cNvPr>
            <p:cNvCxnSpPr>
              <a:cxnSpLocks/>
            </p:cNvCxnSpPr>
            <p:nvPr/>
          </p:nvCxnSpPr>
          <p:spPr>
            <a:xfrm>
              <a:off x="9256928" y="23775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5" name="Straight Connector 1484">
              <a:extLst>
                <a:ext uri="{FF2B5EF4-FFF2-40B4-BE49-F238E27FC236}">
                  <a16:creationId xmlns:a16="http://schemas.microsoft.com/office/drawing/2014/main" id="{902877E6-DAA6-6D9D-1BC9-3257FDA04961}"/>
                </a:ext>
              </a:extLst>
            </p:cNvPr>
            <p:cNvCxnSpPr>
              <a:cxnSpLocks/>
            </p:cNvCxnSpPr>
            <p:nvPr/>
          </p:nvCxnSpPr>
          <p:spPr>
            <a:xfrm>
              <a:off x="9318489" y="17552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6" name="Straight Connector 1485">
              <a:extLst>
                <a:ext uri="{FF2B5EF4-FFF2-40B4-BE49-F238E27FC236}">
                  <a16:creationId xmlns:a16="http://schemas.microsoft.com/office/drawing/2014/main" id="{2FB0A257-8CE1-C972-E185-958158E45104}"/>
                </a:ext>
              </a:extLst>
            </p:cNvPr>
            <p:cNvCxnSpPr>
              <a:cxnSpLocks/>
            </p:cNvCxnSpPr>
            <p:nvPr/>
          </p:nvCxnSpPr>
          <p:spPr>
            <a:xfrm>
              <a:off x="9397157" y="100325"/>
              <a:ext cx="0" cy="72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7" name="Straight Connector 1486">
              <a:extLst>
                <a:ext uri="{FF2B5EF4-FFF2-40B4-BE49-F238E27FC236}">
                  <a16:creationId xmlns:a16="http://schemas.microsoft.com/office/drawing/2014/main" id="{6371AFB6-473B-B897-1FE4-46EFBCF5AADA}"/>
                </a:ext>
              </a:extLst>
            </p:cNvPr>
            <p:cNvCxnSpPr>
              <a:cxnSpLocks/>
            </p:cNvCxnSpPr>
            <p:nvPr/>
          </p:nvCxnSpPr>
          <p:spPr>
            <a:xfrm>
              <a:off x="9322192" y="17552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8" name="Straight Connector 1487">
              <a:extLst>
                <a:ext uri="{FF2B5EF4-FFF2-40B4-BE49-F238E27FC236}">
                  <a16:creationId xmlns:a16="http://schemas.microsoft.com/office/drawing/2014/main" id="{84040D6A-2311-9CB3-2F03-B144AEEC51D7}"/>
                </a:ext>
              </a:extLst>
            </p:cNvPr>
            <p:cNvCxnSpPr>
              <a:cxnSpLocks/>
            </p:cNvCxnSpPr>
            <p:nvPr/>
          </p:nvCxnSpPr>
          <p:spPr>
            <a:xfrm>
              <a:off x="9259045" y="23734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9" name="Straight Connector 1488">
              <a:extLst>
                <a:ext uri="{FF2B5EF4-FFF2-40B4-BE49-F238E27FC236}">
                  <a16:creationId xmlns:a16="http://schemas.microsoft.com/office/drawing/2014/main" id="{186A0DE1-256E-438A-8691-1A72FCFFA6B3}"/>
                </a:ext>
              </a:extLst>
            </p:cNvPr>
            <p:cNvCxnSpPr>
              <a:cxnSpLocks/>
            </p:cNvCxnSpPr>
            <p:nvPr/>
          </p:nvCxnSpPr>
          <p:spPr>
            <a:xfrm rot="-180000">
              <a:off x="8853380" y="9398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0" name="Straight Connector 1489">
              <a:extLst>
                <a:ext uri="{FF2B5EF4-FFF2-40B4-BE49-F238E27FC236}">
                  <a16:creationId xmlns:a16="http://schemas.microsoft.com/office/drawing/2014/main" id="{FE1112E5-1846-80B1-C851-11F2A93FD948}"/>
                </a:ext>
              </a:extLst>
            </p:cNvPr>
            <p:cNvCxnSpPr>
              <a:cxnSpLocks/>
            </p:cNvCxnSpPr>
            <p:nvPr/>
          </p:nvCxnSpPr>
          <p:spPr>
            <a:xfrm>
              <a:off x="9522581" y="10376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91" name="Rectangle 1490">
              <a:extLst>
                <a:ext uri="{FF2B5EF4-FFF2-40B4-BE49-F238E27FC236}">
                  <a16:creationId xmlns:a16="http://schemas.microsoft.com/office/drawing/2014/main" id="{088EE32A-766E-4CB5-F509-1CFE2F8F45A1}"/>
                </a:ext>
              </a:extLst>
            </p:cNvPr>
            <p:cNvSpPr/>
            <p:nvPr/>
          </p:nvSpPr>
          <p:spPr>
            <a:xfrm rot="10800000">
              <a:off x="9298906" y="26318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2" name="Rectangle 1491">
              <a:extLst>
                <a:ext uri="{FF2B5EF4-FFF2-40B4-BE49-F238E27FC236}">
                  <a16:creationId xmlns:a16="http://schemas.microsoft.com/office/drawing/2014/main" id="{A9BCBEE9-69CC-9962-6A01-3DE5BB3B5037}"/>
                </a:ext>
              </a:extLst>
            </p:cNvPr>
            <p:cNvSpPr/>
            <p:nvPr/>
          </p:nvSpPr>
          <p:spPr>
            <a:xfrm rot="10800000">
              <a:off x="9370659" y="21626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3" name="Rectangle 1492">
              <a:extLst>
                <a:ext uri="{FF2B5EF4-FFF2-40B4-BE49-F238E27FC236}">
                  <a16:creationId xmlns:a16="http://schemas.microsoft.com/office/drawing/2014/main" id="{E0A54A7E-EF79-D03E-9F44-7F38B574480C}"/>
                </a:ext>
              </a:extLst>
            </p:cNvPr>
            <p:cNvSpPr/>
            <p:nvPr/>
          </p:nvSpPr>
          <p:spPr>
            <a:xfrm rot="10800000" flipV="1">
              <a:off x="9430845" y="17113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4" name="Oval 1493">
              <a:extLst>
                <a:ext uri="{FF2B5EF4-FFF2-40B4-BE49-F238E27FC236}">
                  <a16:creationId xmlns:a16="http://schemas.microsoft.com/office/drawing/2014/main" id="{248E20C4-F6EE-4E9E-6FCC-A63AF012F23B}"/>
                </a:ext>
              </a:extLst>
            </p:cNvPr>
            <p:cNvSpPr/>
            <p:nvPr/>
          </p:nvSpPr>
          <p:spPr>
            <a:xfrm>
              <a:off x="9443544" y="11686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95" name="Straight Connector 1494">
              <a:extLst>
                <a:ext uri="{FF2B5EF4-FFF2-40B4-BE49-F238E27FC236}">
                  <a16:creationId xmlns:a16="http://schemas.microsoft.com/office/drawing/2014/main" id="{30E6D330-4B13-FCC8-EEC1-B50825AD039D}"/>
                </a:ext>
              </a:extLst>
            </p:cNvPr>
            <p:cNvCxnSpPr>
              <a:cxnSpLocks/>
            </p:cNvCxnSpPr>
            <p:nvPr/>
          </p:nvCxnSpPr>
          <p:spPr>
            <a:xfrm>
              <a:off x="9523614" y="17574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6" name="Straight Connector 1495">
              <a:extLst>
                <a:ext uri="{FF2B5EF4-FFF2-40B4-BE49-F238E27FC236}">
                  <a16:creationId xmlns:a16="http://schemas.microsoft.com/office/drawing/2014/main" id="{3DEFEE8C-243B-EBA7-05A5-D5C1DD0CB48A}"/>
                </a:ext>
              </a:extLst>
            </p:cNvPr>
            <p:cNvCxnSpPr>
              <a:cxnSpLocks/>
            </p:cNvCxnSpPr>
            <p:nvPr/>
          </p:nvCxnSpPr>
          <p:spPr>
            <a:xfrm>
              <a:off x="9605457" y="17424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7" name="Straight Connector 1496">
              <a:extLst>
                <a:ext uri="{FF2B5EF4-FFF2-40B4-BE49-F238E27FC236}">
                  <a16:creationId xmlns:a16="http://schemas.microsoft.com/office/drawing/2014/main" id="{50F223C8-095A-5F89-AC62-461FB4874ACE}"/>
                </a:ext>
              </a:extLst>
            </p:cNvPr>
            <p:cNvCxnSpPr>
              <a:cxnSpLocks/>
            </p:cNvCxnSpPr>
            <p:nvPr/>
          </p:nvCxnSpPr>
          <p:spPr>
            <a:xfrm>
              <a:off x="9604583" y="23729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8" name="Straight Connector 1497">
              <a:extLst>
                <a:ext uri="{FF2B5EF4-FFF2-40B4-BE49-F238E27FC236}">
                  <a16:creationId xmlns:a16="http://schemas.microsoft.com/office/drawing/2014/main" id="{424FE780-5A73-86A2-8FD7-0C94C8504908}"/>
                </a:ext>
              </a:extLst>
            </p:cNvPr>
            <p:cNvCxnSpPr>
              <a:cxnSpLocks/>
            </p:cNvCxnSpPr>
            <p:nvPr/>
          </p:nvCxnSpPr>
          <p:spPr>
            <a:xfrm>
              <a:off x="9669142" y="23409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9" name="Straight Connector 1498">
              <a:extLst>
                <a:ext uri="{FF2B5EF4-FFF2-40B4-BE49-F238E27FC236}">
                  <a16:creationId xmlns:a16="http://schemas.microsoft.com/office/drawing/2014/main" id="{0E274D61-78D6-9F1A-D8D3-48E5B54DCABA}"/>
                </a:ext>
              </a:extLst>
            </p:cNvPr>
            <p:cNvCxnSpPr>
              <a:cxnSpLocks/>
            </p:cNvCxnSpPr>
            <p:nvPr/>
          </p:nvCxnSpPr>
          <p:spPr>
            <a:xfrm>
              <a:off x="9666671" y="30972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00" name="Rectangle 1499">
              <a:extLst>
                <a:ext uri="{FF2B5EF4-FFF2-40B4-BE49-F238E27FC236}">
                  <a16:creationId xmlns:a16="http://schemas.microsoft.com/office/drawing/2014/main" id="{D7F87457-8662-49FC-F789-2628ADE8479B}"/>
                </a:ext>
              </a:extLst>
            </p:cNvPr>
            <p:cNvSpPr/>
            <p:nvPr/>
          </p:nvSpPr>
          <p:spPr>
            <a:xfrm>
              <a:off x="9568755" y="11711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1" name="Rectangle 1500">
              <a:extLst>
                <a:ext uri="{FF2B5EF4-FFF2-40B4-BE49-F238E27FC236}">
                  <a16:creationId xmlns:a16="http://schemas.microsoft.com/office/drawing/2014/main" id="{E5413FB3-B15C-491E-8E08-5DF7497E9194}"/>
                </a:ext>
              </a:extLst>
            </p:cNvPr>
            <p:cNvSpPr/>
            <p:nvPr/>
          </p:nvSpPr>
          <p:spPr>
            <a:xfrm rot="10800000">
              <a:off x="9647964" y="16233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2" name="Rectangle 1501">
              <a:extLst>
                <a:ext uri="{FF2B5EF4-FFF2-40B4-BE49-F238E27FC236}">
                  <a16:creationId xmlns:a16="http://schemas.microsoft.com/office/drawing/2014/main" id="{5F6013D3-DB2B-E7EA-32FF-BB6C78B342FB}"/>
                </a:ext>
              </a:extLst>
            </p:cNvPr>
            <p:cNvSpPr/>
            <p:nvPr/>
          </p:nvSpPr>
          <p:spPr>
            <a:xfrm rot="10800000" flipV="1">
              <a:off x="9702575" y="20767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3" name="Oval 1502">
              <a:extLst>
                <a:ext uri="{FF2B5EF4-FFF2-40B4-BE49-F238E27FC236}">
                  <a16:creationId xmlns:a16="http://schemas.microsoft.com/office/drawing/2014/main" id="{445817DC-CA2D-CCA3-44D3-FB1BCA783AF5}"/>
                </a:ext>
              </a:extLst>
            </p:cNvPr>
            <p:cNvSpPr/>
            <p:nvPr/>
          </p:nvSpPr>
          <p:spPr>
            <a:xfrm>
              <a:off x="9716317" y="25692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04" name="Straight Connector 1503">
              <a:extLst>
                <a:ext uri="{FF2B5EF4-FFF2-40B4-BE49-F238E27FC236}">
                  <a16:creationId xmlns:a16="http://schemas.microsoft.com/office/drawing/2014/main" id="{28A381E7-D057-88DA-8A2A-FA77A38E3C9C}"/>
                </a:ext>
              </a:extLst>
            </p:cNvPr>
            <p:cNvCxnSpPr>
              <a:cxnSpLocks/>
            </p:cNvCxnSpPr>
            <p:nvPr/>
          </p:nvCxnSpPr>
          <p:spPr>
            <a:xfrm>
              <a:off x="9801142" y="24513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5" name="Straight Connector 1504">
              <a:extLst>
                <a:ext uri="{FF2B5EF4-FFF2-40B4-BE49-F238E27FC236}">
                  <a16:creationId xmlns:a16="http://schemas.microsoft.com/office/drawing/2014/main" id="{552E1385-0C5F-BA90-6F5B-80460567AEAC}"/>
                </a:ext>
              </a:extLst>
            </p:cNvPr>
            <p:cNvCxnSpPr>
              <a:cxnSpLocks/>
            </p:cNvCxnSpPr>
            <p:nvPr/>
          </p:nvCxnSpPr>
          <p:spPr>
            <a:xfrm>
              <a:off x="9862703" y="18290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6" name="Straight Connector 1505">
              <a:extLst>
                <a:ext uri="{FF2B5EF4-FFF2-40B4-BE49-F238E27FC236}">
                  <a16:creationId xmlns:a16="http://schemas.microsoft.com/office/drawing/2014/main" id="{366FFD00-1CC2-7420-8A25-002F379B5542}"/>
                </a:ext>
              </a:extLst>
            </p:cNvPr>
            <p:cNvCxnSpPr>
              <a:cxnSpLocks/>
            </p:cNvCxnSpPr>
            <p:nvPr/>
          </p:nvCxnSpPr>
          <p:spPr>
            <a:xfrm>
              <a:off x="9941371" y="98139"/>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7" name="Straight Connector 1506">
              <a:extLst>
                <a:ext uri="{FF2B5EF4-FFF2-40B4-BE49-F238E27FC236}">
                  <a16:creationId xmlns:a16="http://schemas.microsoft.com/office/drawing/2014/main" id="{E45D6640-45C3-2B7C-06E7-49822AC7160B}"/>
                </a:ext>
              </a:extLst>
            </p:cNvPr>
            <p:cNvCxnSpPr>
              <a:cxnSpLocks/>
            </p:cNvCxnSpPr>
            <p:nvPr/>
          </p:nvCxnSpPr>
          <p:spPr>
            <a:xfrm>
              <a:off x="9866406" y="18290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8" name="Straight Connector 1507">
              <a:extLst>
                <a:ext uri="{FF2B5EF4-FFF2-40B4-BE49-F238E27FC236}">
                  <a16:creationId xmlns:a16="http://schemas.microsoft.com/office/drawing/2014/main" id="{62A6AAC9-8F43-ACF6-78E1-246FF89E3391}"/>
                </a:ext>
              </a:extLst>
            </p:cNvPr>
            <p:cNvCxnSpPr>
              <a:cxnSpLocks/>
            </p:cNvCxnSpPr>
            <p:nvPr/>
          </p:nvCxnSpPr>
          <p:spPr>
            <a:xfrm>
              <a:off x="9803259" y="24473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9" name="Straight Connector 1508">
              <a:extLst>
                <a:ext uri="{FF2B5EF4-FFF2-40B4-BE49-F238E27FC236}">
                  <a16:creationId xmlns:a16="http://schemas.microsoft.com/office/drawing/2014/main" id="{F3B5E71D-2A87-2FE9-DBFF-69C724935D3D}"/>
                </a:ext>
              </a:extLst>
            </p:cNvPr>
            <p:cNvCxnSpPr>
              <a:cxnSpLocks/>
            </p:cNvCxnSpPr>
            <p:nvPr/>
          </p:nvCxnSpPr>
          <p:spPr>
            <a:xfrm rot="-180000">
              <a:off x="9397594" y="101373"/>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0" name="Straight Connector 1509">
              <a:extLst>
                <a:ext uri="{FF2B5EF4-FFF2-40B4-BE49-F238E27FC236}">
                  <a16:creationId xmlns:a16="http://schemas.microsoft.com/office/drawing/2014/main" id="{98EA08E3-B8DB-3D0A-476D-B500F14A8C5E}"/>
                </a:ext>
              </a:extLst>
            </p:cNvPr>
            <p:cNvCxnSpPr>
              <a:cxnSpLocks/>
            </p:cNvCxnSpPr>
            <p:nvPr/>
          </p:nvCxnSpPr>
          <p:spPr>
            <a:xfrm>
              <a:off x="10069118" y="10130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11" name="Rectangle 1510">
              <a:extLst>
                <a:ext uri="{FF2B5EF4-FFF2-40B4-BE49-F238E27FC236}">
                  <a16:creationId xmlns:a16="http://schemas.microsoft.com/office/drawing/2014/main" id="{F6711A10-8957-A0B2-9294-9938859AE14C}"/>
                </a:ext>
              </a:extLst>
            </p:cNvPr>
            <p:cNvSpPr/>
            <p:nvPr/>
          </p:nvSpPr>
          <p:spPr>
            <a:xfrm rot="10800000">
              <a:off x="9845443" y="26072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2" name="Rectangle 1511">
              <a:extLst>
                <a:ext uri="{FF2B5EF4-FFF2-40B4-BE49-F238E27FC236}">
                  <a16:creationId xmlns:a16="http://schemas.microsoft.com/office/drawing/2014/main" id="{255CD3FF-1474-B153-5D44-04EA140DBA14}"/>
                </a:ext>
              </a:extLst>
            </p:cNvPr>
            <p:cNvSpPr/>
            <p:nvPr/>
          </p:nvSpPr>
          <p:spPr>
            <a:xfrm rot="10800000">
              <a:off x="9917196" y="21381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3" name="Rectangle 1512">
              <a:extLst>
                <a:ext uri="{FF2B5EF4-FFF2-40B4-BE49-F238E27FC236}">
                  <a16:creationId xmlns:a16="http://schemas.microsoft.com/office/drawing/2014/main" id="{67098195-1DDD-95FF-45F8-CCB603FF4B52}"/>
                </a:ext>
              </a:extLst>
            </p:cNvPr>
            <p:cNvSpPr/>
            <p:nvPr/>
          </p:nvSpPr>
          <p:spPr>
            <a:xfrm rot="10800000" flipV="1">
              <a:off x="9977382" y="16868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4" name="Oval 1513">
              <a:extLst>
                <a:ext uri="{FF2B5EF4-FFF2-40B4-BE49-F238E27FC236}">
                  <a16:creationId xmlns:a16="http://schemas.microsoft.com/office/drawing/2014/main" id="{B2206380-1816-6748-689A-BBA9E2719082}"/>
                </a:ext>
              </a:extLst>
            </p:cNvPr>
            <p:cNvSpPr/>
            <p:nvPr/>
          </p:nvSpPr>
          <p:spPr>
            <a:xfrm>
              <a:off x="9986906" y="11441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15" name="Straight Connector 1514">
              <a:extLst>
                <a:ext uri="{FF2B5EF4-FFF2-40B4-BE49-F238E27FC236}">
                  <a16:creationId xmlns:a16="http://schemas.microsoft.com/office/drawing/2014/main" id="{2895E872-B292-D939-B49F-786E588CAE41}"/>
                </a:ext>
              </a:extLst>
            </p:cNvPr>
            <p:cNvCxnSpPr>
              <a:cxnSpLocks/>
            </p:cNvCxnSpPr>
            <p:nvPr/>
          </p:nvCxnSpPr>
          <p:spPr>
            <a:xfrm>
              <a:off x="10070151" y="17328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6" name="Straight Connector 1515">
              <a:extLst>
                <a:ext uri="{FF2B5EF4-FFF2-40B4-BE49-F238E27FC236}">
                  <a16:creationId xmlns:a16="http://schemas.microsoft.com/office/drawing/2014/main" id="{8E19F05E-17E5-BB1F-3A7D-C837942BEBAC}"/>
                </a:ext>
              </a:extLst>
            </p:cNvPr>
            <p:cNvCxnSpPr>
              <a:cxnSpLocks/>
            </p:cNvCxnSpPr>
            <p:nvPr/>
          </p:nvCxnSpPr>
          <p:spPr>
            <a:xfrm>
              <a:off x="10151994" y="1717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7" name="Straight Connector 1516">
              <a:extLst>
                <a:ext uri="{FF2B5EF4-FFF2-40B4-BE49-F238E27FC236}">
                  <a16:creationId xmlns:a16="http://schemas.microsoft.com/office/drawing/2014/main" id="{F467817E-66A7-5138-F39D-7CCEFA667A49}"/>
                </a:ext>
              </a:extLst>
            </p:cNvPr>
            <p:cNvCxnSpPr>
              <a:cxnSpLocks/>
            </p:cNvCxnSpPr>
            <p:nvPr/>
          </p:nvCxnSpPr>
          <p:spPr>
            <a:xfrm>
              <a:off x="10151120" y="23483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8" name="Straight Connector 1517">
              <a:extLst>
                <a:ext uri="{FF2B5EF4-FFF2-40B4-BE49-F238E27FC236}">
                  <a16:creationId xmlns:a16="http://schemas.microsoft.com/office/drawing/2014/main" id="{72076434-50B3-365A-BE8E-9DEC8BFC193E}"/>
                </a:ext>
              </a:extLst>
            </p:cNvPr>
            <p:cNvCxnSpPr>
              <a:cxnSpLocks/>
            </p:cNvCxnSpPr>
            <p:nvPr/>
          </p:nvCxnSpPr>
          <p:spPr>
            <a:xfrm>
              <a:off x="10215679" y="23163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9" name="Straight Connector 1518">
              <a:extLst>
                <a:ext uri="{FF2B5EF4-FFF2-40B4-BE49-F238E27FC236}">
                  <a16:creationId xmlns:a16="http://schemas.microsoft.com/office/drawing/2014/main" id="{AF5EE1E1-29EC-3930-0CC0-7EBB3DD6BCAA}"/>
                </a:ext>
              </a:extLst>
            </p:cNvPr>
            <p:cNvCxnSpPr>
              <a:cxnSpLocks/>
            </p:cNvCxnSpPr>
            <p:nvPr/>
          </p:nvCxnSpPr>
          <p:spPr>
            <a:xfrm>
              <a:off x="10213208" y="30727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20" name="Rectangle 1519">
              <a:extLst>
                <a:ext uri="{FF2B5EF4-FFF2-40B4-BE49-F238E27FC236}">
                  <a16:creationId xmlns:a16="http://schemas.microsoft.com/office/drawing/2014/main" id="{A6804C3F-0322-3E7E-317A-08BBA8EE7A0A}"/>
                </a:ext>
              </a:extLst>
            </p:cNvPr>
            <p:cNvSpPr/>
            <p:nvPr/>
          </p:nvSpPr>
          <p:spPr>
            <a:xfrm>
              <a:off x="10115292" y="11465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21" name="Rectangle 1520">
              <a:extLst>
                <a:ext uri="{FF2B5EF4-FFF2-40B4-BE49-F238E27FC236}">
                  <a16:creationId xmlns:a16="http://schemas.microsoft.com/office/drawing/2014/main" id="{CC48A50C-89D5-8226-9116-6E4BCA5490C9}"/>
                </a:ext>
              </a:extLst>
            </p:cNvPr>
            <p:cNvSpPr/>
            <p:nvPr/>
          </p:nvSpPr>
          <p:spPr>
            <a:xfrm rot="10800000">
              <a:off x="10194501" y="15988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22" name="Rectangle 1521">
              <a:extLst>
                <a:ext uri="{FF2B5EF4-FFF2-40B4-BE49-F238E27FC236}">
                  <a16:creationId xmlns:a16="http://schemas.microsoft.com/office/drawing/2014/main" id="{962CE6F9-1035-E9C8-CED3-E8EF9C21F7B0}"/>
                </a:ext>
              </a:extLst>
            </p:cNvPr>
            <p:cNvSpPr/>
            <p:nvPr/>
          </p:nvSpPr>
          <p:spPr>
            <a:xfrm rot="10800000" flipV="1">
              <a:off x="10249112" y="20522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23" name="Oval 1522">
              <a:extLst>
                <a:ext uri="{FF2B5EF4-FFF2-40B4-BE49-F238E27FC236}">
                  <a16:creationId xmlns:a16="http://schemas.microsoft.com/office/drawing/2014/main" id="{6B3ED8E6-4820-B887-2E27-1E69A9B8C067}"/>
                </a:ext>
              </a:extLst>
            </p:cNvPr>
            <p:cNvSpPr/>
            <p:nvPr/>
          </p:nvSpPr>
          <p:spPr>
            <a:xfrm>
              <a:off x="10262854" y="25446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24" name="Straight Connector 1523">
              <a:extLst>
                <a:ext uri="{FF2B5EF4-FFF2-40B4-BE49-F238E27FC236}">
                  <a16:creationId xmlns:a16="http://schemas.microsoft.com/office/drawing/2014/main" id="{614E0FAC-6D62-602E-0724-2ED00147BC73}"/>
                </a:ext>
              </a:extLst>
            </p:cNvPr>
            <p:cNvCxnSpPr>
              <a:cxnSpLocks/>
            </p:cNvCxnSpPr>
            <p:nvPr/>
          </p:nvCxnSpPr>
          <p:spPr>
            <a:xfrm>
              <a:off x="10347679" y="24268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5" name="Straight Connector 1524">
              <a:extLst>
                <a:ext uri="{FF2B5EF4-FFF2-40B4-BE49-F238E27FC236}">
                  <a16:creationId xmlns:a16="http://schemas.microsoft.com/office/drawing/2014/main" id="{0CF7A3EB-B212-F484-B8E5-F9BF05D4A89F}"/>
                </a:ext>
              </a:extLst>
            </p:cNvPr>
            <p:cNvCxnSpPr>
              <a:cxnSpLocks/>
            </p:cNvCxnSpPr>
            <p:nvPr/>
          </p:nvCxnSpPr>
          <p:spPr>
            <a:xfrm>
              <a:off x="10409240" y="18045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6" name="Straight Connector 1525">
              <a:extLst>
                <a:ext uri="{FF2B5EF4-FFF2-40B4-BE49-F238E27FC236}">
                  <a16:creationId xmlns:a16="http://schemas.microsoft.com/office/drawing/2014/main" id="{F218007B-66BB-6DA1-9AE4-8C5C7BBA7F3C}"/>
                </a:ext>
              </a:extLst>
            </p:cNvPr>
            <p:cNvCxnSpPr>
              <a:cxnSpLocks/>
            </p:cNvCxnSpPr>
            <p:nvPr/>
          </p:nvCxnSpPr>
          <p:spPr>
            <a:xfrm>
              <a:off x="10487908" y="9568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7" name="Straight Connector 1526">
              <a:extLst>
                <a:ext uri="{FF2B5EF4-FFF2-40B4-BE49-F238E27FC236}">
                  <a16:creationId xmlns:a16="http://schemas.microsoft.com/office/drawing/2014/main" id="{57DB945C-E93D-BF13-4490-77C8B43970C6}"/>
                </a:ext>
              </a:extLst>
            </p:cNvPr>
            <p:cNvCxnSpPr>
              <a:cxnSpLocks/>
            </p:cNvCxnSpPr>
            <p:nvPr/>
          </p:nvCxnSpPr>
          <p:spPr>
            <a:xfrm>
              <a:off x="10412943" y="1804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8" name="Straight Connector 1527">
              <a:extLst>
                <a:ext uri="{FF2B5EF4-FFF2-40B4-BE49-F238E27FC236}">
                  <a16:creationId xmlns:a16="http://schemas.microsoft.com/office/drawing/2014/main" id="{680EFB62-7D31-083D-E04D-088E4759DDBD}"/>
                </a:ext>
              </a:extLst>
            </p:cNvPr>
            <p:cNvCxnSpPr>
              <a:cxnSpLocks/>
            </p:cNvCxnSpPr>
            <p:nvPr/>
          </p:nvCxnSpPr>
          <p:spPr>
            <a:xfrm>
              <a:off x="10349796" y="2422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9" name="Straight Connector 1528">
              <a:extLst>
                <a:ext uri="{FF2B5EF4-FFF2-40B4-BE49-F238E27FC236}">
                  <a16:creationId xmlns:a16="http://schemas.microsoft.com/office/drawing/2014/main" id="{915E0F60-E141-8B9C-C96A-D76EFAAA63FA}"/>
                </a:ext>
              </a:extLst>
            </p:cNvPr>
            <p:cNvCxnSpPr>
              <a:cxnSpLocks/>
            </p:cNvCxnSpPr>
            <p:nvPr/>
          </p:nvCxnSpPr>
          <p:spPr>
            <a:xfrm rot="-180000">
              <a:off x="9944131" y="9891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0" name="Straight Connector 1529">
              <a:extLst>
                <a:ext uri="{FF2B5EF4-FFF2-40B4-BE49-F238E27FC236}">
                  <a16:creationId xmlns:a16="http://schemas.microsoft.com/office/drawing/2014/main" id="{BD098D91-6F97-2A9B-D379-81CB5CBE6A7F}"/>
                </a:ext>
              </a:extLst>
            </p:cNvPr>
            <p:cNvCxnSpPr>
              <a:cxnSpLocks/>
            </p:cNvCxnSpPr>
            <p:nvPr/>
          </p:nvCxnSpPr>
          <p:spPr>
            <a:xfrm>
              <a:off x="10608854" y="9750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31" name="Rectangle 1530">
              <a:extLst>
                <a:ext uri="{FF2B5EF4-FFF2-40B4-BE49-F238E27FC236}">
                  <a16:creationId xmlns:a16="http://schemas.microsoft.com/office/drawing/2014/main" id="{0F14EE34-694B-9FEA-551B-0A73AB192070}"/>
                </a:ext>
              </a:extLst>
            </p:cNvPr>
            <p:cNvSpPr/>
            <p:nvPr/>
          </p:nvSpPr>
          <p:spPr>
            <a:xfrm rot="10800000">
              <a:off x="10385179" y="25692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32" name="Rectangle 1531">
              <a:extLst>
                <a:ext uri="{FF2B5EF4-FFF2-40B4-BE49-F238E27FC236}">
                  <a16:creationId xmlns:a16="http://schemas.microsoft.com/office/drawing/2014/main" id="{733EBA0C-6ED0-9A18-D7D8-D7BFBCA4C615}"/>
                </a:ext>
              </a:extLst>
            </p:cNvPr>
            <p:cNvSpPr/>
            <p:nvPr/>
          </p:nvSpPr>
          <p:spPr>
            <a:xfrm rot="10800000">
              <a:off x="10456932" y="21000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33" name="Rectangle 1532">
              <a:extLst>
                <a:ext uri="{FF2B5EF4-FFF2-40B4-BE49-F238E27FC236}">
                  <a16:creationId xmlns:a16="http://schemas.microsoft.com/office/drawing/2014/main" id="{EF3C9B37-A3FF-4439-C78E-93E99CB627E3}"/>
                </a:ext>
              </a:extLst>
            </p:cNvPr>
            <p:cNvSpPr/>
            <p:nvPr/>
          </p:nvSpPr>
          <p:spPr>
            <a:xfrm rot="10800000" flipV="1">
              <a:off x="10517118" y="16487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34" name="Oval 1533">
              <a:extLst>
                <a:ext uri="{FF2B5EF4-FFF2-40B4-BE49-F238E27FC236}">
                  <a16:creationId xmlns:a16="http://schemas.microsoft.com/office/drawing/2014/main" id="{57CE9CFE-077B-494D-174C-2C62BA0425E4}"/>
                </a:ext>
              </a:extLst>
            </p:cNvPr>
            <p:cNvSpPr/>
            <p:nvPr/>
          </p:nvSpPr>
          <p:spPr>
            <a:xfrm>
              <a:off x="10529817" y="11060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35" name="Straight Connector 1534">
              <a:extLst>
                <a:ext uri="{FF2B5EF4-FFF2-40B4-BE49-F238E27FC236}">
                  <a16:creationId xmlns:a16="http://schemas.microsoft.com/office/drawing/2014/main" id="{BE14D5A2-4F9C-6AD0-CA96-E211B66FEAC9}"/>
                </a:ext>
              </a:extLst>
            </p:cNvPr>
            <p:cNvCxnSpPr>
              <a:cxnSpLocks/>
            </p:cNvCxnSpPr>
            <p:nvPr/>
          </p:nvCxnSpPr>
          <p:spPr>
            <a:xfrm>
              <a:off x="10609887" y="16948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6" name="Straight Connector 1535">
              <a:extLst>
                <a:ext uri="{FF2B5EF4-FFF2-40B4-BE49-F238E27FC236}">
                  <a16:creationId xmlns:a16="http://schemas.microsoft.com/office/drawing/2014/main" id="{34C49A8D-AC06-3BD9-B040-3907CD2A9327}"/>
                </a:ext>
              </a:extLst>
            </p:cNvPr>
            <p:cNvCxnSpPr>
              <a:cxnSpLocks/>
            </p:cNvCxnSpPr>
            <p:nvPr/>
          </p:nvCxnSpPr>
          <p:spPr>
            <a:xfrm>
              <a:off x="10691730" y="16798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7" name="Straight Connector 1536">
              <a:extLst>
                <a:ext uri="{FF2B5EF4-FFF2-40B4-BE49-F238E27FC236}">
                  <a16:creationId xmlns:a16="http://schemas.microsoft.com/office/drawing/2014/main" id="{6C63F315-2740-0A2C-DBBF-4A61FF4BCA63}"/>
                </a:ext>
              </a:extLst>
            </p:cNvPr>
            <p:cNvCxnSpPr>
              <a:cxnSpLocks/>
            </p:cNvCxnSpPr>
            <p:nvPr/>
          </p:nvCxnSpPr>
          <p:spPr>
            <a:xfrm>
              <a:off x="10690856" y="23103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8" name="Straight Connector 1537">
              <a:extLst>
                <a:ext uri="{FF2B5EF4-FFF2-40B4-BE49-F238E27FC236}">
                  <a16:creationId xmlns:a16="http://schemas.microsoft.com/office/drawing/2014/main" id="{AA2DFF99-98CB-339A-BDD7-DB970AAD6EDA}"/>
                </a:ext>
              </a:extLst>
            </p:cNvPr>
            <p:cNvCxnSpPr>
              <a:cxnSpLocks/>
            </p:cNvCxnSpPr>
            <p:nvPr/>
          </p:nvCxnSpPr>
          <p:spPr>
            <a:xfrm>
              <a:off x="10755415" y="22783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9" name="Straight Connector 1538">
              <a:extLst>
                <a:ext uri="{FF2B5EF4-FFF2-40B4-BE49-F238E27FC236}">
                  <a16:creationId xmlns:a16="http://schemas.microsoft.com/office/drawing/2014/main" id="{A54DE3D5-FA5C-6007-FEBC-CB0F71DDF529}"/>
                </a:ext>
              </a:extLst>
            </p:cNvPr>
            <p:cNvCxnSpPr>
              <a:cxnSpLocks/>
            </p:cNvCxnSpPr>
            <p:nvPr/>
          </p:nvCxnSpPr>
          <p:spPr>
            <a:xfrm>
              <a:off x="10752944" y="30346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40" name="Rectangle 1539">
              <a:extLst>
                <a:ext uri="{FF2B5EF4-FFF2-40B4-BE49-F238E27FC236}">
                  <a16:creationId xmlns:a16="http://schemas.microsoft.com/office/drawing/2014/main" id="{575004A8-611C-9A5F-1255-15B5D523DBE6}"/>
                </a:ext>
              </a:extLst>
            </p:cNvPr>
            <p:cNvSpPr/>
            <p:nvPr/>
          </p:nvSpPr>
          <p:spPr>
            <a:xfrm>
              <a:off x="10655028" y="11085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41" name="Rectangle 1540">
              <a:extLst>
                <a:ext uri="{FF2B5EF4-FFF2-40B4-BE49-F238E27FC236}">
                  <a16:creationId xmlns:a16="http://schemas.microsoft.com/office/drawing/2014/main" id="{B9AC4849-53A8-AFC3-0C07-4A280627EE72}"/>
                </a:ext>
              </a:extLst>
            </p:cNvPr>
            <p:cNvSpPr/>
            <p:nvPr/>
          </p:nvSpPr>
          <p:spPr>
            <a:xfrm rot="10800000">
              <a:off x="10734237" y="15607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42" name="Rectangle 1541">
              <a:extLst>
                <a:ext uri="{FF2B5EF4-FFF2-40B4-BE49-F238E27FC236}">
                  <a16:creationId xmlns:a16="http://schemas.microsoft.com/office/drawing/2014/main" id="{7C7C5AAF-EAE9-070B-354C-FE8251FD7528}"/>
                </a:ext>
              </a:extLst>
            </p:cNvPr>
            <p:cNvSpPr/>
            <p:nvPr/>
          </p:nvSpPr>
          <p:spPr>
            <a:xfrm rot="10800000" flipV="1">
              <a:off x="10788848" y="20141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43" name="Oval 1542">
              <a:extLst>
                <a:ext uri="{FF2B5EF4-FFF2-40B4-BE49-F238E27FC236}">
                  <a16:creationId xmlns:a16="http://schemas.microsoft.com/office/drawing/2014/main" id="{314D4749-E8F6-DB2E-EB3C-DE61189AE725}"/>
                </a:ext>
              </a:extLst>
            </p:cNvPr>
            <p:cNvSpPr/>
            <p:nvPr/>
          </p:nvSpPr>
          <p:spPr>
            <a:xfrm>
              <a:off x="10802590" y="25066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44" name="Straight Connector 1543">
              <a:extLst>
                <a:ext uri="{FF2B5EF4-FFF2-40B4-BE49-F238E27FC236}">
                  <a16:creationId xmlns:a16="http://schemas.microsoft.com/office/drawing/2014/main" id="{740D9CF7-C18A-645C-E23C-315B71CDF3F6}"/>
                </a:ext>
              </a:extLst>
            </p:cNvPr>
            <p:cNvCxnSpPr>
              <a:cxnSpLocks/>
            </p:cNvCxnSpPr>
            <p:nvPr/>
          </p:nvCxnSpPr>
          <p:spPr>
            <a:xfrm>
              <a:off x="10887415" y="23887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5" name="Straight Connector 1544">
              <a:extLst>
                <a:ext uri="{FF2B5EF4-FFF2-40B4-BE49-F238E27FC236}">
                  <a16:creationId xmlns:a16="http://schemas.microsoft.com/office/drawing/2014/main" id="{17975608-3E5D-EE4F-97A9-27F37496C165}"/>
                </a:ext>
              </a:extLst>
            </p:cNvPr>
            <p:cNvCxnSpPr>
              <a:cxnSpLocks/>
            </p:cNvCxnSpPr>
            <p:nvPr/>
          </p:nvCxnSpPr>
          <p:spPr>
            <a:xfrm>
              <a:off x="10948976" y="17664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6" name="Straight Connector 1545">
              <a:extLst>
                <a:ext uri="{FF2B5EF4-FFF2-40B4-BE49-F238E27FC236}">
                  <a16:creationId xmlns:a16="http://schemas.microsoft.com/office/drawing/2014/main" id="{6947EDF2-2F4B-AD31-5E28-333FE421381F}"/>
                </a:ext>
              </a:extLst>
            </p:cNvPr>
            <p:cNvCxnSpPr>
              <a:cxnSpLocks/>
            </p:cNvCxnSpPr>
            <p:nvPr/>
          </p:nvCxnSpPr>
          <p:spPr>
            <a:xfrm>
              <a:off x="11027644" y="91879"/>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7" name="Straight Connector 1546">
              <a:extLst>
                <a:ext uri="{FF2B5EF4-FFF2-40B4-BE49-F238E27FC236}">
                  <a16:creationId xmlns:a16="http://schemas.microsoft.com/office/drawing/2014/main" id="{80DF42DA-9760-0024-F3CE-11B02E87D855}"/>
                </a:ext>
              </a:extLst>
            </p:cNvPr>
            <p:cNvCxnSpPr>
              <a:cxnSpLocks/>
            </p:cNvCxnSpPr>
            <p:nvPr/>
          </p:nvCxnSpPr>
          <p:spPr>
            <a:xfrm>
              <a:off x="10952679" y="17664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8" name="Straight Connector 1547">
              <a:extLst>
                <a:ext uri="{FF2B5EF4-FFF2-40B4-BE49-F238E27FC236}">
                  <a16:creationId xmlns:a16="http://schemas.microsoft.com/office/drawing/2014/main" id="{C00C585A-EB40-3FFB-154F-70378DFA7262}"/>
                </a:ext>
              </a:extLst>
            </p:cNvPr>
            <p:cNvCxnSpPr>
              <a:cxnSpLocks/>
            </p:cNvCxnSpPr>
            <p:nvPr/>
          </p:nvCxnSpPr>
          <p:spPr>
            <a:xfrm>
              <a:off x="10889532" y="23847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9" name="Straight Connector 1548">
              <a:extLst>
                <a:ext uri="{FF2B5EF4-FFF2-40B4-BE49-F238E27FC236}">
                  <a16:creationId xmlns:a16="http://schemas.microsoft.com/office/drawing/2014/main" id="{8CC11974-9EA8-88F0-AD27-A65966448F0F}"/>
                </a:ext>
              </a:extLst>
            </p:cNvPr>
            <p:cNvCxnSpPr>
              <a:cxnSpLocks/>
            </p:cNvCxnSpPr>
            <p:nvPr/>
          </p:nvCxnSpPr>
          <p:spPr>
            <a:xfrm rot="-180000">
              <a:off x="10483867" y="95113"/>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0" name="Straight Connector 1549">
              <a:extLst>
                <a:ext uri="{FF2B5EF4-FFF2-40B4-BE49-F238E27FC236}">
                  <a16:creationId xmlns:a16="http://schemas.microsoft.com/office/drawing/2014/main" id="{4AA332C2-5223-7D6D-91C0-D63FF574CB4D}"/>
                </a:ext>
              </a:extLst>
            </p:cNvPr>
            <p:cNvCxnSpPr>
              <a:cxnSpLocks/>
            </p:cNvCxnSpPr>
            <p:nvPr/>
          </p:nvCxnSpPr>
          <p:spPr>
            <a:xfrm>
              <a:off x="11148590" y="9369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51" name="Rectangle 1550">
              <a:extLst>
                <a:ext uri="{FF2B5EF4-FFF2-40B4-BE49-F238E27FC236}">
                  <a16:creationId xmlns:a16="http://schemas.microsoft.com/office/drawing/2014/main" id="{4A942850-9D5A-BB66-9C3C-24344D046C76}"/>
                </a:ext>
              </a:extLst>
            </p:cNvPr>
            <p:cNvSpPr/>
            <p:nvPr/>
          </p:nvSpPr>
          <p:spPr>
            <a:xfrm rot="10800000">
              <a:off x="10924915" y="25311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52" name="Rectangle 1551">
              <a:extLst>
                <a:ext uri="{FF2B5EF4-FFF2-40B4-BE49-F238E27FC236}">
                  <a16:creationId xmlns:a16="http://schemas.microsoft.com/office/drawing/2014/main" id="{BCE209E8-271E-7E82-60E0-AE58D652664A}"/>
                </a:ext>
              </a:extLst>
            </p:cNvPr>
            <p:cNvSpPr/>
            <p:nvPr/>
          </p:nvSpPr>
          <p:spPr>
            <a:xfrm rot="10800000">
              <a:off x="10996668" y="20620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53" name="Rectangle 1552">
              <a:extLst>
                <a:ext uri="{FF2B5EF4-FFF2-40B4-BE49-F238E27FC236}">
                  <a16:creationId xmlns:a16="http://schemas.microsoft.com/office/drawing/2014/main" id="{871945CB-8E48-9390-B55E-4ABFA18E4C56}"/>
                </a:ext>
              </a:extLst>
            </p:cNvPr>
            <p:cNvSpPr/>
            <p:nvPr/>
          </p:nvSpPr>
          <p:spPr>
            <a:xfrm rot="10800000" flipV="1">
              <a:off x="11056854" y="16107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54" name="Oval 1553">
              <a:extLst>
                <a:ext uri="{FF2B5EF4-FFF2-40B4-BE49-F238E27FC236}">
                  <a16:creationId xmlns:a16="http://schemas.microsoft.com/office/drawing/2014/main" id="{E0C1A53C-A892-E869-1E3A-8B94734072EC}"/>
                </a:ext>
              </a:extLst>
            </p:cNvPr>
            <p:cNvSpPr/>
            <p:nvPr/>
          </p:nvSpPr>
          <p:spPr>
            <a:xfrm>
              <a:off x="11069553" y="10680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55" name="Straight Connector 1554">
              <a:extLst>
                <a:ext uri="{FF2B5EF4-FFF2-40B4-BE49-F238E27FC236}">
                  <a16:creationId xmlns:a16="http://schemas.microsoft.com/office/drawing/2014/main" id="{F0B7B501-2F06-9020-E12D-06D41841F1F4}"/>
                </a:ext>
              </a:extLst>
            </p:cNvPr>
            <p:cNvCxnSpPr>
              <a:cxnSpLocks/>
            </p:cNvCxnSpPr>
            <p:nvPr/>
          </p:nvCxnSpPr>
          <p:spPr>
            <a:xfrm>
              <a:off x="11149623" y="16567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6" name="Straight Connector 1555">
              <a:extLst>
                <a:ext uri="{FF2B5EF4-FFF2-40B4-BE49-F238E27FC236}">
                  <a16:creationId xmlns:a16="http://schemas.microsoft.com/office/drawing/2014/main" id="{B0D2F693-44A2-F51C-2949-AEE59318B423}"/>
                </a:ext>
              </a:extLst>
            </p:cNvPr>
            <p:cNvCxnSpPr>
              <a:cxnSpLocks/>
            </p:cNvCxnSpPr>
            <p:nvPr/>
          </p:nvCxnSpPr>
          <p:spPr>
            <a:xfrm>
              <a:off x="11231466" y="16418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7" name="Straight Connector 1556">
              <a:extLst>
                <a:ext uri="{FF2B5EF4-FFF2-40B4-BE49-F238E27FC236}">
                  <a16:creationId xmlns:a16="http://schemas.microsoft.com/office/drawing/2014/main" id="{AEDC59FA-5CED-8EAE-F973-C69D30951834}"/>
                </a:ext>
              </a:extLst>
            </p:cNvPr>
            <p:cNvCxnSpPr>
              <a:cxnSpLocks/>
            </p:cNvCxnSpPr>
            <p:nvPr/>
          </p:nvCxnSpPr>
          <p:spPr>
            <a:xfrm>
              <a:off x="11230592" y="22722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8" name="Straight Connector 1557">
              <a:extLst>
                <a:ext uri="{FF2B5EF4-FFF2-40B4-BE49-F238E27FC236}">
                  <a16:creationId xmlns:a16="http://schemas.microsoft.com/office/drawing/2014/main" id="{D23BCD74-B658-2A4D-3350-0A4DDEC7CC6C}"/>
                </a:ext>
              </a:extLst>
            </p:cNvPr>
            <p:cNvCxnSpPr>
              <a:cxnSpLocks/>
            </p:cNvCxnSpPr>
            <p:nvPr/>
          </p:nvCxnSpPr>
          <p:spPr>
            <a:xfrm>
              <a:off x="11295151" y="22402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9" name="Straight Connector 1558">
              <a:extLst>
                <a:ext uri="{FF2B5EF4-FFF2-40B4-BE49-F238E27FC236}">
                  <a16:creationId xmlns:a16="http://schemas.microsoft.com/office/drawing/2014/main" id="{40FC6621-DDDC-C7FC-AD3E-CA33421A3961}"/>
                </a:ext>
              </a:extLst>
            </p:cNvPr>
            <p:cNvCxnSpPr>
              <a:cxnSpLocks/>
            </p:cNvCxnSpPr>
            <p:nvPr/>
          </p:nvCxnSpPr>
          <p:spPr>
            <a:xfrm>
              <a:off x="11292680" y="29966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60" name="Rectangle 1559">
              <a:extLst>
                <a:ext uri="{FF2B5EF4-FFF2-40B4-BE49-F238E27FC236}">
                  <a16:creationId xmlns:a16="http://schemas.microsoft.com/office/drawing/2014/main" id="{589E353B-452E-FC41-487B-2B36143A71F1}"/>
                </a:ext>
              </a:extLst>
            </p:cNvPr>
            <p:cNvSpPr/>
            <p:nvPr/>
          </p:nvSpPr>
          <p:spPr>
            <a:xfrm>
              <a:off x="11194764" y="10704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1" name="Rectangle 1560">
              <a:extLst>
                <a:ext uri="{FF2B5EF4-FFF2-40B4-BE49-F238E27FC236}">
                  <a16:creationId xmlns:a16="http://schemas.microsoft.com/office/drawing/2014/main" id="{7ECA2C31-77FE-2078-DAAF-B610208A773E}"/>
                </a:ext>
              </a:extLst>
            </p:cNvPr>
            <p:cNvSpPr/>
            <p:nvPr/>
          </p:nvSpPr>
          <p:spPr>
            <a:xfrm rot="10800000">
              <a:off x="11273973" y="15227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2" name="Rectangle 1561">
              <a:extLst>
                <a:ext uri="{FF2B5EF4-FFF2-40B4-BE49-F238E27FC236}">
                  <a16:creationId xmlns:a16="http://schemas.microsoft.com/office/drawing/2014/main" id="{08FDCD29-3654-83F4-4C93-1EE76EBCF1B3}"/>
                </a:ext>
              </a:extLst>
            </p:cNvPr>
            <p:cNvSpPr/>
            <p:nvPr/>
          </p:nvSpPr>
          <p:spPr>
            <a:xfrm rot="10800000" flipV="1">
              <a:off x="11328584" y="19761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3" name="Oval 1562">
              <a:extLst>
                <a:ext uri="{FF2B5EF4-FFF2-40B4-BE49-F238E27FC236}">
                  <a16:creationId xmlns:a16="http://schemas.microsoft.com/office/drawing/2014/main" id="{A0BABFE4-09D2-4BB1-74B7-A6F8E9AA16B6}"/>
                </a:ext>
              </a:extLst>
            </p:cNvPr>
            <p:cNvSpPr/>
            <p:nvPr/>
          </p:nvSpPr>
          <p:spPr>
            <a:xfrm>
              <a:off x="11342326" y="24685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64" name="Straight Connector 1563">
              <a:extLst>
                <a:ext uri="{FF2B5EF4-FFF2-40B4-BE49-F238E27FC236}">
                  <a16:creationId xmlns:a16="http://schemas.microsoft.com/office/drawing/2014/main" id="{CD248363-64BC-8EEF-A997-71CFC059956E}"/>
                </a:ext>
              </a:extLst>
            </p:cNvPr>
            <p:cNvCxnSpPr>
              <a:cxnSpLocks/>
            </p:cNvCxnSpPr>
            <p:nvPr/>
          </p:nvCxnSpPr>
          <p:spPr>
            <a:xfrm>
              <a:off x="11427151" y="23507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5" name="Straight Connector 1564">
              <a:extLst>
                <a:ext uri="{FF2B5EF4-FFF2-40B4-BE49-F238E27FC236}">
                  <a16:creationId xmlns:a16="http://schemas.microsoft.com/office/drawing/2014/main" id="{7C803B7D-622A-2AFB-AA33-BA3C76B9F9F5}"/>
                </a:ext>
              </a:extLst>
            </p:cNvPr>
            <p:cNvCxnSpPr>
              <a:cxnSpLocks/>
            </p:cNvCxnSpPr>
            <p:nvPr/>
          </p:nvCxnSpPr>
          <p:spPr>
            <a:xfrm>
              <a:off x="11488712" y="17284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6" name="Straight Connector 1565">
              <a:extLst>
                <a:ext uri="{FF2B5EF4-FFF2-40B4-BE49-F238E27FC236}">
                  <a16:creationId xmlns:a16="http://schemas.microsoft.com/office/drawing/2014/main" id="{52BA4580-5256-0047-75E5-3B1E094DE820}"/>
                </a:ext>
              </a:extLst>
            </p:cNvPr>
            <p:cNvCxnSpPr>
              <a:cxnSpLocks/>
            </p:cNvCxnSpPr>
            <p:nvPr/>
          </p:nvCxnSpPr>
          <p:spPr>
            <a:xfrm>
              <a:off x="11567380" y="8807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7" name="Straight Connector 1566">
              <a:extLst>
                <a:ext uri="{FF2B5EF4-FFF2-40B4-BE49-F238E27FC236}">
                  <a16:creationId xmlns:a16="http://schemas.microsoft.com/office/drawing/2014/main" id="{5640F464-0871-F9F3-FB7D-63E0BFEE8A02}"/>
                </a:ext>
              </a:extLst>
            </p:cNvPr>
            <p:cNvCxnSpPr>
              <a:cxnSpLocks/>
            </p:cNvCxnSpPr>
            <p:nvPr/>
          </p:nvCxnSpPr>
          <p:spPr>
            <a:xfrm>
              <a:off x="11492415" y="17284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8" name="Straight Connector 1567">
              <a:extLst>
                <a:ext uri="{FF2B5EF4-FFF2-40B4-BE49-F238E27FC236}">
                  <a16:creationId xmlns:a16="http://schemas.microsoft.com/office/drawing/2014/main" id="{F089DCB9-6E60-AD94-BD5B-7773DC1607B7}"/>
                </a:ext>
              </a:extLst>
            </p:cNvPr>
            <p:cNvCxnSpPr>
              <a:cxnSpLocks/>
            </p:cNvCxnSpPr>
            <p:nvPr/>
          </p:nvCxnSpPr>
          <p:spPr>
            <a:xfrm>
              <a:off x="11429268" y="2346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9" name="Straight Connector 1568">
              <a:extLst>
                <a:ext uri="{FF2B5EF4-FFF2-40B4-BE49-F238E27FC236}">
                  <a16:creationId xmlns:a16="http://schemas.microsoft.com/office/drawing/2014/main" id="{F1F862BE-3F80-BF33-F8B6-14C02D353AE2}"/>
                </a:ext>
              </a:extLst>
            </p:cNvPr>
            <p:cNvCxnSpPr>
              <a:cxnSpLocks/>
            </p:cNvCxnSpPr>
            <p:nvPr/>
          </p:nvCxnSpPr>
          <p:spPr>
            <a:xfrm rot="-180000">
              <a:off x="11023603" y="9130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0" name="Straight Connector 1569">
              <a:extLst>
                <a:ext uri="{FF2B5EF4-FFF2-40B4-BE49-F238E27FC236}">
                  <a16:creationId xmlns:a16="http://schemas.microsoft.com/office/drawing/2014/main" id="{D1FD86AD-3737-D10F-C0B6-B97F025C1057}"/>
                </a:ext>
              </a:extLst>
            </p:cNvPr>
            <p:cNvCxnSpPr>
              <a:cxnSpLocks/>
            </p:cNvCxnSpPr>
            <p:nvPr/>
          </p:nvCxnSpPr>
          <p:spPr>
            <a:xfrm>
              <a:off x="11688326" y="8989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71" name="Rectangle 1570">
              <a:extLst>
                <a:ext uri="{FF2B5EF4-FFF2-40B4-BE49-F238E27FC236}">
                  <a16:creationId xmlns:a16="http://schemas.microsoft.com/office/drawing/2014/main" id="{D5C6E34B-8AF8-6623-BFF4-E378ADF47165}"/>
                </a:ext>
              </a:extLst>
            </p:cNvPr>
            <p:cNvSpPr/>
            <p:nvPr/>
          </p:nvSpPr>
          <p:spPr>
            <a:xfrm rot="10800000">
              <a:off x="11464651" y="24931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2" name="Rectangle 1571">
              <a:extLst>
                <a:ext uri="{FF2B5EF4-FFF2-40B4-BE49-F238E27FC236}">
                  <a16:creationId xmlns:a16="http://schemas.microsoft.com/office/drawing/2014/main" id="{46310D7A-EAC8-FB70-993E-55E97866292A}"/>
                </a:ext>
              </a:extLst>
            </p:cNvPr>
            <p:cNvSpPr/>
            <p:nvPr/>
          </p:nvSpPr>
          <p:spPr>
            <a:xfrm rot="10800000">
              <a:off x="11536404" y="20239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3" name="Rectangle 1572">
              <a:extLst>
                <a:ext uri="{FF2B5EF4-FFF2-40B4-BE49-F238E27FC236}">
                  <a16:creationId xmlns:a16="http://schemas.microsoft.com/office/drawing/2014/main" id="{FEF582BF-29D9-2BEC-A9CA-214A3B6F3A92}"/>
                </a:ext>
              </a:extLst>
            </p:cNvPr>
            <p:cNvSpPr/>
            <p:nvPr/>
          </p:nvSpPr>
          <p:spPr>
            <a:xfrm rot="10800000" flipV="1">
              <a:off x="11596590" y="15726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4" name="Oval 1573">
              <a:extLst>
                <a:ext uri="{FF2B5EF4-FFF2-40B4-BE49-F238E27FC236}">
                  <a16:creationId xmlns:a16="http://schemas.microsoft.com/office/drawing/2014/main" id="{DAA28B41-ED42-D0B3-043B-ABEC133A2B37}"/>
                </a:ext>
              </a:extLst>
            </p:cNvPr>
            <p:cNvSpPr/>
            <p:nvPr/>
          </p:nvSpPr>
          <p:spPr>
            <a:xfrm>
              <a:off x="11609289" y="10299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75" name="Straight Connector 1574">
              <a:extLst>
                <a:ext uri="{FF2B5EF4-FFF2-40B4-BE49-F238E27FC236}">
                  <a16:creationId xmlns:a16="http://schemas.microsoft.com/office/drawing/2014/main" id="{68DBEE7D-BDCB-79A1-8AB8-9F7184D65651}"/>
                </a:ext>
              </a:extLst>
            </p:cNvPr>
            <p:cNvCxnSpPr>
              <a:cxnSpLocks/>
            </p:cNvCxnSpPr>
            <p:nvPr/>
          </p:nvCxnSpPr>
          <p:spPr>
            <a:xfrm>
              <a:off x="11689359" y="16187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6" name="Straight Connector 1575">
              <a:extLst>
                <a:ext uri="{FF2B5EF4-FFF2-40B4-BE49-F238E27FC236}">
                  <a16:creationId xmlns:a16="http://schemas.microsoft.com/office/drawing/2014/main" id="{58FB5E73-AF93-2E92-A039-89FD9F277BDB}"/>
                </a:ext>
              </a:extLst>
            </p:cNvPr>
            <p:cNvCxnSpPr>
              <a:cxnSpLocks/>
            </p:cNvCxnSpPr>
            <p:nvPr/>
          </p:nvCxnSpPr>
          <p:spPr>
            <a:xfrm>
              <a:off x="11771202" y="1603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7" name="Straight Connector 1576">
              <a:extLst>
                <a:ext uri="{FF2B5EF4-FFF2-40B4-BE49-F238E27FC236}">
                  <a16:creationId xmlns:a16="http://schemas.microsoft.com/office/drawing/2014/main" id="{74824B70-262C-1E93-7643-A0C8BEB3FD12}"/>
                </a:ext>
              </a:extLst>
            </p:cNvPr>
            <p:cNvCxnSpPr>
              <a:cxnSpLocks/>
            </p:cNvCxnSpPr>
            <p:nvPr/>
          </p:nvCxnSpPr>
          <p:spPr>
            <a:xfrm>
              <a:off x="11770328" y="22342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8" name="Straight Connector 1577">
              <a:extLst>
                <a:ext uri="{FF2B5EF4-FFF2-40B4-BE49-F238E27FC236}">
                  <a16:creationId xmlns:a16="http://schemas.microsoft.com/office/drawing/2014/main" id="{23F1C760-DD51-D168-696F-1586971259C7}"/>
                </a:ext>
              </a:extLst>
            </p:cNvPr>
            <p:cNvCxnSpPr>
              <a:cxnSpLocks/>
            </p:cNvCxnSpPr>
            <p:nvPr/>
          </p:nvCxnSpPr>
          <p:spPr>
            <a:xfrm>
              <a:off x="11834887" y="22022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9" name="Straight Connector 1578">
              <a:extLst>
                <a:ext uri="{FF2B5EF4-FFF2-40B4-BE49-F238E27FC236}">
                  <a16:creationId xmlns:a16="http://schemas.microsoft.com/office/drawing/2014/main" id="{D635F9A9-EDBF-760F-0ABC-FF1CD4AA52D4}"/>
                </a:ext>
              </a:extLst>
            </p:cNvPr>
            <p:cNvCxnSpPr>
              <a:cxnSpLocks/>
            </p:cNvCxnSpPr>
            <p:nvPr/>
          </p:nvCxnSpPr>
          <p:spPr>
            <a:xfrm>
              <a:off x="11832416" y="29585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80" name="Rectangle 1579">
              <a:extLst>
                <a:ext uri="{FF2B5EF4-FFF2-40B4-BE49-F238E27FC236}">
                  <a16:creationId xmlns:a16="http://schemas.microsoft.com/office/drawing/2014/main" id="{A4515651-1929-741B-A707-9781482B9953}"/>
                </a:ext>
              </a:extLst>
            </p:cNvPr>
            <p:cNvSpPr/>
            <p:nvPr/>
          </p:nvSpPr>
          <p:spPr>
            <a:xfrm>
              <a:off x="11734500" y="10324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1" name="Rectangle 1580">
              <a:extLst>
                <a:ext uri="{FF2B5EF4-FFF2-40B4-BE49-F238E27FC236}">
                  <a16:creationId xmlns:a16="http://schemas.microsoft.com/office/drawing/2014/main" id="{CF81FF90-EEFC-60FF-3CDE-1EFD10D109C2}"/>
                </a:ext>
              </a:extLst>
            </p:cNvPr>
            <p:cNvSpPr/>
            <p:nvPr/>
          </p:nvSpPr>
          <p:spPr>
            <a:xfrm rot="10800000">
              <a:off x="11813709" y="14846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2" name="Rectangle 1581">
              <a:extLst>
                <a:ext uri="{FF2B5EF4-FFF2-40B4-BE49-F238E27FC236}">
                  <a16:creationId xmlns:a16="http://schemas.microsoft.com/office/drawing/2014/main" id="{4CD7FC43-EF1D-7B33-DD08-6CD25BE69CB4}"/>
                </a:ext>
              </a:extLst>
            </p:cNvPr>
            <p:cNvSpPr/>
            <p:nvPr/>
          </p:nvSpPr>
          <p:spPr>
            <a:xfrm rot="10800000" flipV="1">
              <a:off x="11868320" y="19380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3" name="Oval 1582">
              <a:extLst>
                <a:ext uri="{FF2B5EF4-FFF2-40B4-BE49-F238E27FC236}">
                  <a16:creationId xmlns:a16="http://schemas.microsoft.com/office/drawing/2014/main" id="{234A3EC4-D7C6-05D5-3CF7-75D74F87A880}"/>
                </a:ext>
              </a:extLst>
            </p:cNvPr>
            <p:cNvSpPr/>
            <p:nvPr/>
          </p:nvSpPr>
          <p:spPr>
            <a:xfrm>
              <a:off x="11882062" y="24305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84" name="Straight Connector 1583">
              <a:extLst>
                <a:ext uri="{FF2B5EF4-FFF2-40B4-BE49-F238E27FC236}">
                  <a16:creationId xmlns:a16="http://schemas.microsoft.com/office/drawing/2014/main" id="{B78ADDCB-AD6D-5A58-C10D-5515C0877BAD}"/>
                </a:ext>
              </a:extLst>
            </p:cNvPr>
            <p:cNvCxnSpPr>
              <a:cxnSpLocks/>
            </p:cNvCxnSpPr>
            <p:nvPr/>
          </p:nvCxnSpPr>
          <p:spPr>
            <a:xfrm>
              <a:off x="11966887" y="23126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5" name="Straight Connector 1584">
              <a:extLst>
                <a:ext uri="{FF2B5EF4-FFF2-40B4-BE49-F238E27FC236}">
                  <a16:creationId xmlns:a16="http://schemas.microsoft.com/office/drawing/2014/main" id="{8FDD5D62-F39D-9023-D906-5002EC02E822}"/>
                </a:ext>
              </a:extLst>
            </p:cNvPr>
            <p:cNvCxnSpPr>
              <a:cxnSpLocks/>
            </p:cNvCxnSpPr>
            <p:nvPr/>
          </p:nvCxnSpPr>
          <p:spPr>
            <a:xfrm>
              <a:off x="12028448" y="16903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6" name="Straight Connector 1585">
              <a:extLst>
                <a:ext uri="{FF2B5EF4-FFF2-40B4-BE49-F238E27FC236}">
                  <a16:creationId xmlns:a16="http://schemas.microsoft.com/office/drawing/2014/main" id="{02A9F8DA-3834-D728-F76C-4D469C862127}"/>
                </a:ext>
              </a:extLst>
            </p:cNvPr>
            <p:cNvCxnSpPr>
              <a:cxnSpLocks/>
            </p:cNvCxnSpPr>
            <p:nvPr/>
          </p:nvCxnSpPr>
          <p:spPr>
            <a:xfrm>
              <a:off x="12107116" y="8744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7" name="Straight Connector 1586">
              <a:extLst>
                <a:ext uri="{FF2B5EF4-FFF2-40B4-BE49-F238E27FC236}">
                  <a16:creationId xmlns:a16="http://schemas.microsoft.com/office/drawing/2014/main" id="{B74ACD66-6CC4-0C9F-67BD-2FA389E38264}"/>
                </a:ext>
              </a:extLst>
            </p:cNvPr>
            <p:cNvCxnSpPr>
              <a:cxnSpLocks/>
            </p:cNvCxnSpPr>
            <p:nvPr/>
          </p:nvCxnSpPr>
          <p:spPr>
            <a:xfrm>
              <a:off x="12032151" y="16903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8" name="Straight Connector 1587">
              <a:extLst>
                <a:ext uri="{FF2B5EF4-FFF2-40B4-BE49-F238E27FC236}">
                  <a16:creationId xmlns:a16="http://schemas.microsoft.com/office/drawing/2014/main" id="{3B7C7877-E240-995B-F0AA-77506866DDCF}"/>
                </a:ext>
              </a:extLst>
            </p:cNvPr>
            <p:cNvCxnSpPr>
              <a:cxnSpLocks/>
            </p:cNvCxnSpPr>
            <p:nvPr/>
          </p:nvCxnSpPr>
          <p:spPr>
            <a:xfrm>
              <a:off x="11969004" y="2308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9" name="Straight Connector 1588">
              <a:extLst>
                <a:ext uri="{FF2B5EF4-FFF2-40B4-BE49-F238E27FC236}">
                  <a16:creationId xmlns:a16="http://schemas.microsoft.com/office/drawing/2014/main" id="{69329D10-B70F-F234-1FC6-874795E9BEC2}"/>
                </a:ext>
              </a:extLst>
            </p:cNvPr>
            <p:cNvCxnSpPr>
              <a:cxnSpLocks/>
            </p:cNvCxnSpPr>
            <p:nvPr/>
          </p:nvCxnSpPr>
          <p:spPr>
            <a:xfrm rot="-180000">
              <a:off x="11563339" y="87503"/>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591" name="Rectangle 1590">
              <a:extLst>
                <a:ext uri="{FF2B5EF4-FFF2-40B4-BE49-F238E27FC236}">
                  <a16:creationId xmlns:a16="http://schemas.microsoft.com/office/drawing/2014/main" id="{D6C881A2-C2BE-21D0-922B-45C6C597E347}"/>
                </a:ext>
              </a:extLst>
            </p:cNvPr>
            <p:cNvSpPr/>
            <p:nvPr/>
          </p:nvSpPr>
          <p:spPr>
            <a:xfrm rot="10800000">
              <a:off x="12004386" y="251856"/>
              <a:ext cx="187613"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2" name="Rectangle 1591">
              <a:extLst>
                <a:ext uri="{FF2B5EF4-FFF2-40B4-BE49-F238E27FC236}">
                  <a16:creationId xmlns:a16="http://schemas.microsoft.com/office/drawing/2014/main" id="{44208068-C98B-6E1C-F665-C52AA22A5CCB}"/>
                </a:ext>
              </a:extLst>
            </p:cNvPr>
            <p:cNvSpPr/>
            <p:nvPr/>
          </p:nvSpPr>
          <p:spPr>
            <a:xfrm rot="10800000">
              <a:off x="12076140" y="204942"/>
              <a:ext cx="115860"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3" name="Rectangle 1592">
              <a:extLst>
                <a:ext uri="{FF2B5EF4-FFF2-40B4-BE49-F238E27FC236}">
                  <a16:creationId xmlns:a16="http://schemas.microsoft.com/office/drawing/2014/main" id="{0F36C5F8-1DC1-30D3-1B90-7CDDB41D719E}"/>
                </a:ext>
              </a:extLst>
            </p:cNvPr>
            <p:cNvSpPr/>
            <p:nvPr/>
          </p:nvSpPr>
          <p:spPr>
            <a:xfrm rot="10800000" flipV="1">
              <a:off x="12136326" y="159810"/>
              <a:ext cx="55674"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4" name="Oval 1593">
              <a:extLst>
                <a:ext uri="{FF2B5EF4-FFF2-40B4-BE49-F238E27FC236}">
                  <a16:creationId xmlns:a16="http://schemas.microsoft.com/office/drawing/2014/main" id="{AC13D56E-A426-C744-8779-CD7F4AAF4D7D}"/>
                </a:ext>
              </a:extLst>
            </p:cNvPr>
            <p:cNvSpPr/>
            <p:nvPr/>
          </p:nvSpPr>
          <p:spPr>
            <a:xfrm>
              <a:off x="12149025" y="10554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09" name="Straight Connector 1608">
              <a:extLst>
                <a:ext uri="{FF2B5EF4-FFF2-40B4-BE49-F238E27FC236}">
                  <a16:creationId xmlns:a16="http://schemas.microsoft.com/office/drawing/2014/main" id="{DA3D7581-4C76-EB43-006D-773C94E175D0}"/>
                </a:ext>
              </a:extLst>
            </p:cNvPr>
            <p:cNvCxnSpPr>
              <a:cxnSpLocks/>
            </p:cNvCxnSpPr>
            <p:nvPr/>
          </p:nvCxnSpPr>
          <p:spPr>
            <a:xfrm>
              <a:off x="12102983" y="93291"/>
              <a:ext cx="89017"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2428" name="Title 2427">
            <a:extLst>
              <a:ext uri="{FF2B5EF4-FFF2-40B4-BE49-F238E27FC236}">
                <a16:creationId xmlns:a16="http://schemas.microsoft.com/office/drawing/2014/main" id="{E832E8DB-7508-CC72-1CB3-49A9E9C44AE4}"/>
              </a:ext>
            </a:extLst>
          </p:cNvPr>
          <p:cNvSpPr txBox="1">
            <a:spLocks noGrp="1"/>
          </p:cNvSpPr>
          <p:nvPr>
            <p:ph type="title" idx="4294967295"/>
          </p:nvPr>
        </p:nvSpPr>
        <p:spPr>
          <a:xfrm>
            <a:off x="1859808" y="688685"/>
            <a:ext cx="8472383" cy="95410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519B"/>
                </a:solidFill>
                <a:effectLst/>
                <a:uLnTx/>
                <a:uFillTx/>
                <a:latin typeface="+mn-lt"/>
                <a:ea typeface="+mn-ea"/>
                <a:cs typeface="+mn-cs"/>
              </a:rPr>
              <a:t>Centers for Medicare &amp; Medicaid Services (CMS)</a:t>
            </a:r>
            <a:br>
              <a:rPr kumimoji="0" lang="en-US" sz="2800" b="1" i="0" u="none" strike="noStrike" kern="1200" cap="none" spc="0" normalizeH="0" baseline="0" noProof="0" dirty="0">
                <a:ln>
                  <a:noFill/>
                </a:ln>
                <a:solidFill>
                  <a:srgbClr val="00519B"/>
                </a:solidFill>
                <a:effectLst/>
                <a:uLnTx/>
                <a:uFillTx/>
                <a:latin typeface="+mn-lt"/>
                <a:ea typeface="+mn-ea"/>
                <a:cs typeface="+mn-cs"/>
              </a:rPr>
            </a:br>
            <a:r>
              <a:rPr kumimoji="0" lang="en-US" sz="2800" b="1" i="0" u="none" strike="noStrike" kern="1200" cap="none" spc="0" normalizeH="0" baseline="0" noProof="0" dirty="0">
                <a:ln>
                  <a:noFill/>
                </a:ln>
                <a:solidFill>
                  <a:srgbClr val="00519B"/>
                </a:solidFill>
                <a:effectLst/>
                <a:uLnTx/>
                <a:uFillTx/>
                <a:latin typeface="+mn-lt"/>
                <a:ea typeface="+mn-ea"/>
                <a:cs typeface="+mn-cs"/>
              </a:rPr>
              <a:t>Tribal Affairs Awareness Campaign </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17" name="TextBox 16">
            <a:extLst>
              <a:ext uri="{FF2B5EF4-FFF2-40B4-BE49-F238E27FC236}">
                <a16:creationId xmlns:a16="http://schemas.microsoft.com/office/drawing/2014/main" id="{0DE1E266-2053-567D-EF0D-763C1BD6C923}"/>
              </a:ext>
            </a:extLst>
          </p:cNvPr>
          <p:cNvSpPr txBox="1"/>
          <p:nvPr/>
        </p:nvSpPr>
        <p:spPr>
          <a:xfrm>
            <a:off x="-19050" y="1642792"/>
            <a:ext cx="2263243" cy="830997"/>
          </a:xfrm>
          <a:prstGeom prst="rect">
            <a:avLst/>
          </a:prstGeom>
          <a:noFill/>
        </p:spPr>
        <p:txBody>
          <a:bodyPr wrap="square">
            <a:spAutoFit/>
          </a:bodyPr>
          <a:lstStyle/>
          <a:p>
            <a:pPr algn="r"/>
            <a:r>
              <a:rPr lang="en-US" sz="1600" b="1" dirty="0">
                <a:solidFill>
                  <a:srgbClr val="1C4E9D"/>
                </a:solidFill>
              </a:rPr>
              <a:t>Who created this campaign and how can I get help</a:t>
            </a:r>
            <a:r>
              <a:rPr lang="en-US" sz="1600" b="1" i="0" dirty="0">
                <a:solidFill>
                  <a:srgbClr val="1C4E9D"/>
                </a:solidFill>
                <a:effectLst/>
              </a:rPr>
              <a:t>?</a:t>
            </a:r>
          </a:p>
        </p:txBody>
      </p:sp>
      <p:sp>
        <p:nvSpPr>
          <p:cNvPr id="12" name="TextBox 11">
            <a:extLst>
              <a:ext uri="{FF2B5EF4-FFF2-40B4-BE49-F238E27FC236}">
                <a16:creationId xmlns:a16="http://schemas.microsoft.com/office/drawing/2014/main" id="{A8D1F315-58F3-A884-6A72-2C0CF4BE5161}"/>
              </a:ext>
            </a:extLst>
          </p:cNvPr>
          <p:cNvSpPr txBox="1"/>
          <p:nvPr/>
        </p:nvSpPr>
        <p:spPr>
          <a:xfrm>
            <a:off x="2550491" y="1670966"/>
            <a:ext cx="9281925" cy="1077218"/>
          </a:xfrm>
          <a:prstGeom prst="rect">
            <a:avLst/>
          </a:prstGeom>
          <a:noFill/>
        </p:spPr>
        <p:txBody>
          <a:bodyPr wrap="square">
            <a:spAutoFit/>
          </a:bodyPr>
          <a:lstStyle/>
          <a:p>
            <a:r>
              <a:rPr lang="en-US" sz="1600" b="0" i="0" dirty="0">
                <a:solidFill>
                  <a:srgbClr val="000000"/>
                </a:solidFill>
                <a:effectLst/>
              </a:rPr>
              <a:t>This campaign </a:t>
            </a:r>
            <a:r>
              <a:rPr lang="en-US" sz="1600" dirty="0">
                <a:solidFill>
                  <a:srgbClr val="000000"/>
                </a:solidFill>
              </a:rPr>
              <a:t>was created by the </a:t>
            </a:r>
            <a:r>
              <a:rPr lang="en-US" sz="1600" b="0" i="0" dirty="0">
                <a:solidFill>
                  <a:srgbClr val="000000"/>
                </a:solidFill>
                <a:effectLst/>
              </a:rPr>
              <a:t>CMS Rural Health Council’s </a:t>
            </a:r>
            <a:r>
              <a:rPr lang="en-US" sz="1600" b="1" i="0" dirty="0">
                <a:solidFill>
                  <a:srgbClr val="000000"/>
                </a:solidFill>
                <a:effectLst/>
              </a:rPr>
              <a:t>Tribal Affairs Subcommittee.</a:t>
            </a:r>
            <a:r>
              <a:rPr lang="en-US" sz="1600" i="0" dirty="0">
                <a:solidFill>
                  <a:srgbClr val="000000"/>
                </a:solidFill>
                <a:effectLst/>
              </a:rPr>
              <a:t> The subcommittee</a:t>
            </a:r>
            <a:r>
              <a:rPr lang="en-US" sz="1600" b="1" i="0" dirty="0">
                <a:solidFill>
                  <a:srgbClr val="000000"/>
                </a:solidFill>
                <a:effectLst/>
              </a:rPr>
              <a:t> </a:t>
            </a:r>
            <a:r>
              <a:rPr lang="en-US" sz="1600" b="0" i="0" dirty="0">
                <a:solidFill>
                  <a:srgbClr val="000000"/>
                </a:solidFill>
                <a:effectLst/>
              </a:rPr>
              <a:t>provides a forum for cross agency collaboration on Tribal issues. For questions, email </a:t>
            </a:r>
            <a:r>
              <a:rPr lang="en-US" sz="1600" b="0" i="0" dirty="0">
                <a:solidFill>
                  <a:srgbClr val="00529B"/>
                </a:solidFill>
                <a:effectLst/>
                <a:hlinkClick r:id="rId4"/>
              </a:rPr>
              <a:t>R</a:t>
            </a:r>
            <a:r>
              <a:rPr lang="en-US" sz="1600" b="0" i="0" dirty="0">
                <a:solidFill>
                  <a:srgbClr val="00529B"/>
                </a:solidFill>
                <a:effectLst/>
              </a:rPr>
              <a:t>﻿</a:t>
            </a:r>
            <a:r>
              <a:rPr lang="en-US" sz="1600" b="0" i="0" dirty="0">
                <a:solidFill>
                  <a:srgbClr val="00529B"/>
                </a:solidFill>
                <a:effectLst/>
                <a:hlinkClick r:id="rId4"/>
              </a:rPr>
              <a:t>uralHealth@cms.hhs.gov</a:t>
            </a:r>
            <a:r>
              <a:rPr lang="en-US" sz="1600" b="0" i="0" dirty="0">
                <a:solidFill>
                  <a:srgbClr val="00529B"/>
                </a:solidFill>
                <a:effectLst/>
              </a:rPr>
              <a:t> or </a:t>
            </a:r>
            <a:r>
              <a:rPr lang="en-US" sz="1600" b="0" i="0" dirty="0">
                <a:solidFill>
                  <a:srgbClr val="00529B"/>
                </a:solidFill>
                <a:effectLst/>
                <a:hlinkClick r:id="rId5"/>
              </a:rPr>
              <a:t>TribalAffairs@cms.hhs.gov</a:t>
            </a:r>
            <a:endParaRPr lang="en-US" sz="1600" b="0" i="0" dirty="0">
              <a:solidFill>
                <a:srgbClr val="00529B"/>
              </a:solidFill>
              <a:effectLst/>
            </a:endParaRPr>
          </a:p>
          <a:p>
            <a:endParaRPr lang="en-US" sz="1600" dirty="0"/>
          </a:p>
        </p:txBody>
      </p:sp>
      <p:sp>
        <p:nvSpPr>
          <p:cNvPr id="24" name="TextBox 23">
            <a:extLst>
              <a:ext uri="{FF2B5EF4-FFF2-40B4-BE49-F238E27FC236}">
                <a16:creationId xmlns:a16="http://schemas.microsoft.com/office/drawing/2014/main" id="{F732551E-483C-EE4E-31CA-DC26A5126312}"/>
              </a:ext>
            </a:extLst>
          </p:cNvPr>
          <p:cNvSpPr txBox="1"/>
          <p:nvPr/>
        </p:nvSpPr>
        <p:spPr>
          <a:xfrm>
            <a:off x="219029" y="2666299"/>
            <a:ext cx="2025164" cy="584775"/>
          </a:xfrm>
          <a:prstGeom prst="rect">
            <a:avLst/>
          </a:prstGeom>
          <a:noFill/>
        </p:spPr>
        <p:txBody>
          <a:bodyPr wrap="square">
            <a:spAutoFit/>
          </a:bodyPr>
          <a:lstStyle/>
          <a:p>
            <a:pPr algn="r"/>
            <a:r>
              <a:rPr lang="en-US" sz="1600" b="1" dirty="0">
                <a:solidFill>
                  <a:srgbClr val="1C4E9D"/>
                </a:solidFill>
              </a:rPr>
              <a:t>Why is this campaign important? </a:t>
            </a:r>
          </a:p>
        </p:txBody>
      </p:sp>
      <p:sp>
        <p:nvSpPr>
          <p:cNvPr id="13" name="TextBox 12">
            <a:extLst>
              <a:ext uri="{FF2B5EF4-FFF2-40B4-BE49-F238E27FC236}">
                <a16:creationId xmlns:a16="http://schemas.microsoft.com/office/drawing/2014/main" id="{C3B7A4B9-574B-91EE-6911-1FCB79066AC9}"/>
              </a:ext>
            </a:extLst>
          </p:cNvPr>
          <p:cNvSpPr txBox="1"/>
          <p:nvPr/>
        </p:nvSpPr>
        <p:spPr>
          <a:xfrm>
            <a:off x="2526890" y="2623189"/>
            <a:ext cx="9477495" cy="830997"/>
          </a:xfrm>
          <a:prstGeom prst="rect">
            <a:avLst/>
          </a:prstGeom>
          <a:noFill/>
        </p:spPr>
        <p:txBody>
          <a:bodyPr wrap="square" rtlCol="0">
            <a:spAutoFit/>
          </a:bodyPr>
          <a:lstStyle/>
          <a:p>
            <a:r>
              <a:rPr lang="en-US" sz="1600" dirty="0"/>
              <a:t>CMS is committed to centering health equity in all its work and understanding the unique history, culture, and political status of American Indian and Alaska Natives (AI/AN) is critical to this work. This campaign contributes to efforts to better inform everyone about the rights and considerations of AI/ANs. </a:t>
            </a:r>
          </a:p>
        </p:txBody>
      </p:sp>
      <p:sp>
        <p:nvSpPr>
          <p:cNvPr id="28" name="TextBox 27">
            <a:extLst>
              <a:ext uri="{FF2B5EF4-FFF2-40B4-BE49-F238E27FC236}">
                <a16:creationId xmlns:a16="http://schemas.microsoft.com/office/drawing/2014/main" id="{4621631C-3B0B-CE8D-84A3-AB84651554FB}"/>
              </a:ext>
            </a:extLst>
          </p:cNvPr>
          <p:cNvSpPr txBox="1"/>
          <p:nvPr/>
        </p:nvSpPr>
        <p:spPr>
          <a:xfrm>
            <a:off x="351712" y="3490045"/>
            <a:ext cx="1884899" cy="830997"/>
          </a:xfrm>
          <a:prstGeom prst="rect">
            <a:avLst/>
          </a:prstGeom>
          <a:noFill/>
        </p:spPr>
        <p:txBody>
          <a:bodyPr wrap="square">
            <a:spAutoFit/>
          </a:bodyPr>
          <a:lstStyle/>
          <a:p>
            <a:pPr algn="r"/>
            <a:r>
              <a:rPr lang="en-US" sz="1600" b="1" dirty="0">
                <a:solidFill>
                  <a:srgbClr val="1C4E9D"/>
                </a:solidFill>
              </a:rPr>
              <a:t>What will I learn from this campaign?</a:t>
            </a:r>
          </a:p>
        </p:txBody>
      </p:sp>
      <p:sp>
        <p:nvSpPr>
          <p:cNvPr id="2" name="TextBox 1">
            <a:extLst>
              <a:ext uri="{FF2B5EF4-FFF2-40B4-BE49-F238E27FC236}">
                <a16:creationId xmlns:a16="http://schemas.microsoft.com/office/drawing/2014/main" id="{DF1E20CD-A5A2-1956-FB57-F03ECB2670E5}"/>
              </a:ext>
            </a:extLst>
          </p:cNvPr>
          <p:cNvSpPr txBox="1"/>
          <p:nvPr/>
        </p:nvSpPr>
        <p:spPr>
          <a:xfrm>
            <a:off x="2533878" y="3490046"/>
            <a:ext cx="9348183" cy="830997"/>
          </a:xfrm>
          <a:prstGeom prst="rect">
            <a:avLst/>
          </a:prstGeom>
          <a:noFill/>
        </p:spPr>
        <p:txBody>
          <a:bodyPr wrap="square" rtlCol="0">
            <a:spAutoFit/>
          </a:bodyPr>
          <a:lstStyle/>
          <a:p>
            <a:r>
              <a:rPr lang="en-US" sz="1600" dirty="0"/>
              <a:t>This series of infographics, inspired by the 2023 National Indian Health Board report </a:t>
            </a:r>
            <a:r>
              <a:rPr lang="en-US" sz="1600" i="1" dirty="0">
                <a:hlinkClick r:id="rId6"/>
              </a:rPr>
              <a:t>Health Equity in Indian Country</a:t>
            </a:r>
            <a:r>
              <a:rPr lang="en-US" sz="1600" i="1" dirty="0"/>
              <a:t>,</a:t>
            </a:r>
            <a:r>
              <a:rPr lang="en-US" sz="1600" dirty="0"/>
              <a:t> provides introductory information on Tribal health equity and foundational topics to understanding the key responsibilities of CMS in providing health care to AI/AN communities. </a:t>
            </a:r>
          </a:p>
        </p:txBody>
      </p:sp>
      <p:sp>
        <p:nvSpPr>
          <p:cNvPr id="30" name="TextBox 29">
            <a:extLst>
              <a:ext uri="{FF2B5EF4-FFF2-40B4-BE49-F238E27FC236}">
                <a16:creationId xmlns:a16="http://schemas.microsoft.com/office/drawing/2014/main" id="{5E512B11-6490-29B7-8AE6-8EBB793EB760}"/>
              </a:ext>
            </a:extLst>
          </p:cNvPr>
          <p:cNvSpPr txBox="1"/>
          <p:nvPr/>
        </p:nvSpPr>
        <p:spPr>
          <a:xfrm>
            <a:off x="148961" y="4544652"/>
            <a:ext cx="2095232" cy="1077218"/>
          </a:xfrm>
          <a:prstGeom prst="rect">
            <a:avLst/>
          </a:prstGeom>
          <a:noFill/>
        </p:spPr>
        <p:txBody>
          <a:bodyPr wrap="square">
            <a:spAutoFit/>
          </a:bodyPr>
          <a:lstStyle/>
          <a:p>
            <a:pPr algn="r"/>
            <a:r>
              <a:rPr lang="en-US" sz="1600" b="1" i="0" dirty="0">
                <a:solidFill>
                  <a:srgbClr val="1C4E9D"/>
                </a:solidFill>
                <a:effectLst/>
                <a:latin typeface="YAFdJjTk5UU 0"/>
              </a:rPr>
              <a:t>Where can I receive additional information about Tribal health care at CMS?</a:t>
            </a:r>
            <a:endParaRPr lang="en-US" sz="1600" dirty="0">
              <a:solidFill>
                <a:srgbClr val="1C4E9D"/>
              </a:solidFill>
              <a:effectLst/>
              <a:latin typeface="YAFdJjTk5UU 0"/>
            </a:endParaRPr>
          </a:p>
        </p:txBody>
      </p:sp>
      <p:sp>
        <p:nvSpPr>
          <p:cNvPr id="8" name="TextBox 7">
            <a:extLst>
              <a:ext uri="{FF2B5EF4-FFF2-40B4-BE49-F238E27FC236}">
                <a16:creationId xmlns:a16="http://schemas.microsoft.com/office/drawing/2014/main" id="{497851B6-C2EE-F440-8C79-213EBE79FBA1}"/>
              </a:ext>
            </a:extLst>
          </p:cNvPr>
          <p:cNvSpPr txBox="1"/>
          <p:nvPr/>
        </p:nvSpPr>
        <p:spPr>
          <a:xfrm>
            <a:off x="2533874" y="4554287"/>
            <a:ext cx="9393905" cy="1400383"/>
          </a:xfrm>
          <a:prstGeom prst="rect">
            <a:avLst/>
          </a:prstGeom>
          <a:noFill/>
        </p:spPr>
        <p:txBody>
          <a:bodyPr wrap="square">
            <a:spAutoFit/>
          </a:bodyPr>
          <a:lstStyle/>
          <a:p>
            <a:pPr marL="274320" indent="-274320">
              <a:spcAft>
                <a:spcPts val="600"/>
              </a:spcAft>
              <a:buFontTx/>
              <a:buAutoNum type="arabicPeriod"/>
            </a:pPr>
            <a:r>
              <a:rPr lang="en-US" sz="1600" dirty="0">
                <a:solidFill>
                  <a:srgbClr val="000000"/>
                </a:solidFill>
              </a:rPr>
              <a:t>T</a:t>
            </a:r>
            <a:r>
              <a:rPr lang="en-US" sz="1600" b="0" i="0" dirty="0">
                <a:solidFill>
                  <a:srgbClr val="000000"/>
                </a:solidFill>
                <a:effectLst/>
              </a:rPr>
              <a:t>he </a:t>
            </a:r>
            <a:r>
              <a:rPr lang="en-US" sz="1600" b="0" i="0" dirty="0">
                <a:solidFill>
                  <a:srgbClr val="00529B"/>
                </a:solidFill>
                <a:effectLst/>
                <a:hlinkClick r:id="rId7"/>
              </a:rPr>
              <a:t>CMS Division of Tribal Affairs</a:t>
            </a:r>
            <a:r>
              <a:rPr lang="en-US" sz="1600" b="0" i="0" dirty="0">
                <a:solidFill>
                  <a:srgbClr val="000000"/>
                </a:solidFill>
                <a:effectLst/>
              </a:rPr>
              <a:t> works closely with AI/AN communities and leaders to enable access to culturally competent healthcare </a:t>
            </a:r>
            <a:r>
              <a:rPr lang="en-US" sz="1600" dirty="0">
                <a:solidFill>
                  <a:srgbClr val="000000"/>
                </a:solidFill>
              </a:rPr>
              <a:t>for</a:t>
            </a:r>
            <a:r>
              <a:rPr lang="en-US" sz="1600" b="0" i="0" dirty="0">
                <a:solidFill>
                  <a:srgbClr val="000000"/>
                </a:solidFill>
                <a:effectLst/>
              </a:rPr>
              <a:t> eligible CMS beneficiaries in Indian Country. </a:t>
            </a:r>
          </a:p>
          <a:p>
            <a:pPr marL="274320" indent="-274320">
              <a:spcAft>
                <a:spcPts val="600"/>
              </a:spcAft>
              <a:buAutoNum type="arabicPeriod"/>
            </a:pPr>
            <a:r>
              <a:rPr lang="en-US" sz="1600" b="0" i="0" dirty="0">
                <a:solidFill>
                  <a:srgbClr val="000000"/>
                </a:solidFill>
                <a:effectLst/>
              </a:rPr>
              <a:t>The </a:t>
            </a:r>
            <a:r>
              <a:rPr lang="en-US" sz="1600" b="0" i="0" dirty="0">
                <a:solidFill>
                  <a:srgbClr val="00529B"/>
                </a:solidFill>
                <a:effectLst/>
                <a:hlinkClick r:id="rId8"/>
              </a:rPr>
              <a:t>CMS Native American Contacts</a:t>
            </a:r>
            <a:r>
              <a:rPr lang="en-US" sz="1600" b="0" i="0" dirty="0">
                <a:solidFill>
                  <a:srgbClr val="00529B"/>
                </a:solidFill>
                <a:effectLst/>
              </a:rPr>
              <a:t> </a:t>
            </a:r>
            <a:r>
              <a:rPr lang="en-US" sz="1600" b="0" i="0" dirty="0">
                <a:solidFill>
                  <a:srgbClr val="000000"/>
                </a:solidFill>
                <a:effectLst/>
              </a:rPr>
              <a:t>provide regionally-informed and relevant technical assistance on CMS programs for AI/AN beneficiaries and Indian Health Service, Tribal Health Programs and Urban Indian Programs.</a:t>
            </a:r>
          </a:p>
        </p:txBody>
      </p:sp>
      <p:sp>
        <p:nvSpPr>
          <p:cNvPr id="2420" name="TextBox 2419">
            <a:extLst>
              <a:ext uri="{FF2B5EF4-FFF2-40B4-BE49-F238E27FC236}">
                <a16:creationId xmlns:a16="http://schemas.microsoft.com/office/drawing/2014/main" id="{6CB0BDA3-E4DC-290C-C74F-9A32031A6C4C}"/>
              </a:ext>
            </a:extLst>
          </p:cNvPr>
          <p:cNvSpPr txBox="1"/>
          <p:nvPr/>
        </p:nvSpPr>
        <p:spPr>
          <a:xfrm>
            <a:off x="1299836" y="6200222"/>
            <a:ext cx="9456851" cy="276999"/>
          </a:xfrm>
          <a:prstGeom prst="rect">
            <a:avLst/>
          </a:prstGeom>
          <a:noFill/>
        </p:spPr>
        <p:txBody>
          <a:bodyPr wrap="square">
            <a:spAutoFit/>
          </a:bodyPr>
          <a:lstStyle/>
          <a:p>
            <a:pPr algn="ctr"/>
            <a:r>
              <a:rPr lang="en-US" sz="1200" b="0" i="0" dirty="0">
                <a:solidFill>
                  <a:srgbClr val="000000"/>
                </a:solidFill>
                <a:effectLst/>
              </a:rPr>
              <a:t>Developed by the CMS Rural Health Council’s Tribal Affairs Subcommittee. </a:t>
            </a:r>
            <a:endParaRPr lang="en-US" sz="1200" dirty="0"/>
          </a:p>
        </p:txBody>
      </p:sp>
      <p:cxnSp>
        <p:nvCxnSpPr>
          <p:cNvPr id="20" name="Straight Connector 19">
            <a:extLst>
              <a:ext uri="{FF2B5EF4-FFF2-40B4-BE49-F238E27FC236}">
                <a16:creationId xmlns:a16="http://schemas.microsoft.com/office/drawing/2014/main" id="{9CA3E113-FADD-6D83-606E-CB4D54B559B1}"/>
              </a:ext>
              <a:ext uri="{C183D7F6-B498-43B3-948B-1728B52AA6E4}">
                <adec:decorative xmlns:adec="http://schemas.microsoft.com/office/drawing/2017/decorative" val="1"/>
              </a:ext>
            </a:extLst>
          </p:cNvPr>
          <p:cNvCxnSpPr>
            <a:cxnSpLocks/>
          </p:cNvCxnSpPr>
          <p:nvPr/>
        </p:nvCxnSpPr>
        <p:spPr>
          <a:xfrm flipV="1">
            <a:off x="2381454" y="1717387"/>
            <a:ext cx="0" cy="4146324"/>
          </a:xfrm>
          <a:prstGeom prst="line">
            <a:avLst/>
          </a:prstGeom>
          <a:ln w="12700" cmpd="sng">
            <a:solidFill>
              <a:srgbClr val="EDCB07"/>
            </a:solidFill>
          </a:ln>
        </p:spPr>
        <p:style>
          <a:lnRef idx="3">
            <a:schemeClr val="accent4"/>
          </a:lnRef>
          <a:fillRef idx="0">
            <a:schemeClr val="accent4"/>
          </a:fillRef>
          <a:effectRef idx="2">
            <a:schemeClr val="accent4"/>
          </a:effectRef>
          <a:fontRef idx="minor">
            <a:schemeClr val="tx1"/>
          </a:fontRef>
        </p:style>
      </p:cxnSp>
      <p:cxnSp>
        <p:nvCxnSpPr>
          <p:cNvPr id="3" name="Straight Connector 2">
            <a:extLst>
              <a:ext uri="{FF2B5EF4-FFF2-40B4-BE49-F238E27FC236}">
                <a16:creationId xmlns:a16="http://schemas.microsoft.com/office/drawing/2014/main" id="{EFC414F8-32E0-F16E-023F-990FE87A27D1}"/>
              </a:ext>
              <a:ext uri="{C183D7F6-B498-43B3-948B-1728B52AA6E4}">
                <adec:decorative xmlns:adec="http://schemas.microsoft.com/office/drawing/2017/decorative" val="1"/>
              </a:ext>
            </a:extLst>
          </p:cNvPr>
          <p:cNvCxnSpPr>
            <a:cxnSpLocks/>
          </p:cNvCxnSpPr>
          <p:nvPr/>
        </p:nvCxnSpPr>
        <p:spPr>
          <a:xfrm>
            <a:off x="1435313" y="2513650"/>
            <a:ext cx="10257255" cy="801"/>
          </a:xfrm>
          <a:prstGeom prst="line">
            <a:avLst/>
          </a:prstGeom>
          <a:ln w="12700" cmpd="sng">
            <a:solidFill>
              <a:srgbClr val="EDCB07"/>
            </a:solidFill>
            <a:prstDash val="solid"/>
          </a:ln>
        </p:spPr>
        <p:style>
          <a:lnRef idx="3">
            <a:schemeClr val="accent4"/>
          </a:lnRef>
          <a:fillRef idx="0">
            <a:schemeClr val="accent4"/>
          </a:fillRef>
          <a:effectRef idx="2">
            <a:schemeClr val="accent4"/>
          </a:effectRef>
          <a:fontRef idx="minor">
            <a:schemeClr val="tx1"/>
          </a:fontRef>
        </p:style>
      </p:cxnSp>
      <p:cxnSp>
        <p:nvCxnSpPr>
          <p:cNvPr id="9" name="Straight Connector 8">
            <a:extLst>
              <a:ext uri="{FF2B5EF4-FFF2-40B4-BE49-F238E27FC236}">
                <a16:creationId xmlns:a16="http://schemas.microsoft.com/office/drawing/2014/main" id="{A1513790-10BB-2C57-5BF2-5D13DF024717}"/>
              </a:ext>
              <a:ext uri="{C183D7F6-B498-43B3-948B-1728B52AA6E4}">
                <adec:decorative xmlns:adec="http://schemas.microsoft.com/office/drawing/2017/decorative" val="1"/>
              </a:ext>
            </a:extLst>
          </p:cNvPr>
          <p:cNvCxnSpPr>
            <a:cxnSpLocks/>
          </p:cNvCxnSpPr>
          <p:nvPr/>
        </p:nvCxnSpPr>
        <p:spPr>
          <a:xfrm>
            <a:off x="1435313" y="3468477"/>
            <a:ext cx="10257255" cy="3129"/>
          </a:xfrm>
          <a:prstGeom prst="line">
            <a:avLst/>
          </a:prstGeom>
          <a:ln w="12700" cmpd="sng">
            <a:solidFill>
              <a:srgbClr val="EDCB07"/>
            </a:solidFill>
            <a:prstDash val="solid"/>
          </a:ln>
        </p:spPr>
        <p:style>
          <a:lnRef idx="3">
            <a:schemeClr val="accent4"/>
          </a:lnRef>
          <a:fillRef idx="0">
            <a:schemeClr val="accent4"/>
          </a:fillRef>
          <a:effectRef idx="2">
            <a:schemeClr val="accent4"/>
          </a:effectRef>
          <a:fontRef idx="minor">
            <a:schemeClr val="tx1"/>
          </a:fontRef>
        </p:style>
      </p:cxnSp>
      <p:cxnSp>
        <p:nvCxnSpPr>
          <p:cNvPr id="14" name="Straight Connector 13">
            <a:extLst>
              <a:ext uri="{FF2B5EF4-FFF2-40B4-BE49-F238E27FC236}">
                <a16:creationId xmlns:a16="http://schemas.microsoft.com/office/drawing/2014/main" id="{0EFF118C-1828-89B2-1E83-552FAC7F62AD}"/>
              </a:ext>
              <a:ext uri="{C183D7F6-B498-43B3-948B-1728B52AA6E4}">
                <adec:decorative xmlns:adec="http://schemas.microsoft.com/office/drawing/2017/decorative" val="1"/>
              </a:ext>
            </a:extLst>
          </p:cNvPr>
          <p:cNvCxnSpPr>
            <a:cxnSpLocks/>
          </p:cNvCxnSpPr>
          <p:nvPr/>
        </p:nvCxnSpPr>
        <p:spPr>
          <a:xfrm>
            <a:off x="1435313" y="4408605"/>
            <a:ext cx="10227290" cy="0"/>
          </a:xfrm>
          <a:prstGeom prst="line">
            <a:avLst/>
          </a:prstGeom>
          <a:ln w="12700" cmpd="sng">
            <a:solidFill>
              <a:srgbClr val="EDCB07"/>
            </a:solidFill>
            <a:prstDash val="solid"/>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9767316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1D2356-DF79-E67F-303C-7BE5235E9999}"/>
            </a:ext>
          </a:extLst>
        </p:cNvPr>
        <p:cNvGrpSpPr/>
        <p:nvPr/>
      </p:nvGrpSpPr>
      <p:grpSpPr>
        <a:xfrm>
          <a:off x="0" y="0"/>
          <a:ext cx="0" cy="0"/>
          <a:chOff x="0" y="0"/>
          <a:chExt cx="0" cy="0"/>
        </a:xfrm>
      </p:grpSpPr>
      <p:grpSp>
        <p:nvGrpSpPr>
          <p:cNvPr id="2423" name="Group 2422">
            <a:extLst>
              <a:ext uri="{FF2B5EF4-FFF2-40B4-BE49-F238E27FC236}">
                <a16:creationId xmlns:a16="http://schemas.microsoft.com/office/drawing/2014/main" id="{C90B2F0B-E438-20E7-E3B1-6F169C0936AF}"/>
              </a:ext>
              <a:ext uri="{C183D7F6-B498-43B3-948B-1728B52AA6E4}">
                <adec:decorative xmlns:adec="http://schemas.microsoft.com/office/drawing/2017/decorative" val="1"/>
              </a:ext>
            </a:extLst>
          </p:cNvPr>
          <p:cNvGrpSpPr/>
          <p:nvPr/>
        </p:nvGrpSpPr>
        <p:grpSpPr>
          <a:xfrm>
            <a:off x="-47625" y="-7304"/>
            <a:ext cx="12254844" cy="412286"/>
            <a:chOff x="-47625" y="-7304"/>
            <a:chExt cx="12254844" cy="412286"/>
          </a:xfrm>
        </p:grpSpPr>
        <p:sp>
          <p:nvSpPr>
            <p:cNvPr id="11" name="Triangle 10">
              <a:extLst>
                <a:ext uri="{FF2B5EF4-FFF2-40B4-BE49-F238E27FC236}">
                  <a16:creationId xmlns:a16="http://schemas.microsoft.com/office/drawing/2014/main" id="{02E297E7-EF50-A770-AA64-AA899C5CE619}"/>
                </a:ext>
              </a:extLst>
            </p:cNvPr>
            <p:cNvSpPr>
              <a:spLocks noChangeAspect="1"/>
            </p:cNvSpPr>
            <p:nvPr/>
          </p:nvSpPr>
          <p:spPr>
            <a:xfrm flipH="1">
              <a:off x="-47625" y="-1285"/>
              <a:ext cx="90664"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2" name="Triangle 231">
              <a:extLst>
                <a:ext uri="{FF2B5EF4-FFF2-40B4-BE49-F238E27FC236}">
                  <a16:creationId xmlns:a16="http://schemas.microsoft.com/office/drawing/2014/main" id="{2690925C-C3B3-1FB6-5DBC-6F10232B9ACE}"/>
                </a:ext>
              </a:extLst>
            </p:cNvPr>
            <p:cNvSpPr>
              <a:spLocks noChangeAspect="1"/>
            </p:cNvSpPr>
            <p:nvPr/>
          </p:nvSpPr>
          <p:spPr>
            <a:xfrm flipH="1">
              <a:off x="43039" y="-12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7" name="Rectangle 336">
              <a:extLst>
                <a:ext uri="{FF2B5EF4-FFF2-40B4-BE49-F238E27FC236}">
                  <a16:creationId xmlns:a16="http://schemas.microsoft.com/office/drawing/2014/main" id="{027465CD-0CAB-668E-4756-BAB688ABEE26}"/>
                </a:ext>
              </a:extLst>
            </p:cNvPr>
            <p:cNvSpPr/>
            <p:nvPr/>
          </p:nvSpPr>
          <p:spPr>
            <a:xfrm>
              <a:off x="0" y="107071"/>
              <a:ext cx="172156"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5" name="Rectangle 344">
              <a:extLst>
                <a:ext uri="{FF2B5EF4-FFF2-40B4-BE49-F238E27FC236}">
                  <a16:creationId xmlns:a16="http://schemas.microsoft.com/office/drawing/2014/main" id="{EC45FEFB-6BFD-BCFA-0D9A-1CB41C3EE479}"/>
                </a:ext>
              </a:extLst>
            </p:cNvPr>
            <p:cNvSpPr/>
            <p:nvPr/>
          </p:nvSpPr>
          <p:spPr>
            <a:xfrm flipV="1">
              <a:off x="-4091" y="189327"/>
              <a:ext cx="4571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6" name="Oval 345">
              <a:extLst>
                <a:ext uri="{FF2B5EF4-FFF2-40B4-BE49-F238E27FC236}">
                  <a16:creationId xmlns:a16="http://schemas.microsoft.com/office/drawing/2014/main" id="{6676AC93-9C86-1C01-29B2-7680487C01C1}"/>
                </a:ext>
              </a:extLst>
            </p:cNvPr>
            <p:cNvSpPr/>
            <p:nvPr/>
          </p:nvSpPr>
          <p:spPr>
            <a:xfrm>
              <a:off x="-19050" y="243303"/>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48" name="Straight Connector 347">
              <a:extLst>
                <a:ext uri="{FF2B5EF4-FFF2-40B4-BE49-F238E27FC236}">
                  <a16:creationId xmlns:a16="http://schemas.microsoft.com/office/drawing/2014/main" id="{E56F78B5-4B09-A9C4-8753-E37AA9DBCE19}"/>
                </a:ext>
              </a:extLst>
            </p:cNvPr>
            <p:cNvCxnSpPr>
              <a:cxnSpLocks/>
            </p:cNvCxnSpPr>
            <p:nvPr/>
          </p:nvCxnSpPr>
          <p:spPr>
            <a:xfrm>
              <a:off x="0" y="298548"/>
              <a:ext cx="6702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9" name="Straight Connector 348">
              <a:extLst>
                <a:ext uri="{FF2B5EF4-FFF2-40B4-BE49-F238E27FC236}">
                  <a16:creationId xmlns:a16="http://schemas.microsoft.com/office/drawing/2014/main" id="{3BA3EC2B-FE22-7866-FD76-6F63847449C1}"/>
                </a:ext>
              </a:extLst>
            </p:cNvPr>
            <p:cNvCxnSpPr>
              <a:cxnSpLocks/>
            </p:cNvCxnSpPr>
            <p:nvPr/>
          </p:nvCxnSpPr>
          <p:spPr>
            <a:xfrm>
              <a:off x="60678" y="23187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0" name="Straight Connector 349">
              <a:extLst>
                <a:ext uri="{FF2B5EF4-FFF2-40B4-BE49-F238E27FC236}">
                  <a16:creationId xmlns:a16="http://schemas.microsoft.com/office/drawing/2014/main" id="{6C3D2CD1-0844-DD40-63CD-D8A2EAD1572C}"/>
                </a:ext>
              </a:extLst>
            </p:cNvPr>
            <p:cNvCxnSpPr>
              <a:cxnSpLocks/>
            </p:cNvCxnSpPr>
            <p:nvPr/>
          </p:nvCxnSpPr>
          <p:spPr>
            <a:xfrm>
              <a:off x="119064" y="169643"/>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1" name="Straight Connector 350">
              <a:extLst>
                <a:ext uri="{FF2B5EF4-FFF2-40B4-BE49-F238E27FC236}">
                  <a16:creationId xmlns:a16="http://schemas.microsoft.com/office/drawing/2014/main" id="{6A9839E9-DDED-3319-3643-A39E4B89A3FA}"/>
                </a:ext>
              </a:extLst>
            </p:cNvPr>
            <p:cNvCxnSpPr>
              <a:cxnSpLocks/>
            </p:cNvCxnSpPr>
            <p:nvPr/>
          </p:nvCxnSpPr>
          <p:spPr>
            <a:xfrm rot="-180000">
              <a:off x="194529" y="95652"/>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4" name="Straight Connector 353">
              <a:extLst>
                <a:ext uri="{FF2B5EF4-FFF2-40B4-BE49-F238E27FC236}">
                  <a16:creationId xmlns:a16="http://schemas.microsoft.com/office/drawing/2014/main" id="{5B6B3D07-D939-B013-F199-DA37B3B4544D}"/>
                </a:ext>
              </a:extLst>
            </p:cNvPr>
            <p:cNvCxnSpPr>
              <a:cxnSpLocks/>
            </p:cNvCxnSpPr>
            <p:nvPr/>
          </p:nvCxnSpPr>
          <p:spPr>
            <a:xfrm>
              <a:off x="197732"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7" name="Straight Connector 356">
              <a:extLst>
                <a:ext uri="{FF2B5EF4-FFF2-40B4-BE49-F238E27FC236}">
                  <a16:creationId xmlns:a16="http://schemas.microsoft.com/office/drawing/2014/main" id="{5AE9116B-D2F0-529A-CB45-9D9BAB93B4BD}"/>
                </a:ext>
              </a:extLst>
            </p:cNvPr>
            <p:cNvCxnSpPr>
              <a:cxnSpLocks/>
            </p:cNvCxnSpPr>
            <p:nvPr/>
          </p:nvCxnSpPr>
          <p:spPr>
            <a:xfrm>
              <a:off x="122767" y="17281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8" name="Straight Connector 357">
              <a:extLst>
                <a:ext uri="{FF2B5EF4-FFF2-40B4-BE49-F238E27FC236}">
                  <a16:creationId xmlns:a16="http://schemas.microsoft.com/office/drawing/2014/main" id="{4E8F6D5C-AE35-003A-B89B-D69E864DC4C0}"/>
                </a:ext>
              </a:extLst>
            </p:cNvPr>
            <p:cNvCxnSpPr>
              <a:cxnSpLocks/>
            </p:cNvCxnSpPr>
            <p:nvPr/>
          </p:nvCxnSpPr>
          <p:spPr>
            <a:xfrm>
              <a:off x="62795" y="234639"/>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360" name="Rectangle 359">
              <a:extLst>
                <a:ext uri="{FF2B5EF4-FFF2-40B4-BE49-F238E27FC236}">
                  <a16:creationId xmlns:a16="http://schemas.microsoft.com/office/drawing/2014/main" id="{E4FCF640-C240-2713-CF6C-AAA23A33840F}"/>
                </a:ext>
              </a:extLst>
            </p:cNvPr>
            <p:cNvSpPr/>
            <p:nvPr/>
          </p:nvSpPr>
          <p:spPr>
            <a:xfrm rot="10800000">
              <a:off x="90312" y="253091"/>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1" name="Rectangle 360">
              <a:extLst>
                <a:ext uri="{FF2B5EF4-FFF2-40B4-BE49-F238E27FC236}">
                  <a16:creationId xmlns:a16="http://schemas.microsoft.com/office/drawing/2014/main" id="{24B22ECE-1ED1-2CD8-9B2D-257169B3B3DE}"/>
                </a:ext>
              </a:extLst>
            </p:cNvPr>
            <p:cNvSpPr/>
            <p:nvPr/>
          </p:nvSpPr>
          <p:spPr>
            <a:xfrm rot="10800000">
              <a:off x="162065" y="206177"/>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2" name="Rectangle 361">
              <a:extLst>
                <a:ext uri="{FF2B5EF4-FFF2-40B4-BE49-F238E27FC236}">
                  <a16:creationId xmlns:a16="http://schemas.microsoft.com/office/drawing/2014/main" id="{775FD1FC-6304-80A6-509B-93DA69699C44}"/>
                </a:ext>
              </a:extLst>
            </p:cNvPr>
            <p:cNvSpPr/>
            <p:nvPr/>
          </p:nvSpPr>
          <p:spPr>
            <a:xfrm rot="10800000" flipV="1">
              <a:off x="222251" y="161044"/>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5" name="Oval 364">
              <a:extLst>
                <a:ext uri="{FF2B5EF4-FFF2-40B4-BE49-F238E27FC236}">
                  <a16:creationId xmlns:a16="http://schemas.microsoft.com/office/drawing/2014/main" id="{A0AB7114-4836-119C-585B-825A1A984922}"/>
                </a:ext>
              </a:extLst>
            </p:cNvPr>
            <p:cNvSpPr/>
            <p:nvPr/>
          </p:nvSpPr>
          <p:spPr>
            <a:xfrm>
              <a:off x="234950" y="106778"/>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70" name="Straight Connector 369">
              <a:extLst>
                <a:ext uri="{FF2B5EF4-FFF2-40B4-BE49-F238E27FC236}">
                  <a16:creationId xmlns:a16="http://schemas.microsoft.com/office/drawing/2014/main" id="{FD33A400-C0CE-26A6-0EE9-DAE59CD1995B}"/>
                </a:ext>
              </a:extLst>
            </p:cNvPr>
            <p:cNvCxnSpPr>
              <a:cxnSpLocks/>
            </p:cNvCxnSpPr>
            <p:nvPr/>
          </p:nvCxnSpPr>
          <p:spPr>
            <a:xfrm>
              <a:off x="315020" y="16565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7" name="Straight Connector 376">
              <a:extLst>
                <a:ext uri="{FF2B5EF4-FFF2-40B4-BE49-F238E27FC236}">
                  <a16:creationId xmlns:a16="http://schemas.microsoft.com/office/drawing/2014/main" id="{42E6A669-B8AC-071D-EDDD-7FB17AC41A80}"/>
                </a:ext>
              </a:extLst>
            </p:cNvPr>
            <p:cNvCxnSpPr>
              <a:cxnSpLocks/>
            </p:cNvCxnSpPr>
            <p:nvPr/>
          </p:nvCxnSpPr>
          <p:spPr>
            <a:xfrm>
              <a:off x="315020"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79" name="Straight Connector 378">
              <a:extLst>
                <a:ext uri="{FF2B5EF4-FFF2-40B4-BE49-F238E27FC236}">
                  <a16:creationId xmlns:a16="http://schemas.microsoft.com/office/drawing/2014/main" id="{17F6104D-3BB6-18E5-689B-72403E61398C}"/>
                </a:ext>
              </a:extLst>
            </p:cNvPr>
            <p:cNvCxnSpPr>
              <a:cxnSpLocks/>
            </p:cNvCxnSpPr>
            <p:nvPr/>
          </p:nvCxnSpPr>
          <p:spPr>
            <a:xfrm>
              <a:off x="396863" y="1641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80" name="Straight Connector 379">
              <a:extLst>
                <a:ext uri="{FF2B5EF4-FFF2-40B4-BE49-F238E27FC236}">
                  <a16:creationId xmlns:a16="http://schemas.microsoft.com/office/drawing/2014/main" id="{FE4D157A-B1A3-3511-E59E-D57E8F19C4BE}"/>
                </a:ext>
              </a:extLst>
            </p:cNvPr>
            <p:cNvCxnSpPr>
              <a:cxnSpLocks/>
            </p:cNvCxnSpPr>
            <p:nvPr/>
          </p:nvCxnSpPr>
          <p:spPr>
            <a:xfrm>
              <a:off x="395989" y="227201"/>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3" name="Straight Connector 382">
              <a:extLst>
                <a:ext uri="{FF2B5EF4-FFF2-40B4-BE49-F238E27FC236}">
                  <a16:creationId xmlns:a16="http://schemas.microsoft.com/office/drawing/2014/main" id="{7F7792D3-477A-8B03-BB92-E05F36A24DED}"/>
                </a:ext>
              </a:extLst>
            </p:cNvPr>
            <p:cNvCxnSpPr>
              <a:cxnSpLocks/>
            </p:cNvCxnSpPr>
            <p:nvPr/>
          </p:nvCxnSpPr>
          <p:spPr>
            <a:xfrm>
              <a:off x="461252" y="299635"/>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384" name="Rectangle 383">
              <a:extLst>
                <a:ext uri="{FF2B5EF4-FFF2-40B4-BE49-F238E27FC236}">
                  <a16:creationId xmlns:a16="http://schemas.microsoft.com/office/drawing/2014/main" id="{96A85AC2-8260-5122-68FA-D527119D06D0}"/>
                </a:ext>
              </a:extLst>
            </p:cNvPr>
            <p:cNvSpPr/>
            <p:nvPr/>
          </p:nvSpPr>
          <p:spPr>
            <a:xfrm>
              <a:off x="360161" y="107022"/>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5" name="Rectangle 384">
              <a:extLst>
                <a:ext uri="{FF2B5EF4-FFF2-40B4-BE49-F238E27FC236}">
                  <a16:creationId xmlns:a16="http://schemas.microsoft.com/office/drawing/2014/main" id="{3C9BC73E-B923-B4EC-6BE9-0296993D98A8}"/>
                </a:ext>
              </a:extLst>
            </p:cNvPr>
            <p:cNvSpPr/>
            <p:nvPr/>
          </p:nvSpPr>
          <p:spPr>
            <a:xfrm rot="10800000">
              <a:off x="439370" y="152246"/>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6" name="Rectangle 385">
              <a:extLst>
                <a:ext uri="{FF2B5EF4-FFF2-40B4-BE49-F238E27FC236}">
                  <a16:creationId xmlns:a16="http://schemas.microsoft.com/office/drawing/2014/main" id="{9CC67ABC-3E9F-4181-1403-B09181747540}"/>
                </a:ext>
              </a:extLst>
            </p:cNvPr>
            <p:cNvSpPr/>
            <p:nvPr/>
          </p:nvSpPr>
          <p:spPr>
            <a:xfrm rot="10800000" flipV="1">
              <a:off x="493981" y="197584"/>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7" name="Oval 386">
              <a:extLst>
                <a:ext uri="{FF2B5EF4-FFF2-40B4-BE49-F238E27FC236}">
                  <a16:creationId xmlns:a16="http://schemas.microsoft.com/office/drawing/2014/main" id="{321584C8-C4EC-2579-9965-FC0BA5C85201}"/>
                </a:ext>
              </a:extLst>
            </p:cNvPr>
            <p:cNvSpPr/>
            <p:nvPr/>
          </p:nvSpPr>
          <p:spPr>
            <a:xfrm>
              <a:off x="507723" y="24683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88" name="Straight Connector 387">
              <a:extLst>
                <a:ext uri="{FF2B5EF4-FFF2-40B4-BE49-F238E27FC236}">
                  <a16:creationId xmlns:a16="http://schemas.microsoft.com/office/drawing/2014/main" id="{D8F26B4F-B36A-AFB1-CDC8-D8714C8F5971}"/>
                </a:ext>
              </a:extLst>
            </p:cNvPr>
            <p:cNvCxnSpPr>
              <a:cxnSpLocks/>
            </p:cNvCxnSpPr>
            <p:nvPr/>
          </p:nvCxnSpPr>
          <p:spPr>
            <a:xfrm>
              <a:off x="595723" y="23504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9" name="Straight Connector 388">
              <a:extLst>
                <a:ext uri="{FF2B5EF4-FFF2-40B4-BE49-F238E27FC236}">
                  <a16:creationId xmlns:a16="http://schemas.microsoft.com/office/drawing/2014/main" id="{7DEA784D-DDA7-0D37-8860-D2DA8BDC61D4}"/>
                </a:ext>
              </a:extLst>
            </p:cNvPr>
            <p:cNvCxnSpPr>
              <a:cxnSpLocks/>
            </p:cNvCxnSpPr>
            <p:nvPr/>
          </p:nvCxnSpPr>
          <p:spPr>
            <a:xfrm>
              <a:off x="654109" y="172818"/>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0" name="Straight Connector 389">
              <a:extLst>
                <a:ext uri="{FF2B5EF4-FFF2-40B4-BE49-F238E27FC236}">
                  <a16:creationId xmlns:a16="http://schemas.microsoft.com/office/drawing/2014/main" id="{3B91A787-3292-8CD2-0590-2F02C657DCC6}"/>
                </a:ext>
              </a:extLst>
            </p:cNvPr>
            <p:cNvCxnSpPr>
              <a:cxnSpLocks/>
            </p:cNvCxnSpPr>
            <p:nvPr/>
          </p:nvCxnSpPr>
          <p:spPr>
            <a:xfrm>
              <a:off x="732777"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1" name="Straight Connector 390">
              <a:extLst>
                <a:ext uri="{FF2B5EF4-FFF2-40B4-BE49-F238E27FC236}">
                  <a16:creationId xmlns:a16="http://schemas.microsoft.com/office/drawing/2014/main" id="{2CD7FD07-93CF-CB7B-607E-5BDE2CC6E019}"/>
                </a:ext>
              </a:extLst>
            </p:cNvPr>
            <p:cNvCxnSpPr>
              <a:cxnSpLocks/>
            </p:cNvCxnSpPr>
            <p:nvPr/>
          </p:nvCxnSpPr>
          <p:spPr>
            <a:xfrm>
              <a:off x="657812" y="175993"/>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2" name="Straight Connector 391">
              <a:extLst>
                <a:ext uri="{FF2B5EF4-FFF2-40B4-BE49-F238E27FC236}">
                  <a16:creationId xmlns:a16="http://schemas.microsoft.com/office/drawing/2014/main" id="{6113DB5F-FAFC-ABEB-E49F-066A3BD60964}"/>
                </a:ext>
              </a:extLst>
            </p:cNvPr>
            <p:cNvCxnSpPr>
              <a:cxnSpLocks/>
            </p:cNvCxnSpPr>
            <p:nvPr/>
          </p:nvCxnSpPr>
          <p:spPr>
            <a:xfrm>
              <a:off x="597840" y="237814"/>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442" name="Triangle 441">
              <a:extLst>
                <a:ext uri="{FF2B5EF4-FFF2-40B4-BE49-F238E27FC236}">
                  <a16:creationId xmlns:a16="http://schemas.microsoft.com/office/drawing/2014/main" id="{68B7C1A9-8A0E-9DC8-3C6F-23785336044E}"/>
                </a:ext>
              </a:extLst>
            </p:cNvPr>
            <p:cNvSpPr>
              <a:spLocks noChangeAspect="1"/>
            </p:cNvSpPr>
            <p:nvPr/>
          </p:nvSpPr>
          <p:spPr>
            <a:xfrm flipH="1">
              <a:off x="129117" y="-12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3" name="Triangle 442">
              <a:extLst>
                <a:ext uri="{FF2B5EF4-FFF2-40B4-BE49-F238E27FC236}">
                  <a16:creationId xmlns:a16="http://schemas.microsoft.com/office/drawing/2014/main" id="{02EBB8D5-9E77-F895-8EE4-3710F8F051C5}"/>
                </a:ext>
              </a:extLst>
            </p:cNvPr>
            <p:cNvSpPr>
              <a:spLocks noChangeAspect="1"/>
            </p:cNvSpPr>
            <p:nvPr/>
          </p:nvSpPr>
          <p:spPr>
            <a:xfrm flipH="1">
              <a:off x="215195" y="-128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4" name="Triangle 443">
              <a:extLst>
                <a:ext uri="{FF2B5EF4-FFF2-40B4-BE49-F238E27FC236}">
                  <a16:creationId xmlns:a16="http://schemas.microsoft.com/office/drawing/2014/main" id="{32B5C277-5809-9E14-8065-B2C711D3FB9D}"/>
                </a:ext>
              </a:extLst>
            </p:cNvPr>
            <p:cNvSpPr>
              <a:spLocks noChangeAspect="1"/>
            </p:cNvSpPr>
            <p:nvPr/>
          </p:nvSpPr>
          <p:spPr>
            <a:xfrm flipH="1">
              <a:off x="300785" y="-146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5" name="Triangle 444">
              <a:extLst>
                <a:ext uri="{FF2B5EF4-FFF2-40B4-BE49-F238E27FC236}">
                  <a16:creationId xmlns:a16="http://schemas.microsoft.com/office/drawing/2014/main" id="{50BD784E-7B4A-B97D-9ACD-6CC7087C8387}"/>
                </a:ext>
              </a:extLst>
            </p:cNvPr>
            <p:cNvSpPr>
              <a:spLocks noChangeAspect="1"/>
            </p:cNvSpPr>
            <p:nvPr/>
          </p:nvSpPr>
          <p:spPr>
            <a:xfrm flipH="1">
              <a:off x="386863" y="-146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6" name="Triangle 445">
              <a:extLst>
                <a:ext uri="{FF2B5EF4-FFF2-40B4-BE49-F238E27FC236}">
                  <a16:creationId xmlns:a16="http://schemas.microsoft.com/office/drawing/2014/main" id="{4839EA14-6C90-1BBA-1662-E8AC4D7D057F}"/>
                </a:ext>
              </a:extLst>
            </p:cNvPr>
            <p:cNvSpPr>
              <a:spLocks noChangeAspect="1"/>
            </p:cNvSpPr>
            <p:nvPr/>
          </p:nvSpPr>
          <p:spPr>
            <a:xfrm flipH="1">
              <a:off x="472941" y="-14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7" name="Triangle 446">
              <a:extLst>
                <a:ext uri="{FF2B5EF4-FFF2-40B4-BE49-F238E27FC236}">
                  <a16:creationId xmlns:a16="http://schemas.microsoft.com/office/drawing/2014/main" id="{30893257-0DAC-B2D9-2705-0C357688E8E4}"/>
                </a:ext>
              </a:extLst>
            </p:cNvPr>
            <p:cNvSpPr>
              <a:spLocks noChangeAspect="1"/>
            </p:cNvSpPr>
            <p:nvPr/>
          </p:nvSpPr>
          <p:spPr>
            <a:xfrm flipH="1">
              <a:off x="559019" y="-146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0" name="Triangle 459">
              <a:extLst>
                <a:ext uri="{FF2B5EF4-FFF2-40B4-BE49-F238E27FC236}">
                  <a16:creationId xmlns:a16="http://schemas.microsoft.com/office/drawing/2014/main" id="{5ADE59D6-422C-CBC6-19AB-A2FB7EEC00C3}"/>
                </a:ext>
              </a:extLst>
            </p:cNvPr>
            <p:cNvSpPr>
              <a:spLocks noChangeAspect="1"/>
            </p:cNvSpPr>
            <p:nvPr/>
          </p:nvSpPr>
          <p:spPr>
            <a:xfrm flipH="1">
              <a:off x="647131" y="-22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1" name="Triangle 460">
              <a:extLst>
                <a:ext uri="{FF2B5EF4-FFF2-40B4-BE49-F238E27FC236}">
                  <a16:creationId xmlns:a16="http://schemas.microsoft.com/office/drawing/2014/main" id="{A167C098-1D72-764A-4F99-7A2DAFC886B0}"/>
                </a:ext>
              </a:extLst>
            </p:cNvPr>
            <p:cNvSpPr>
              <a:spLocks noChangeAspect="1"/>
            </p:cNvSpPr>
            <p:nvPr/>
          </p:nvSpPr>
          <p:spPr>
            <a:xfrm flipH="1">
              <a:off x="733209" y="-228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2" name="Triangle 461">
              <a:extLst>
                <a:ext uri="{FF2B5EF4-FFF2-40B4-BE49-F238E27FC236}">
                  <a16:creationId xmlns:a16="http://schemas.microsoft.com/office/drawing/2014/main" id="{FACC7EDD-8830-6475-6E93-8B8A6F3B515E}"/>
                </a:ext>
              </a:extLst>
            </p:cNvPr>
            <p:cNvSpPr>
              <a:spLocks noChangeAspect="1"/>
            </p:cNvSpPr>
            <p:nvPr/>
          </p:nvSpPr>
          <p:spPr>
            <a:xfrm flipH="1">
              <a:off x="819287" y="-22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3" name="Triangle 462">
              <a:extLst>
                <a:ext uri="{FF2B5EF4-FFF2-40B4-BE49-F238E27FC236}">
                  <a16:creationId xmlns:a16="http://schemas.microsoft.com/office/drawing/2014/main" id="{C0B0BA2B-6040-5F08-25A8-D067362FA45D}"/>
                </a:ext>
              </a:extLst>
            </p:cNvPr>
            <p:cNvSpPr>
              <a:spLocks noChangeAspect="1"/>
            </p:cNvSpPr>
            <p:nvPr/>
          </p:nvSpPr>
          <p:spPr>
            <a:xfrm flipH="1">
              <a:off x="905365" y="-227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4" name="Triangle 463">
              <a:extLst>
                <a:ext uri="{FF2B5EF4-FFF2-40B4-BE49-F238E27FC236}">
                  <a16:creationId xmlns:a16="http://schemas.microsoft.com/office/drawing/2014/main" id="{E7BEA7AB-3BE1-3959-80DE-C4E439B56912}"/>
                </a:ext>
              </a:extLst>
            </p:cNvPr>
            <p:cNvSpPr>
              <a:spLocks noChangeAspect="1"/>
            </p:cNvSpPr>
            <p:nvPr/>
          </p:nvSpPr>
          <p:spPr>
            <a:xfrm flipH="1">
              <a:off x="990955" y="-22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5" name="Triangle 464">
              <a:extLst>
                <a:ext uri="{FF2B5EF4-FFF2-40B4-BE49-F238E27FC236}">
                  <a16:creationId xmlns:a16="http://schemas.microsoft.com/office/drawing/2014/main" id="{0CEDD944-6AAB-511B-86E2-6F470A1BE105}"/>
                </a:ext>
              </a:extLst>
            </p:cNvPr>
            <p:cNvSpPr>
              <a:spLocks noChangeAspect="1"/>
            </p:cNvSpPr>
            <p:nvPr/>
          </p:nvSpPr>
          <p:spPr>
            <a:xfrm flipH="1">
              <a:off x="1077033" y="-228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6" name="Triangle 465">
              <a:extLst>
                <a:ext uri="{FF2B5EF4-FFF2-40B4-BE49-F238E27FC236}">
                  <a16:creationId xmlns:a16="http://schemas.microsoft.com/office/drawing/2014/main" id="{C6DE064E-ABC6-6B1A-40FC-E11A6F6386D6}"/>
                </a:ext>
              </a:extLst>
            </p:cNvPr>
            <p:cNvSpPr>
              <a:spLocks noChangeAspect="1"/>
            </p:cNvSpPr>
            <p:nvPr/>
          </p:nvSpPr>
          <p:spPr>
            <a:xfrm flipH="1">
              <a:off x="1163111" y="-22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7" name="Triangle 466">
              <a:extLst>
                <a:ext uri="{FF2B5EF4-FFF2-40B4-BE49-F238E27FC236}">
                  <a16:creationId xmlns:a16="http://schemas.microsoft.com/office/drawing/2014/main" id="{BC420E29-F5DF-3AD7-AFB9-D27CB8C1D2E3}"/>
                </a:ext>
              </a:extLst>
            </p:cNvPr>
            <p:cNvSpPr>
              <a:spLocks noChangeAspect="1"/>
            </p:cNvSpPr>
            <p:nvPr/>
          </p:nvSpPr>
          <p:spPr>
            <a:xfrm flipH="1">
              <a:off x="1249189" y="-227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8" name="Triangle 467">
              <a:extLst>
                <a:ext uri="{FF2B5EF4-FFF2-40B4-BE49-F238E27FC236}">
                  <a16:creationId xmlns:a16="http://schemas.microsoft.com/office/drawing/2014/main" id="{172D1D00-4DA7-85D8-1F85-DBEDE6FDC3DD}"/>
                </a:ext>
              </a:extLst>
            </p:cNvPr>
            <p:cNvSpPr>
              <a:spLocks noChangeAspect="1"/>
            </p:cNvSpPr>
            <p:nvPr/>
          </p:nvSpPr>
          <p:spPr>
            <a:xfrm flipH="1">
              <a:off x="1334779" y="-24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9" name="Triangle 468">
              <a:extLst>
                <a:ext uri="{FF2B5EF4-FFF2-40B4-BE49-F238E27FC236}">
                  <a16:creationId xmlns:a16="http://schemas.microsoft.com/office/drawing/2014/main" id="{DAF2C238-0AA3-A1DC-A2E9-173FE8E416D0}"/>
                </a:ext>
              </a:extLst>
            </p:cNvPr>
            <p:cNvSpPr>
              <a:spLocks noChangeAspect="1"/>
            </p:cNvSpPr>
            <p:nvPr/>
          </p:nvSpPr>
          <p:spPr>
            <a:xfrm flipH="1">
              <a:off x="1420857" y="-246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0" name="Triangle 469">
              <a:extLst>
                <a:ext uri="{FF2B5EF4-FFF2-40B4-BE49-F238E27FC236}">
                  <a16:creationId xmlns:a16="http://schemas.microsoft.com/office/drawing/2014/main" id="{72DFDA7F-C24D-45E1-2228-5D92057448F4}"/>
                </a:ext>
              </a:extLst>
            </p:cNvPr>
            <p:cNvSpPr>
              <a:spLocks noChangeAspect="1"/>
            </p:cNvSpPr>
            <p:nvPr/>
          </p:nvSpPr>
          <p:spPr>
            <a:xfrm flipH="1">
              <a:off x="1506935" y="-24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1" name="Triangle 470">
              <a:extLst>
                <a:ext uri="{FF2B5EF4-FFF2-40B4-BE49-F238E27FC236}">
                  <a16:creationId xmlns:a16="http://schemas.microsoft.com/office/drawing/2014/main" id="{AC5C8E3D-ABDA-1258-28D3-E855C428CB83}"/>
                </a:ext>
              </a:extLst>
            </p:cNvPr>
            <p:cNvSpPr>
              <a:spLocks noChangeAspect="1"/>
            </p:cNvSpPr>
            <p:nvPr/>
          </p:nvSpPr>
          <p:spPr>
            <a:xfrm flipH="1">
              <a:off x="1593013" y="-246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2" name="Triangle 471">
              <a:extLst>
                <a:ext uri="{FF2B5EF4-FFF2-40B4-BE49-F238E27FC236}">
                  <a16:creationId xmlns:a16="http://schemas.microsoft.com/office/drawing/2014/main" id="{6BA9A0F6-06FE-3BAF-19F5-C83071902382}"/>
                </a:ext>
              </a:extLst>
            </p:cNvPr>
            <p:cNvSpPr>
              <a:spLocks noChangeAspect="1"/>
            </p:cNvSpPr>
            <p:nvPr/>
          </p:nvSpPr>
          <p:spPr>
            <a:xfrm flipH="1">
              <a:off x="1681125" y="-327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3" name="Triangle 472">
              <a:extLst>
                <a:ext uri="{FF2B5EF4-FFF2-40B4-BE49-F238E27FC236}">
                  <a16:creationId xmlns:a16="http://schemas.microsoft.com/office/drawing/2014/main" id="{E97A59BC-B9C8-CA82-944A-3800C42F7BCC}"/>
                </a:ext>
              </a:extLst>
            </p:cNvPr>
            <p:cNvSpPr>
              <a:spLocks noChangeAspect="1"/>
            </p:cNvSpPr>
            <p:nvPr/>
          </p:nvSpPr>
          <p:spPr>
            <a:xfrm flipH="1">
              <a:off x="1767203" y="-327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4" name="Triangle 473">
              <a:extLst>
                <a:ext uri="{FF2B5EF4-FFF2-40B4-BE49-F238E27FC236}">
                  <a16:creationId xmlns:a16="http://schemas.microsoft.com/office/drawing/2014/main" id="{9129E1D6-0224-B057-A451-89F8B495AFA8}"/>
                </a:ext>
              </a:extLst>
            </p:cNvPr>
            <p:cNvSpPr>
              <a:spLocks noChangeAspect="1"/>
            </p:cNvSpPr>
            <p:nvPr/>
          </p:nvSpPr>
          <p:spPr>
            <a:xfrm flipH="1">
              <a:off x="1853281" y="-327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5" name="Triangle 474">
              <a:extLst>
                <a:ext uri="{FF2B5EF4-FFF2-40B4-BE49-F238E27FC236}">
                  <a16:creationId xmlns:a16="http://schemas.microsoft.com/office/drawing/2014/main" id="{9F88F234-AAB2-19F1-BE18-5A3AC9F751BF}"/>
                </a:ext>
              </a:extLst>
            </p:cNvPr>
            <p:cNvSpPr>
              <a:spLocks noChangeAspect="1"/>
            </p:cNvSpPr>
            <p:nvPr/>
          </p:nvSpPr>
          <p:spPr>
            <a:xfrm flipH="1">
              <a:off x="1939359" y="-327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5" name="Triangle 494">
              <a:extLst>
                <a:ext uri="{FF2B5EF4-FFF2-40B4-BE49-F238E27FC236}">
                  <a16:creationId xmlns:a16="http://schemas.microsoft.com/office/drawing/2014/main" id="{6ADD035A-E05E-7C3B-5824-2629CF25A6AC}"/>
                </a:ext>
              </a:extLst>
            </p:cNvPr>
            <p:cNvSpPr>
              <a:spLocks noChangeAspect="1"/>
            </p:cNvSpPr>
            <p:nvPr/>
          </p:nvSpPr>
          <p:spPr>
            <a:xfrm flipH="1">
              <a:off x="2024461" y="-327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6" name="Triangle 495">
              <a:extLst>
                <a:ext uri="{FF2B5EF4-FFF2-40B4-BE49-F238E27FC236}">
                  <a16:creationId xmlns:a16="http://schemas.microsoft.com/office/drawing/2014/main" id="{82B2323B-902B-0EEC-1E93-9E41D938888C}"/>
                </a:ext>
              </a:extLst>
            </p:cNvPr>
            <p:cNvSpPr>
              <a:spLocks noChangeAspect="1"/>
            </p:cNvSpPr>
            <p:nvPr/>
          </p:nvSpPr>
          <p:spPr>
            <a:xfrm flipH="1">
              <a:off x="2110539" y="-327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7" name="Triangle 496">
              <a:extLst>
                <a:ext uri="{FF2B5EF4-FFF2-40B4-BE49-F238E27FC236}">
                  <a16:creationId xmlns:a16="http://schemas.microsoft.com/office/drawing/2014/main" id="{1094DBF0-2764-3A01-528B-9FF8DFB651E0}"/>
                </a:ext>
              </a:extLst>
            </p:cNvPr>
            <p:cNvSpPr>
              <a:spLocks noChangeAspect="1"/>
            </p:cNvSpPr>
            <p:nvPr/>
          </p:nvSpPr>
          <p:spPr>
            <a:xfrm flipH="1">
              <a:off x="2198651" y="-409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8" name="Triangle 497">
              <a:extLst>
                <a:ext uri="{FF2B5EF4-FFF2-40B4-BE49-F238E27FC236}">
                  <a16:creationId xmlns:a16="http://schemas.microsoft.com/office/drawing/2014/main" id="{5D489801-0931-B1DE-4F6B-AEFB86D63C69}"/>
                </a:ext>
              </a:extLst>
            </p:cNvPr>
            <p:cNvSpPr>
              <a:spLocks noChangeAspect="1"/>
            </p:cNvSpPr>
            <p:nvPr/>
          </p:nvSpPr>
          <p:spPr>
            <a:xfrm flipH="1">
              <a:off x="2284729" y="-409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9" name="Triangle 498">
              <a:extLst>
                <a:ext uri="{FF2B5EF4-FFF2-40B4-BE49-F238E27FC236}">
                  <a16:creationId xmlns:a16="http://schemas.microsoft.com/office/drawing/2014/main" id="{CCA0E007-023F-07F4-7592-E2989656C7B8}"/>
                </a:ext>
              </a:extLst>
            </p:cNvPr>
            <p:cNvSpPr>
              <a:spLocks noChangeAspect="1"/>
            </p:cNvSpPr>
            <p:nvPr/>
          </p:nvSpPr>
          <p:spPr>
            <a:xfrm flipH="1">
              <a:off x="2370807" y="-409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0" name="Triangle 499">
              <a:extLst>
                <a:ext uri="{FF2B5EF4-FFF2-40B4-BE49-F238E27FC236}">
                  <a16:creationId xmlns:a16="http://schemas.microsoft.com/office/drawing/2014/main" id="{AD0FD02D-1B5F-2D43-628E-A809116F538A}"/>
                </a:ext>
              </a:extLst>
            </p:cNvPr>
            <p:cNvSpPr>
              <a:spLocks noChangeAspect="1"/>
            </p:cNvSpPr>
            <p:nvPr/>
          </p:nvSpPr>
          <p:spPr>
            <a:xfrm flipH="1">
              <a:off x="2456885" y="-409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1" name="Triangle 500">
              <a:extLst>
                <a:ext uri="{FF2B5EF4-FFF2-40B4-BE49-F238E27FC236}">
                  <a16:creationId xmlns:a16="http://schemas.microsoft.com/office/drawing/2014/main" id="{90401FC4-6EFF-E196-0A4E-E122CA401D4E}"/>
                </a:ext>
              </a:extLst>
            </p:cNvPr>
            <p:cNvSpPr>
              <a:spLocks noChangeAspect="1"/>
            </p:cNvSpPr>
            <p:nvPr/>
          </p:nvSpPr>
          <p:spPr>
            <a:xfrm flipH="1">
              <a:off x="2542475" y="-409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2" name="Triangle 501">
              <a:extLst>
                <a:ext uri="{FF2B5EF4-FFF2-40B4-BE49-F238E27FC236}">
                  <a16:creationId xmlns:a16="http://schemas.microsoft.com/office/drawing/2014/main" id="{909D592B-81A2-28C2-17B2-2C051E0BA607}"/>
                </a:ext>
              </a:extLst>
            </p:cNvPr>
            <p:cNvSpPr>
              <a:spLocks noChangeAspect="1"/>
            </p:cNvSpPr>
            <p:nvPr/>
          </p:nvSpPr>
          <p:spPr>
            <a:xfrm flipH="1">
              <a:off x="2628553" y="-409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3" name="Triangle 502">
              <a:extLst>
                <a:ext uri="{FF2B5EF4-FFF2-40B4-BE49-F238E27FC236}">
                  <a16:creationId xmlns:a16="http://schemas.microsoft.com/office/drawing/2014/main" id="{468BA5DE-96C7-721B-3E3C-BF06EE75DA1E}"/>
                </a:ext>
              </a:extLst>
            </p:cNvPr>
            <p:cNvSpPr>
              <a:spLocks noChangeAspect="1"/>
            </p:cNvSpPr>
            <p:nvPr/>
          </p:nvSpPr>
          <p:spPr>
            <a:xfrm flipH="1">
              <a:off x="2714631" y="-409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4" name="Triangle 503">
              <a:extLst>
                <a:ext uri="{FF2B5EF4-FFF2-40B4-BE49-F238E27FC236}">
                  <a16:creationId xmlns:a16="http://schemas.microsoft.com/office/drawing/2014/main" id="{E9DEA474-2369-78BC-65C6-3F423423AECF}"/>
                </a:ext>
              </a:extLst>
            </p:cNvPr>
            <p:cNvSpPr>
              <a:spLocks noChangeAspect="1"/>
            </p:cNvSpPr>
            <p:nvPr/>
          </p:nvSpPr>
          <p:spPr>
            <a:xfrm flipH="1">
              <a:off x="2800709" y="-409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5" name="Triangle 504">
              <a:extLst>
                <a:ext uri="{FF2B5EF4-FFF2-40B4-BE49-F238E27FC236}">
                  <a16:creationId xmlns:a16="http://schemas.microsoft.com/office/drawing/2014/main" id="{65CFEEF2-9383-CCF1-C3B8-5D9FD4CC1EF7}"/>
                </a:ext>
              </a:extLst>
            </p:cNvPr>
            <p:cNvSpPr>
              <a:spLocks noChangeAspect="1"/>
            </p:cNvSpPr>
            <p:nvPr/>
          </p:nvSpPr>
          <p:spPr>
            <a:xfrm flipH="1">
              <a:off x="2886299" y="-42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6" name="Triangle 505">
              <a:extLst>
                <a:ext uri="{FF2B5EF4-FFF2-40B4-BE49-F238E27FC236}">
                  <a16:creationId xmlns:a16="http://schemas.microsoft.com/office/drawing/2014/main" id="{E89059D5-C94A-2FEE-E9D7-1F7CB26D5144}"/>
                </a:ext>
              </a:extLst>
            </p:cNvPr>
            <p:cNvSpPr>
              <a:spLocks noChangeAspect="1"/>
            </p:cNvSpPr>
            <p:nvPr/>
          </p:nvSpPr>
          <p:spPr>
            <a:xfrm flipH="1">
              <a:off x="2972377" y="-42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7" name="Triangle 506">
              <a:extLst>
                <a:ext uri="{FF2B5EF4-FFF2-40B4-BE49-F238E27FC236}">
                  <a16:creationId xmlns:a16="http://schemas.microsoft.com/office/drawing/2014/main" id="{A6A415D7-8A1D-258B-EFAB-1103F832E99D}"/>
                </a:ext>
              </a:extLst>
            </p:cNvPr>
            <p:cNvSpPr>
              <a:spLocks noChangeAspect="1"/>
            </p:cNvSpPr>
            <p:nvPr/>
          </p:nvSpPr>
          <p:spPr>
            <a:xfrm flipH="1">
              <a:off x="3058455" y="-427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8" name="Triangle 507">
              <a:extLst>
                <a:ext uri="{FF2B5EF4-FFF2-40B4-BE49-F238E27FC236}">
                  <a16:creationId xmlns:a16="http://schemas.microsoft.com/office/drawing/2014/main" id="{D62B5010-4F13-956D-EEAF-496D506B6A55}"/>
                </a:ext>
              </a:extLst>
            </p:cNvPr>
            <p:cNvSpPr>
              <a:spLocks noChangeAspect="1"/>
            </p:cNvSpPr>
            <p:nvPr/>
          </p:nvSpPr>
          <p:spPr>
            <a:xfrm flipH="1">
              <a:off x="3144533" y="-427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9" name="Triangle 508">
              <a:extLst>
                <a:ext uri="{FF2B5EF4-FFF2-40B4-BE49-F238E27FC236}">
                  <a16:creationId xmlns:a16="http://schemas.microsoft.com/office/drawing/2014/main" id="{2BE87830-F086-E269-9BC8-58EBCF7F7C9D}"/>
                </a:ext>
              </a:extLst>
            </p:cNvPr>
            <p:cNvSpPr>
              <a:spLocks noChangeAspect="1"/>
            </p:cNvSpPr>
            <p:nvPr/>
          </p:nvSpPr>
          <p:spPr>
            <a:xfrm flipH="1">
              <a:off x="3232645" y="-508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0" name="Triangle 509">
              <a:extLst>
                <a:ext uri="{FF2B5EF4-FFF2-40B4-BE49-F238E27FC236}">
                  <a16:creationId xmlns:a16="http://schemas.microsoft.com/office/drawing/2014/main" id="{BCCB6EDE-4759-9F43-B634-0FDC95836FF4}"/>
                </a:ext>
              </a:extLst>
            </p:cNvPr>
            <p:cNvSpPr>
              <a:spLocks noChangeAspect="1"/>
            </p:cNvSpPr>
            <p:nvPr/>
          </p:nvSpPr>
          <p:spPr>
            <a:xfrm flipH="1">
              <a:off x="3318723" y="-508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1" name="Triangle 510">
              <a:extLst>
                <a:ext uri="{FF2B5EF4-FFF2-40B4-BE49-F238E27FC236}">
                  <a16:creationId xmlns:a16="http://schemas.microsoft.com/office/drawing/2014/main" id="{C414D9F2-BC1C-3424-6A1A-A42255CC446C}"/>
                </a:ext>
              </a:extLst>
            </p:cNvPr>
            <p:cNvSpPr>
              <a:spLocks noChangeAspect="1"/>
            </p:cNvSpPr>
            <p:nvPr/>
          </p:nvSpPr>
          <p:spPr>
            <a:xfrm flipH="1">
              <a:off x="3404801" y="-50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 name="Triangle 511">
              <a:extLst>
                <a:ext uri="{FF2B5EF4-FFF2-40B4-BE49-F238E27FC236}">
                  <a16:creationId xmlns:a16="http://schemas.microsoft.com/office/drawing/2014/main" id="{AF0D4DC1-C04F-35FE-EFA3-DFE5588FCA16}"/>
                </a:ext>
              </a:extLst>
            </p:cNvPr>
            <p:cNvSpPr>
              <a:spLocks noChangeAspect="1"/>
            </p:cNvSpPr>
            <p:nvPr/>
          </p:nvSpPr>
          <p:spPr>
            <a:xfrm flipH="1">
              <a:off x="3490879" y="-50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3" name="Triangle 512">
              <a:extLst>
                <a:ext uri="{FF2B5EF4-FFF2-40B4-BE49-F238E27FC236}">
                  <a16:creationId xmlns:a16="http://schemas.microsoft.com/office/drawing/2014/main" id="{7BF4CE3B-9BC5-1393-1C7F-CDE7874EEB9F}"/>
                </a:ext>
              </a:extLst>
            </p:cNvPr>
            <p:cNvSpPr>
              <a:spLocks noChangeAspect="1"/>
            </p:cNvSpPr>
            <p:nvPr/>
          </p:nvSpPr>
          <p:spPr>
            <a:xfrm flipH="1">
              <a:off x="3580112" y="-43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4" name="Triangle 513">
              <a:extLst>
                <a:ext uri="{FF2B5EF4-FFF2-40B4-BE49-F238E27FC236}">
                  <a16:creationId xmlns:a16="http://schemas.microsoft.com/office/drawing/2014/main" id="{F1CB6DBA-3E29-BDF4-9293-BF1BFD2DCCA8}"/>
                </a:ext>
              </a:extLst>
            </p:cNvPr>
            <p:cNvSpPr>
              <a:spLocks noChangeAspect="1"/>
            </p:cNvSpPr>
            <p:nvPr/>
          </p:nvSpPr>
          <p:spPr>
            <a:xfrm flipH="1">
              <a:off x="3666190" y="-43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5" name="Triangle 514">
              <a:extLst>
                <a:ext uri="{FF2B5EF4-FFF2-40B4-BE49-F238E27FC236}">
                  <a16:creationId xmlns:a16="http://schemas.microsoft.com/office/drawing/2014/main" id="{F24095D4-A05F-A0EC-E64B-AFE0D07FE558}"/>
                </a:ext>
              </a:extLst>
            </p:cNvPr>
            <p:cNvSpPr>
              <a:spLocks noChangeAspect="1"/>
            </p:cNvSpPr>
            <p:nvPr/>
          </p:nvSpPr>
          <p:spPr>
            <a:xfrm flipH="1">
              <a:off x="3751780" y="-438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6" name="Triangle 515">
              <a:extLst>
                <a:ext uri="{FF2B5EF4-FFF2-40B4-BE49-F238E27FC236}">
                  <a16:creationId xmlns:a16="http://schemas.microsoft.com/office/drawing/2014/main" id="{3DFE611A-D11E-CA3A-A155-D9A919DF8F6A}"/>
                </a:ext>
              </a:extLst>
            </p:cNvPr>
            <p:cNvSpPr>
              <a:spLocks noChangeAspect="1"/>
            </p:cNvSpPr>
            <p:nvPr/>
          </p:nvSpPr>
          <p:spPr>
            <a:xfrm flipH="1">
              <a:off x="3837858" y="-438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7" name="Triangle 516">
              <a:extLst>
                <a:ext uri="{FF2B5EF4-FFF2-40B4-BE49-F238E27FC236}">
                  <a16:creationId xmlns:a16="http://schemas.microsoft.com/office/drawing/2014/main" id="{B027545E-B7F9-691D-541A-6A5A701E288D}"/>
                </a:ext>
              </a:extLst>
            </p:cNvPr>
            <p:cNvSpPr>
              <a:spLocks noChangeAspect="1"/>
            </p:cNvSpPr>
            <p:nvPr/>
          </p:nvSpPr>
          <p:spPr>
            <a:xfrm flipH="1">
              <a:off x="3923936" y="-43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8" name="Triangle 517">
              <a:extLst>
                <a:ext uri="{FF2B5EF4-FFF2-40B4-BE49-F238E27FC236}">
                  <a16:creationId xmlns:a16="http://schemas.microsoft.com/office/drawing/2014/main" id="{9656B023-3CF8-2034-ED7B-89F310402D58}"/>
                </a:ext>
              </a:extLst>
            </p:cNvPr>
            <p:cNvSpPr>
              <a:spLocks noChangeAspect="1"/>
            </p:cNvSpPr>
            <p:nvPr/>
          </p:nvSpPr>
          <p:spPr>
            <a:xfrm flipH="1">
              <a:off x="4010014" y="-43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9" name="Triangle 518">
              <a:extLst>
                <a:ext uri="{FF2B5EF4-FFF2-40B4-BE49-F238E27FC236}">
                  <a16:creationId xmlns:a16="http://schemas.microsoft.com/office/drawing/2014/main" id="{7F2F62C1-E8A1-D2DC-A529-4E13B7DCE1E6}"/>
                </a:ext>
              </a:extLst>
            </p:cNvPr>
            <p:cNvSpPr>
              <a:spLocks noChangeAspect="1"/>
            </p:cNvSpPr>
            <p:nvPr/>
          </p:nvSpPr>
          <p:spPr>
            <a:xfrm flipH="1">
              <a:off x="4095604" y="-457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0" name="Triangle 519">
              <a:extLst>
                <a:ext uri="{FF2B5EF4-FFF2-40B4-BE49-F238E27FC236}">
                  <a16:creationId xmlns:a16="http://schemas.microsoft.com/office/drawing/2014/main" id="{88672022-2088-663F-E76C-863AB2E4D75E}"/>
                </a:ext>
              </a:extLst>
            </p:cNvPr>
            <p:cNvSpPr>
              <a:spLocks noChangeAspect="1"/>
            </p:cNvSpPr>
            <p:nvPr/>
          </p:nvSpPr>
          <p:spPr>
            <a:xfrm flipH="1">
              <a:off x="4181682" y="-456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1" name="Triangle 520">
              <a:extLst>
                <a:ext uri="{FF2B5EF4-FFF2-40B4-BE49-F238E27FC236}">
                  <a16:creationId xmlns:a16="http://schemas.microsoft.com/office/drawing/2014/main" id="{32A1ABF9-23F9-EAAB-4A45-DC271D4EC0BD}"/>
                </a:ext>
              </a:extLst>
            </p:cNvPr>
            <p:cNvSpPr>
              <a:spLocks noChangeAspect="1"/>
            </p:cNvSpPr>
            <p:nvPr/>
          </p:nvSpPr>
          <p:spPr>
            <a:xfrm flipH="1">
              <a:off x="4267760" y="-456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2" name="Triangle 521">
              <a:extLst>
                <a:ext uri="{FF2B5EF4-FFF2-40B4-BE49-F238E27FC236}">
                  <a16:creationId xmlns:a16="http://schemas.microsoft.com/office/drawing/2014/main" id="{984C93BA-76D6-A944-8BDC-D2210A19A7A0}"/>
                </a:ext>
              </a:extLst>
            </p:cNvPr>
            <p:cNvSpPr>
              <a:spLocks noChangeAspect="1"/>
            </p:cNvSpPr>
            <p:nvPr/>
          </p:nvSpPr>
          <p:spPr>
            <a:xfrm flipH="1">
              <a:off x="4353838" y="-456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3" name="Triangle 522">
              <a:extLst>
                <a:ext uri="{FF2B5EF4-FFF2-40B4-BE49-F238E27FC236}">
                  <a16:creationId xmlns:a16="http://schemas.microsoft.com/office/drawing/2014/main" id="{51F921CE-6544-9DFA-19F2-9DED7289381A}"/>
                </a:ext>
              </a:extLst>
            </p:cNvPr>
            <p:cNvSpPr>
              <a:spLocks noChangeAspect="1"/>
            </p:cNvSpPr>
            <p:nvPr/>
          </p:nvSpPr>
          <p:spPr>
            <a:xfrm flipH="1">
              <a:off x="4441950" y="-538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4" name="Triangle 523">
              <a:extLst>
                <a:ext uri="{FF2B5EF4-FFF2-40B4-BE49-F238E27FC236}">
                  <a16:creationId xmlns:a16="http://schemas.microsoft.com/office/drawing/2014/main" id="{B5144C11-5A2F-2994-BB57-95D7ABE933ED}"/>
                </a:ext>
              </a:extLst>
            </p:cNvPr>
            <p:cNvSpPr>
              <a:spLocks noChangeAspect="1"/>
            </p:cNvSpPr>
            <p:nvPr/>
          </p:nvSpPr>
          <p:spPr>
            <a:xfrm flipH="1">
              <a:off x="4528028" y="-53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5" name="Triangle 524">
              <a:extLst>
                <a:ext uri="{FF2B5EF4-FFF2-40B4-BE49-F238E27FC236}">
                  <a16:creationId xmlns:a16="http://schemas.microsoft.com/office/drawing/2014/main" id="{D323AF53-55FD-EB67-A5A6-1D238D0CC37F}"/>
                </a:ext>
              </a:extLst>
            </p:cNvPr>
            <p:cNvSpPr>
              <a:spLocks noChangeAspect="1"/>
            </p:cNvSpPr>
            <p:nvPr/>
          </p:nvSpPr>
          <p:spPr>
            <a:xfrm flipH="1">
              <a:off x="4614106" y="-53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6" name="Triangle 525">
              <a:extLst>
                <a:ext uri="{FF2B5EF4-FFF2-40B4-BE49-F238E27FC236}">
                  <a16:creationId xmlns:a16="http://schemas.microsoft.com/office/drawing/2014/main" id="{16FED38C-80B1-2804-624E-29D418B640F5}"/>
                </a:ext>
              </a:extLst>
            </p:cNvPr>
            <p:cNvSpPr>
              <a:spLocks noChangeAspect="1"/>
            </p:cNvSpPr>
            <p:nvPr/>
          </p:nvSpPr>
          <p:spPr>
            <a:xfrm flipH="1">
              <a:off x="4700184" y="-538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7" name="Triangle 526">
              <a:extLst>
                <a:ext uri="{FF2B5EF4-FFF2-40B4-BE49-F238E27FC236}">
                  <a16:creationId xmlns:a16="http://schemas.microsoft.com/office/drawing/2014/main" id="{184D9A8D-CAE2-27B9-667D-7BC28DCE2512}"/>
                </a:ext>
              </a:extLst>
            </p:cNvPr>
            <p:cNvSpPr>
              <a:spLocks noChangeAspect="1"/>
            </p:cNvSpPr>
            <p:nvPr/>
          </p:nvSpPr>
          <p:spPr>
            <a:xfrm flipH="1">
              <a:off x="4785286" y="-538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8" name="Triangle 527">
              <a:extLst>
                <a:ext uri="{FF2B5EF4-FFF2-40B4-BE49-F238E27FC236}">
                  <a16:creationId xmlns:a16="http://schemas.microsoft.com/office/drawing/2014/main" id="{439C6096-2023-115D-4BE8-3445993C04BC}"/>
                </a:ext>
              </a:extLst>
            </p:cNvPr>
            <p:cNvSpPr>
              <a:spLocks noChangeAspect="1"/>
            </p:cNvSpPr>
            <p:nvPr/>
          </p:nvSpPr>
          <p:spPr>
            <a:xfrm flipH="1">
              <a:off x="4871364" y="-53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9" name="Triangle 528">
              <a:extLst>
                <a:ext uri="{FF2B5EF4-FFF2-40B4-BE49-F238E27FC236}">
                  <a16:creationId xmlns:a16="http://schemas.microsoft.com/office/drawing/2014/main" id="{0BDD505A-BAD7-7928-F9F9-18CE372BF170}"/>
                </a:ext>
              </a:extLst>
            </p:cNvPr>
            <p:cNvSpPr>
              <a:spLocks noChangeAspect="1"/>
            </p:cNvSpPr>
            <p:nvPr/>
          </p:nvSpPr>
          <p:spPr>
            <a:xfrm flipH="1">
              <a:off x="4959476" y="-30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0" name="Triangle 529">
              <a:extLst>
                <a:ext uri="{FF2B5EF4-FFF2-40B4-BE49-F238E27FC236}">
                  <a16:creationId xmlns:a16="http://schemas.microsoft.com/office/drawing/2014/main" id="{143F8864-0804-C916-FAB8-E8E07D7A89A6}"/>
                </a:ext>
              </a:extLst>
            </p:cNvPr>
            <p:cNvSpPr>
              <a:spLocks noChangeAspect="1"/>
            </p:cNvSpPr>
            <p:nvPr/>
          </p:nvSpPr>
          <p:spPr>
            <a:xfrm flipH="1">
              <a:off x="5045554" y="-302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1" name="Triangle 530">
              <a:extLst>
                <a:ext uri="{FF2B5EF4-FFF2-40B4-BE49-F238E27FC236}">
                  <a16:creationId xmlns:a16="http://schemas.microsoft.com/office/drawing/2014/main" id="{151B4A5E-3B1E-BF3B-4119-6C5D2D5F7A53}"/>
                </a:ext>
              </a:extLst>
            </p:cNvPr>
            <p:cNvSpPr>
              <a:spLocks noChangeAspect="1"/>
            </p:cNvSpPr>
            <p:nvPr/>
          </p:nvSpPr>
          <p:spPr>
            <a:xfrm flipH="1">
              <a:off x="5131632" y="-30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2" name="Triangle 531">
              <a:extLst>
                <a:ext uri="{FF2B5EF4-FFF2-40B4-BE49-F238E27FC236}">
                  <a16:creationId xmlns:a16="http://schemas.microsoft.com/office/drawing/2014/main" id="{9D7297E7-2D9D-711E-0375-2D2091AFF1D1}"/>
                </a:ext>
              </a:extLst>
            </p:cNvPr>
            <p:cNvSpPr>
              <a:spLocks noChangeAspect="1"/>
            </p:cNvSpPr>
            <p:nvPr/>
          </p:nvSpPr>
          <p:spPr>
            <a:xfrm flipH="1">
              <a:off x="5217710" y="-302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3" name="Triangle 532">
              <a:extLst>
                <a:ext uri="{FF2B5EF4-FFF2-40B4-BE49-F238E27FC236}">
                  <a16:creationId xmlns:a16="http://schemas.microsoft.com/office/drawing/2014/main" id="{62BADEC7-20B5-6B9E-36B2-0CC15133C4E8}"/>
                </a:ext>
              </a:extLst>
            </p:cNvPr>
            <p:cNvSpPr>
              <a:spLocks noChangeAspect="1"/>
            </p:cNvSpPr>
            <p:nvPr/>
          </p:nvSpPr>
          <p:spPr>
            <a:xfrm flipH="1">
              <a:off x="5303300" y="-30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4" name="Triangle 533">
              <a:extLst>
                <a:ext uri="{FF2B5EF4-FFF2-40B4-BE49-F238E27FC236}">
                  <a16:creationId xmlns:a16="http://schemas.microsoft.com/office/drawing/2014/main" id="{B479E175-91CC-29D1-D56E-5C4B8AFB652F}"/>
                </a:ext>
              </a:extLst>
            </p:cNvPr>
            <p:cNvSpPr>
              <a:spLocks noChangeAspect="1"/>
            </p:cNvSpPr>
            <p:nvPr/>
          </p:nvSpPr>
          <p:spPr>
            <a:xfrm flipH="1">
              <a:off x="5389378" y="-302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5" name="Triangle 534">
              <a:extLst>
                <a:ext uri="{FF2B5EF4-FFF2-40B4-BE49-F238E27FC236}">
                  <a16:creationId xmlns:a16="http://schemas.microsoft.com/office/drawing/2014/main" id="{72A8CAF9-AF06-781B-3048-1166D99ECD81}"/>
                </a:ext>
              </a:extLst>
            </p:cNvPr>
            <p:cNvSpPr>
              <a:spLocks noChangeAspect="1"/>
            </p:cNvSpPr>
            <p:nvPr/>
          </p:nvSpPr>
          <p:spPr>
            <a:xfrm flipH="1">
              <a:off x="5475456" y="-30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6" name="Triangle 535">
              <a:extLst>
                <a:ext uri="{FF2B5EF4-FFF2-40B4-BE49-F238E27FC236}">
                  <a16:creationId xmlns:a16="http://schemas.microsoft.com/office/drawing/2014/main" id="{790C1081-1D05-8928-FFDC-E32F8F861C19}"/>
                </a:ext>
              </a:extLst>
            </p:cNvPr>
            <p:cNvSpPr>
              <a:spLocks noChangeAspect="1"/>
            </p:cNvSpPr>
            <p:nvPr/>
          </p:nvSpPr>
          <p:spPr>
            <a:xfrm flipH="1">
              <a:off x="5561534" y="-302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7" name="Triangle 536">
              <a:extLst>
                <a:ext uri="{FF2B5EF4-FFF2-40B4-BE49-F238E27FC236}">
                  <a16:creationId xmlns:a16="http://schemas.microsoft.com/office/drawing/2014/main" id="{B44CBE56-1D2E-3A62-2540-D2AE2AA06DA0}"/>
                </a:ext>
              </a:extLst>
            </p:cNvPr>
            <p:cNvSpPr>
              <a:spLocks noChangeAspect="1"/>
            </p:cNvSpPr>
            <p:nvPr/>
          </p:nvSpPr>
          <p:spPr>
            <a:xfrm flipH="1">
              <a:off x="5647124" y="-32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8" name="Triangle 537">
              <a:extLst>
                <a:ext uri="{FF2B5EF4-FFF2-40B4-BE49-F238E27FC236}">
                  <a16:creationId xmlns:a16="http://schemas.microsoft.com/office/drawing/2014/main" id="{02DEC355-B48A-E070-2AE7-37E7BBD6CF3A}"/>
                </a:ext>
              </a:extLst>
            </p:cNvPr>
            <p:cNvSpPr>
              <a:spLocks noChangeAspect="1"/>
            </p:cNvSpPr>
            <p:nvPr/>
          </p:nvSpPr>
          <p:spPr>
            <a:xfrm flipH="1">
              <a:off x="5733202" y="-320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9" name="Triangle 538">
              <a:extLst>
                <a:ext uri="{FF2B5EF4-FFF2-40B4-BE49-F238E27FC236}">
                  <a16:creationId xmlns:a16="http://schemas.microsoft.com/office/drawing/2014/main" id="{F19AB30E-D86F-504A-EB5B-961F4588E48B}"/>
                </a:ext>
              </a:extLst>
            </p:cNvPr>
            <p:cNvSpPr>
              <a:spLocks noChangeAspect="1"/>
            </p:cNvSpPr>
            <p:nvPr/>
          </p:nvSpPr>
          <p:spPr>
            <a:xfrm flipH="1">
              <a:off x="5819280" y="-32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0" name="Triangle 539">
              <a:extLst>
                <a:ext uri="{FF2B5EF4-FFF2-40B4-BE49-F238E27FC236}">
                  <a16:creationId xmlns:a16="http://schemas.microsoft.com/office/drawing/2014/main" id="{E408191A-4438-E4BB-5FB1-7465A1BFF88D}"/>
                </a:ext>
              </a:extLst>
            </p:cNvPr>
            <p:cNvSpPr>
              <a:spLocks noChangeAspect="1"/>
            </p:cNvSpPr>
            <p:nvPr/>
          </p:nvSpPr>
          <p:spPr>
            <a:xfrm flipH="1">
              <a:off x="5905358" y="-320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1" name="Triangle 540">
              <a:extLst>
                <a:ext uri="{FF2B5EF4-FFF2-40B4-BE49-F238E27FC236}">
                  <a16:creationId xmlns:a16="http://schemas.microsoft.com/office/drawing/2014/main" id="{1650DC20-E751-AE12-BCFB-F3F52AD5D6CC}"/>
                </a:ext>
              </a:extLst>
            </p:cNvPr>
            <p:cNvSpPr>
              <a:spLocks noChangeAspect="1"/>
            </p:cNvSpPr>
            <p:nvPr/>
          </p:nvSpPr>
          <p:spPr>
            <a:xfrm flipH="1">
              <a:off x="5993470" y="-40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2" name="Triangle 541">
              <a:extLst>
                <a:ext uri="{FF2B5EF4-FFF2-40B4-BE49-F238E27FC236}">
                  <a16:creationId xmlns:a16="http://schemas.microsoft.com/office/drawing/2014/main" id="{EE1CE93E-6E48-9665-F146-3DAD5C06484C}"/>
                </a:ext>
              </a:extLst>
            </p:cNvPr>
            <p:cNvSpPr>
              <a:spLocks noChangeAspect="1"/>
            </p:cNvSpPr>
            <p:nvPr/>
          </p:nvSpPr>
          <p:spPr>
            <a:xfrm flipH="1">
              <a:off x="6079548" y="-40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3" name="Triangle 542">
              <a:extLst>
                <a:ext uri="{FF2B5EF4-FFF2-40B4-BE49-F238E27FC236}">
                  <a16:creationId xmlns:a16="http://schemas.microsoft.com/office/drawing/2014/main" id="{DDB9DB2D-A005-6E68-E9DB-4C3A9C9A6C32}"/>
                </a:ext>
              </a:extLst>
            </p:cNvPr>
            <p:cNvSpPr>
              <a:spLocks noChangeAspect="1"/>
            </p:cNvSpPr>
            <p:nvPr/>
          </p:nvSpPr>
          <p:spPr>
            <a:xfrm flipH="1">
              <a:off x="6165626" y="-402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4" name="Triangle 543">
              <a:extLst>
                <a:ext uri="{FF2B5EF4-FFF2-40B4-BE49-F238E27FC236}">
                  <a16:creationId xmlns:a16="http://schemas.microsoft.com/office/drawing/2014/main" id="{91BEC2BF-6B70-77C1-606A-6D5CDC0E9CFF}"/>
                </a:ext>
              </a:extLst>
            </p:cNvPr>
            <p:cNvSpPr>
              <a:spLocks noChangeAspect="1"/>
            </p:cNvSpPr>
            <p:nvPr/>
          </p:nvSpPr>
          <p:spPr>
            <a:xfrm flipH="1">
              <a:off x="6251704" y="-402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5" name="Triangle 544">
              <a:extLst>
                <a:ext uri="{FF2B5EF4-FFF2-40B4-BE49-F238E27FC236}">
                  <a16:creationId xmlns:a16="http://schemas.microsoft.com/office/drawing/2014/main" id="{8E844A05-C89F-1FFC-04F6-02712F84F6C7}"/>
                </a:ext>
              </a:extLst>
            </p:cNvPr>
            <p:cNvSpPr>
              <a:spLocks noChangeAspect="1"/>
            </p:cNvSpPr>
            <p:nvPr/>
          </p:nvSpPr>
          <p:spPr>
            <a:xfrm flipH="1">
              <a:off x="6340937" y="-40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6" name="Triangle 545">
              <a:extLst>
                <a:ext uri="{FF2B5EF4-FFF2-40B4-BE49-F238E27FC236}">
                  <a16:creationId xmlns:a16="http://schemas.microsoft.com/office/drawing/2014/main" id="{233226A8-74F1-C867-6E4F-E65B0612D9A4}"/>
                </a:ext>
              </a:extLst>
            </p:cNvPr>
            <p:cNvSpPr>
              <a:spLocks noChangeAspect="1"/>
            </p:cNvSpPr>
            <p:nvPr/>
          </p:nvSpPr>
          <p:spPr>
            <a:xfrm flipH="1">
              <a:off x="6427015" y="-40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7" name="Triangle 546">
              <a:extLst>
                <a:ext uri="{FF2B5EF4-FFF2-40B4-BE49-F238E27FC236}">
                  <a16:creationId xmlns:a16="http://schemas.microsoft.com/office/drawing/2014/main" id="{975AC7EF-1443-A5C7-47BC-E5DF1384362F}"/>
                </a:ext>
              </a:extLst>
            </p:cNvPr>
            <p:cNvSpPr>
              <a:spLocks noChangeAspect="1"/>
            </p:cNvSpPr>
            <p:nvPr/>
          </p:nvSpPr>
          <p:spPr>
            <a:xfrm flipH="1">
              <a:off x="6515127" y="-483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8" name="Triangle 547">
              <a:extLst>
                <a:ext uri="{FF2B5EF4-FFF2-40B4-BE49-F238E27FC236}">
                  <a16:creationId xmlns:a16="http://schemas.microsoft.com/office/drawing/2014/main" id="{ED2CB8FF-40DE-B26C-5868-67AB00B10412}"/>
                </a:ext>
              </a:extLst>
            </p:cNvPr>
            <p:cNvSpPr>
              <a:spLocks noChangeAspect="1"/>
            </p:cNvSpPr>
            <p:nvPr/>
          </p:nvSpPr>
          <p:spPr>
            <a:xfrm flipH="1">
              <a:off x="6601205" y="-483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9" name="Triangle 548">
              <a:extLst>
                <a:ext uri="{FF2B5EF4-FFF2-40B4-BE49-F238E27FC236}">
                  <a16:creationId xmlns:a16="http://schemas.microsoft.com/office/drawing/2014/main" id="{3250C358-373B-CF27-C71D-45773E4B060C}"/>
                </a:ext>
              </a:extLst>
            </p:cNvPr>
            <p:cNvSpPr>
              <a:spLocks noChangeAspect="1"/>
            </p:cNvSpPr>
            <p:nvPr/>
          </p:nvSpPr>
          <p:spPr>
            <a:xfrm flipH="1">
              <a:off x="6687283" y="-483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0" name="Triangle 549">
              <a:extLst>
                <a:ext uri="{FF2B5EF4-FFF2-40B4-BE49-F238E27FC236}">
                  <a16:creationId xmlns:a16="http://schemas.microsoft.com/office/drawing/2014/main" id="{8702CBEF-C660-359B-BAE6-7E4A61E55DCC}"/>
                </a:ext>
              </a:extLst>
            </p:cNvPr>
            <p:cNvSpPr>
              <a:spLocks noChangeAspect="1"/>
            </p:cNvSpPr>
            <p:nvPr/>
          </p:nvSpPr>
          <p:spPr>
            <a:xfrm flipH="1">
              <a:off x="6773361" y="-483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1" name="Triangle 550">
              <a:extLst>
                <a:ext uri="{FF2B5EF4-FFF2-40B4-BE49-F238E27FC236}">
                  <a16:creationId xmlns:a16="http://schemas.microsoft.com/office/drawing/2014/main" id="{BA0002A6-31E2-0803-BD46-9EE6C504257F}"/>
                </a:ext>
              </a:extLst>
            </p:cNvPr>
            <p:cNvSpPr>
              <a:spLocks noChangeAspect="1"/>
            </p:cNvSpPr>
            <p:nvPr/>
          </p:nvSpPr>
          <p:spPr>
            <a:xfrm flipH="1">
              <a:off x="6858463" y="-483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2" name="Triangle 551">
              <a:extLst>
                <a:ext uri="{FF2B5EF4-FFF2-40B4-BE49-F238E27FC236}">
                  <a16:creationId xmlns:a16="http://schemas.microsoft.com/office/drawing/2014/main" id="{B3A0AD11-9A9C-DBF4-1052-C6F0207179B5}"/>
                </a:ext>
              </a:extLst>
            </p:cNvPr>
            <p:cNvSpPr>
              <a:spLocks noChangeAspect="1"/>
            </p:cNvSpPr>
            <p:nvPr/>
          </p:nvSpPr>
          <p:spPr>
            <a:xfrm flipH="1">
              <a:off x="6944541" y="-483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3" name="Triangle 552">
              <a:extLst>
                <a:ext uri="{FF2B5EF4-FFF2-40B4-BE49-F238E27FC236}">
                  <a16:creationId xmlns:a16="http://schemas.microsoft.com/office/drawing/2014/main" id="{180FA713-DDDF-1958-4468-DD6F5A5CDE09}"/>
                </a:ext>
              </a:extLst>
            </p:cNvPr>
            <p:cNvSpPr>
              <a:spLocks noChangeAspect="1"/>
            </p:cNvSpPr>
            <p:nvPr/>
          </p:nvSpPr>
          <p:spPr>
            <a:xfrm flipH="1">
              <a:off x="7032653" y="-565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4" name="Triangle 553">
              <a:extLst>
                <a:ext uri="{FF2B5EF4-FFF2-40B4-BE49-F238E27FC236}">
                  <a16:creationId xmlns:a16="http://schemas.microsoft.com/office/drawing/2014/main" id="{E4648FCE-4307-C405-2393-895104D3F673}"/>
                </a:ext>
              </a:extLst>
            </p:cNvPr>
            <p:cNvSpPr>
              <a:spLocks noChangeAspect="1"/>
            </p:cNvSpPr>
            <p:nvPr/>
          </p:nvSpPr>
          <p:spPr>
            <a:xfrm flipH="1">
              <a:off x="7118731" y="-565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5" name="Triangle 554">
              <a:extLst>
                <a:ext uri="{FF2B5EF4-FFF2-40B4-BE49-F238E27FC236}">
                  <a16:creationId xmlns:a16="http://schemas.microsoft.com/office/drawing/2014/main" id="{0C117BD1-F289-BDE5-344F-A63134AD5DFB}"/>
                </a:ext>
              </a:extLst>
            </p:cNvPr>
            <p:cNvSpPr>
              <a:spLocks noChangeAspect="1"/>
            </p:cNvSpPr>
            <p:nvPr/>
          </p:nvSpPr>
          <p:spPr>
            <a:xfrm flipH="1">
              <a:off x="7204809" y="-565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6" name="Triangle 555">
              <a:extLst>
                <a:ext uri="{FF2B5EF4-FFF2-40B4-BE49-F238E27FC236}">
                  <a16:creationId xmlns:a16="http://schemas.microsoft.com/office/drawing/2014/main" id="{FAAF9736-BB2C-1755-79E1-B39426AB1314}"/>
                </a:ext>
              </a:extLst>
            </p:cNvPr>
            <p:cNvSpPr>
              <a:spLocks noChangeAspect="1"/>
            </p:cNvSpPr>
            <p:nvPr/>
          </p:nvSpPr>
          <p:spPr>
            <a:xfrm flipH="1">
              <a:off x="7290887" y="-565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7" name="Triangle 556">
              <a:extLst>
                <a:ext uri="{FF2B5EF4-FFF2-40B4-BE49-F238E27FC236}">
                  <a16:creationId xmlns:a16="http://schemas.microsoft.com/office/drawing/2014/main" id="{49098276-7CA0-E748-D180-3CE01F10D07A}"/>
                </a:ext>
              </a:extLst>
            </p:cNvPr>
            <p:cNvSpPr>
              <a:spLocks noChangeAspect="1"/>
            </p:cNvSpPr>
            <p:nvPr/>
          </p:nvSpPr>
          <p:spPr>
            <a:xfrm flipH="1">
              <a:off x="7376477" y="-565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8" name="Triangle 557">
              <a:extLst>
                <a:ext uri="{FF2B5EF4-FFF2-40B4-BE49-F238E27FC236}">
                  <a16:creationId xmlns:a16="http://schemas.microsoft.com/office/drawing/2014/main" id="{F12B4B63-9F0B-D7E9-F45A-72F39E10EDA8}"/>
                </a:ext>
              </a:extLst>
            </p:cNvPr>
            <p:cNvSpPr>
              <a:spLocks noChangeAspect="1"/>
            </p:cNvSpPr>
            <p:nvPr/>
          </p:nvSpPr>
          <p:spPr>
            <a:xfrm flipH="1">
              <a:off x="7462555" y="-247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9" name="Triangle 558">
              <a:extLst>
                <a:ext uri="{FF2B5EF4-FFF2-40B4-BE49-F238E27FC236}">
                  <a16:creationId xmlns:a16="http://schemas.microsoft.com/office/drawing/2014/main" id="{15CA20C9-55E2-A47B-B6BE-9CF678BE85B9}"/>
                </a:ext>
              </a:extLst>
            </p:cNvPr>
            <p:cNvSpPr>
              <a:spLocks noChangeAspect="1"/>
            </p:cNvSpPr>
            <p:nvPr/>
          </p:nvSpPr>
          <p:spPr>
            <a:xfrm flipH="1">
              <a:off x="7548633" y="-247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0" name="Triangle 559">
              <a:extLst>
                <a:ext uri="{FF2B5EF4-FFF2-40B4-BE49-F238E27FC236}">
                  <a16:creationId xmlns:a16="http://schemas.microsoft.com/office/drawing/2014/main" id="{BC23FACA-A096-C420-4395-0CCE8463C906}"/>
                </a:ext>
              </a:extLst>
            </p:cNvPr>
            <p:cNvSpPr>
              <a:spLocks noChangeAspect="1"/>
            </p:cNvSpPr>
            <p:nvPr/>
          </p:nvSpPr>
          <p:spPr>
            <a:xfrm flipH="1">
              <a:off x="7634711" y="-247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1" name="Triangle 560">
              <a:extLst>
                <a:ext uri="{FF2B5EF4-FFF2-40B4-BE49-F238E27FC236}">
                  <a16:creationId xmlns:a16="http://schemas.microsoft.com/office/drawing/2014/main" id="{D2ACA8A3-0515-17DE-BD34-C232F3CB6B38}"/>
                </a:ext>
              </a:extLst>
            </p:cNvPr>
            <p:cNvSpPr>
              <a:spLocks noChangeAspect="1"/>
            </p:cNvSpPr>
            <p:nvPr/>
          </p:nvSpPr>
          <p:spPr>
            <a:xfrm flipH="1">
              <a:off x="7720301" y="-266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2" name="Triangle 561">
              <a:extLst>
                <a:ext uri="{FF2B5EF4-FFF2-40B4-BE49-F238E27FC236}">
                  <a16:creationId xmlns:a16="http://schemas.microsoft.com/office/drawing/2014/main" id="{EB2EDD94-F4C8-A149-9421-F97EE94267DF}"/>
                </a:ext>
              </a:extLst>
            </p:cNvPr>
            <p:cNvSpPr>
              <a:spLocks noChangeAspect="1"/>
            </p:cNvSpPr>
            <p:nvPr/>
          </p:nvSpPr>
          <p:spPr>
            <a:xfrm flipH="1">
              <a:off x="7806379" y="-265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3" name="Triangle 562">
              <a:extLst>
                <a:ext uri="{FF2B5EF4-FFF2-40B4-BE49-F238E27FC236}">
                  <a16:creationId xmlns:a16="http://schemas.microsoft.com/office/drawing/2014/main" id="{D9C1F46D-F52D-22C9-6F4C-CA497907DB12}"/>
                </a:ext>
              </a:extLst>
            </p:cNvPr>
            <p:cNvSpPr>
              <a:spLocks noChangeAspect="1"/>
            </p:cNvSpPr>
            <p:nvPr/>
          </p:nvSpPr>
          <p:spPr>
            <a:xfrm flipH="1">
              <a:off x="7892457" y="-265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4" name="Triangle 563">
              <a:extLst>
                <a:ext uri="{FF2B5EF4-FFF2-40B4-BE49-F238E27FC236}">
                  <a16:creationId xmlns:a16="http://schemas.microsoft.com/office/drawing/2014/main" id="{561AD486-2471-C236-C77C-D369E75B199C}"/>
                </a:ext>
              </a:extLst>
            </p:cNvPr>
            <p:cNvSpPr>
              <a:spLocks noChangeAspect="1"/>
            </p:cNvSpPr>
            <p:nvPr/>
          </p:nvSpPr>
          <p:spPr>
            <a:xfrm flipH="1">
              <a:off x="7978535" y="-265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5" name="Triangle 564">
              <a:extLst>
                <a:ext uri="{FF2B5EF4-FFF2-40B4-BE49-F238E27FC236}">
                  <a16:creationId xmlns:a16="http://schemas.microsoft.com/office/drawing/2014/main" id="{1EF54948-DF70-DBD6-26F3-97DA9D64E318}"/>
                </a:ext>
              </a:extLst>
            </p:cNvPr>
            <p:cNvSpPr>
              <a:spLocks noChangeAspect="1"/>
            </p:cNvSpPr>
            <p:nvPr/>
          </p:nvSpPr>
          <p:spPr>
            <a:xfrm flipH="1">
              <a:off x="8066647" y="-347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6" name="Triangle 565">
              <a:extLst>
                <a:ext uri="{FF2B5EF4-FFF2-40B4-BE49-F238E27FC236}">
                  <a16:creationId xmlns:a16="http://schemas.microsoft.com/office/drawing/2014/main" id="{4A1049C9-E779-BB56-979D-0B3FAA4B3380}"/>
                </a:ext>
              </a:extLst>
            </p:cNvPr>
            <p:cNvSpPr>
              <a:spLocks noChangeAspect="1"/>
            </p:cNvSpPr>
            <p:nvPr/>
          </p:nvSpPr>
          <p:spPr>
            <a:xfrm flipH="1">
              <a:off x="8152725" y="-347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7" name="Triangle 566">
              <a:extLst>
                <a:ext uri="{FF2B5EF4-FFF2-40B4-BE49-F238E27FC236}">
                  <a16:creationId xmlns:a16="http://schemas.microsoft.com/office/drawing/2014/main" id="{F0B2520A-DBD1-DAEA-F9CA-5D41C1A14B5E}"/>
                </a:ext>
              </a:extLst>
            </p:cNvPr>
            <p:cNvSpPr>
              <a:spLocks noChangeAspect="1"/>
            </p:cNvSpPr>
            <p:nvPr/>
          </p:nvSpPr>
          <p:spPr>
            <a:xfrm flipH="1">
              <a:off x="8238803" y="-34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8" name="Triangle 567">
              <a:extLst>
                <a:ext uri="{FF2B5EF4-FFF2-40B4-BE49-F238E27FC236}">
                  <a16:creationId xmlns:a16="http://schemas.microsoft.com/office/drawing/2014/main" id="{844BDA67-3D91-B708-73F7-0D6D889F4B9B}"/>
                </a:ext>
              </a:extLst>
            </p:cNvPr>
            <p:cNvSpPr>
              <a:spLocks noChangeAspect="1"/>
            </p:cNvSpPr>
            <p:nvPr/>
          </p:nvSpPr>
          <p:spPr>
            <a:xfrm flipH="1">
              <a:off x="8324881" y="-34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9" name="Triangle 568">
              <a:extLst>
                <a:ext uri="{FF2B5EF4-FFF2-40B4-BE49-F238E27FC236}">
                  <a16:creationId xmlns:a16="http://schemas.microsoft.com/office/drawing/2014/main" id="{A34AE448-DC84-AE56-B7E2-4619936F6EE1}"/>
                </a:ext>
              </a:extLst>
            </p:cNvPr>
            <p:cNvSpPr>
              <a:spLocks noChangeAspect="1"/>
            </p:cNvSpPr>
            <p:nvPr/>
          </p:nvSpPr>
          <p:spPr>
            <a:xfrm flipH="1">
              <a:off x="8414114" y="-27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0" name="Triangle 569">
              <a:extLst>
                <a:ext uri="{FF2B5EF4-FFF2-40B4-BE49-F238E27FC236}">
                  <a16:creationId xmlns:a16="http://schemas.microsoft.com/office/drawing/2014/main" id="{A783C210-5640-1AC8-DE0E-1A99EDA2248C}"/>
                </a:ext>
              </a:extLst>
            </p:cNvPr>
            <p:cNvSpPr>
              <a:spLocks noChangeAspect="1"/>
            </p:cNvSpPr>
            <p:nvPr/>
          </p:nvSpPr>
          <p:spPr>
            <a:xfrm flipH="1">
              <a:off x="8500192" y="-27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1" name="Triangle 570">
              <a:extLst>
                <a:ext uri="{FF2B5EF4-FFF2-40B4-BE49-F238E27FC236}">
                  <a16:creationId xmlns:a16="http://schemas.microsoft.com/office/drawing/2014/main" id="{5D771A63-80BF-DE96-D690-4397045DB65D}"/>
                </a:ext>
              </a:extLst>
            </p:cNvPr>
            <p:cNvSpPr>
              <a:spLocks noChangeAspect="1"/>
            </p:cNvSpPr>
            <p:nvPr/>
          </p:nvSpPr>
          <p:spPr>
            <a:xfrm flipH="1">
              <a:off x="8585782" y="-277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2" name="Triangle 571">
              <a:extLst>
                <a:ext uri="{FF2B5EF4-FFF2-40B4-BE49-F238E27FC236}">
                  <a16:creationId xmlns:a16="http://schemas.microsoft.com/office/drawing/2014/main" id="{06D7F82A-E9B8-ABE1-963A-05B3152A1C33}"/>
                </a:ext>
              </a:extLst>
            </p:cNvPr>
            <p:cNvSpPr>
              <a:spLocks noChangeAspect="1"/>
            </p:cNvSpPr>
            <p:nvPr/>
          </p:nvSpPr>
          <p:spPr>
            <a:xfrm flipH="1">
              <a:off x="8671860" y="-277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3" name="Triangle 572">
              <a:extLst>
                <a:ext uri="{FF2B5EF4-FFF2-40B4-BE49-F238E27FC236}">
                  <a16:creationId xmlns:a16="http://schemas.microsoft.com/office/drawing/2014/main" id="{C176B814-2100-9B3A-AE9D-548436E6B363}"/>
                </a:ext>
              </a:extLst>
            </p:cNvPr>
            <p:cNvSpPr>
              <a:spLocks noChangeAspect="1"/>
            </p:cNvSpPr>
            <p:nvPr/>
          </p:nvSpPr>
          <p:spPr>
            <a:xfrm flipH="1">
              <a:off x="8757938" y="-27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4" name="Triangle 573">
              <a:extLst>
                <a:ext uri="{FF2B5EF4-FFF2-40B4-BE49-F238E27FC236}">
                  <a16:creationId xmlns:a16="http://schemas.microsoft.com/office/drawing/2014/main" id="{6C7BD589-775E-4C46-FA33-3B6DDAFBC206}"/>
                </a:ext>
              </a:extLst>
            </p:cNvPr>
            <p:cNvSpPr>
              <a:spLocks noChangeAspect="1"/>
            </p:cNvSpPr>
            <p:nvPr/>
          </p:nvSpPr>
          <p:spPr>
            <a:xfrm flipH="1">
              <a:off x="8844016" y="-27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5" name="Triangle 574">
              <a:extLst>
                <a:ext uri="{FF2B5EF4-FFF2-40B4-BE49-F238E27FC236}">
                  <a16:creationId xmlns:a16="http://schemas.microsoft.com/office/drawing/2014/main" id="{17FFDFF9-194D-2E82-013D-89032B53FBAA}"/>
                </a:ext>
              </a:extLst>
            </p:cNvPr>
            <p:cNvSpPr>
              <a:spLocks noChangeAspect="1"/>
            </p:cNvSpPr>
            <p:nvPr/>
          </p:nvSpPr>
          <p:spPr>
            <a:xfrm flipH="1">
              <a:off x="8929606" y="-295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6" name="Triangle 575">
              <a:extLst>
                <a:ext uri="{FF2B5EF4-FFF2-40B4-BE49-F238E27FC236}">
                  <a16:creationId xmlns:a16="http://schemas.microsoft.com/office/drawing/2014/main" id="{E48CBCA7-728E-BF14-7DE6-7EF5613632E0}"/>
                </a:ext>
              </a:extLst>
            </p:cNvPr>
            <p:cNvSpPr>
              <a:spLocks noChangeAspect="1"/>
            </p:cNvSpPr>
            <p:nvPr/>
          </p:nvSpPr>
          <p:spPr>
            <a:xfrm flipH="1">
              <a:off x="9015684" y="-295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7" name="Triangle 576">
              <a:extLst>
                <a:ext uri="{FF2B5EF4-FFF2-40B4-BE49-F238E27FC236}">
                  <a16:creationId xmlns:a16="http://schemas.microsoft.com/office/drawing/2014/main" id="{B6669E16-2AA0-2BBC-177A-1F6E5162B772}"/>
                </a:ext>
              </a:extLst>
            </p:cNvPr>
            <p:cNvSpPr>
              <a:spLocks noChangeAspect="1"/>
            </p:cNvSpPr>
            <p:nvPr/>
          </p:nvSpPr>
          <p:spPr>
            <a:xfrm flipH="1">
              <a:off x="9101762" y="-295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8" name="Triangle 577">
              <a:extLst>
                <a:ext uri="{FF2B5EF4-FFF2-40B4-BE49-F238E27FC236}">
                  <a16:creationId xmlns:a16="http://schemas.microsoft.com/office/drawing/2014/main" id="{B860CC3E-A82A-47D9-A293-F534712AD2E2}"/>
                </a:ext>
              </a:extLst>
            </p:cNvPr>
            <p:cNvSpPr>
              <a:spLocks noChangeAspect="1"/>
            </p:cNvSpPr>
            <p:nvPr/>
          </p:nvSpPr>
          <p:spPr>
            <a:xfrm flipH="1">
              <a:off x="9187840" y="-295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9" name="Triangle 578">
              <a:extLst>
                <a:ext uri="{FF2B5EF4-FFF2-40B4-BE49-F238E27FC236}">
                  <a16:creationId xmlns:a16="http://schemas.microsoft.com/office/drawing/2014/main" id="{30C87F2F-A08B-665B-52D0-6CA9E84B3803}"/>
                </a:ext>
              </a:extLst>
            </p:cNvPr>
            <p:cNvSpPr>
              <a:spLocks noChangeAspect="1"/>
            </p:cNvSpPr>
            <p:nvPr/>
          </p:nvSpPr>
          <p:spPr>
            <a:xfrm flipH="1">
              <a:off x="9275952" y="-377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0" name="Triangle 579">
              <a:extLst>
                <a:ext uri="{FF2B5EF4-FFF2-40B4-BE49-F238E27FC236}">
                  <a16:creationId xmlns:a16="http://schemas.microsoft.com/office/drawing/2014/main" id="{10D7F030-BD67-20B6-F7D0-33D5D60D9438}"/>
                </a:ext>
              </a:extLst>
            </p:cNvPr>
            <p:cNvSpPr>
              <a:spLocks noChangeAspect="1"/>
            </p:cNvSpPr>
            <p:nvPr/>
          </p:nvSpPr>
          <p:spPr>
            <a:xfrm flipH="1">
              <a:off x="9362030" y="-377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1" name="Triangle 580">
              <a:extLst>
                <a:ext uri="{FF2B5EF4-FFF2-40B4-BE49-F238E27FC236}">
                  <a16:creationId xmlns:a16="http://schemas.microsoft.com/office/drawing/2014/main" id="{F6EA4677-1400-3166-EC45-2D672B51CFB4}"/>
                </a:ext>
              </a:extLst>
            </p:cNvPr>
            <p:cNvSpPr>
              <a:spLocks noChangeAspect="1"/>
            </p:cNvSpPr>
            <p:nvPr/>
          </p:nvSpPr>
          <p:spPr>
            <a:xfrm flipH="1">
              <a:off x="9448108" y="-377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2" name="Triangle 581">
              <a:extLst>
                <a:ext uri="{FF2B5EF4-FFF2-40B4-BE49-F238E27FC236}">
                  <a16:creationId xmlns:a16="http://schemas.microsoft.com/office/drawing/2014/main" id="{7EB98D67-E926-9FAB-3397-7EC3AE02B77E}"/>
                </a:ext>
              </a:extLst>
            </p:cNvPr>
            <p:cNvSpPr>
              <a:spLocks noChangeAspect="1"/>
            </p:cNvSpPr>
            <p:nvPr/>
          </p:nvSpPr>
          <p:spPr>
            <a:xfrm flipH="1">
              <a:off x="9534186" y="-376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3" name="Triangle 582">
              <a:extLst>
                <a:ext uri="{FF2B5EF4-FFF2-40B4-BE49-F238E27FC236}">
                  <a16:creationId xmlns:a16="http://schemas.microsoft.com/office/drawing/2014/main" id="{EACCC84C-B7B0-D323-BBFD-F2AA7BF918F0}"/>
                </a:ext>
              </a:extLst>
            </p:cNvPr>
            <p:cNvSpPr>
              <a:spLocks noChangeAspect="1"/>
            </p:cNvSpPr>
            <p:nvPr/>
          </p:nvSpPr>
          <p:spPr>
            <a:xfrm flipH="1">
              <a:off x="9619288" y="-377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4" name="Triangle 583">
              <a:extLst>
                <a:ext uri="{FF2B5EF4-FFF2-40B4-BE49-F238E27FC236}">
                  <a16:creationId xmlns:a16="http://schemas.microsoft.com/office/drawing/2014/main" id="{8CA6E6F4-B674-5E62-F259-75F97718A766}"/>
                </a:ext>
              </a:extLst>
            </p:cNvPr>
            <p:cNvSpPr>
              <a:spLocks noChangeAspect="1"/>
            </p:cNvSpPr>
            <p:nvPr/>
          </p:nvSpPr>
          <p:spPr>
            <a:xfrm flipH="1">
              <a:off x="9705366" y="-377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5" name="Triangle 584">
              <a:extLst>
                <a:ext uri="{FF2B5EF4-FFF2-40B4-BE49-F238E27FC236}">
                  <a16:creationId xmlns:a16="http://schemas.microsoft.com/office/drawing/2014/main" id="{D0CAAA73-C842-48DD-7073-8CF8201F5B3B}"/>
                </a:ext>
              </a:extLst>
            </p:cNvPr>
            <p:cNvSpPr>
              <a:spLocks noChangeAspect="1"/>
            </p:cNvSpPr>
            <p:nvPr/>
          </p:nvSpPr>
          <p:spPr>
            <a:xfrm flipH="1">
              <a:off x="9793478" y="-45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6" name="Triangle 585">
              <a:extLst>
                <a:ext uri="{FF2B5EF4-FFF2-40B4-BE49-F238E27FC236}">
                  <a16:creationId xmlns:a16="http://schemas.microsoft.com/office/drawing/2014/main" id="{D6D8D65A-4C55-E336-8B22-A286363DFADB}"/>
                </a:ext>
              </a:extLst>
            </p:cNvPr>
            <p:cNvSpPr>
              <a:spLocks noChangeAspect="1"/>
            </p:cNvSpPr>
            <p:nvPr/>
          </p:nvSpPr>
          <p:spPr>
            <a:xfrm flipH="1">
              <a:off x="9879556" y="-45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7" name="Triangle 586">
              <a:extLst>
                <a:ext uri="{FF2B5EF4-FFF2-40B4-BE49-F238E27FC236}">
                  <a16:creationId xmlns:a16="http://schemas.microsoft.com/office/drawing/2014/main" id="{7AC49A48-0903-1B86-009A-32DA332C9C1E}"/>
                </a:ext>
              </a:extLst>
            </p:cNvPr>
            <p:cNvSpPr>
              <a:spLocks noChangeAspect="1"/>
            </p:cNvSpPr>
            <p:nvPr/>
          </p:nvSpPr>
          <p:spPr>
            <a:xfrm flipH="1">
              <a:off x="9965634" y="-458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8" name="Triangle 587">
              <a:extLst>
                <a:ext uri="{FF2B5EF4-FFF2-40B4-BE49-F238E27FC236}">
                  <a16:creationId xmlns:a16="http://schemas.microsoft.com/office/drawing/2014/main" id="{892B9715-8DE5-B4BA-99BA-163E3B737B3B}"/>
                </a:ext>
              </a:extLst>
            </p:cNvPr>
            <p:cNvSpPr>
              <a:spLocks noChangeAspect="1"/>
            </p:cNvSpPr>
            <p:nvPr/>
          </p:nvSpPr>
          <p:spPr>
            <a:xfrm flipH="1">
              <a:off x="10051712" y="-45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9" name="Triangle 588">
              <a:extLst>
                <a:ext uri="{FF2B5EF4-FFF2-40B4-BE49-F238E27FC236}">
                  <a16:creationId xmlns:a16="http://schemas.microsoft.com/office/drawing/2014/main" id="{0A72E6AB-AE48-8FE7-06BF-566FB336B199}"/>
                </a:ext>
              </a:extLst>
            </p:cNvPr>
            <p:cNvSpPr>
              <a:spLocks noChangeAspect="1"/>
            </p:cNvSpPr>
            <p:nvPr/>
          </p:nvSpPr>
          <p:spPr>
            <a:xfrm flipH="1">
              <a:off x="10137302" y="-45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0" name="Triangle 589">
              <a:extLst>
                <a:ext uri="{FF2B5EF4-FFF2-40B4-BE49-F238E27FC236}">
                  <a16:creationId xmlns:a16="http://schemas.microsoft.com/office/drawing/2014/main" id="{262C1E3A-FA12-4283-4AE7-EE0FFFEF8C73}"/>
                </a:ext>
              </a:extLst>
            </p:cNvPr>
            <p:cNvSpPr>
              <a:spLocks noChangeAspect="1"/>
            </p:cNvSpPr>
            <p:nvPr/>
          </p:nvSpPr>
          <p:spPr>
            <a:xfrm flipH="1">
              <a:off x="10223380" y="-45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1" name="Triangle 590">
              <a:extLst>
                <a:ext uri="{FF2B5EF4-FFF2-40B4-BE49-F238E27FC236}">
                  <a16:creationId xmlns:a16="http://schemas.microsoft.com/office/drawing/2014/main" id="{90C027E3-89D4-6710-BC05-B58214C20E45}"/>
                </a:ext>
              </a:extLst>
            </p:cNvPr>
            <p:cNvSpPr>
              <a:spLocks noChangeAspect="1"/>
            </p:cNvSpPr>
            <p:nvPr/>
          </p:nvSpPr>
          <p:spPr>
            <a:xfrm flipH="1">
              <a:off x="10309458" y="-458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2" name="Triangle 591">
              <a:extLst>
                <a:ext uri="{FF2B5EF4-FFF2-40B4-BE49-F238E27FC236}">
                  <a16:creationId xmlns:a16="http://schemas.microsoft.com/office/drawing/2014/main" id="{903FCFD6-7AF5-ED50-6223-261E8D7B128D}"/>
                </a:ext>
              </a:extLst>
            </p:cNvPr>
            <p:cNvSpPr>
              <a:spLocks noChangeAspect="1"/>
            </p:cNvSpPr>
            <p:nvPr/>
          </p:nvSpPr>
          <p:spPr>
            <a:xfrm flipH="1">
              <a:off x="10395536" y="-45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3" name="Triangle 592">
              <a:extLst>
                <a:ext uri="{FF2B5EF4-FFF2-40B4-BE49-F238E27FC236}">
                  <a16:creationId xmlns:a16="http://schemas.microsoft.com/office/drawing/2014/main" id="{101C4281-F6D4-FE51-A775-DF3F4CF03399}"/>
                </a:ext>
              </a:extLst>
            </p:cNvPr>
            <p:cNvSpPr>
              <a:spLocks noChangeAspect="1"/>
            </p:cNvSpPr>
            <p:nvPr/>
          </p:nvSpPr>
          <p:spPr>
            <a:xfrm flipH="1">
              <a:off x="10481126" y="-476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4" name="Triangle 593">
              <a:extLst>
                <a:ext uri="{FF2B5EF4-FFF2-40B4-BE49-F238E27FC236}">
                  <a16:creationId xmlns:a16="http://schemas.microsoft.com/office/drawing/2014/main" id="{8F881989-182D-49B6-5EAB-149DC2CB5BD0}"/>
                </a:ext>
              </a:extLst>
            </p:cNvPr>
            <p:cNvSpPr>
              <a:spLocks noChangeAspect="1"/>
            </p:cNvSpPr>
            <p:nvPr/>
          </p:nvSpPr>
          <p:spPr>
            <a:xfrm flipH="1">
              <a:off x="10567204" y="-476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5" name="Triangle 594">
              <a:extLst>
                <a:ext uri="{FF2B5EF4-FFF2-40B4-BE49-F238E27FC236}">
                  <a16:creationId xmlns:a16="http://schemas.microsoft.com/office/drawing/2014/main" id="{320BEBC7-2C21-0BFF-E5DB-F267B6E101D1}"/>
                </a:ext>
              </a:extLst>
            </p:cNvPr>
            <p:cNvSpPr>
              <a:spLocks noChangeAspect="1"/>
            </p:cNvSpPr>
            <p:nvPr/>
          </p:nvSpPr>
          <p:spPr>
            <a:xfrm flipH="1">
              <a:off x="10653282" y="-476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6" name="Triangle 595">
              <a:extLst>
                <a:ext uri="{FF2B5EF4-FFF2-40B4-BE49-F238E27FC236}">
                  <a16:creationId xmlns:a16="http://schemas.microsoft.com/office/drawing/2014/main" id="{B41823F3-AE0E-F227-A2B5-56F1E893E289}"/>
                </a:ext>
              </a:extLst>
            </p:cNvPr>
            <p:cNvSpPr>
              <a:spLocks noChangeAspect="1"/>
            </p:cNvSpPr>
            <p:nvPr/>
          </p:nvSpPr>
          <p:spPr>
            <a:xfrm flipH="1">
              <a:off x="10739360" y="-47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7" name="Triangle 596">
              <a:extLst>
                <a:ext uri="{FF2B5EF4-FFF2-40B4-BE49-F238E27FC236}">
                  <a16:creationId xmlns:a16="http://schemas.microsoft.com/office/drawing/2014/main" id="{3F782D93-4B24-176D-BE0C-430ED539DA41}"/>
                </a:ext>
              </a:extLst>
            </p:cNvPr>
            <p:cNvSpPr>
              <a:spLocks noChangeAspect="1"/>
            </p:cNvSpPr>
            <p:nvPr/>
          </p:nvSpPr>
          <p:spPr>
            <a:xfrm flipH="1">
              <a:off x="10827472" y="-55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8" name="Triangle 597">
              <a:extLst>
                <a:ext uri="{FF2B5EF4-FFF2-40B4-BE49-F238E27FC236}">
                  <a16:creationId xmlns:a16="http://schemas.microsoft.com/office/drawing/2014/main" id="{FCBE79D3-4B88-A705-C090-B8C5C875B1FA}"/>
                </a:ext>
              </a:extLst>
            </p:cNvPr>
            <p:cNvSpPr>
              <a:spLocks noChangeAspect="1"/>
            </p:cNvSpPr>
            <p:nvPr/>
          </p:nvSpPr>
          <p:spPr>
            <a:xfrm flipH="1">
              <a:off x="10913550" y="-558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9" name="Triangle 598">
              <a:extLst>
                <a:ext uri="{FF2B5EF4-FFF2-40B4-BE49-F238E27FC236}">
                  <a16:creationId xmlns:a16="http://schemas.microsoft.com/office/drawing/2014/main" id="{73D4CD1C-1CA7-9499-CE5D-CA2FFCA54C6E}"/>
                </a:ext>
              </a:extLst>
            </p:cNvPr>
            <p:cNvSpPr>
              <a:spLocks noChangeAspect="1"/>
            </p:cNvSpPr>
            <p:nvPr/>
          </p:nvSpPr>
          <p:spPr>
            <a:xfrm flipH="1">
              <a:off x="10999628" y="-558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0" name="Triangle 599">
              <a:extLst>
                <a:ext uri="{FF2B5EF4-FFF2-40B4-BE49-F238E27FC236}">
                  <a16:creationId xmlns:a16="http://schemas.microsoft.com/office/drawing/2014/main" id="{DF3AF4CE-DD27-D1FE-7810-D2E0AB264E1A}"/>
                </a:ext>
              </a:extLst>
            </p:cNvPr>
            <p:cNvSpPr>
              <a:spLocks noChangeAspect="1"/>
            </p:cNvSpPr>
            <p:nvPr/>
          </p:nvSpPr>
          <p:spPr>
            <a:xfrm flipH="1">
              <a:off x="11085706" y="-558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1" name="Triangle 600">
              <a:extLst>
                <a:ext uri="{FF2B5EF4-FFF2-40B4-BE49-F238E27FC236}">
                  <a16:creationId xmlns:a16="http://schemas.microsoft.com/office/drawing/2014/main" id="{8D720B6C-0A8A-624F-6842-D9C58CA24444}"/>
                </a:ext>
              </a:extLst>
            </p:cNvPr>
            <p:cNvSpPr>
              <a:spLocks noChangeAspect="1"/>
            </p:cNvSpPr>
            <p:nvPr/>
          </p:nvSpPr>
          <p:spPr>
            <a:xfrm flipH="1">
              <a:off x="11173713" y="-64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2" name="Triangle 601">
              <a:extLst>
                <a:ext uri="{FF2B5EF4-FFF2-40B4-BE49-F238E27FC236}">
                  <a16:creationId xmlns:a16="http://schemas.microsoft.com/office/drawing/2014/main" id="{D9097C77-90E9-7EB2-96C4-E71A5F6510C7}"/>
                </a:ext>
              </a:extLst>
            </p:cNvPr>
            <p:cNvSpPr>
              <a:spLocks noChangeAspect="1"/>
            </p:cNvSpPr>
            <p:nvPr/>
          </p:nvSpPr>
          <p:spPr>
            <a:xfrm flipH="1">
              <a:off x="11259791" y="-64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3" name="Triangle 602">
              <a:extLst>
                <a:ext uri="{FF2B5EF4-FFF2-40B4-BE49-F238E27FC236}">
                  <a16:creationId xmlns:a16="http://schemas.microsoft.com/office/drawing/2014/main" id="{E1E83EF9-3773-A108-EA98-C6067E6ED951}"/>
                </a:ext>
              </a:extLst>
            </p:cNvPr>
            <p:cNvSpPr>
              <a:spLocks noChangeAspect="1"/>
            </p:cNvSpPr>
            <p:nvPr/>
          </p:nvSpPr>
          <p:spPr>
            <a:xfrm flipH="1">
              <a:off x="11344893" y="-64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4" name="Triangle 603">
              <a:extLst>
                <a:ext uri="{FF2B5EF4-FFF2-40B4-BE49-F238E27FC236}">
                  <a16:creationId xmlns:a16="http://schemas.microsoft.com/office/drawing/2014/main" id="{C850F184-DCA1-796B-E157-20BEB9E4D4BD}"/>
                </a:ext>
              </a:extLst>
            </p:cNvPr>
            <p:cNvSpPr>
              <a:spLocks noChangeAspect="1"/>
            </p:cNvSpPr>
            <p:nvPr/>
          </p:nvSpPr>
          <p:spPr>
            <a:xfrm flipH="1">
              <a:off x="11430971" y="-64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5" name="Triangle 604">
              <a:extLst>
                <a:ext uri="{FF2B5EF4-FFF2-40B4-BE49-F238E27FC236}">
                  <a16:creationId xmlns:a16="http://schemas.microsoft.com/office/drawing/2014/main" id="{FAF08EAF-E38B-6058-7703-FE0C7BE03E08}"/>
                </a:ext>
              </a:extLst>
            </p:cNvPr>
            <p:cNvSpPr>
              <a:spLocks noChangeAspect="1"/>
            </p:cNvSpPr>
            <p:nvPr/>
          </p:nvSpPr>
          <p:spPr>
            <a:xfrm flipH="1">
              <a:off x="11519083" y="-73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6" name="Triangle 605">
              <a:extLst>
                <a:ext uri="{FF2B5EF4-FFF2-40B4-BE49-F238E27FC236}">
                  <a16:creationId xmlns:a16="http://schemas.microsoft.com/office/drawing/2014/main" id="{1661A6A6-819E-D874-61BF-BADEC844F045}"/>
                </a:ext>
              </a:extLst>
            </p:cNvPr>
            <p:cNvSpPr>
              <a:spLocks noChangeAspect="1"/>
            </p:cNvSpPr>
            <p:nvPr/>
          </p:nvSpPr>
          <p:spPr>
            <a:xfrm flipH="1">
              <a:off x="11605161" y="-73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7" name="Triangle 606">
              <a:extLst>
                <a:ext uri="{FF2B5EF4-FFF2-40B4-BE49-F238E27FC236}">
                  <a16:creationId xmlns:a16="http://schemas.microsoft.com/office/drawing/2014/main" id="{CA5454AC-F006-74A9-707E-EECEF76D8232}"/>
                </a:ext>
              </a:extLst>
            </p:cNvPr>
            <p:cNvSpPr>
              <a:spLocks noChangeAspect="1"/>
            </p:cNvSpPr>
            <p:nvPr/>
          </p:nvSpPr>
          <p:spPr>
            <a:xfrm flipH="1">
              <a:off x="11691239" y="-73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8" name="Triangle 607">
              <a:extLst>
                <a:ext uri="{FF2B5EF4-FFF2-40B4-BE49-F238E27FC236}">
                  <a16:creationId xmlns:a16="http://schemas.microsoft.com/office/drawing/2014/main" id="{39A3DE70-72C8-89F3-676E-96B9CBBCFA90}"/>
                </a:ext>
              </a:extLst>
            </p:cNvPr>
            <p:cNvSpPr>
              <a:spLocks noChangeAspect="1"/>
            </p:cNvSpPr>
            <p:nvPr/>
          </p:nvSpPr>
          <p:spPr>
            <a:xfrm flipH="1">
              <a:off x="11777317" y="-73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9" name="Triangle 608">
              <a:extLst>
                <a:ext uri="{FF2B5EF4-FFF2-40B4-BE49-F238E27FC236}">
                  <a16:creationId xmlns:a16="http://schemas.microsoft.com/office/drawing/2014/main" id="{675F8E30-D2F3-6817-D359-96468A109793}"/>
                </a:ext>
              </a:extLst>
            </p:cNvPr>
            <p:cNvSpPr>
              <a:spLocks noChangeAspect="1"/>
            </p:cNvSpPr>
            <p:nvPr/>
          </p:nvSpPr>
          <p:spPr>
            <a:xfrm flipH="1">
              <a:off x="11862907" y="-73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0" name="Triangle 609">
              <a:extLst>
                <a:ext uri="{FF2B5EF4-FFF2-40B4-BE49-F238E27FC236}">
                  <a16:creationId xmlns:a16="http://schemas.microsoft.com/office/drawing/2014/main" id="{EC9196B1-7FFF-B02A-4EA8-DA12B1075E35}"/>
                </a:ext>
              </a:extLst>
            </p:cNvPr>
            <p:cNvSpPr>
              <a:spLocks noChangeAspect="1"/>
            </p:cNvSpPr>
            <p:nvPr/>
          </p:nvSpPr>
          <p:spPr>
            <a:xfrm flipH="1">
              <a:off x="11948985" y="-73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1" name="Triangle 610">
              <a:extLst>
                <a:ext uri="{FF2B5EF4-FFF2-40B4-BE49-F238E27FC236}">
                  <a16:creationId xmlns:a16="http://schemas.microsoft.com/office/drawing/2014/main" id="{746B488E-637B-7EBE-6B2E-FC790A5A7343}"/>
                </a:ext>
              </a:extLst>
            </p:cNvPr>
            <p:cNvSpPr>
              <a:spLocks noChangeAspect="1"/>
            </p:cNvSpPr>
            <p:nvPr/>
          </p:nvSpPr>
          <p:spPr>
            <a:xfrm flipH="1">
              <a:off x="12035063" y="-73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2" name="Triangle 611">
              <a:extLst>
                <a:ext uri="{FF2B5EF4-FFF2-40B4-BE49-F238E27FC236}">
                  <a16:creationId xmlns:a16="http://schemas.microsoft.com/office/drawing/2014/main" id="{938E82BE-5715-B2DE-FA0C-B45C16E1F881}"/>
                </a:ext>
              </a:extLst>
            </p:cNvPr>
            <p:cNvSpPr>
              <a:spLocks noChangeAspect="1"/>
            </p:cNvSpPr>
            <p:nvPr/>
          </p:nvSpPr>
          <p:spPr>
            <a:xfrm flipH="1">
              <a:off x="12121141" y="-73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5" name="Triangle 904">
              <a:extLst>
                <a:ext uri="{FF2B5EF4-FFF2-40B4-BE49-F238E27FC236}">
                  <a16:creationId xmlns:a16="http://schemas.microsoft.com/office/drawing/2014/main" id="{16FE37C8-E00B-FC40-BD14-CADD50C327AD}"/>
                </a:ext>
              </a:extLst>
            </p:cNvPr>
            <p:cNvSpPr>
              <a:spLocks noChangeAspect="1"/>
            </p:cNvSpPr>
            <p:nvPr/>
          </p:nvSpPr>
          <p:spPr>
            <a:xfrm rot="10800000" flipH="1">
              <a:off x="-45155" y="3189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6" name="Triangle 905">
              <a:extLst>
                <a:ext uri="{FF2B5EF4-FFF2-40B4-BE49-F238E27FC236}">
                  <a16:creationId xmlns:a16="http://schemas.microsoft.com/office/drawing/2014/main" id="{2F4BFEE1-2F52-7D7D-CE33-A77E387335F0}"/>
                </a:ext>
              </a:extLst>
            </p:cNvPr>
            <p:cNvSpPr>
              <a:spLocks noChangeAspect="1"/>
            </p:cNvSpPr>
            <p:nvPr/>
          </p:nvSpPr>
          <p:spPr>
            <a:xfrm rot="10800000" flipH="1">
              <a:off x="40923" y="3189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7" name="Triangle 906">
              <a:extLst>
                <a:ext uri="{FF2B5EF4-FFF2-40B4-BE49-F238E27FC236}">
                  <a16:creationId xmlns:a16="http://schemas.microsoft.com/office/drawing/2014/main" id="{73A58A7F-95C7-4A33-937C-CE2DE66FF9C2}"/>
                </a:ext>
              </a:extLst>
            </p:cNvPr>
            <p:cNvSpPr>
              <a:spLocks noChangeAspect="1"/>
            </p:cNvSpPr>
            <p:nvPr/>
          </p:nvSpPr>
          <p:spPr>
            <a:xfrm rot="10800000" flipH="1">
              <a:off x="127001" y="3189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8" name="Triangle 907">
              <a:extLst>
                <a:ext uri="{FF2B5EF4-FFF2-40B4-BE49-F238E27FC236}">
                  <a16:creationId xmlns:a16="http://schemas.microsoft.com/office/drawing/2014/main" id="{59BBF042-093E-825E-634A-3858DE54AE42}"/>
                </a:ext>
              </a:extLst>
            </p:cNvPr>
            <p:cNvSpPr>
              <a:spLocks noChangeAspect="1"/>
            </p:cNvSpPr>
            <p:nvPr/>
          </p:nvSpPr>
          <p:spPr>
            <a:xfrm rot="10800000" flipH="1">
              <a:off x="213079" y="31890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9" name="Triangle 908">
              <a:extLst>
                <a:ext uri="{FF2B5EF4-FFF2-40B4-BE49-F238E27FC236}">
                  <a16:creationId xmlns:a16="http://schemas.microsoft.com/office/drawing/2014/main" id="{248A3DF6-F338-9612-2A1A-14F33ABDAEEB}"/>
                </a:ext>
              </a:extLst>
            </p:cNvPr>
            <p:cNvSpPr>
              <a:spLocks noChangeAspect="1"/>
            </p:cNvSpPr>
            <p:nvPr/>
          </p:nvSpPr>
          <p:spPr>
            <a:xfrm rot="10800000" flipH="1">
              <a:off x="298669" y="31872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0" name="Triangle 909">
              <a:extLst>
                <a:ext uri="{FF2B5EF4-FFF2-40B4-BE49-F238E27FC236}">
                  <a16:creationId xmlns:a16="http://schemas.microsoft.com/office/drawing/2014/main" id="{F2AEEC59-D180-34BA-F241-CBB28F5E67C3}"/>
                </a:ext>
              </a:extLst>
            </p:cNvPr>
            <p:cNvSpPr>
              <a:spLocks noChangeAspect="1"/>
            </p:cNvSpPr>
            <p:nvPr/>
          </p:nvSpPr>
          <p:spPr>
            <a:xfrm rot="10800000" flipH="1">
              <a:off x="384747" y="31872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1" name="Triangle 910">
              <a:extLst>
                <a:ext uri="{FF2B5EF4-FFF2-40B4-BE49-F238E27FC236}">
                  <a16:creationId xmlns:a16="http://schemas.microsoft.com/office/drawing/2014/main" id="{5CEC6C68-E6C0-BAA5-2A95-382A2CFAB880}"/>
                </a:ext>
              </a:extLst>
            </p:cNvPr>
            <p:cNvSpPr>
              <a:spLocks noChangeAspect="1"/>
            </p:cNvSpPr>
            <p:nvPr/>
          </p:nvSpPr>
          <p:spPr>
            <a:xfrm rot="10800000" flipH="1">
              <a:off x="470825" y="3187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2" name="Triangle 911">
              <a:extLst>
                <a:ext uri="{FF2B5EF4-FFF2-40B4-BE49-F238E27FC236}">
                  <a16:creationId xmlns:a16="http://schemas.microsoft.com/office/drawing/2014/main" id="{DC4869FE-32A8-47E3-9D14-88DA62C1B755}"/>
                </a:ext>
              </a:extLst>
            </p:cNvPr>
            <p:cNvSpPr>
              <a:spLocks noChangeAspect="1"/>
            </p:cNvSpPr>
            <p:nvPr/>
          </p:nvSpPr>
          <p:spPr>
            <a:xfrm rot="10800000" flipH="1">
              <a:off x="556903" y="31872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3" name="Triangle 912">
              <a:extLst>
                <a:ext uri="{FF2B5EF4-FFF2-40B4-BE49-F238E27FC236}">
                  <a16:creationId xmlns:a16="http://schemas.microsoft.com/office/drawing/2014/main" id="{629C597B-CA1C-B25F-57C7-51E3092D9883}"/>
                </a:ext>
              </a:extLst>
            </p:cNvPr>
            <p:cNvSpPr>
              <a:spLocks noChangeAspect="1"/>
            </p:cNvSpPr>
            <p:nvPr/>
          </p:nvSpPr>
          <p:spPr>
            <a:xfrm rot="10800000" flipH="1">
              <a:off x="645015" y="3179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4" name="Triangle 913">
              <a:extLst>
                <a:ext uri="{FF2B5EF4-FFF2-40B4-BE49-F238E27FC236}">
                  <a16:creationId xmlns:a16="http://schemas.microsoft.com/office/drawing/2014/main" id="{6B244583-3A78-610B-8512-C4188FBC8336}"/>
                </a:ext>
              </a:extLst>
            </p:cNvPr>
            <p:cNvSpPr>
              <a:spLocks noChangeAspect="1"/>
            </p:cNvSpPr>
            <p:nvPr/>
          </p:nvSpPr>
          <p:spPr>
            <a:xfrm rot="10800000" flipH="1">
              <a:off x="731093" y="31790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5" name="Triangle 914">
              <a:extLst>
                <a:ext uri="{FF2B5EF4-FFF2-40B4-BE49-F238E27FC236}">
                  <a16:creationId xmlns:a16="http://schemas.microsoft.com/office/drawing/2014/main" id="{5FAE26BC-670D-2ACE-35DD-1CA8F36DF260}"/>
                </a:ext>
              </a:extLst>
            </p:cNvPr>
            <p:cNvSpPr>
              <a:spLocks noChangeAspect="1"/>
            </p:cNvSpPr>
            <p:nvPr/>
          </p:nvSpPr>
          <p:spPr>
            <a:xfrm rot="10800000" flipH="1">
              <a:off x="817171" y="3179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6" name="Triangle 915">
              <a:extLst>
                <a:ext uri="{FF2B5EF4-FFF2-40B4-BE49-F238E27FC236}">
                  <a16:creationId xmlns:a16="http://schemas.microsoft.com/office/drawing/2014/main" id="{93935424-FDF8-FE50-D145-15A23DB7CD0A}"/>
                </a:ext>
              </a:extLst>
            </p:cNvPr>
            <p:cNvSpPr>
              <a:spLocks noChangeAspect="1"/>
            </p:cNvSpPr>
            <p:nvPr/>
          </p:nvSpPr>
          <p:spPr>
            <a:xfrm rot="10800000" flipH="1">
              <a:off x="903249" y="31790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7" name="Triangle 916">
              <a:extLst>
                <a:ext uri="{FF2B5EF4-FFF2-40B4-BE49-F238E27FC236}">
                  <a16:creationId xmlns:a16="http://schemas.microsoft.com/office/drawing/2014/main" id="{FC619E97-1EAA-C9A1-6C28-2489255DFAA2}"/>
                </a:ext>
              </a:extLst>
            </p:cNvPr>
            <p:cNvSpPr>
              <a:spLocks noChangeAspect="1"/>
            </p:cNvSpPr>
            <p:nvPr/>
          </p:nvSpPr>
          <p:spPr>
            <a:xfrm rot="10800000" flipH="1">
              <a:off x="988839" y="3179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8" name="Triangle 917">
              <a:extLst>
                <a:ext uri="{FF2B5EF4-FFF2-40B4-BE49-F238E27FC236}">
                  <a16:creationId xmlns:a16="http://schemas.microsoft.com/office/drawing/2014/main" id="{10BB1DDC-26BA-173F-9905-167DBC1A241D}"/>
                </a:ext>
              </a:extLst>
            </p:cNvPr>
            <p:cNvSpPr>
              <a:spLocks noChangeAspect="1"/>
            </p:cNvSpPr>
            <p:nvPr/>
          </p:nvSpPr>
          <p:spPr>
            <a:xfrm rot="10800000" flipH="1">
              <a:off x="1074917" y="31790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9" name="Triangle 918">
              <a:extLst>
                <a:ext uri="{FF2B5EF4-FFF2-40B4-BE49-F238E27FC236}">
                  <a16:creationId xmlns:a16="http://schemas.microsoft.com/office/drawing/2014/main" id="{E56A01F5-BA8B-AE29-40ED-F4D61290950C}"/>
                </a:ext>
              </a:extLst>
            </p:cNvPr>
            <p:cNvSpPr>
              <a:spLocks noChangeAspect="1"/>
            </p:cNvSpPr>
            <p:nvPr/>
          </p:nvSpPr>
          <p:spPr>
            <a:xfrm rot="10800000" flipH="1">
              <a:off x="1160995" y="3179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0" name="Triangle 919">
              <a:extLst>
                <a:ext uri="{FF2B5EF4-FFF2-40B4-BE49-F238E27FC236}">
                  <a16:creationId xmlns:a16="http://schemas.microsoft.com/office/drawing/2014/main" id="{854B51B6-F7CD-A4C9-1435-D0F7397A5921}"/>
                </a:ext>
              </a:extLst>
            </p:cNvPr>
            <p:cNvSpPr>
              <a:spLocks noChangeAspect="1"/>
            </p:cNvSpPr>
            <p:nvPr/>
          </p:nvSpPr>
          <p:spPr>
            <a:xfrm rot="10800000" flipH="1">
              <a:off x="1247073" y="31790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1" name="Triangle 920">
              <a:extLst>
                <a:ext uri="{FF2B5EF4-FFF2-40B4-BE49-F238E27FC236}">
                  <a16:creationId xmlns:a16="http://schemas.microsoft.com/office/drawing/2014/main" id="{CEE4BD9D-116F-2C22-CF40-F1309363F212}"/>
                </a:ext>
              </a:extLst>
            </p:cNvPr>
            <p:cNvSpPr>
              <a:spLocks noChangeAspect="1"/>
            </p:cNvSpPr>
            <p:nvPr/>
          </p:nvSpPr>
          <p:spPr>
            <a:xfrm rot="10800000" flipH="1">
              <a:off x="1332663" y="3177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2" name="Triangle 921">
              <a:extLst>
                <a:ext uri="{FF2B5EF4-FFF2-40B4-BE49-F238E27FC236}">
                  <a16:creationId xmlns:a16="http://schemas.microsoft.com/office/drawing/2014/main" id="{989FA127-744B-1A3A-701B-8B0A73A46D21}"/>
                </a:ext>
              </a:extLst>
            </p:cNvPr>
            <p:cNvSpPr>
              <a:spLocks noChangeAspect="1"/>
            </p:cNvSpPr>
            <p:nvPr/>
          </p:nvSpPr>
          <p:spPr>
            <a:xfrm rot="10800000" flipH="1">
              <a:off x="1418741" y="31772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3" name="Triangle 922">
              <a:extLst>
                <a:ext uri="{FF2B5EF4-FFF2-40B4-BE49-F238E27FC236}">
                  <a16:creationId xmlns:a16="http://schemas.microsoft.com/office/drawing/2014/main" id="{374F9A52-BE35-0942-1D13-440DF2EEBECC}"/>
                </a:ext>
              </a:extLst>
            </p:cNvPr>
            <p:cNvSpPr>
              <a:spLocks noChangeAspect="1"/>
            </p:cNvSpPr>
            <p:nvPr/>
          </p:nvSpPr>
          <p:spPr>
            <a:xfrm rot="10800000" flipH="1">
              <a:off x="1504819" y="3177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4" name="Triangle 923">
              <a:extLst>
                <a:ext uri="{FF2B5EF4-FFF2-40B4-BE49-F238E27FC236}">
                  <a16:creationId xmlns:a16="http://schemas.microsoft.com/office/drawing/2014/main" id="{F58D5465-3E80-E3C6-3D7C-2963B2CF6072}"/>
                </a:ext>
              </a:extLst>
            </p:cNvPr>
            <p:cNvSpPr>
              <a:spLocks noChangeAspect="1"/>
            </p:cNvSpPr>
            <p:nvPr/>
          </p:nvSpPr>
          <p:spPr>
            <a:xfrm rot="10800000" flipH="1">
              <a:off x="1590897" y="31772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5" name="Triangle 924">
              <a:extLst>
                <a:ext uri="{FF2B5EF4-FFF2-40B4-BE49-F238E27FC236}">
                  <a16:creationId xmlns:a16="http://schemas.microsoft.com/office/drawing/2014/main" id="{57B04263-4AB8-4425-B778-F5B65EF64A90}"/>
                </a:ext>
              </a:extLst>
            </p:cNvPr>
            <p:cNvSpPr>
              <a:spLocks noChangeAspect="1"/>
            </p:cNvSpPr>
            <p:nvPr/>
          </p:nvSpPr>
          <p:spPr>
            <a:xfrm rot="10800000" flipH="1">
              <a:off x="1679009" y="31691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6" name="Triangle 925">
              <a:extLst>
                <a:ext uri="{FF2B5EF4-FFF2-40B4-BE49-F238E27FC236}">
                  <a16:creationId xmlns:a16="http://schemas.microsoft.com/office/drawing/2014/main" id="{C45276B3-7A83-9503-BB4C-02A8C7397E18}"/>
                </a:ext>
              </a:extLst>
            </p:cNvPr>
            <p:cNvSpPr>
              <a:spLocks noChangeAspect="1"/>
            </p:cNvSpPr>
            <p:nvPr/>
          </p:nvSpPr>
          <p:spPr>
            <a:xfrm rot="10800000" flipH="1">
              <a:off x="1765087" y="31691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7" name="Triangle 926">
              <a:extLst>
                <a:ext uri="{FF2B5EF4-FFF2-40B4-BE49-F238E27FC236}">
                  <a16:creationId xmlns:a16="http://schemas.microsoft.com/office/drawing/2014/main" id="{7A205F3E-7D26-C550-0705-F3B42D7B7883}"/>
                </a:ext>
              </a:extLst>
            </p:cNvPr>
            <p:cNvSpPr>
              <a:spLocks noChangeAspect="1"/>
            </p:cNvSpPr>
            <p:nvPr/>
          </p:nvSpPr>
          <p:spPr>
            <a:xfrm rot="10800000" flipH="1">
              <a:off x="1851165" y="31691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8" name="Triangle 927">
              <a:extLst>
                <a:ext uri="{FF2B5EF4-FFF2-40B4-BE49-F238E27FC236}">
                  <a16:creationId xmlns:a16="http://schemas.microsoft.com/office/drawing/2014/main" id="{6F47117E-857B-BE3A-60A7-8E0A141E2E1D}"/>
                </a:ext>
              </a:extLst>
            </p:cNvPr>
            <p:cNvSpPr>
              <a:spLocks noChangeAspect="1"/>
            </p:cNvSpPr>
            <p:nvPr/>
          </p:nvSpPr>
          <p:spPr>
            <a:xfrm rot="10800000" flipH="1">
              <a:off x="1937243" y="31691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9" name="Triangle 928">
              <a:extLst>
                <a:ext uri="{FF2B5EF4-FFF2-40B4-BE49-F238E27FC236}">
                  <a16:creationId xmlns:a16="http://schemas.microsoft.com/office/drawing/2014/main" id="{38B3BDF8-41E8-4B0A-F09E-FB97CB7689E5}"/>
                </a:ext>
              </a:extLst>
            </p:cNvPr>
            <p:cNvSpPr>
              <a:spLocks noChangeAspect="1"/>
            </p:cNvSpPr>
            <p:nvPr/>
          </p:nvSpPr>
          <p:spPr>
            <a:xfrm rot="10800000" flipH="1">
              <a:off x="2022345" y="31691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0" name="Triangle 929">
              <a:extLst>
                <a:ext uri="{FF2B5EF4-FFF2-40B4-BE49-F238E27FC236}">
                  <a16:creationId xmlns:a16="http://schemas.microsoft.com/office/drawing/2014/main" id="{9C2DF342-DB56-1301-A7C2-98CA4116BDF2}"/>
                </a:ext>
              </a:extLst>
            </p:cNvPr>
            <p:cNvSpPr>
              <a:spLocks noChangeAspect="1"/>
            </p:cNvSpPr>
            <p:nvPr/>
          </p:nvSpPr>
          <p:spPr>
            <a:xfrm rot="10800000" flipH="1">
              <a:off x="2108423" y="31691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1" name="Triangle 930">
              <a:extLst>
                <a:ext uri="{FF2B5EF4-FFF2-40B4-BE49-F238E27FC236}">
                  <a16:creationId xmlns:a16="http://schemas.microsoft.com/office/drawing/2014/main" id="{41BB2D61-0ACC-CEBC-F0BD-AFDE7F9B30C4}"/>
                </a:ext>
              </a:extLst>
            </p:cNvPr>
            <p:cNvSpPr>
              <a:spLocks noChangeAspect="1"/>
            </p:cNvSpPr>
            <p:nvPr/>
          </p:nvSpPr>
          <p:spPr>
            <a:xfrm rot="10800000" flipH="1">
              <a:off x="2196535" y="31609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2" name="Triangle 931">
              <a:extLst>
                <a:ext uri="{FF2B5EF4-FFF2-40B4-BE49-F238E27FC236}">
                  <a16:creationId xmlns:a16="http://schemas.microsoft.com/office/drawing/2014/main" id="{DF0B4630-6974-8F87-B1B2-3D79EED4C876}"/>
                </a:ext>
              </a:extLst>
            </p:cNvPr>
            <p:cNvSpPr>
              <a:spLocks noChangeAspect="1"/>
            </p:cNvSpPr>
            <p:nvPr/>
          </p:nvSpPr>
          <p:spPr>
            <a:xfrm rot="10800000" flipH="1">
              <a:off x="2282613" y="31609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3" name="Triangle 932">
              <a:extLst>
                <a:ext uri="{FF2B5EF4-FFF2-40B4-BE49-F238E27FC236}">
                  <a16:creationId xmlns:a16="http://schemas.microsoft.com/office/drawing/2014/main" id="{56FE6EA2-9019-4484-F504-C3BA550A7C33}"/>
                </a:ext>
              </a:extLst>
            </p:cNvPr>
            <p:cNvSpPr>
              <a:spLocks noChangeAspect="1"/>
            </p:cNvSpPr>
            <p:nvPr/>
          </p:nvSpPr>
          <p:spPr>
            <a:xfrm rot="10800000" flipH="1">
              <a:off x="2368691" y="31609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4" name="Triangle 933">
              <a:extLst>
                <a:ext uri="{FF2B5EF4-FFF2-40B4-BE49-F238E27FC236}">
                  <a16:creationId xmlns:a16="http://schemas.microsoft.com/office/drawing/2014/main" id="{C19E0134-0EEC-E087-24C0-4E6039A3C647}"/>
                </a:ext>
              </a:extLst>
            </p:cNvPr>
            <p:cNvSpPr>
              <a:spLocks noChangeAspect="1"/>
            </p:cNvSpPr>
            <p:nvPr/>
          </p:nvSpPr>
          <p:spPr>
            <a:xfrm rot="10800000" flipH="1">
              <a:off x="2454769" y="31609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5" name="Triangle 934">
              <a:extLst>
                <a:ext uri="{FF2B5EF4-FFF2-40B4-BE49-F238E27FC236}">
                  <a16:creationId xmlns:a16="http://schemas.microsoft.com/office/drawing/2014/main" id="{683255A6-DC69-F56A-0B1E-AE14C6C93CEC}"/>
                </a:ext>
              </a:extLst>
            </p:cNvPr>
            <p:cNvSpPr>
              <a:spLocks noChangeAspect="1"/>
            </p:cNvSpPr>
            <p:nvPr/>
          </p:nvSpPr>
          <p:spPr>
            <a:xfrm rot="10800000" flipH="1">
              <a:off x="2540359" y="31609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6" name="Triangle 935">
              <a:extLst>
                <a:ext uri="{FF2B5EF4-FFF2-40B4-BE49-F238E27FC236}">
                  <a16:creationId xmlns:a16="http://schemas.microsoft.com/office/drawing/2014/main" id="{201D3A11-1194-9D56-3812-F8DA055F98B6}"/>
                </a:ext>
              </a:extLst>
            </p:cNvPr>
            <p:cNvSpPr>
              <a:spLocks noChangeAspect="1"/>
            </p:cNvSpPr>
            <p:nvPr/>
          </p:nvSpPr>
          <p:spPr>
            <a:xfrm rot="10800000" flipH="1">
              <a:off x="2626437" y="31609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7" name="Triangle 936">
              <a:extLst>
                <a:ext uri="{FF2B5EF4-FFF2-40B4-BE49-F238E27FC236}">
                  <a16:creationId xmlns:a16="http://schemas.microsoft.com/office/drawing/2014/main" id="{A60A1133-AD86-04AD-8AEC-F18320DE6BF6}"/>
                </a:ext>
              </a:extLst>
            </p:cNvPr>
            <p:cNvSpPr>
              <a:spLocks noChangeAspect="1"/>
            </p:cNvSpPr>
            <p:nvPr/>
          </p:nvSpPr>
          <p:spPr>
            <a:xfrm rot="10800000" flipH="1">
              <a:off x="2712515" y="31609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8" name="Triangle 937">
              <a:extLst>
                <a:ext uri="{FF2B5EF4-FFF2-40B4-BE49-F238E27FC236}">
                  <a16:creationId xmlns:a16="http://schemas.microsoft.com/office/drawing/2014/main" id="{C4363E6E-B7A0-F42D-B01E-9FE12FBBAE26}"/>
                </a:ext>
              </a:extLst>
            </p:cNvPr>
            <p:cNvSpPr>
              <a:spLocks noChangeAspect="1"/>
            </p:cNvSpPr>
            <p:nvPr/>
          </p:nvSpPr>
          <p:spPr>
            <a:xfrm rot="10800000" flipH="1">
              <a:off x="2798593" y="31609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9" name="Triangle 938">
              <a:extLst>
                <a:ext uri="{FF2B5EF4-FFF2-40B4-BE49-F238E27FC236}">
                  <a16:creationId xmlns:a16="http://schemas.microsoft.com/office/drawing/2014/main" id="{99BB8520-AF13-243B-897B-D94B686737B6}"/>
                </a:ext>
              </a:extLst>
            </p:cNvPr>
            <p:cNvSpPr>
              <a:spLocks noChangeAspect="1"/>
            </p:cNvSpPr>
            <p:nvPr/>
          </p:nvSpPr>
          <p:spPr>
            <a:xfrm rot="10800000" flipH="1">
              <a:off x="2884183" y="3159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0" name="Triangle 939">
              <a:extLst>
                <a:ext uri="{FF2B5EF4-FFF2-40B4-BE49-F238E27FC236}">
                  <a16:creationId xmlns:a16="http://schemas.microsoft.com/office/drawing/2014/main" id="{748938FA-790E-F700-E40C-630DF9547D98}"/>
                </a:ext>
              </a:extLst>
            </p:cNvPr>
            <p:cNvSpPr>
              <a:spLocks noChangeAspect="1"/>
            </p:cNvSpPr>
            <p:nvPr/>
          </p:nvSpPr>
          <p:spPr>
            <a:xfrm rot="10800000" flipH="1">
              <a:off x="2970261" y="3159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1" name="Triangle 940">
              <a:extLst>
                <a:ext uri="{FF2B5EF4-FFF2-40B4-BE49-F238E27FC236}">
                  <a16:creationId xmlns:a16="http://schemas.microsoft.com/office/drawing/2014/main" id="{00A3BED6-EA78-68FD-B3CC-961637002253}"/>
                </a:ext>
              </a:extLst>
            </p:cNvPr>
            <p:cNvSpPr>
              <a:spLocks noChangeAspect="1"/>
            </p:cNvSpPr>
            <p:nvPr/>
          </p:nvSpPr>
          <p:spPr>
            <a:xfrm rot="10800000" flipH="1">
              <a:off x="3056339" y="31591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2" name="Triangle 941">
              <a:extLst>
                <a:ext uri="{FF2B5EF4-FFF2-40B4-BE49-F238E27FC236}">
                  <a16:creationId xmlns:a16="http://schemas.microsoft.com/office/drawing/2014/main" id="{E42E5EA5-5256-9176-E3E2-5F9FCF509BCC}"/>
                </a:ext>
              </a:extLst>
            </p:cNvPr>
            <p:cNvSpPr>
              <a:spLocks noChangeAspect="1"/>
            </p:cNvSpPr>
            <p:nvPr/>
          </p:nvSpPr>
          <p:spPr>
            <a:xfrm rot="10800000" flipH="1">
              <a:off x="3142417" y="31591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3" name="Triangle 942">
              <a:extLst>
                <a:ext uri="{FF2B5EF4-FFF2-40B4-BE49-F238E27FC236}">
                  <a16:creationId xmlns:a16="http://schemas.microsoft.com/office/drawing/2014/main" id="{7CB1F62F-19F7-D45F-B43F-AC057A9D272C}"/>
                </a:ext>
              </a:extLst>
            </p:cNvPr>
            <p:cNvSpPr>
              <a:spLocks noChangeAspect="1"/>
            </p:cNvSpPr>
            <p:nvPr/>
          </p:nvSpPr>
          <p:spPr>
            <a:xfrm rot="10800000" flipH="1">
              <a:off x="3230529" y="31509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4" name="Triangle 943">
              <a:extLst>
                <a:ext uri="{FF2B5EF4-FFF2-40B4-BE49-F238E27FC236}">
                  <a16:creationId xmlns:a16="http://schemas.microsoft.com/office/drawing/2014/main" id="{0EBC025A-A004-2CA0-0AA6-0D6A17111759}"/>
                </a:ext>
              </a:extLst>
            </p:cNvPr>
            <p:cNvSpPr>
              <a:spLocks noChangeAspect="1"/>
            </p:cNvSpPr>
            <p:nvPr/>
          </p:nvSpPr>
          <p:spPr>
            <a:xfrm rot="10800000" flipH="1">
              <a:off x="3316607" y="31509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5" name="Triangle 944">
              <a:extLst>
                <a:ext uri="{FF2B5EF4-FFF2-40B4-BE49-F238E27FC236}">
                  <a16:creationId xmlns:a16="http://schemas.microsoft.com/office/drawing/2014/main" id="{EFDFA483-5750-7186-922F-597293F9F449}"/>
                </a:ext>
              </a:extLst>
            </p:cNvPr>
            <p:cNvSpPr>
              <a:spLocks noChangeAspect="1"/>
            </p:cNvSpPr>
            <p:nvPr/>
          </p:nvSpPr>
          <p:spPr>
            <a:xfrm rot="10800000" flipH="1">
              <a:off x="3402685" y="3150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6" name="Triangle 945">
              <a:extLst>
                <a:ext uri="{FF2B5EF4-FFF2-40B4-BE49-F238E27FC236}">
                  <a16:creationId xmlns:a16="http://schemas.microsoft.com/office/drawing/2014/main" id="{FD18FB26-949B-60E6-9634-1853F7BAB892}"/>
                </a:ext>
              </a:extLst>
            </p:cNvPr>
            <p:cNvSpPr>
              <a:spLocks noChangeAspect="1"/>
            </p:cNvSpPr>
            <p:nvPr/>
          </p:nvSpPr>
          <p:spPr>
            <a:xfrm rot="10800000" flipH="1">
              <a:off x="3488763" y="3151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7" name="Triangle 946">
              <a:extLst>
                <a:ext uri="{FF2B5EF4-FFF2-40B4-BE49-F238E27FC236}">
                  <a16:creationId xmlns:a16="http://schemas.microsoft.com/office/drawing/2014/main" id="{6DD5F9EC-70B0-B15E-911F-01E517BA6A42}"/>
                </a:ext>
              </a:extLst>
            </p:cNvPr>
            <p:cNvSpPr>
              <a:spLocks noChangeAspect="1"/>
            </p:cNvSpPr>
            <p:nvPr/>
          </p:nvSpPr>
          <p:spPr>
            <a:xfrm rot="10800000" flipH="1">
              <a:off x="3577996" y="3157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8" name="Triangle 947">
              <a:extLst>
                <a:ext uri="{FF2B5EF4-FFF2-40B4-BE49-F238E27FC236}">
                  <a16:creationId xmlns:a16="http://schemas.microsoft.com/office/drawing/2014/main" id="{35A366FB-91C7-D09D-CC5D-A692927299E4}"/>
                </a:ext>
              </a:extLst>
            </p:cNvPr>
            <p:cNvSpPr>
              <a:spLocks noChangeAspect="1"/>
            </p:cNvSpPr>
            <p:nvPr/>
          </p:nvSpPr>
          <p:spPr>
            <a:xfrm rot="10800000" flipH="1">
              <a:off x="3664074" y="3158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9" name="Triangle 948">
              <a:extLst>
                <a:ext uri="{FF2B5EF4-FFF2-40B4-BE49-F238E27FC236}">
                  <a16:creationId xmlns:a16="http://schemas.microsoft.com/office/drawing/2014/main" id="{AF716982-82F8-4BAC-BD49-B9AA0E29D718}"/>
                </a:ext>
              </a:extLst>
            </p:cNvPr>
            <p:cNvSpPr>
              <a:spLocks noChangeAspect="1"/>
            </p:cNvSpPr>
            <p:nvPr/>
          </p:nvSpPr>
          <p:spPr>
            <a:xfrm rot="10800000" flipH="1">
              <a:off x="3749664" y="31579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0" name="Triangle 949">
              <a:extLst>
                <a:ext uri="{FF2B5EF4-FFF2-40B4-BE49-F238E27FC236}">
                  <a16:creationId xmlns:a16="http://schemas.microsoft.com/office/drawing/2014/main" id="{D8A4066F-48F8-F786-AB16-1DEB6EB2C883}"/>
                </a:ext>
              </a:extLst>
            </p:cNvPr>
            <p:cNvSpPr>
              <a:spLocks noChangeAspect="1"/>
            </p:cNvSpPr>
            <p:nvPr/>
          </p:nvSpPr>
          <p:spPr>
            <a:xfrm rot="10800000" flipH="1">
              <a:off x="3835742" y="31579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1" name="Triangle 950">
              <a:extLst>
                <a:ext uri="{FF2B5EF4-FFF2-40B4-BE49-F238E27FC236}">
                  <a16:creationId xmlns:a16="http://schemas.microsoft.com/office/drawing/2014/main" id="{EB3C8045-5DFB-C2B5-2F40-1A9805E92445}"/>
                </a:ext>
              </a:extLst>
            </p:cNvPr>
            <p:cNvSpPr>
              <a:spLocks noChangeAspect="1"/>
            </p:cNvSpPr>
            <p:nvPr/>
          </p:nvSpPr>
          <p:spPr>
            <a:xfrm rot="10800000" flipH="1">
              <a:off x="3921820" y="3157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2" name="Triangle 951">
              <a:extLst>
                <a:ext uri="{FF2B5EF4-FFF2-40B4-BE49-F238E27FC236}">
                  <a16:creationId xmlns:a16="http://schemas.microsoft.com/office/drawing/2014/main" id="{393729AF-6A9D-C6F1-2EFA-310031FC54F9}"/>
                </a:ext>
              </a:extLst>
            </p:cNvPr>
            <p:cNvSpPr>
              <a:spLocks noChangeAspect="1"/>
            </p:cNvSpPr>
            <p:nvPr/>
          </p:nvSpPr>
          <p:spPr>
            <a:xfrm rot="10800000" flipH="1">
              <a:off x="4007898" y="3158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3" name="Triangle 952">
              <a:extLst>
                <a:ext uri="{FF2B5EF4-FFF2-40B4-BE49-F238E27FC236}">
                  <a16:creationId xmlns:a16="http://schemas.microsoft.com/office/drawing/2014/main" id="{3A100ACF-907E-83BE-41EE-CFDA4AB1F15B}"/>
                </a:ext>
              </a:extLst>
            </p:cNvPr>
            <p:cNvSpPr>
              <a:spLocks noChangeAspect="1"/>
            </p:cNvSpPr>
            <p:nvPr/>
          </p:nvSpPr>
          <p:spPr>
            <a:xfrm rot="10800000" flipH="1">
              <a:off x="4093488" y="31561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4" name="Triangle 953">
              <a:extLst>
                <a:ext uri="{FF2B5EF4-FFF2-40B4-BE49-F238E27FC236}">
                  <a16:creationId xmlns:a16="http://schemas.microsoft.com/office/drawing/2014/main" id="{1B5B6C6E-5F6B-22F8-7CC7-697F4533FE4C}"/>
                </a:ext>
              </a:extLst>
            </p:cNvPr>
            <p:cNvSpPr>
              <a:spLocks noChangeAspect="1"/>
            </p:cNvSpPr>
            <p:nvPr/>
          </p:nvSpPr>
          <p:spPr>
            <a:xfrm rot="10800000" flipH="1">
              <a:off x="4179566" y="31561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5" name="Triangle 954">
              <a:extLst>
                <a:ext uri="{FF2B5EF4-FFF2-40B4-BE49-F238E27FC236}">
                  <a16:creationId xmlns:a16="http://schemas.microsoft.com/office/drawing/2014/main" id="{DB5714B4-C5AF-D872-6B1A-5129717EBC79}"/>
                </a:ext>
              </a:extLst>
            </p:cNvPr>
            <p:cNvSpPr>
              <a:spLocks noChangeAspect="1"/>
            </p:cNvSpPr>
            <p:nvPr/>
          </p:nvSpPr>
          <p:spPr>
            <a:xfrm rot="10800000" flipH="1">
              <a:off x="4265644" y="31561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6" name="Triangle 955">
              <a:extLst>
                <a:ext uri="{FF2B5EF4-FFF2-40B4-BE49-F238E27FC236}">
                  <a16:creationId xmlns:a16="http://schemas.microsoft.com/office/drawing/2014/main" id="{18D4C095-31DC-7EC8-6053-EFF7FE999AB5}"/>
                </a:ext>
              </a:extLst>
            </p:cNvPr>
            <p:cNvSpPr>
              <a:spLocks noChangeAspect="1"/>
            </p:cNvSpPr>
            <p:nvPr/>
          </p:nvSpPr>
          <p:spPr>
            <a:xfrm rot="10800000" flipH="1">
              <a:off x="4351722" y="31561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7" name="Triangle 956">
              <a:extLst>
                <a:ext uri="{FF2B5EF4-FFF2-40B4-BE49-F238E27FC236}">
                  <a16:creationId xmlns:a16="http://schemas.microsoft.com/office/drawing/2014/main" id="{A6B6C0A2-C8F8-0727-FCD8-DCB4E0757547}"/>
                </a:ext>
              </a:extLst>
            </p:cNvPr>
            <p:cNvSpPr>
              <a:spLocks noChangeAspect="1"/>
            </p:cNvSpPr>
            <p:nvPr/>
          </p:nvSpPr>
          <p:spPr>
            <a:xfrm rot="10800000" flipH="1">
              <a:off x="4439834" y="3148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8" name="Triangle 957">
              <a:extLst>
                <a:ext uri="{FF2B5EF4-FFF2-40B4-BE49-F238E27FC236}">
                  <a16:creationId xmlns:a16="http://schemas.microsoft.com/office/drawing/2014/main" id="{2537D8A1-9541-F25F-94C2-EA23F4FB1EB7}"/>
                </a:ext>
              </a:extLst>
            </p:cNvPr>
            <p:cNvSpPr>
              <a:spLocks noChangeAspect="1"/>
            </p:cNvSpPr>
            <p:nvPr/>
          </p:nvSpPr>
          <p:spPr>
            <a:xfrm rot="10800000" flipH="1">
              <a:off x="4525912" y="3148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9" name="Triangle 958">
              <a:extLst>
                <a:ext uri="{FF2B5EF4-FFF2-40B4-BE49-F238E27FC236}">
                  <a16:creationId xmlns:a16="http://schemas.microsoft.com/office/drawing/2014/main" id="{76DD581F-AD94-0799-0402-9353BB9F638B}"/>
                </a:ext>
              </a:extLst>
            </p:cNvPr>
            <p:cNvSpPr>
              <a:spLocks noChangeAspect="1"/>
            </p:cNvSpPr>
            <p:nvPr/>
          </p:nvSpPr>
          <p:spPr>
            <a:xfrm rot="10800000" flipH="1">
              <a:off x="4611990" y="3148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0" name="Triangle 959">
              <a:extLst>
                <a:ext uri="{FF2B5EF4-FFF2-40B4-BE49-F238E27FC236}">
                  <a16:creationId xmlns:a16="http://schemas.microsoft.com/office/drawing/2014/main" id="{4B837EA6-5C2D-F824-DAE5-D132C1D06EF3}"/>
                </a:ext>
              </a:extLst>
            </p:cNvPr>
            <p:cNvSpPr>
              <a:spLocks noChangeAspect="1"/>
            </p:cNvSpPr>
            <p:nvPr/>
          </p:nvSpPr>
          <p:spPr>
            <a:xfrm rot="10800000" flipH="1">
              <a:off x="4698068" y="31480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1" name="Triangle 960">
              <a:extLst>
                <a:ext uri="{FF2B5EF4-FFF2-40B4-BE49-F238E27FC236}">
                  <a16:creationId xmlns:a16="http://schemas.microsoft.com/office/drawing/2014/main" id="{274BBD3B-1772-A6AA-56B6-09679CC31FC2}"/>
                </a:ext>
              </a:extLst>
            </p:cNvPr>
            <p:cNvSpPr>
              <a:spLocks noChangeAspect="1"/>
            </p:cNvSpPr>
            <p:nvPr/>
          </p:nvSpPr>
          <p:spPr>
            <a:xfrm rot="10800000" flipH="1">
              <a:off x="4783170" y="3148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2" name="Triangle 961">
              <a:extLst>
                <a:ext uri="{FF2B5EF4-FFF2-40B4-BE49-F238E27FC236}">
                  <a16:creationId xmlns:a16="http://schemas.microsoft.com/office/drawing/2014/main" id="{546ABFC1-008A-8343-D6B6-B2342E291303}"/>
                </a:ext>
              </a:extLst>
            </p:cNvPr>
            <p:cNvSpPr>
              <a:spLocks noChangeAspect="1"/>
            </p:cNvSpPr>
            <p:nvPr/>
          </p:nvSpPr>
          <p:spPr>
            <a:xfrm rot="10800000" flipH="1">
              <a:off x="4869248" y="3148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3" name="Triangle 962">
              <a:extLst>
                <a:ext uri="{FF2B5EF4-FFF2-40B4-BE49-F238E27FC236}">
                  <a16:creationId xmlns:a16="http://schemas.microsoft.com/office/drawing/2014/main" id="{A110CA6F-BFA3-B6A6-729F-7412BB7C8D7A}"/>
                </a:ext>
              </a:extLst>
            </p:cNvPr>
            <p:cNvSpPr>
              <a:spLocks noChangeAspect="1"/>
            </p:cNvSpPr>
            <p:nvPr/>
          </p:nvSpPr>
          <p:spPr>
            <a:xfrm rot="10800000" flipH="1">
              <a:off x="4957360" y="3171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4" name="Triangle 963">
              <a:extLst>
                <a:ext uri="{FF2B5EF4-FFF2-40B4-BE49-F238E27FC236}">
                  <a16:creationId xmlns:a16="http://schemas.microsoft.com/office/drawing/2014/main" id="{77455090-88CE-3E9F-4FC4-7CA2E2F109F7}"/>
                </a:ext>
              </a:extLst>
            </p:cNvPr>
            <p:cNvSpPr>
              <a:spLocks noChangeAspect="1"/>
            </p:cNvSpPr>
            <p:nvPr/>
          </p:nvSpPr>
          <p:spPr>
            <a:xfrm rot="10800000" flipH="1">
              <a:off x="5043438" y="31716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5" name="Triangle 964">
              <a:extLst>
                <a:ext uri="{FF2B5EF4-FFF2-40B4-BE49-F238E27FC236}">
                  <a16:creationId xmlns:a16="http://schemas.microsoft.com/office/drawing/2014/main" id="{96825C6C-EBF2-DEB3-780E-8072F0B7DD06}"/>
                </a:ext>
              </a:extLst>
            </p:cNvPr>
            <p:cNvSpPr>
              <a:spLocks noChangeAspect="1"/>
            </p:cNvSpPr>
            <p:nvPr/>
          </p:nvSpPr>
          <p:spPr>
            <a:xfrm rot="10800000" flipH="1">
              <a:off x="5129516" y="3171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6" name="Triangle 965">
              <a:extLst>
                <a:ext uri="{FF2B5EF4-FFF2-40B4-BE49-F238E27FC236}">
                  <a16:creationId xmlns:a16="http://schemas.microsoft.com/office/drawing/2014/main" id="{149DCAF7-72BC-B3D9-B5DF-E6927892A0A0}"/>
                </a:ext>
              </a:extLst>
            </p:cNvPr>
            <p:cNvSpPr>
              <a:spLocks noChangeAspect="1"/>
            </p:cNvSpPr>
            <p:nvPr/>
          </p:nvSpPr>
          <p:spPr>
            <a:xfrm rot="10800000" flipH="1">
              <a:off x="5215594" y="31716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7" name="Triangle 966">
              <a:extLst>
                <a:ext uri="{FF2B5EF4-FFF2-40B4-BE49-F238E27FC236}">
                  <a16:creationId xmlns:a16="http://schemas.microsoft.com/office/drawing/2014/main" id="{4FAA2F6D-8DE2-F7A3-0CEF-E061B40E04E6}"/>
                </a:ext>
              </a:extLst>
            </p:cNvPr>
            <p:cNvSpPr>
              <a:spLocks noChangeAspect="1"/>
            </p:cNvSpPr>
            <p:nvPr/>
          </p:nvSpPr>
          <p:spPr>
            <a:xfrm rot="10800000" flipH="1">
              <a:off x="5301184" y="3171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8" name="Triangle 967">
              <a:extLst>
                <a:ext uri="{FF2B5EF4-FFF2-40B4-BE49-F238E27FC236}">
                  <a16:creationId xmlns:a16="http://schemas.microsoft.com/office/drawing/2014/main" id="{4749E94A-EE4C-8334-1B2B-9B84160FB79F}"/>
                </a:ext>
              </a:extLst>
            </p:cNvPr>
            <p:cNvSpPr>
              <a:spLocks noChangeAspect="1"/>
            </p:cNvSpPr>
            <p:nvPr/>
          </p:nvSpPr>
          <p:spPr>
            <a:xfrm rot="10800000" flipH="1">
              <a:off x="5387262" y="31716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9" name="Triangle 968">
              <a:extLst>
                <a:ext uri="{FF2B5EF4-FFF2-40B4-BE49-F238E27FC236}">
                  <a16:creationId xmlns:a16="http://schemas.microsoft.com/office/drawing/2014/main" id="{0EBC3FDC-C533-CC3C-9BA6-92DA00D8F943}"/>
                </a:ext>
              </a:extLst>
            </p:cNvPr>
            <p:cNvSpPr>
              <a:spLocks noChangeAspect="1"/>
            </p:cNvSpPr>
            <p:nvPr/>
          </p:nvSpPr>
          <p:spPr>
            <a:xfrm rot="10800000" flipH="1">
              <a:off x="5473340" y="3171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0" name="Triangle 969">
              <a:extLst>
                <a:ext uri="{FF2B5EF4-FFF2-40B4-BE49-F238E27FC236}">
                  <a16:creationId xmlns:a16="http://schemas.microsoft.com/office/drawing/2014/main" id="{24793FF5-4039-7506-7B70-597AB96DECB2}"/>
                </a:ext>
              </a:extLst>
            </p:cNvPr>
            <p:cNvSpPr>
              <a:spLocks noChangeAspect="1"/>
            </p:cNvSpPr>
            <p:nvPr/>
          </p:nvSpPr>
          <p:spPr>
            <a:xfrm rot="10800000" flipH="1">
              <a:off x="5559418" y="31716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1" name="Triangle 970">
              <a:extLst>
                <a:ext uri="{FF2B5EF4-FFF2-40B4-BE49-F238E27FC236}">
                  <a16:creationId xmlns:a16="http://schemas.microsoft.com/office/drawing/2014/main" id="{905215A5-5961-7919-8D4D-589A0D48C88F}"/>
                </a:ext>
              </a:extLst>
            </p:cNvPr>
            <p:cNvSpPr>
              <a:spLocks noChangeAspect="1"/>
            </p:cNvSpPr>
            <p:nvPr/>
          </p:nvSpPr>
          <p:spPr>
            <a:xfrm rot="10800000" flipH="1">
              <a:off x="5645008" y="3169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2" name="Triangle 971">
              <a:extLst>
                <a:ext uri="{FF2B5EF4-FFF2-40B4-BE49-F238E27FC236}">
                  <a16:creationId xmlns:a16="http://schemas.microsoft.com/office/drawing/2014/main" id="{A1CCAEAA-9EDA-4DF3-3F52-7CABEAFE338D}"/>
                </a:ext>
              </a:extLst>
            </p:cNvPr>
            <p:cNvSpPr>
              <a:spLocks noChangeAspect="1"/>
            </p:cNvSpPr>
            <p:nvPr/>
          </p:nvSpPr>
          <p:spPr>
            <a:xfrm rot="10800000" flipH="1">
              <a:off x="5731086" y="31698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3" name="Triangle 972">
              <a:extLst>
                <a:ext uri="{FF2B5EF4-FFF2-40B4-BE49-F238E27FC236}">
                  <a16:creationId xmlns:a16="http://schemas.microsoft.com/office/drawing/2014/main" id="{3EC09F95-A666-8FF2-41E0-79413194706A}"/>
                </a:ext>
              </a:extLst>
            </p:cNvPr>
            <p:cNvSpPr>
              <a:spLocks noChangeAspect="1"/>
            </p:cNvSpPr>
            <p:nvPr/>
          </p:nvSpPr>
          <p:spPr>
            <a:xfrm rot="10800000" flipH="1">
              <a:off x="5817164" y="3169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4" name="Triangle 973">
              <a:extLst>
                <a:ext uri="{FF2B5EF4-FFF2-40B4-BE49-F238E27FC236}">
                  <a16:creationId xmlns:a16="http://schemas.microsoft.com/office/drawing/2014/main" id="{4945B59B-01A4-ACEC-CE08-A971B7D36DBF}"/>
                </a:ext>
              </a:extLst>
            </p:cNvPr>
            <p:cNvSpPr>
              <a:spLocks noChangeAspect="1"/>
            </p:cNvSpPr>
            <p:nvPr/>
          </p:nvSpPr>
          <p:spPr>
            <a:xfrm rot="10800000" flipH="1">
              <a:off x="5903242" y="31698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5" name="Triangle 974">
              <a:extLst>
                <a:ext uri="{FF2B5EF4-FFF2-40B4-BE49-F238E27FC236}">
                  <a16:creationId xmlns:a16="http://schemas.microsoft.com/office/drawing/2014/main" id="{0755B2B8-AC25-BE05-9469-166498D8F690}"/>
                </a:ext>
              </a:extLst>
            </p:cNvPr>
            <p:cNvSpPr>
              <a:spLocks noChangeAspect="1"/>
            </p:cNvSpPr>
            <p:nvPr/>
          </p:nvSpPr>
          <p:spPr>
            <a:xfrm rot="10800000" flipH="1">
              <a:off x="5991354" y="3161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6" name="Triangle 975">
              <a:extLst>
                <a:ext uri="{FF2B5EF4-FFF2-40B4-BE49-F238E27FC236}">
                  <a16:creationId xmlns:a16="http://schemas.microsoft.com/office/drawing/2014/main" id="{A3C7BF5E-577D-7636-626D-F27F064BB0E6}"/>
                </a:ext>
              </a:extLst>
            </p:cNvPr>
            <p:cNvSpPr>
              <a:spLocks noChangeAspect="1"/>
            </p:cNvSpPr>
            <p:nvPr/>
          </p:nvSpPr>
          <p:spPr>
            <a:xfrm rot="10800000" flipH="1">
              <a:off x="6077432" y="3161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7" name="Triangle 976">
              <a:extLst>
                <a:ext uri="{FF2B5EF4-FFF2-40B4-BE49-F238E27FC236}">
                  <a16:creationId xmlns:a16="http://schemas.microsoft.com/office/drawing/2014/main" id="{3B2E5321-07F3-C213-39C3-4FA74EBC03EE}"/>
                </a:ext>
              </a:extLst>
            </p:cNvPr>
            <p:cNvSpPr>
              <a:spLocks noChangeAspect="1"/>
            </p:cNvSpPr>
            <p:nvPr/>
          </p:nvSpPr>
          <p:spPr>
            <a:xfrm rot="10800000" flipH="1">
              <a:off x="6163510" y="31616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8" name="Triangle 977">
              <a:extLst>
                <a:ext uri="{FF2B5EF4-FFF2-40B4-BE49-F238E27FC236}">
                  <a16:creationId xmlns:a16="http://schemas.microsoft.com/office/drawing/2014/main" id="{17716849-0820-FA93-D20F-0FFC66AB9107}"/>
                </a:ext>
              </a:extLst>
            </p:cNvPr>
            <p:cNvSpPr>
              <a:spLocks noChangeAspect="1"/>
            </p:cNvSpPr>
            <p:nvPr/>
          </p:nvSpPr>
          <p:spPr>
            <a:xfrm rot="10800000" flipH="1">
              <a:off x="6249588" y="31616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9" name="Triangle 978">
              <a:extLst>
                <a:ext uri="{FF2B5EF4-FFF2-40B4-BE49-F238E27FC236}">
                  <a16:creationId xmlns:a16="http://schemas.microsoft.com/office/drawing/2014/main" id="{7AAB2F30-5562-96C3-62B8-C0CD4831F4F8}"/>
                </a:ext>
              </a:extLst>
            </p:cNvPr>
            <p:cNvSpPr>
              <a:spLocks noChangeAspect="1"/>
            </p:cNvSpPr>
            <p:nvPr/>
          </p:nvSpPr>
          <p:spPr>
            <a:xfrm rot="10800000" flipH="1">
              <a:off x="6338821" y="3161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0" name="Triangle 979">
              <a:extLst>
                <a:ext uri="{FF2B5EF4-FFF2-40B4-BE49-F238E27FC236}">
                  <a16:creationId xmlns:a16="http://schemas.microsoft.com/office/drawing/2014/main" id="{8B6F79C8-85D5-D664-AB4A-60D1B516DCC8}"/>
                </a:ext>
              </a:extLst>
            </p:cNvPr>
            <p:cNvSpPr>
              <a:spLocks noChangeAspect="1"/>
            </p:cNvSpPr>
            <p:nvPr/>
          </p:nvSpPr>
          <p:spPr>
            <a:xfrm rot="10800000" flipH="1">
              <a:off x="6424899" y="3161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1" name="Triangle 980">
              <a:extLst>
                <a:ext uri="{FF2B5EF4-FFF2-40B4-BE49-F238E27FC236}">
                  <a16:creationId xmlns:a16="http://schemas.microsoft.com/office/drawing/2014/main" id="{9AB798F0-0F92-3A84-71AA-6F5383D10C0B}"/>
                </a:ext>
              </a:extLst>
            </p:cNvPr>
            <p:cNvSpPr>
              <a:spLocks noChangeAspect="1"/>
            </p:cNvSpPr>
            <p:nvPr/>
          </p:nvSpPr>
          <p:spPr>
            <a:xfrm rot="10800000" flipH="1">
              <a:off x="6513011" y="31534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2" name="Triangle 981">
              <a:extLst>
                <a:ext uri="{FF2B5EF4-FFF2-40B4-BE49-F238E27FC236}">
                  <a16:creationId xmlns:a16="http://schemas.microsoft.com/office/drawing/2014/main" id="{B68068C1-AF6D-DD78-4FD4-4AB1A5E3489C}"/>
                </a:ext>
              </a:extLst>
            </p:cNvPr>
            <p:cNvSpPr>
              <a:spLocks noChangeAspect="1"/>
            </p:cNvSpPr>
            <p:nvPr/>
          </p:nvSpPr>
          <p:spPr>
            <a:xfrm rot="10800000" flipH="1">
              <a:off x="6599089" y="31535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3" name="Triangle 982">
              <a:extLst>
                <a:ext uri="{FF2B5EF4-FFF2-40B4-BE49-F238E27FC236}">
                  <a16:creationId xmlns:a16="http://schemas.microsoft.com/office/drawing/2014/main" id="{CBF46AD5-635B-905D-7908-459EB71F4631}"/>
                </a:ext>
              </a:extLst>
            </p:cNvPr>
            <p:cNvSpPr>
              <a:spLocks noChangeAspect="1"/>
            </p:cNvSpPr>
            <p:nvPr/>
          </p:nvSpPr>
          <p:spPr>
            <a:xfrm rot="10800000" flipH="1">
              <a:off x="6685167" y="31535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4" name="Triangle 983">
              <a:extLst>
                <a:ext uri="{FF2B5EF4-FFF2-40B4-BE49-F238E27FC236}">
                  <a16:creationId xmlns:a16="http://schemas.microsoft.com/office/drawing/2014/main" id="{E8A1FBFE-1410-52F7-EB75-154F6045033E}"/>
                </a:ext>
              </a:extLst>
            </p:cNvPr>
            <p:cNvSpPr>
              <a:spLocks noChangeAspect="1"/>
            </p:cNvSpPr>
            <p:nvPr/>
          </p:nvSpPr>
          <p:spPr>
            <a:xfrm rot="10800000" flipH="1">
              <a:off x="6771245" y="31535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5" name="Triangle 984">
              <a:extLst>
                <a:ext uri="{FF2B5EF4-FFF2-40B4-BE49-F238E27FC236}">
                  <a16:creationId xmlns:a16="http://schemas.microsoft.com/office/drawing/2014/main" id="{A51796CC-C7D8-3DAA-1C1B-5E3DD522A167}"/>
                </a:ext>
              </a:extLst>
            </p:cNvPr>
            <p:cNvSpPr>
              <a:spLocks noChangeAspect="1"/>
            </p:cNvSpPr>
            <p:nvPr/>
          </p:nvSpPr>
          <p:spPr>
            <a:xfrm rot="10800000" flipH="1">
              <a:off x="6856347" y="31534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6" name="Triangle 985">
              <a:extLst>
                <a:ext uri="{FF2B5EF4-FFF2-40B4-BE49-F238E27FC236}">
                  <a16:creationId xmlns:a16="http://schemas.microsoft.com/office/drawing/2014/main" id="{CAC41F30-0AF0-EB52-F6BB-805B3148AFEE}"/>
                </a:ext>
              </a:extLst>
            </p:cNvPr>
            <p:cNvSpPr>
              <a:spLocks noChangeAspect="1"/>
            </p:cNvSpPr>
            <p:nvPr/>
          </p:nvSpPr>
          <p:spPr>
            <a:xfrm rot="10800000" flipH="1">
              <a:off x="6942425" y="31535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7" name="Triangle 986">
              <a:extLst>
                <a:ext uri="{FF2B5EF4-FFF2-40B4-BE49-F238E27FC236}">
                  <a16:creationId xmlns:a16="http://schemas.microsoft.com/office/drawing/2014/main" id="{FF4749DC-734E-96FA-F28F-91441AD46F80}"/>
                </a:ext>
              </a:extLst>
            </p:cNvPr>
            <p:cNvSpPr>
              <a:spLocks noChangeAspect="1"/>
            </p:cNvSpPr>
            <p:nvPr/>
          </p:nvSpPr>
          <p:spPr>
            <a:xfrm rot="10800000" flipH="1">
              <a:off x="7030537" y="31453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8" name="Triangle 987">
              <a:extLst>
                <a:ext uri="{FF2B5EF4-FFF2-40B4-BE49-F238E27FC236}">
                  <a16:creationId xmlns:a16="http://schemas.microsoft.com/office/drawing/2014/main" id="{A8719F13-822D-C09D-433B-87CA4C10FC10}"/>
                </a:ext>
              </a:extLst>
            </p:cNvPr>
            <p:cNvSpPr>
              <a:spLocks noChangeAspect="1"/>
            </p:cNvSpPr>
            <p:nvPr/>
          </p:nvSpPr>
          <p:spPr>
            <a:xfrm rot="10800000" flipH="1">
              <a:off x="7116615" y="31453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9" name="Triangle 988">
              <a:extLst>
                <a:ext uri="{FF2B5EF4-FFF2-40B4-BE49-F238E27FC236}">
                  <a16:creationId xmlns:a16="http://schemas.microsoft.com/office/drawing/2014/main" id="{86270AA4-7398-0043-D88F-F2BE80DAC4E9}"/>
                </a:ext>
              </a:extLst>
            </p:cNvPr>
            <p:cNvSpPr>
              <a:spLocks noChangeAspect="1"/>
            </p:cNvSpPr>
            <p:nvPr/>
          </p:nvSpPr>
          <p:spPr>
            <a:xfrm rot="10800000" flipH="1">
              <a:off x="7202693" y="31453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0" name="Triangle 989">
              <a:extLst>
                <a:ext uri="{FF2B5EF4-FFF2-40B4-BE49-F238E27FC236}">
                  <a16:creationId xmlns:a16="http://schemas.microsoft.com/office/drawing/2014/main" id="{5FD3B957-97D9-479E-F723-1A11407EC053}"/>
                </a:ext>
              </a:extLst>
            </p:cNvPr>
            <p:cNvSpPr>
              <a:spLocks noChangeAspect="1"/>
            </p:cNvSpPr>
            <p:nvPr/>
          </p:nvSpPr>
          <p:spPr>
            <a:xfrm rot="10800000" flipH="1">
              <a:off x="7288771" y="31453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1" name="Triangle 990">
              <a:extLst>
                <a:ext uri="{FF2B5EF4-FFF2-40B4-BE49-F238E27FC236}">
                  <a16:creationId xmlns:a16="http://schemas.microsoft.com/office/drawing/2014/main" id="{0DBD7363-69D7-B2BE-D6C6-6677E9EBBBAD}"/>
                </a:ext>
              </a:extLst>
            </p:cNvPr>
            <p:cNvSpPr>
              <a:spLocks noChangeAspect="1"/>
            </p:cNvSpPr>
            <p:nvPr/>
          </p:nvSpPr>
          <p:spPr>
            <a:xfrm rot="10800000" flipH="1">
              <a:off x="7374361" y="31453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2" name="Triangle 991">
              <a:extLst>
                <a:ext uri="{FF2B5EF4-FFF2-40B4-BE49-F238E27FC236}">
                  <a16:creationId xmlns:a16="http://schemas.microsoft.com/office/drawing/2014/main" id="{E241AACD-7B37-C72A-7D65-DB3D653EBED9}"/>
                </a:ext>
              </a:extLst>
            </p:cNvPr>
            <p:cNvSpPr>
              <a:spLocks noChangeAspect="1"/>
            </p:cNvSpPr>
            <p:nvPr/>
          </p:nvSpPr>
          <p:spPr>
            <a:xfrm rot="10800000" flipH="1">
              <a:off x="7460439" y="31770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3" name="Triangle 992">
              <a:extLst>
                <a:ext uri="{FF2B5EF4-FFF2-40B4-BE49-F238E27FC236}">
                  <a16:creationId xmlns:a16="http://schemas.microsoft.com/office/drawing/2014/main" id="{2B36FED6-B6D9-B458-CB14-5F682F6AFDB2}"/>
                </a:ext>
              </a:extLst>
            </p:cNvPr>
            <p:cNvSpPr>
              <a:spLocks noChangeAspect="1"/>
            </p:cNvSpPr>
            <p:nvPr/>
          </p:nvSpPr>
          <p:spPr>
            <a:xfrm rot="10800000" flipH="1">
              <a:off x="7546517" y="31770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4" name="Triangle 993">
              <a:extLst>
                <a:ext uri="{FF2B5EF4-FFF2-40B4-BE49-F238E27FC236}">
                  <a16:creationId xmlns:a16="http://schemas.microsoft.com/office/drawing/2014/main" id="{74CD73EE-CD6B-A298-F780-5A6044CB19D4}"/>
                </a:ext>
              </a:extLst>
            </p:cNvPr>
            <p:cNvSpPr>
              <a:spLocks noChangeAspect="1"/>
            </p:cNvSpPr>
            <p:nvPr/>
          </p:nvSpPr>
          <p:spPr>
            <a:xfrm rot="10800000" flipH="1">
              <a:off x="7632595" y="31771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5" name="Triangle 994">
              <a:extLst>
                <a:ext uri="{FF2B5EF4-FFF2-40B4-BE49-F238E27FC236}">
                  <a16:creationId xmlns:a16="http://schemas.microsoft.com/office/drawing/2014/main" id="{7D2EC91E-1281-FB05-029E-E4B7822BF267}"/>
                </a:ext>
              </a:extLst>
            </p:cNvPr>
            <p:cNvSpPr>
              <a:spLocks noChangeAspect="1"/>
            </p:cNvSpPr>
            <p:nvPr/>
          </p:nvSpPr>
          <p:spPr>
            <a:xfrm rot="10800000" flipH="1">
              <a:off x="7718185" y="31752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6" name="Triangle 995">
              <a:extLst>
                <a:ext uri="{FF2B5EF4-FFF2-40B4-BE49-F238E27FC236}">
                  <a16:creationId xmlns:a16="http://schemas.microsoft.com/office/drawing/2014/main" id="{E469D45D-7AFF-8DD4-38DC-6F3FB732A471}"/>
                </a:ext>
              </a:extLst>
            </p:cNvPr>
            <p:cNvSpPr>
              <a:spLocks noChangeAspect="1"/>
            </p:cNvSpPr>
            <p:nvPr/>
          </p:nvSpPr>
          <p:spPr>
            <a:xfrm rot="10800000" flipH="1">
              <a:off x="7804263" y="31752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7" name="Triangle 996">
              <a:extLst>
                <a:ext uri="{FF2B5EF4-FFF2-40B4-BE49-F238E27FC236}">
                  <a16:creationId xmlns:a16="http://schemas.microsoft.com/office/drawing/2014/main" id="{801D28EA-3BA6-16A4-B61C-328EF9F604ED}"/>
                </a:ext>
              </a:extLst>
            </p:cNvPr>
            <p:cNvSpPr>
              <a:spLocks noChangeAspect="1"/>
            </p:cNvSpPr>
            <p:nvPr/>
          </p:nvSpPr>
          <p:spPr>
            <a:xfrm rot="10800000" flipH="1">
              <a:off x="7890341" y="31752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8" name="Triangle 997">
              <a:extLst>
                <a:ext uri="{FF2B5EF4-FFF2-40B4-BE49-F238E27FC236}">
                  <a16:creationId xmlns:a16="http://schemas.microsoft.com/office/drawing/2014/main" id="{B4074058-F141-E7B2-1C44-0FED7E1C5302}"/>
                </a:ext>
              </a:extLst>
            </p:cNvPr>
            <p:cNvSpPr>
              <a:spLocks noChangeAspect="1"/>
            </p:cNvSpPr>
            <p:nvPr/>
          </p:nvSpPr>
          <p:spPr>
            <a:xfrm rot="10800000" flipH="1">
              <a:off x="7976419" y="31752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9" name="Triangle 998">
              <a:extLst>
                <a:ext uri="{FF2B5EF4-FFF2-40B4-BE49-F238E27FC236}">
                  <a16:creationId xmlns:a16="http://schemas.microsoft.com/office/drawing/2014/main" id="{FC523FD2-C23A-1D60-3B97-EC15F40711D7}"/>
                </a:ext>
              </a:extLst>
            </p:cNvPr>
            <p:cNvSpPr>
              <a:spLocks noChangeAspect="1"/>
            </p:cNvSpPr>
            <p:nvPr/>
          </p:nvSpPr>
          <p:spPr>
            <a:xfrm rot="10800000" flipH="1">
              <a:off x="8064531" y="31671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0" name="Triangle 999">
              <a:extLst>
                <a:ext uri="{FF2B5EF4-FFF2-40B4-BE49-F238E27FC236}">
                  <a16:creationId xmlns:a16="http://schemas.microsoft.com/office/drawing/2014/main" id="{868F942E-8FF6-7D50-F1AA-2557BF999CC6}"/>
                </a:ext>
              </a:extLst>
            </p:cNvPr>
            <p:cNvSpPr>
              <a:spLocks noChangeAspect="1"/>
            </p:cNvSpPr>
            <p:nvPr/>
          </p:nvSpPr>
          <p:spPr>
            <a:xfrm rot="10800000" flipH="1">
              <a:off x="8150609" y="31671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1" name="Triangle 1000">
              <a:extLst>
                <a:ext uri="{FF2B5EF4-FFF2-40B4-BE49-F238E27FC236}">
                  <a16:creationId xmlns:a16="http://schemas.microsoft.com/office/drawing/2014/main" id="{90F87581-76A3-7C59-EB9B-FD38CCCD923A}"/>
                </a:ext>
              </a:extLst>
            </p:cNvPr>
            <p:cNvSpPr>
              <a:spLocks noChangeAspect="1"/>
            </p:cNvSpPr>
            <p:nvPr/>
          </p:nvSpPr>
          <p:spPr>
            <a:xfrm rot="10800000" flipH="1">
              <a:off x="8236687" y="3167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2" name="Triangle 1001">
              <a:extLst>
                <a:ext uri="{FF2B5EF4-FFF2-40B4-BE49-F238E27FC236}">
                  <a16:creationId xmlns:a16="http://schemas.microsoft.com/office/drawing/2014/main" id="{2DE7519B-B759-9124-7E09-5B020E8D99A2}"/>
                </a:ext>
              </a:extLst>
            </p:cNvPr>
            <p:cNvSpPr>
              <a:spLocks noChangeAspect="1"/>
            </p:cNvSpPr>
            <p:nvPr/>
          </p:nvSpPr>
          <p:spPr>
            <a:xfrm rot="10800000" flipH="1">
              <a:off x="8322765" y="3167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3" name="Triangle 1002">
              <a:extLst>
                <a:ext uri="{FF2B5EF4-FFF2-40B4-BE49-F238E27FC236}">
                  <a16:creationId xmlns:a16="http://schemas.microsoft.com/office/drawing/2014/main" id="{FA7C4BB7-60AA-5543-09A8-6548BE683722}"/>
                </a:ext>
              </a:extLst>
            </p:cNvPr>
            <p:cNvSpPr>
              <a:spLocks noChangeAspect="1"/>
            </p:cNvSpPr>
            <p:nvPr/>
          </p:nvSpPr>
          <p:spPr>
            <a:xfrm rot="10800000" flipH="1">
              <a:off x="8411998" y="3174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4" name="Triangle 1003">
              <a:extLst>
                <a:ext uri="{FF2B5EF4-FFF2-40B4-BE49-F238E27FC236}">
                  <a16:creationId xmlns:a16="http://schemas.microsoft.com/office/drawing/2014/main" id="{3C9DA19F-46FB-B9C7-2F6F-C0E8B026E28B}"/>
                </a:ext>
              </a:extLst>
            </p:cNvPr>
            <p:cNvSpPr>
              <a:spLocks noChangeAspect="1"/>
            </p:cNvSpPr>
            <p:nvPr/>
          </p:nvSpPr>
          <p:spPr>
            <a:xfrm rot="10800000" flipH="1">
              <a:off x="8498076" y="3174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5" name="Triangle 1004">
              <a:extLst>
                <a:ext uri="{FF2B5EF4-FFF2-40B4-BE49-F238E27FC236}">
                  <a16:creationId xmlns:a16="http://schemas.microsoft.com/office/drawing/2014/main" id="{61DA68FC-EF18-8A7C-B1A9-80A2C1DF6DC8}"/>
                </a:ext>
              </a:extLst>
            </p:cNvPr>
            <p:cNvSpPr>
              <a:spLocks noChangeAspect="1"/>
            </p:cNvSpPr>
            <p:nvPr/>
          </p:nvSpPr>
          <p:spPr>
            <a:xfrm rot="10800000" flipH="1">
              <a:off x="8583666" y="31741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6" name="Triangle 1005">
              <a:extLst>
                <a:ext uri="{FF2B5EF4-FFF2-40B4-BE49-F238E27FC236}">
                  <a16:creationId xmlns:a16="http://schemas.microsoft.com/office/drawing/2014/main" id="{E86A35A2-6825-D1D0-7284-59CA6E907686}"/>
                </a:ext>
              </a:extLst>
            </p:cNvPr>
            <p:cNvSpPr>
              <a:spLocks noChangeAspect="1"/>
            </p:cNvSpPr>
            <p:nvPr/>
          </p:nvSpPr>
          <p:spPr>
            <a:xfrm rot="10800000" flipH="1">
              <a:off x="8669744" y="31741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7" name="Triangle 1006">
              <a:extLst>
                <a:ext uri="{FF2B5EF4-FFF2-40B4-BE49-F238E27FC236}">
                  <a16:creationId xmlns:a16="http://schemas.microsoft.com/office/drawing/2014/main" id="{E6F95E2D-3BFB-A0D1-F5F6-4FDD87B2A15C}"/>
                </a:ext>
              </a:extLst>
            </p:cNvPr>
            <p:cNvSpPr>
              <a:spLocks noChangeAspect="1"/>
            </p:cNvSpPr>
            <p:nvPr/>
          </p:nvSpPr>
          <p:spPr>
            <a:xfrm rot="10800000" flipH="1">
              <a:off x="8755822" y="3174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8" name="Triangle 1007">
              <a:extLst>
                <a:ext uri="{FF2B5EF4-FFF2-40B4-BE49-F238E27FC236}">
                  <a16:creationId xmlns:a16="http://schemas.microsoft.com/office/drawing/2014/main" id="{DDFA442C-945C-4B04-99B1-496F1E400083}"/>
                </a:ext>
              </a:extLst>
            </p:cNvPr>
            <p:cNvSpPr>
              <a:spLocks noChangeAspect="1"/>
            </p:cNvSpPr>
            <p:nvPr/>
          </p:nvSpPr>
          <p:spPr>
            <a:xfrm rot="10800000" flipH="1">
              <a:off x="8841900" y="3174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9" name="Triangle 1008">
              <a:extLst>
                <a:ext uri="{FF2B5EF4-FFF2-40B4-BE49-F238E27FC236}">
                  <a16:creationId xmlns:a16="http://schemas.microsoft.com/office/drawing/2014/main" id="{0B439545-D214-9859-F2D1-6D596C02333E}"/>
                </a:ext>
              </a:extLst>
            </p:cNvPr>
            <p:cNvSpPr>
              <a:spLocks noChangeAspect="1"/>
            </p:cNvSpPr>
            <p:nvPr/>
          </p:nvSpPr>
          <p:spPr>
            <a:xfrm rot="10800000" flipH="1">
              <a:off x="8927490" y="31723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0" name="Triangle 1009">
              <a:extLst>
                <a:ext uri="{FF2B5EF4-FFF2-40B4-BE49-F238E27FC236}">
                  <a16:creationId xmlns:a16="http://schemas.microsoft.com/office/drawing/2014/main" id="{F021060C-3D1F-F76D-7230-79A47B926733}"/>
                </a:ext>
              </a:extLst>
            </p:cNvPr>
            <p:cNvSpPr>
              <a:spLocks noChangeAspect="1"/>
            </p:cNvSpPr>
            <p:nvPr/>
          </p:nvSpPr>
          <p:spPr>
            <a:xfrm rot="10800000" flipH="1">
              <a:off x="9013568" y="31723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1" name="Triangle 1010">
              <a:extLst>
                <a:ext uri="{FF2B5EF4-FFF2-40B4-BE49-F238E27FC236}">
                  <a16:creationId xmlns:a16="http://schemas.microsoft.com/office/drawing/2014/main" id="{08EA29AD-E73A-4783-B8F0-242F15056C30}"/>
                </a:ext>
              </a:extLst>
            </p:cNvPr>
            <p:cNvSpPr>
              <a:spLocks noChangeAspect="1"/>
            </p:cNvSpPr>
            <p:nvPr/>
          </p:nvSpPr>
          <p:spPr>
            <a:xfrm rot="10800000" flipH="1">
              <a:off x="9099646" y="31723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2" name="Triangle 1011">
              <a:extLst>
                <a:ext uri="{FF2B5EF4-FFF2-40B4-BE49-F238E27FC236}">
                  <a16:creationId xmlns:a16="http://schemas.microsoft.com/office/drawing/2014/main" id="{D464BE6A-D5A7-8F87-07C4-EB9618DAC102}"/>
                </a:ext>
              </a:extLst>
            </p:cNvPr>
            <p:cNvSpPr>
              <a:spLocks noChangeAspect="1"/>
            </p:cNvSpPr>
            <p:nvPr/>
          </p:nvSpPr>
          <p:spPr>
            <a:xfrm rot="10800000" flipH="1">
              <a:off x="9185724" y="31723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3" name="Triangle 1012">
              <a:extLst>
                <a:ext uri="{FF2B5EF4-FFF2-40B4-BE49-F238E27FC236}">
                  <a16:creationId xmlns:a16="http://schemas.microsoft.com/office/drawing/2014/main" id="{0F5DF977-3A41-6567-650A-FDEBE68B0A72}"/>
                </a:ext>
              </a:extLst>
            </p:cNvPr>
            <p:cNvSpPr>
              <a:spLocks noChangeAspect="1"/>
            </p:cNvSpPr>
            <p:nvPr/>
          </p:nvSpPr>
          <p:spPr>
            <a:xfrm rot="10800000" flipH="1">
              <a:off x="9273836" y="31641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4" name="Triangle 1013">
              <a:extLst>
                <a:ext uri="{FF2B5EF4-FFF2-40B4-BE49-F238E27FC236}">
                  <a16:creationId xmlns:a16="http://schemas.microsoft.com/office/drawing/2014/main" id="{61F6845F-9842-A9FF-C802-608FD578E61F}"/>
                </a:ext>
              </a:extLst>
            </p:cNvPr>
            <p:cNvSpPr>
              <a:spLocks noChangeAspect="1"/>
            </p:cNvSpPr>
            <p:nvPr/>
          </p:nvSpPr>
          <p:spPr>
            <a:xfrm rot="10800000" flipH="1">
              <a:off x="9359914" y="31641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5" name="Triangle 1014">
              <a:extLst>
                <a:ext uri="{FF2B5EF4-FFF2-40B4-BE49-F238E27FC236}">
                  <a16:creationId xmlns:a16="http://schemas.microsoft.com/office/drawing/2014/main" id="{3930131E-A268-1EB1-2584-AD62749ABDBE}"/>
                </a:ext>
              </a:extLst>
            </p:cNvPr>
            <p:cNvSpPr>
              <a:spLocks noChangeAspect="1"/>
            </p:cNvSpPr>
            <p:nvPr/>
          </p:nvSpPr>
          <p:spPr>
            <a:xfrm rot="10800000" flipH="1">
              <a:off x="9445992" y="31641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6" name="Triangle 1015">
              <a:extLst>
                <a:ext uri="{FF2B5EF4-FFF2-40B4-BE49-F238E27FC236}">
                  <a16:creationId xmlns:a16="http://schemas.microsoft.com/office/drawing/2014/main" id="{CA0D6245-50F0-63B3-8FA0-D4DFEB5C6D61}"/>
                </a:ext>
              </a:extLst>
            </p:cNvPr>
            <p:cNvSpPr>
              <a:spLocks noChangeAspect="1"/>
            </p:cNvSpPr>
            <p:nvPr/>
          </p:nvSpPr>
          <p:spPr>
            <a:xfrm rot="10800000" flipH="1">
              <a:off x="9532070" y="31641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7" name="Triangle 1016">
              <a:extLst>
                <a:ext uri="{FF2B5EF4-FFF2-40B4-BE49-F238E27FC236}">
                  <a16:creationId xmlns:a16="http://schemas.microsoft.com/office/drawing/2014/main" id="{A744635C-6388-1DEC-641E-1972BACD2AD7}"/>
                </a:ext>
              </a:extLst>
            </p:cNvPr>
            <p:cNvSpPr>
              <a:spLocks noChangeAspect="1"/>
            </p:cNvSpPr>
            <p:nvPr/>
          </p:nvSpPr>
          <p:spPr>
            <a:xfrm rot="10800000" flipH="1">
              <a:off x="9617172" y="31641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8" name="Triangle 1017">
              <a:extLst>
                <a:ext uri="{FF2B5EF4-FFF2-40B4-BE49-F238E27FC236}">
                  <a16:creationId xmlns:a16="http://schemas.microsoft.com/office/drawing/2014/main" id="{5B52ECD3-CD5A-BFED-5BE5-4FCC544AB86B}"/>
                </a:ext>
              </a:extLst>
            </p:cNvPr>
            <p:cNvSpPr>
              <a:spLocks noChangeAspect="1"/>
            </p:cNvSpPr>
            <p:nvPr/>
          </p:nvSpPr>
          <p:spPr>
            <a:xfrm rot="10800000" flipH="1">
              <a:off x="9703250" y="31641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9" name="Triangle 1018">
              <a:extLst>
                <a:ext uri="{FF2B5EF4-FFF2-40B4-BE49-F238E27FC236}">
                  <a16:creationId xmlns:a16="http://schemas.microsoft.com/office/drawing/2014/main" id="{582DE14B-5CD1-4368-CE5A-8EC57836E116}"/>
                </a:ext>
              </a:extLst>
            </p:cNvPr>
            <p:cNvSpPr>
              <a:spLocks noChangeAspect="1"/>
            </p:cNvSpPr>
            <p:nvPr/>
          </p:nvSpPr>
          <p:spPr>
            <a:xfrm rot="10800000" flipH="1">
              <a:off x="9791362" y="3156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0" name="Triangle 1019">
              <a:extLst>
                <a:ext uri="{FF2B5EF4-FFF2-40B4-BE49-F238E27FC236}">
                  <a16:creationId xmlns:a16="http://schemas.microsoft.com/office/drawing/2014/main" id="{C0B94934-9379-EF32-FF54-5225B1A2C94C}"/>
                </a:ext>
              </a:extLst>
            </p:cNvPr>
            <p:cNvSpPr>
              <a:spLocks noChangeAspect="1"/>
            </p:cNvSpPr>
            <p:nvPr/>
          </p:nvSpPr>
          <p:spPr>
            <a:xfrm rot="10800000" flipH="1">
              <a:off x="9877440" y="3156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1" name="Triangle 1020">
              <a:extLst>
                <a:ext uri="{FF2B5EF4-FFF2-40B4-BE49-F238E27FC236}">
                  <a16:creationId xmlns:a16="http://schemas.microsoft.com/office/drawing/2014/main" id="{FB8AAA70-86DA-D68B-0F65-0621C89515EC}"/>
                </a:ext>
              </a:extLst>
            </p:cNvPr>
            <p:cNvSpPr>
              <a:spLocks noChangeAspect="1"/>
            </p:cNvSpPr>
            <p:nvPr/>
          </p:nvSpPr>
          <p:spPr>
            <a:xfrm rot="10800000" flipH="1">
              <a:off x="9963518" y="31560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2" name="Triangle 1021">
              <a:extLst>
                <a:ext uri="{FF2B5EF4-FFF2-40B4-BE49-F238E27FC236}">
                  <a16:creationId xmlns:a16="http://schemas.microsoft.com/office/drawing/2014/main" id="{2CA0B621-37F8-ACA9-E4C3-EF10D5826C00}"/>
                </a:ext>
              </a:extLst>
            </p:cNvPr>
            <p:cNvSpPr>
              <a:spLocks noChangeAspect="1"/>
            </p:cNvSpPr>
            <p:nvPr/>
          </p:nvSpPr>
          <p:spPr>
            <a:xfrm rot="10800000" flipH="1">
              <a:off x="10049596" y="3156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3" name="Triangle 1022">
              <a:extLst>
                <a:ext uri="{FF2B5EF4-FFF2-40B4-BE49-F238E27FC236}">
                  <a16:creationId xmlns:a16="http://schemas.microsoft.com/office/drawing/2014/main" id="{3ECC55E2-4EA1-6777-7CE8-D47B0D86CF84}"/>
                </a:ext>
              </a:extLst>
            </p:cNvPr>
            <p:cNvSpPr>
              <a:spLocks noChangeAspect="1"/>
            </p:cNvSpPr>
            <p:nvPr/>
          </p:nvSpPr>
          <p:spPr>
            <a:xfrm rot="10800000" flipH="1">
              <a:off x="10135186" y="3156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4" name="Triangle 1023">
              <a:extLst>
                <a:ext uri="{FF2B5EF4-FFF2-40B4-BE49-F238E27FC236}">
                  <a16:creationId xmlns:a16="http://schemas.microsoft.com/office/drawing/2014/main" id="{3E504DAE-9BC6-1475-461A-394267352A4B}"/>
                </a:ext>
              </a:extLst>
            </p:cNvPr>
            <p:cNvSpPr>
              <a:spLocks noChangeAspect="1"/>
            </p:cNvSpPr>
            <p:nvPr/>
          </p:nvSpPr>
          <p:spPr>
            <a:xfrm rot="10800000" flipH="1">
              <a:off x="10221264" y="3156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5" name="Triangle 1024">
              <a:extLst>
                <a:ext uri="{FF2B5EF4-FFF2-40B4-BE49-F238E27FC236}">
                  <a16:creationId xmlns:a16="http://schemas.microsoft.com/office/drawing/2014/main" id="{264D6E08-5839-FBD1-3E96-DF36354D292D}"/>
                </a:ext>
              </a:extLst>
            </p:cNvPr>
            <p:cNvSpPr>
              <a:spLocks noChangeAspect="1"/>
            </p:cNvSpPr>
            <p:nvPr/>
          </p:nvSpPr>
          <p:spPr>
            <a:xfrm rot="10800000" flipH="1">
              <a:off x="10307342" y="31560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6" name="Triangle 1025">
              <a:extLst>
                <a:ext uri="{FF2B5EF4-FFF2-40B4-BE49-F238E27FC236}">
                  <a16:creationId xmlns:a16="http://schemas.microsoft.com/office/drawing/2014/main" id="{E5BA3914-9288-A344-C9FD-7C858880C1BF}"/>
                </a:ext>
              </a:extLst>
            </p:cNvPr>
            <p:cNvSpPr>
              <a:spLocks noChangeAspect="1"/>
            </p:cNvSpPr>
            <p:nvPr/>
          </p:nvSpPr>
          <p:spPr>
            <a:xfrm rot="10800000" flipH="1">
              <a:off x="10393420" y="3156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7" name="Triangle 1026">
              <a:extLst>
                <a:ext uri="{FF2B5EF4-FFF2-40B4-BE49-F238E27FC236}">
                  <a16:creationId xmlns:a16="http://schemas.microsoft.com/office/drawing/2014/main" id="{CD8B12F1-2EA6-C460-81FB-4F58A87C085F}"/>
                </a:ext>
              </a:extLst>
            </p:cNvPr>
            <p:cNvSpPr>
              <a:spLocks noChangeAspect="1"/>
            </p:cNvSpPr>
            <p:nvPr/>
          </p:nvSpPr>
          <p:spPr>
            <a:xfrm rot="10800000" flipH="1">
              <a:off x="10479010" y="31541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8" name="Triangle 1027">
              <a:extLst>
                <a:ext uri="{FF2B5EF4-FFF2-40B4-BE49-F238E27FC236}">
                  <a16:creationId xmlns:a16="http://schemas.microsoft.com/office/drawing/2014/main" id="{D22028ED-0BD2-DC17-B0A0-19A3B935F1BC}"/>
                </a:ext>
              </a:extLst>
            </p:cNvPr>
            <p:cNvSpPr>
              <a:spLocks noChangeAspect="1"/>
            </p:cNvSpPr>
            <p:nvPr/>
          </p:nvSpPr>
          <p:spPr>
            <a:xfrm rot="10800000" flipH="1">
              <a:off x="10565088" y="31542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9" name="Triangle 1028">
              <a:extLst>
                <a:ext uri="{FF2B5EF4-FFF2-40B4-BE49-F238E27FC236}">
                  <a16:creationId xmlns:a16="http://schemas.microsoft.com/office/drawing/2014/main" id="{940D075D-934C-25E6-7650-142B12E6349F}"/>
                </a:ext>
              </a:extLst>
            </p:cNvPr>
            <p:cNvSpPr>
              <a:spLocks noChangeAspect="1"/>
            </p:cNvSpPr>
            <p:nvPr/>
          </p:nvSpPr>
          <p:spPr>
            <a:xfrm rot="10800000" flipH="1">
              <a:off x="10651166" y="31542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0" name="Triangle 1029">
              <a:extLst>
                <a:ext uri="{FF2B5EF4-FFF2-40B4-BE49-F238E27FC236}">
                  <a16:creationId xmlns:a16="http://schemas.microsoft.com/office/drawing/2014/main" id="{408A53E1-6F62-D8BF-2E17-8A8679DAD194}"/>
                </a:ext>
              </a:extLst>
            </p:cNvPr>
            <p:cNvSpPr>
              <a:spLocks noChangeAspect="1"/>
            </p:cNvSpPr>
            <p:nvPr/>
          </p:nvSpPr>
          <p:spPr>
            <a:xfrm rot="10800000" flipH="1">
              <a:off x="10737244" y="3154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1" name="Triangle 1030">
              <a:extLst>
                <a:ext uri="{FF2B5EF4-FFF2-40B4-BE49-F238E27FC236}">
                  <a16:creationId xmlns:a16="http://schemas.microsoft.com/office/drawing/2014/main" id="{92DC9717-81F0-9DC5-7206-E973D7EE9723}"/>
                </a:ext>
              </a:extLst>
            </p:cNvPr>
            <p:cNvSpPr>
              <a:spLocks noChangeAspect="1"/>
            </p:cNvSpPr>
            <p:nvPr/>
          </p:nvSpPr>
          <p:spPr>
            <a:xfrm rot="10800000" flipH="1">
              <a:off x="10825356" y="3146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2" name="Triangle 1031">
              <a:extLst>
                <a:ext uri="{FF2B5EF4-FFF2-40B4-BE49-F238E27FC236}">
                  <a16:creationId xmlns:a16="http://schemas.microsoft.com/office/drawing/2014/main" id="{57C14A48-B547-9C38-4BA6-863CDEC272E3}"/>
                </a:ext>
              </a:extLst>
            </p:cNvPr>
            <p:cNvSpPr>
              <a:spLocks noChangeAspect="1"/>
            </p:cNvSpPr>
            <p:nvPr/>
          </p:nvSpPr>
          <p:spPr>
            <a:xfrm rot="10800000" flipH="1">
              <a:off x="10911434" y="31460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3" name="Triangle 1032">
              <a:extLst>
                <a:ext uri="{FF2B5EF4-FFF2-40B4-BE49-F238E27FC236}">
                  <a16:creationId xmlns:a16="http://schemas.microsoft.com/office/drawing/2014/main" id="{B3F9F172-3418-5DDB-20C7-96D0714621FD}"/>
                </a:ext>
              </a:extLst>
            </p:cNvPr>
            <p:cNvSpPr>
              <a:spLocks noChangeAspect="1"/>
            </p:cNvSpPr>
            <p:nvPr/>
          </p:nvSpPr>
          <p:spPr>
            <a:xfrm rot="10800000" flipH="1">
              <a:off x="10997512" y="31460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4" name="Triangle 1033">
              <a:extLst>
                <a:ext uri="{FF2B5EF4-FFF2-40B4-BE49-F238E27FC236}">
                  <a16:creationId xmlns:a16="http://schemas.microsoft.com/office/drawing/2014/main" id="{B3435CE1-8C99-1958-8BC4-CF1DDE338C1C}"/>
                </a:ext>
              </a:extLst>
            </p:cNvPr>
            <p:cNvSpPr>
              <a:spLocks noChangeAspect="1"/>
            </p:cNvSpPr>
            <p:nvPr/>
          </p:nvSpPr>
          <p:spPr>
            <a:xfrm rot="10800000" flipH="1">
              <a:off x="11083590" y="31460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5" name="Triangle 1034">
              <a:extLst>
                <a:ext uri="{FF2B5EF4-FFF2-40B4-BE49-F238E27FC236}">
                  <a16:creationId xmlns:a16="http://schemas.microsoft.com/office/drawing/2014/main" id="{610D2874-50D5-E013-3E87-6550A553883C}"/>
                </a:ext>
              </a:extLst>
            </p:cNvPr>
            <p:cNvSpPr>
              <a:spLocks noChangeAspect="1"/>
            </p:cNvSpPr>
            <p:nvPr/>
          </p:nvSpPr>
          <p:spPr>
            <a:xfrm rot="10800000" flipH="1">
              <a:off x="11171597" y="3137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6" name="Triangle 1035">
              <a:extLst>
                <a:ext uri="{FF2B5EF4-FFF2-40B4-BE49-F238E27FC236}">
                  <a16:creationId xmlns:a16="http://schemas.microsoft.com/office/drawing/2014/main" id="{9140F293-A4E1-CBF9-DFB8-34D39A879C23}"/>
                </a:ext>
              </a:extLst>
            </p:cNvPr>
            <p:cNvSpPr>
              <a:spLocks noChangeAspect="1"/>
            </p:cNvSpPr>
            <p:nvPr/>
          </p:nvSpPr>
          <p:spPr>
            <a:xfrm rot="10800000" flipH="1">
              <a:off x="11257675" y="3137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7" name="Triangle 1036">
              <a:extLst>
                <a:ext uri="{FF2B5EF4-FFF2-40B4-BE49-F238E27FC236}">
                  <a16:creationId xmlns:a16="http://schemas.microsoft.com/office/drawing/2014/main" id="{92EEAD7E-3B2A-2B5B-8CFA-3DE90254160A}"/>
                </a:ext>
              </a:extLst>
            </p:cNvPr>
            <p:cNvSpPr>
              <a:spLocks noChangeAspect="1"/>
            </p:cNvSpPr>
            <p:nvPr/>
          </p:nvSpPr>
          <p:spPr>
            <a:xfrm rot="10800000" flipH="1">
              <a:off x="11342777" y="3136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8" name="Triangle 1037">
              <a:extLst>
                <a:ext uri="{FF2B5EF4-FFF2-40B4-BE49-F238E27FC236}">
                  <a16:creationId xmlns:a16="http://schemas.microsoft.com/office/drawing/2014/main" id="{1CBA5C94-119A-C7AC-7DA6-81A0B377BDD7}"/>
                </a:ext>
              </a:extLst>
            </p:cNvPr>
            <p:cNvSpPr>
              <a:spLocks noChangeAspect="1"/>
            </p:cNvSpPr>
            <p:nvPr/>
          </p:nvSpPr>
          <p:spPr>
            <a:xfrm rot="10800000" flipH="1">
              <a:off x="11428855" y="3137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9" name="Triangle 1038">
              <a:extLst>
                <a:ext uri="{FF2B5EF4-FFF2-40B4-BE49-F238E27FC236}">
                  <a16:creationId xmlns:a16="http://schemas.microsoft.com/office/drawing/2014/main" id="{DF9E1A28-6DBC-E470-6628-4C9B989AD2DA}"/>
                </a:ext>
              </a:extLst>
            </p:cNvPr>
            <p:cNvSpPr>
              <a:spLocks noChangeAspect="1"/>
            </p:cNvSpPr>
            <p:nvPr/>
          </p:nvSpPr>
          <p:spPr>
            <a:xfrm rot="10800000" flipH="1">
              <a:off x="11516967" y="3128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0" name="Triangle 1039">
              <a:extLst>
                <a:ext uri="{FF2B5EF4-FFF2-40B4-BE49-F238E27FC236}">
                  <a16:creationId xmlns:a16="http://schemas.microsoft.com/office/drawing/2014/main" id="{584D800A-D336-BDFF-59D4-6333B1623F8A}"/>
                </a:ext>
              </a:extLst>
            </p:cNvPr>
            <p:cNvSpPr>
              <a:spLocks noChangeAspect="1"/>
            </p:cNvSpPr>
            <p:nvPr/>
          </p:nvSpPr>
          <p:spPr>
            <a:xfrm rot="10800000" flipH="1">
              <a:off x="11603045" y="3128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1" name="Triangle 1040">
              <a:extLst>
                <a:ext uri="{FF2B5EF4-FFF2-40B4-BE49-F238E27FC236}">
                  <a16:creationId xmlns:a16="http://schemas.microsoft.com/office/drawing/2014/main" id="{AC7729D6-8AEE-916A-C581-72BC81DD5F4D}"/>
                </a:ext>
              </a:extLst>
            </p:cNvPr>
            <p:cNvSpPr>
              <a:spLocks noChangeAspect="1"/>
            </p:cNvSpPr>
            <p:nvPr/>
          </p:nvSpPr>
          <p:spPr>
            <a:xfrm rot="10800000" flipH="1">
              <a:off x="11689123" y="3128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2" name="Triangle 1041">
              <a:extLst>
                <a:ext uri="{FF2B5EF4-FFF2-40B4-BE49-F238E27FC236}">
                  <a16:creationId xmlns:a16="http://schemas.microsoft.com/office/drawing/2014/main" id="{CDEC3A74-78EB-C74A-0CAA-6F7635F12F54}"/>
                </a:ext>
              </a:extLst>
            </p:cNvPr>
            <p:cNvSpPr>
              <a:spLocks noChangeAspect="1"/>
            </p:cNvSpPr>
            <p:nvPr/>
          </p:nvSpPr>
          <p:spPr>
            <a:xfrm rot="10800000" flipH="1">
              <a:off x="11775201" y="3128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3" name="Triangle 1042">
              <a:extLst>
                <a:ext uri="{FF2B5EF4-FFF2-40B4-BE49-F238E27FC236}">
                  <a16:creationId xmlns:a16="http://schemas.microsoft.com/office/drawing/2014/main" id="{0090CE1F-C02E-0DF2-1DE8-BB45930F9E2A}"/>
                </a:ext>
              </a:extLst>
            </p:cNvPr>
            <p:cNvSpPr>
              <a:spLocks noChangeAspect="1"/>
            </p:cNvSpPr>
            <p:nvPr/>
          </p:nvSpPr>
          <p:spPr>
            <a:xfrm rot="10800000" flipH="1">
              <a:off x="11860791" y="3128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4" name="Triangle 1043">
              <a:extLst>
                <a:ext uri="{FF2B5EF4-FFF2-40B4-BE49-F238E27FC236}">
                  <a16:creationId xmlns:a16="http://schemas.microsoft.com/office/drawing/2014/main" id="{B19226F3-E6C3-B312-2EBE-52893C191AA7}"/>
                </a:ext>
              </a:extLst>
            </p:cNvPr>
            <p:cNvSpPr>
              <a:spLocks noChangeAspect="1"/>
            </p:cNvSpPr>
            <p:nvPr/>
          </p:nvSpPr>
          <p:spPr>
            <a:xfrm rot="10800000" flipH="1">
              <a:off x="11946869" y="3128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5" name="Triangle 1044">
              <a:extLst>
                <a:ext uri="{FF2B5EF4-FFF2-40B4-BE49-F238E27FC236}">
                  <a16:creationId xmlns:a16="http://schemas.microsoft.com/office/drawing/2014/main" id="{025F5341-B574-524F-EEF1-10F282C0958B}"/>
                </a:ext>
              </a:extLst>
            </p:cNvPr>
            <p:cNvSpPr>
              <a:spLocks noChangeAspect="1"/>
            </p:cNvSpPr>
            <p:nvPr/>
          </p:nvSpPr>
          <p:spPr>
            <a:xfrm rot="10800000" flipH="1">
              <a:off x="12032947" y="3128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6" name="Triangle 1045">
              <a:extLst>
                <a:ext uri="{FF2B5EF4-FFF2-40B4-BE49-F238E27FC236}">
                  <a16:creationId xmlns:a16="http://schemas.microsoft.com/office/drawing/2014/main" id="{EA96564B-F26A-E699-964C-A965CC6BB9F3}"/>
                </a:ext>
              </a:extLst>
            </p:cNvPr>
            <p:cNvSpPr>
              <a:spLocks noChangeAspect="1"/>
            </p:cNvSpPr>
            <p:nvPr/>
          </p:nvSpPr>
          <p:spPr>
            <a:xfrm rot="10800000" flipH="1">
              <a:off x="12119025" y="3128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7" name="Rectangle 1046">
              <a:extLst>
                <a:ext uri="{FF2B5EF4-FFF2-40B4-BE49-F238E27FC236}">
                  <a16:creationId xmlns:a16="http://schemas.microsoft.com/office/drawing/2014/main" id="{5C720301-10F5-4328-72FF-600FBE344B29}"/>
                </a:ext>
              </a:extLst>
            </p:cNvPr>
            <p:cNvSpPr/>
            <p:nvPr/>
          </p:nvSpPr>
          <p:spPr>
            <a:xfrm rot="10800000">
              <a:off x="-1" y="151914"/>
              <a:ext cx="10095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88" name="Straight Connector 1087">
              <a:extLst>
                <a:ext uri="{FF2B5EF4-FFF2-40B4-BE49-F238E27FC236}">
                  <a16:creationId xmlns:a16="http://schemas.microsoft.com/office/drawing/2014/main" id="{D8DF6E3F-B209-E9F8-4AC3-BE9DAB9974F2}"/>
                </a:ext>
              </a:extLst>
            </p:cNvPr>
            <p:cNvCxnSpPr>
              <a:cxnSpLocks/>
            </p:cNvCxnSpPr>
            <p:nvPr/>
          </p:nvCxnSpPr>
          <p:spPr>
            <a:xfrm>
              <a:off x="464245" y="23359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0" name="Straight Connector 1089">
              <a:extLst>
                <a:ext uri="{FF2B5EF4-FFF2-40B4-BE49-F238E27FC236}">
                  <a16:creationId xmlns:a16="http://schemas.microsoft.com/office/drawing/2014/main" id="{F94807CD-205B-01B5-D00E-9CED2CB43375}"/>
                </a:ext>
              </a:extLst>
            </p:cNvPr>
            <p:cNvCxnSpPr>
              <a:cxnSpLocks/>
            </p:cNvCxnSpPr>
            <p:nvPr/>
          </p:nvCxnSpPr>
          <p:spPr>
            <a:xfrm>
              <a:off x="853476" y="99981"/>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091" name="Rectangle 1090">
              <a:extLst>
                <a:ext uri="{FF2B5EF4-FFF2-40B4-BE49-F238E27FC236}">
                  <a16:creationId xmlns:a16="http://schemas.microsoft.com/office/drawing/2014/main" id="{6F3C5795-1231-A870-16F7-35E6880C8059}"/>
                </a:ext>
              </a:extLst>
            </p:cNvPr>
            <p:cNvSpPr/>
            <p:nvPr/>
          </p:nvSpPr>
          <p:spPr>
            <a:xfrm rot="10800000">
              <a:off x="629801" y="259401"/>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2" name="Rectangle 1091">
              <a:extLst>
                <a:ext uri="{FF2B5EF4-FFF2-40B4-BE49-F238E27FC236}">
                  <a16:creationId xmlns:a16="http://schemas.microsoft.com/office/drawing/2014/main" id="{21216B49-4B0F-94A4-AF35-6593228A965F}"/>
                </a:ext>
              </a:extLst>
            </p:cNvPr>
            <p:cNvSpPr/>
            <p:nvPr/>
          </p:nvSpPr>
          <p:spPr>
            <a:xfrm rot="10800000">
              <a:off x="701554" y="212487"/>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3" name="Rectangle 1092">
              <a:extLst>
                <a:ext uri="{FF2B5EF4-FFF2-40B4-BE49-F238E27FC236}">
                  <a16:creationId xmlns:a16="http://schemas.microsoft.com/office/drawing/2014/main" id="{DBD695A7-A438-CCE1-2C45-34A8413257BB}"/>
                </a:ext>
              </a:extLst>
            </p:cNvPr>
            <p:cNvSpPr/>
            <p:nvPr/>
          </p:nvSpPr>
          <p:spPr>
            <a:xfrm rot="10800000" flipV="1">
              <a:off x="761740" y="167354"/>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4" name="Oval 1093">
              <a:extLst>
                <a:ext uri="{FF2B5EF4-FFF2-40B4-BE49-F238E27FC236}">
                  <a16:creationId xmlns:a16="http://schemas.microsoft.com/office/drawing/2014/main" id="{96D4DA5D-2D46-C8DD-D798-18A366858DB9}"/>
                </a:ext>
              </a:extLst>
            </p:cNvPr>
            <p:cNvSpPr/>
            <p:nvPr/>
          </p:nvSpPr>
          <p:spPr>
            <a:xfrm>
              <a:off x="774439" y="113088"/>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95" name="Straight Connector 1094">
              <a:extLst>
                <a:ext uri="{FF2B5EF4-FFF2-40B4-BE49-F238E27FC236}">
                  <a16:creationId xmlns:a16="http://schemas.microsoft.com/office/drawing/2014/main" id="{92E8F378-173D-4D80-EA49-BEBE400C27A4}"/>
                </a:ext>
              </a:extLst>
            </p:cNvPr>
            <p:cNvCxnSpPr>
              <a:cxnSpLocks/>
            </p:cNvCxnSpPr>
            <p:nvPr/>
          </p:nvCxnSpPr>
          <p:spPr>
            <a:xfrm>
              <a:off x="854509" y="17196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6" name="Straight Connector 1095">
              <a:extLst>
                <a:ext uri="{FF2B5EF4-FFF2-40B4-BE49-F238E27FC236}">
                  <a16:creationId xmlns:a16="http://schemas.microsoft.com/office/drawing/2014/main" id="{209631CA-663F-FD96-D7DE-992E988CB25D}"/>
                </a:ext>
              </a:extLst>
            </p:cNvPr>
            <p:cNvCxnSpPr>
              <a:cxnSpLocks/>
            </p:cNvCxnSpPr>
            <p:nvPr/>
          </p:nvCxnSpPr>
          <p:spPr>
            <a:xfrm>
              <a:off x="936352" y="17046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7" name="Straight Connector 1096">
              <a:extLst>
                <a:ext uri="{FF2B5EF4-FFF2-40B4-BE49-F238E27FC236}">
                  <a16:creationId xmlns:a16="http://schemas.microsoft.com/office/drawing/2014/main" id="{B7705C55-98CC-E935-582E-8FED159AB8D9}"/>
                </a:ext>
              </a:extLst>
            </p:cNvPr>
            <p:cNvCxnSpPr>
              <a:cxnSpLocks/>
            </p:cNvCxnSpPr>
            <p:nvPr/>
          </p:nvCxnSpPr>
          <p:spPr>
            <a:xfrm>
              <a:off x="935478" y="233511"/>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8" name="Straight Connector 1097">
              <a:extLst>
                <a:ext uri="{FF2B5EF4-FFF2-40B4-BE49-F238E27FC236}">
                  <a16:creationId xmlns:a16="http://schemas.microsoft.com/office/drawing/2014/main" id="{2DE587F2-2DAC-D65E-B113-E931F86D41A4}"/>
                </a:ext>
              </a:extLst>
            </p:cNvPr>
            <p:cNvCxnSpPr>
              <a:cxnSpLocks/>
            </p:cNvCxnSpPr>
            <p:nvPr/>
          </p:nvCxnSpPr>
          <p:spPr>
            <a:xfrm>
              <a:off x="1000037" y="230310"/>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9" name="Straight Connector 1098">
              <a:extLst>
                <a:ext uri="{FF2B5EF4-FFF2-40B4-BE49-F238E27FC236}">
                  <a16:creationId xmlns:a16="http://schemas.microsoft.com/office/drawing/2014/main" id="{C29677BF-911F-B1B7-787B-09D14A7E9154}"/>
                </a:ext>
              </a:extLst>
            </p:cNvPr>
            <p:cNvCxnSpPr>
              <a:cxnSpLocks/>
            </p:cNvCxnSpPr>
            <p:nvPr/>
          </p:nvCxnSpPr>
          <p:spPr>
            <a:xfrm>
              <a:off x="997566" y="305945"/>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00" name="Rectangle 1099">
              <a:extLst>
                <a:ext uri="{FF2B5EF4-FFF2-40B4-BE49-F238E27FC236}">
                  <a16:creationId xmlns:a16="http://schemas.microsoft.com/office/drawing/2014/main" id="{FA44E2CC-B325-BCE8-3306-2C04E3BC26D5}"/>
                </a:ext>
              </a:extLst>
            </p:cNvPr>
            <p:cNvSpPr/>
            <p:nvPr/>
          </p:nvSpPr>
          <p:spPr>
            <a:xfrm>
              <a:off x="899650" y="113332"/>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1" name="Rectangle 1100">
              <a:extLst>
                <a:ext uri="{FF2B5EF4-FFF2-40B4-BE49-F238E27FC236}">
                  <a16:creationId xmlns:a16="http://schemas.microsoft.com/office/drawing/2014/main" id="{442AB166-F20B-01DE-242B-EF2436ACDD65}"/>
                </a:ext>
              </a:extLst>
            </p:cNvPr>
            <p:cNvSpPr/>
            <p:nvPr/>
          </p:nvSpPr>
          <p:spPr>
            <a:xfrm rot="10800000">
              <a:off x="978859" y="158556"/>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2" name="Rectangle 1101">
              <a:extLst>
                <a:ext uri="{FF2B5EF4-FFF2-40B4-BE49-F238E27FC236}">
                  <a16:creationId xmlns:a16="http://schemas.microsoft.com/office/drawing/2014/main" id="{E81179CC-0004-A6FF-3245-3DA9B4AF2697}"/>
                </a:ext>
              </a:extLst>
            </p:cNvPr>
            <p:cNvSpPr/>
            <p:nvPr/>
          </p:nvSpPr>
          <p:spPr>
            <a:xfrm rot="10800000" flipV="1">
              <a:off x="1033470" y="203894"/>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3" name="Oval 1102">
              <a:extLst>
                <a:ext uri="{FF2B5EF4-FFF2-40B4-BE49-F238E27FC236}">
                  <a16:creationId xmlns:a16="http://schemas.microsoft.com/office/drawing/2014/main" id="{EA5BDE1F-4263-3337-C1C0-E54D347EDFAC}"/>
                </a:ext>
              </a:extLst>
            </p:cNvPr>
            <p:cNvSpPr/>
            <p:nvPr/>
          </p:nvSpPr>
          <p:spPr>
            <a:xfrm>
              <a:off x="1047212" y="25314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04" name="Straight Connector 1103">
              <a:extLst>
                <a:ext uri="{FF2B5EF4-FFF2-40B4-BE49-F238E27FC236}">
                  <a16:creationId xmlns:a16="http://schemas.microsoft.com/office/drawing/2014/main" id="{B37CDAD5-1CCC-0987-586F-142A9CE70191}"/>
                </a:ext>
              </a:extLst>
            </p:cNvPr>
            <p:cNvCxnSpPr>
              <a:cxnSpLocks/>
            </p:cNvCxnSpPr>
            <p:nvPr/>
          </p:nvCxnSpPr>
          <p:spPr>
            <a:xfrm>
              <a:off x="1132037" y="24135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5" name="Straight Connector 1104">
              <a:extLst>
                <a:ext uri="{FF2B5EF4-FFF2-40B4-BE49-F238E27FC236}">
                  <a16:creationId xmlns:a16="http://schemas.microsoft.com/office/drawing/2014/main" id="{9D78E189-4AAB-219A-83A5-FB71DCEDF0F7}"/>
                </a:ext>
              </a:extLst>
            </p:cNvPr>
            <p:cNvCxnSpPr>
              <a:cxnSpLocks/>
            </p:cNvCxnSpPr>
            <p:nvPr/>
          </p:nvCxnSpPr>
          <p:spPr>
            <a:xfrm>
              <a:off x="1193598" y="179128"/>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6" name="Straight Connector 1105">
              <a:extLst>
                <a:ext uri="{FF2B5EF4-FFF2-40B4-BE49-F238E27FC236}">
                  <a16:creationId xmlns:a16="http://schemas.microsoft.com/office/drawing/2014/main" id="{348387F1-4A22-7DE9-168E-A9237130FDBC}"/>
                </a:ext>
              </a:extLst>
            </p:cNvPr>
            <p:cNvCxnSpPr>
              <a:cxnSpLocks/>
            </p:cNvCxnSpPr>
            <p:nvPr/>
          </p:nvCxnSpPr>
          <p:spPr>
            <a:xfrm>
              <a:off x="1269091" y="1097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7" name="Straight Connector 1106">
              <a:extLst>
                <a:ext uri="{FF2B5EF4-FFF2-40B4-BE49-F238E27FC236}">
                  <a16:creationId xmlns:a16="http://schemas.microsoft.com/office/drawing/2014/main" id="{F308E8CE-2686-9D41-F748-41D9D6AE7CD1}"/>
                </a:ext>
              </a:extLst>
            </p:cNvPr>
            <p:cNvCxnSpPr>
              <a:cxnSpLocks/>
            </p:cNvCxnSpPr>
            <p:nvPr/>
          </p:nvCxnSpPr>
          <p:spPr>
            <a:xfrm>
              <a:off x="1197301" y="17912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8" name="Straight Connector 1107">
              <a:extLst>
                <a:ext uri="{FF2B5EF4-FFF2-40B4-BE49-F238E27FC236}">
                  <a16:creationId xmlns:a16="http://schemas.microsoft.com/office/drawing/2014/main" id="{E895DCD1-108F-D312-5910-7FB217490614}"/>
                </a:ext>
              </a:extLst>
            </p:cNvPr>
            <p:cNvCxnSpPr>
              <a:cxnSpLocks/>
            </p:cNvCxnSpPr>
            <p:nvPr/>
          </p:nvCxnSpPr>
          <p:spPr>
            <a:xfrm>
              <a:off x="1134154" y="24094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9" name="Straight Connector 1108">
              <a:extLst>
                <a:ext uri="{FF2B5EF4-FFF2-40B4-BE49-F238E27FC236}">
                  <a16:creationId xmlns:a16="http://schemas.microsoft.com/office/drawing/2014/main" id="{83BA0CCA-2A73-539F-B234-3F995D4ADA92}"/>
                </a:ext>
              </a:extLst>
            </p:cNvPr>
            <p:cNvCxnSpPr>
              <a:cxnSpLocks/>
            </p:cNvCxnSpPr>
            <p:nvPr/>
          </p:nvCxnSpPr>
          <p:spPr>
            <a:xfrm rot="-180000">
              <a:off x="728489" y="97592"/>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0" name="Straight Connector 1109">
              <a:extLst>
                <a:ext uri="{FF2B5EF4-FFF2-40B4-BE49-F238E27FC236}">
                  <a16:creationId xmlns:a16="http://schemas.microsoft.com/office/drawing/2014/main" id="{D5A3531C-3E6A-ED6A-1081-287CCEEEFB91}"/>
                </a:ext>
              </a:extLst>
            </p:cNvPr>
            <p:cNvCxnSpPr>
              <a:cxnSpLocks/>
            </p:cNvCxnSpPr>
            <p:nvPr/>
          </p:nvCxnSpPr>
          <p:spPr>
            <a:xfrm>
              <a:off x="1391572" y="10166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11" name="Rectangle 1110">
              <a:extLst>
                <a:ext uri="{FF2B5EF4-FFF2-40B4-BE49-F238E27FC236}">
                  <a16:creationId xmlns:a16="http://schemas.microsoft.com/office/drawing/2014/main" id="{711FECBB-8F0F-74F1-8432-8C698CF48B36}"/>
                </a:ext>
              </a:extLst>
            </p:cNvPr>
            <p:cNvSpPr/>
            <p:nvPr/>
          </p:nvSpPr>
          <p:spPr>
            <a:xfrm rot="10800000">
              <a:off x="1167897" y="26108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2" name="Rectangle 1111">
              <a:extLst>
                <a:ext uri="{FF2B5EF4-FFF2-40B4-BE49-F238E27FC236}">
                  <a16:creationId xmlns:a16="http://schemas.microsoft.com/office/drawing/2014/main" id="{950F9537-E319-8DC5-3DE8-13BF374D0647}"/>
                </a:ext>
              </a:extLst>
            </p:cNvPr>
            <p:cNvSpPr/>
            <p:nvPr/>
          </p:nvSpPr>
          <p:spPr>
            <a:xfrm rot="10800000">
              <a:off x="1239650" y="21416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3" name="Rectangle 1112">
              <a:extLst>
                <a:ext uri="{FF2B5EF4-FFF2-40B4-BE49-F238E27FC236}">
                  <a16:creationId xmlns:a16="http://schemas.microsoft.com/office/drawing/2014/main" id="{6482713A-E302-EB12-28CB-3C17753DF329}"/>
                </a:ext>
              </a:extLst>
            </p:cNvPr>
            <p:cNvSpPr/>
            <p:nvPr/>
          </p:nvSpPr>
          <p:spPr>
            <a:xfrm rot="10800000" flipV="1">
              <a:off x="1299836" y="16903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4" name="Oval 1113">
              <a:extLst>
                <a:ext uri="{FF2B5EF4-FFF2-40B4-BE49-F238E27FC236}">
                  <a16:creationId xmlns:a16="http://schemas.microsoft.com/office/drawing/2014/main" id="{DFA0E17A-23AD-EFF2-C5A0-924DFAD47779}"/>
                </a:ext>
              </a:extLst>
            </p:cNvPr>
            <p:cNvSpPr/>
            <p:nvPr/>
          </p:nvSpPr>
          <p:spPr>
            <a:xfrm>
              <a:off x="1312535" y="11477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15" name="Straight Connector 1114">
              <a:extLst>
                <a:ext uri="{FF2B5EF4-FFF2-40B4-BE49-F238E27FC236}">
                  <a16:creationId xmlns:a16="http://schemas.microsoft.com/office/drawing/2014/main" id="{E1336AF4-0EB1-E1F6-E2CF-3F96E5B252D7}"/>
                </a:ext>
              </a:extLst>
            </p:cNvPr>
            <p:cNvCxnSpPr>
              <a:cxnSpLocks/>
            </p:cNvCxnSpPr>
            <p:nvPr/>
          </p:nvCxnSpPr>
          <p:spPr>
            <a:xfrm>
              <a:off x="1392605" y="17364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6" name="Straight Connector 1115">
              <a:extLst>
                <a:ext uri="{FF2B5EF4-FFF2-40B4-BE49-F238E27FC236}">
                  <a16:creationId xmlns:a16="http://schemas.microsoft.com/office/drawing/2014/main" id="{86D1F13C-3A94-5524-AB06-C9D10828BD5F}"/>
                </a:ext>
              </a:extLst>
            </p:cNvPr>
            <p:cNvCxnSpPr>
              <a:cxnSpLocks/>
            </p:cNvCxnSpPr>
            <p:nvPr/>
          </p:nvCxnSpPr>
          <p:spPr>
            <a:xfrm>
              <a:off x="1474448" y="17214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7" name="Straight Connector 1116">
              <a:extLst>
                <a:ext uri="{FF2B5EF4-FFF2-40B4-BE49-F238E27FC236}">
                  <a16:creationId xmlns:a16="http://schemas.microsoft.com/office/drawing/2014/main" id="{E360E2FA-164D-A6EA-0143-42CBDA4E12F6}"/>
                </a:ext>
              </a:extLst>
            </p:cNvPr>
            <p:cNvCxnSpPr>
              <a:cxnSpLocks/>
            </p:cNvCxnSpPr>
            <p:nvPr/>
          </p:nvCxnSpPr>
          <p:spPr>
            <a:xfrm>
              <a:off x="1473574" y="23519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8" name="Straight Connector 1117">
              <a:extLst>
                <a:ext uri="{FF2B5EF4-FFF2-40B4-BE49-F238E27FC236}">
                  <a16:creationId xmlns:a16="http://schemas.microsoft.com/office/drawing/2014/main" id="{EE12F063-B6FF-D23D-177C-46EEFC5DF24B}"/>
                </a:ext>
              </a:extLst>
            </p:cNvPr>
            <p:cNvCxnSpPr>
              <a:cxnSpLocks/>
            </p:cNvCxnSpPr>
            <p:nvPr/>
          </p:nvCxnSpPr>
          <p:spPr>
            <a:xfrm>
              <a:off x="1538133" y="23199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9" name="Straight Connector 1118">
              <a:extLst>
                <a:ext uri="{FF2B5EF4-FFF2-40B4-BE49-F238E27FC236}">
                  <a16:creationId xmlns:a16="http://schemas.microsoft.com/office/drawing/2014/main" id="{9296D4A1-EDBB-C0E9-AA8A-D9E8C888119A}"/>
                </a:ext>
              </a:extLst>
            </p:cNvPr>
            <p:cNvCxnSpPr>
              <a:cxnSpLocks/>
            </p:cNvCxnSpPr>
            <p:nvPr/>
          </p:nvCxnSpPr>
          <p:spPr>
            <a:xfrm>
              <a:off x="1535662" y="30762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20" name="Rectangle 1119">
              <a:extLst>
                <a:ext uri="{FF2B5EF4-FFF2-40B4-BE49-F238E27FC236}">
                  <a16:creationId xmlns:a16="http://schemas.microsoft.com/office/drawing/2014/main" id="{31DD075D-7DF8-4E48-9DC6-15EF139707E6}"/>
                </a:ext>
              </a:extLst>
            </p:cNvPr>
            <p:cNvSpPr/>
            <p:nvPr/>
          </p:nvSpPr>
          <p:spPr>
            <a:xfrm>
              <a:off x="1437746" y="11501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1" name="Rectangle 1120">
              <a:extLst>
                <a:ext uri="{FF2B5EF4-FFF2-40B4-BE49-F238E27FC236}">
                  <a16:creationId xmlns:a16="http://schemas.microsoft.com/office/drawing/2014/main" id="{A8662985-A6C1-F527-591F-CC8B002F21A1}"/>
                </a:ext>
              </a:extLst>
            </p:cNvPr>
            <p:cNvSpPr/>
            <p:nvPr/>
          </p:nvSpPr>
          <p:spPr>
            <a:xfrm rot="10800000">
              <a:off x="1516955" y="16023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2" name="Rectangle 1121">
              <a:extLst>
                <a:ext uri="{FF2B5EF4-FFF2-40B4-BE49-F238E27FC236}">
                  <a16:creationId xmlns:a16="http://schemas.microsoft.com/office/drawing/2014/main" id="{33EB411C-7C6F-5AF2-5C5E-B1E5B70BC0B6}"/>
                </a:ext>
              </a:extLst>
            </p:cNvPr>
            <p:cNvSpPr/>
            <p:nvPr/>
          </p:nvSpPr>
          <p:spPr>
            <a:xfrm rot="10800000" flipV="1">
              <a:off x="1571566" y="20557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3" name="Oval 1122">
              <a:extLst>
                <a:ext uri="{FF2B5EF4-FFF2-40B4-BE49-F238E27FC236}">
                  <a16:creationId xmlns:a16="http://schemas.microsoft.com/office/drawing/2014/main" id="{05DF4C9D-106F-ABF3-0A44-343F7C22B2A7}"/>
                </a:ext>
              </a:extLst>
            </p:cNvPr>
            <p:cNvSpPr/>
            <p:nvPr/>
          </p:nvSpPr>
          <p:spPr>
            <a:xfrm>
              <a:off x="1585308" y="2548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24" name="Straight Connector 1123">
              <a:extLst>
                <a:ext uri="{FF2B5EF4-FFF2-40B4-BE49-F238E27FC236}">
                  <a16:creationId xmlns:a16="http://schemas.microsoft.com/office/drawing/2014/main" id="{D56759BF-6D72-CA4A-D5E6-1342AD05B200}"/>
                </a:ext>
              </a:extLst>
            </p:cNvPr>
            <p:cNvCxnSpPr>
              <a:cxnSpLocks/>
            </p:cNvCxnSpPr>
            <p:nvPr/>
          </p:nvCxnSpPr>
          <p:spPr>
            <a:xfrm>
              <a:off x="1670133" y="24304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5" name="Straight Connector 1124">
              <a:extLst>
                <a:ext uri="{FF2B5EF4-FFF2-40B4-BE49-F238E27FC236}">
                  <a16:creationId xmlns:a16="http://schemas.microsoft.com/office/drawing/2014/main" id="{6498A936-346A-7011-D508-8EC2A4B090CD}"/>
                </a:ext>
              </a:extLst>
            </p:cNvPr>
            <p:cNvCxnSpPr>
              <a:cxnSpLocks/>
            </p:cNvCxnSpPr>
            <p:nvPr/>
          </p:nvCxnSpPr>
          <p:spPr>
            <a:xfrm>
              <a:off x="1731694" y="18081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6" name="Straight Connector 1125">
              <a:extLst>
                <a:ext uri="{FF2B5EF4-FFF2-40B4-BE49-F238E27FC236}">
                  <a16:creationId xmlns:a16="http://schemas.microsoft.com/office/drawing/2014/main" id="{D18ECA10-A94A-795A-A612-18517BD9C8BA}"/>
                </a:ext>
              </a:extLst>
            </p:cNvPr>
            <p:cNvCxnSpPr>
              <a:cxnSpLocks/>
            </p:cNvCxnSpPr>
            <p:nvPr/>
          </p:nvCxnSpPr>
          <p:spPr>
            <a:xfrm>
              <a:off x="1810362" y="99981"/>
              <a:ext cx="0" cy="791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7" name="Straight Connector 1126">
              <a:extLst>
                <a:ext uri="{FF2B5EF4-FFF2-40B4-BE49-F238E27FC236}">
                  <a16:creationId xmlns:a16="http://schemas.microsoft.com/office/drawing/2014/main" id="{D9BEF556-38A4-8A55-0151-6E1A73B311B6}"/>
                </a:ext>
              </a:extLst>
            </p:cNvPr>
            <p:cNvCxnSpPr>
              <a:cxnSpLocks/>
            </p:cNvCxnSpPr>
            <p:nvPr/>
          </p:nvCxnSpPr>
          <p:spPr>
            <a:xfrm>
              <a:off x="1735397" y="18081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8" name="Straight Connector 1127">
              <a:extLst>
                <a:ext uri="{FF2B5EF4-FFF2-40B4-BE49-F238E27FC236}">
                  <a16:creationId xmlns:a16="http://schemas.microsoft.com/office/drawing/2014/main" id="{6A093B3A-DF78-4AF2-B798-FBDBF930448F}"/>
                </a:ext>
              </a:extLst>
            </p:cNvPr>
            <p:cNvCxnSpPr>
              <a:cxnSpLocks/>
            </p:cNvCxnSpPr>
            <p:nvPr/>
          </p:nvCxnSpPr>
          <p:spPr>
            <a:xfrm>
              <a:off x="1672250" y="2426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9" name="Straight Connector 1128">
              <a:extLst>
                <a:ext uri="{FF2B5EF4-FFF2-40B4-BE49-F238E27FC236}">
                  <a16:creationId xmlns:a16="http://schemas.microsoft.com/office/drawing/2014/main" id="{BACBCFE5-2C50-4924-BA94-464CBE6C5746}"/>
                </a:ext>
              </a:extLst>
            </p:cNvPr>
            <p:cNvCxnSpPr>
              <a:cxnSpLocks/>
            </p:cNvCxnSpPr>
            <p:nvPr/>
          </p:nvCxnSpPr>
          <p:spPr>
            <a:xfrm rot="-180000">
              <a:off x="1266585" y="9927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2" name="Straight Connector 1131">
              <a:extLst>
                <a:ext uri="{FF2B5EF4-FFF2-40B4-BE49-F238E27FC236}">
                  <a16:creationId xmlns:a16="http://schemas.microsoft.com/office/drawing/2014/main" id="{19E863BF-9338-4D35-4443-6FD6F234A5A0}"/>
                </a:ext>
              </a:extLst>
            </p:cNvPr>
            <p:cNvCxnSpPr>
              <a:cxnSpLocks/>
            </p:cNvCxnSpPr>
            <p:nvPr/>
          </p:nvCxnSpPr>
          <p:spPr>
            <a:xfrm>
              <a:off x="1943373" y="9603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33" name="Rectangle 1132">
              <a:extLst>
                <a:ext uri="{FF2B5EF4-FFF2-40B4-BE49-F238E27FC236}">
                  <a16:creationId xmlns:a16="http://schemas.microsoft.com/office/drawing/2014/main" id="{B64C5E52-BF98-1C5B-9C4E-B6312FD7A53F}"/>
                </a:ext>
              </a:extLst>
            </p:cNvPr>
            <p:cNvSpPr/>
            <p:nvPr/>
          </p:nvSpPr>
          <p:spPr>
            <a:xfrm rot="10800000">
              <a:off x="1719698" y="25545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4" name="Rectangle 1133">
              <a:extLst>
                <a:ext uri="{FF2B5EF4-FFF2-40B4-BE49-F238E27FC236}">
                  <a16:creationId xmlns:a16="http://schemas.microsoft.com/office/drawing/2014/main" id="{9201F9A6-E598-ED6B-8298-B382B7AD6B4F}"/>
                </a:ext>
              </a:extLst>
            </p:cNvPr>
            <p:cNvSpPr/>
            <p:nvPr/>
          </p:nvSpPr>
          <p:spPr>
            <a:xfrm rot="10800000">
              <a:off x="1791451" y="20853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5" name="Rectangle 1134">
              <a:extLst>
                <a:ext uri="{FF2B5EF4-FFF2-40B4-BE49-F238E27FC236}">
                  <a16:creationId xmlns:a16="http://schemas.microsoft.com/office/drawing/2014/main" id="{9DBBDB0D-86EA-E480-8154-A71902E2FA56}"/>
                </a:ext>
              </a:extLst>
            </p:cNvPr>
            <p:cNvSpPr/>
            <p:nvPr/>
          </p:nvSpPr>
          <p:spPr>
            <a:xfrm rot="10800000" flipV="1">
              <a:off x="1851637" y="16340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6" name="Oval 1135">
              <a:extLst>
                <a:ext uri="{FF2B5EF4-FFF2-40B4-BE49-F238E27FC236}">
                  <a16:creationId xmlns:a16="http://schemas.microsoft.com/office/drawing/2014/main" id="{8900C001-AB5A-4CAA-ECFA-FEF348A0AF68}"/>
                </a:ext>
              </a:extLst>
            </p:cNvPr>
            <p:cNvSpPr/>
            <p:nvPr/>
          </p:nvSpPr>
          <p:spPr>
            <a:xfrm>
              <a:off x="1864336" y="10914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37" name="Straight Connector 1136">
              <a:extLst>
                <a:ext uri="{FF2B5EF4-FFF2-40B4-BE49-F238E27FC236}">
                  <a16:creationId xmlns:a16="http://schemas.microsoft.com/office/drawing/2014/main" id="{228A8D0F-4ECD-0DFA-2B84-3D69D55D4003}"/>
                </a:ext>
              </a:extLst>
            </p:cNvPr>
            <p:cNvCxnSpPr>
              <a:cxnSpLocks/>
            </p:cNvCxnSpPr>
            <p:nvPr/>
          </p:nvCxnSpPr>
          <p:spPr>
            <a:xfrm>
              <a:off x="1944406" y="16801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8" name="Straight Connector 1137">
              <a:extLst>
                <a:ext uri="{FF2B5EF4-FFF2-40B4-BE49-F238E27FC236}">
                  <a16:creationId xmlns:a16="http://schemas.microsoft.com/office/drawing/2014/main" id="{F5F4AB23-322C-CACB-0BB3-9B16D9528037}"/>
                </a:ext>
              </a:extLst>
            </p:cNvPr>
            <p:cNvCxnSpPr>
              <a:cxnSpLocks/>
            </p:cNvCxnSpPr>
            <p:nvPr/>
          </p:nvCxnSpPr>
          <p:spPr>
            <a:xfrm>
              <a:off x="2026249" y="16651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9" name="Straight Connector 1138">
              <a:extLst>
                <a:ext uri="{FF2B5EF4-FFF2-40B4-BE49-F238E27FC236}">
                  <a16:creationId xmlns:a16="http://schemas.microsoft.com/office/drawing/2014/main" id="{6A9A8B80-2E4A-9927-224C-AF09900F9CC0}"/>
                </a:ext>
              </a:extLst>
            </p:cNvPr>
            <p:cNvCxnSpPr>
              <a:cxnSpLocks/>
            </p:cNvCxnSpPr>
            <p:nvPr/>
          </p:nvCxnSpPr>
          <p:spPr>
            <a:xfrm>
              <a:off x="2025375" y="22956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0" name="Straight Connector 1139">
              <a:extLst>
                <a:ext uri="{FF2B5EF4-FFF2-40B4-BE49-F238E27FC236}">
                  <a16:creationId xmlns:a16="http://schemas.microsoft.com/office/drawing/2014/main" id="{6E04DA9B-395F-63A7-E47E-263F52694C7A}"/>
                </a:ext>
              </a:extLst>
            </p:cNvPr>
            <p:cNvCxnSpPr>
              <a:cxnSpLocks/>
            </p:cNvCxnSpPr>
            <p:nvPr/>
          </p:nvCxnSpPr>
          <p:spPr>
            <a:xfrm>
              <a:off x="2089934" y="22636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1" name="Straight Connector 1140">
              <a:extLst>
                <a:ext uri="{FF2B5EF4-FFF2-40B4-BE49-F238E27FC236}">
                  <a16:creationId xmlns:a16="http://schemas.microsoft.com/office/drawing/2014/main" id="{9264774B-C606-BD60-6FD3-4451C3A42C7F}"/>
                </a:ext>
              </a:extLst>
            </p:cNvPr>
            <p:cNvCxnSpPr>
              <a:cxnSpLocks/>
            </p:cNvCxnSpPr>
            <p:nvPr/>
          </p:nvCxnSpPr>
          <p:spPr>
            <a:xfrm>
              <a:off x="2087463" y="30199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42" name="Rectangle 1141">
              <a:extLst>
                <a:ext uri="{FF2B5EF4-FFF2-40B4-BE49-F238E27FC236}">
                  <a16:creationId xmlns:a16="http://schemas.microsoft.com/office/drawing/2014/main" id="{4D221EC5-C655-9291-B19F-EB66751CBBBD}"/>
                </a:ext>
              </a:extLst>
            </p:cNvPr>
            <p:cNvSpPr/>
            <p:nvPr/>
          </p:nvSpPr>
          <p:spPr>
            <a:xfrm>
              <a:off x="1989547" y="10938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3" name="Rectangle 1142">
              <a:extLst>
                <a:ext uri="{FF2B5EF4-FFF2-40B4-BE49-F238E27FC236}">
                  <a16:creationId xmlns:a16="http://schemas.microsoft.com/office/drawing/2014/main" id="{8B0897C4-DF4E-C87B-757C-9C8ACC3DD64C}"/>
                </a:ext>
              </a:extLst>
            </p:cNvPr>
            <p:cNvSpPr/>
            <p:nvPr/>
          </p:nvSpPr>
          <p:spPr>
            <a:xfrm rot="10800000">
              <a:off x="2068756" y="15460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4" name="Rectangle 1143">
              <a:extLst>
                <a:ext uri="{FF2B5EF4-FFF2-40B4-BE49-F238E27FC236}">
                  <a16:creationId xmlns:a16="http://schemas.microsoft.com/office/drawing/2014/main" id="{1D05EA05-862A-6539-470E-370280452B63}"/>
                </a:ext>
              </a:extLst>
            </p:cNvPr>
            <p:cNvSpPr/>
            <p:nvPr/>
          </p:nvSpPr>
          <p:spPr>
            <a:xfrm rot="10800000" flipV="1">
              <a:off x="2123367" y="19994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5" name="Oval 1144">
              <a:extLst>
                <a:ext uri="{FF2B5EF4-FFF2-40B4-BE49-F238E27FC236}">
                  <a16:creationId xmlns:a16="http://schemas.microsoft.com/office/drawing/2014/main" id="{B4306F8D-B551-A76D-CEB3-EC65AC80CAC7}"/>
                </a:ext>
              </a:extLst>
            </p:cNvPr>
            <p:cNvSpPr/>
            <p:nvPr/>
          </p:nvSpPr>
          <p:spPr>
            <a:xfrm>
              <a:off x="2137109" y="24919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46" name="Straight Connector 1145">
              <a:extLst>
                <a:ext uri="{FF2B5EF4-FFF2-40B4-BE49-F238E27FC236}">
                  <a16:creationId xmlns:a16="http://schemas.microsoft.com/office/drawing/2014/main" id="{89F55BAD-946C-AB87-328B-9BFD009617AF}"/>
                </a:ext>
              </a:extLst>
            </p:cNvPr>
            <p:cNvCxnSpPr>
              <a:cxnSpLocks/>
            </p:cNvCxnSpPr>
            <p:nvPr/>
          </p:nvCxnSpPr>
          <p:spPr>
            <a:xfrm>
              <a:off x="2221934" y="23741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7" name="Straight Connector 1146">
              <a:extLst>
                <a:ext uri="{FF2B5EF4-FFF2-40B4-BE49-F238E27FC236}">
                  <a16:creationId xmlns:a16="http://schemas.microsoft.com/office/drawing/2014/main" id="{D522A494-024E-4C92-0C78-3D29D2784D81}"/>
                </a:ext>
              </a:extLst>
            </p:cNvPr>
            <p:cNvCxnSpPr>
              <a:cxnSpLocks/>
            </p:cNvCxnSpPr>
            <p:nvPr/>
          </p:nvCxnSpPr>
          <p:spPr>
            <a:xfrm>
              <a:off x="2283495" y="17518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8" name="Straight Connector 1147">
              <a:extLst>
                <a:ext uri="{FF2B5EF4-FFF2-40B4-BE49-F238E27FC236}">
                  <a16:creationId xmlns:a16="http://schemas.microsoft.com/office/drawing/2014/main" id="{7BBFAF2C-D31C-6E06-56FB-97793E5BB69C}"/>
                </a:ext>
              </a:extLst>
            </p:cNvPr>
            <p:cNvCxnSpPr>
              <a:cxnSpLocks/>
            </p:cNvCxnSpPr>
            <p:nvPr/>
          </p:nvCxnSpPr>
          <p:spPr>
            <a:xfrm>
              <a:off x="2362163" y="99981"/>
              <a:ext cx="0" cy="72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9" name="Straight Connector 1148">
              <a:extLst>
                <a:ext uri="{FF2B5EF4-FFF2-40B4-BE49-F238E27FC236}">
                  <a16:creationId xmlns:a16="http://schemas.microsoft.com/office/drawing/2014/main" id="{EC6A5276-93E9-31E7-3B65-4AC00368F5B9}"/>
                </a:ext>
              </a:extLst>
            </p:cNvPr>
            <p:cNvCxnSpPr>
              <a:cxnSpLocks/>
            </p:cNvCxnSpPr>
            <p:nvPr/>
          </p:nvCxnSpPr>
          <p:spPr>
            <a:xfrm>
              <a:off x="2287198" y="17518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0" name="Straight Connector 1149">
              <a:extLst>
                <a:ext uri="{FF2B5EF4-FFF2-40B4-BE49-F238E27FC236}">
                  <a16:creationId xmlns:a16="http://schemas.microsoft.com/office/drawing/2014/main" id="{AF0365A2-C795-651C-34D0-94CD67843829}"/>
                </a:ext>
              </a:extLst>
            </p:cNvPr>
            <p:cNvCxnSpPr>
              <a:cxnSpLocks/>
            </p:cNvCxnSpPr>
            <p:nvPr/>
          </p:nvCxnSpPr>
          <p:spPr>
            <a:xfrm>
              <a:off x="2224051" y="23700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1" name="Straight Connector 1150">
              <a:extLst>
                <a:ext uri="{FF2B5EF4-FFF2-40B4-BE49-F238E27FC236}">
                  <a16:creationId xmlns:a16="http://schemas.microsoft.com/office/drawing/2014/main" id="{ACBBB656-88C7-1114-E589-80E77AC36C4D}"/>
                </a:ext>
              </a:extLst>
            </p:cNvPr>
            <p:cNvCxnSpPr>
              <a:cxnSpLocks/>
            </p:cNvCxnSpPr>
            <p:nvPr/>
          </p:nvCxnSpPr>
          <p:spPr>
            <a:xfrm rot="-180000">
              <a:off x="1818386" y="9364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7" name="Straight Connector 1156">
              <a:extLst>
                <a:ext uri="{FF2B5EF4-FFF2-40B4-BE49-F238E27FC236}">
                  <a16:creationId xmlns:a16="http://schemas.microsoft.com/office/drawing/2014/main" id="{8EFB657F-397A-D56C-2309-423225CE4C5B}"/>
                </a:ext>
              </a:extLst>
            </p:cNvPr>
            <p:cNvCxnSpPr>
              <a:cxnSpLocks/>
            </p:cNvCxnSpPr>
            <p:nvPr/>
          </p:nvCxnSpPr>
          <p:spPr>
            <a:xfrm>
              <a:off x="2487587" y="10341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58" name="Rectangle 1157">
              <a:extLst>
                <a:ext uri="{FF2B5EF4-FFF2-40B4-BE49-F238E27FC236}">
                  <a16:creationId xmlns:a16="http://schemas.microsoft.com/office/drawing/2014/main" id="{46F05036-FA4B-B523-CE34-902E30C1BC56}"/>
                </a:ext>
              </a:extLst>
            </p:cNvPr>
            <p:cNvSpPr/>
            <p:nvPr/>
          </p:nvSpPr>
          <p:spPr>
            <a:xfrm rot="10800000">
              <a:off x="2263912" y="26283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9" name="Rectangle 1158">
              <a:extLst>
                <a:ext uri="{FF2B5EF4-FFF2-40B4-BE49-F238E27FC236}">
                  <a16:creationId xmlns:a16="http://schemas.microsoft.com/office/drawing/2014/main" id="{3887966B-9F11-ED23-E065-4653D9520C5A}"/>
                </a:ext>
              </a:extLst>
            </p:cNvPr>
            <p:cNvSpPr/>
            <p:nvPr/>
          </p:nvSpPr>
          <p:spPr>
            <a:xfrm rot="10800000">
              <a:off x="2335665" y="21592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0" name="Rectangle 1159">
              <a:extLst>
                <a:ext uri="{FF2B5EF4-FFF2-40B4-BE49-F238E27FC236}">
                  <a16:creationId xmlns:a16="http://schemas.microsoft.com/office/drawing/2014/main" id="{26356352-9482-F19F-EF36-E57000B085DD}"/>
                </a:ext>
              </a:extLst>
            </p:cNvPr>
            <p:cNvSpPr/>
            <p:nvPr/>
          </p:nvSpPr>
          <p:spPr>
            <a:xfrm rot="10800000" flipV="1">
              <a:off x="2395851" y="17079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1" name="Oval 1160">
              <a:extLst>
                <a:ext uri="{FF2B5EF4-FFF2-40B4-BE49-F238E27FC236}">
                  <a16:creationId xmlns:a16="http://schemas.microsoft.com/office/drawing/2014/main" id="{4D7E1644-B5AC-DDB3-8F33-BF56F01D8287}"/>
                </a:ext>
              </a:extLst>
            </p:cNvPr>
            <p:cNvSpPr/>
            <p:nvPr/>
          </p:nvSpPr>
          <p:spPr>
            <a:xfrm>
              <a:off x="2408550" y="11652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62" name="Straight Connector 1161">
              <a:extLst>
                <a:ext uri="{FF2B5EF4-FFF2-40B4-BE49-F238E27FC236}">
                  <a16:creationId xmlns:a16="http://schemas.microsoft.com/office/drawing/2014/main" id="{80055E26-887B-CEE9-7215-0B08B156D8BC}"/>
                </a:ext>
              </a:extLst>
            </p:cNvPr>
            <p:cNvCxnSpPr>
              <a:cxnSpLocks/>
            </p:cNvCxnSpPr>
            <p:nvPr/>
          </p:nvCxnSpPr>
          <p:spPr>
            <a:xfrm>
              <a:off x="2488620" y="17539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3" name="Straight Connector 1162">
              <a:extLst>
                <a:ext uri="{FF2B5EF4-FFF2-40B4-BE49-F238E27FC236}">
                  <a16:creationId xmlns:a16="http://schemas.microsoft.com/office/drawing/2014/main" id="{745AFF02-4783-FF77-75C9-F6E6B9A18340}"/>
                </a:ext>
              </a:extLst>
            </p:cNvPr>
            <p:cNvCxnSpPr>
              <a:cxnSpLocks/>
            </p:cNvCxnSpPr>
            <p:nvPr/>
          </p:nvCxnSpPr>
          <p:spPr>
            <a:xfrm>
              <a:off x="2570463" y="17390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4" name="Straight Connector 1163">
              <a:extLst>
                <a:ext uri="{FF2B5EF4-FFF2-40B4-BE49-F238E27FC236}">
                  <a16:creationId xmlns:a16="http://schemas.microsoft.com/office/drawing/2014/main" id="{B4A965D3-BBEE-4409-4F51-05391A938296}"/>
                </a:ext>
              </a:extLst>
            </p:cNvPr>
            <p:cNvCxnSpPr>
              <a:cxnSpLocks/>
            </p:cNvCxnSpPr>
            <p:nvPr/>
          </p:nvCxnSpPr>
          <p:spPr>
            <a:xfrm>
              <a:off x="2569589" y="23694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5" name="Straight Connector 1164">
              <a:extLst>
                <a:ext uri="{FF2B5EF4-FFF2-40B4-BE49-F238E27FC236}">
                  <a16:creationId xmlns:a16="http://schemas.microsoft.com/office/drawing/2014/main" id="{24A7C853-E90A-AE9A-239D-8F62ADD20E1D}"/>
                </a:ext>
              </a:extLst>
            </p:cNvPr>
            <p:cNvCxnSpPr>
              <a:cxnSpLocks/>
            </p:cNvCxnSpPr>
            <p:nvPr/>
          </p:nvCxnSpPr>
          <p:spPr>
            <a:xfrm>
              <a:off x="2634148" y="23374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6" name="Straight Connector 1165">
              <a:extLst>
                <a:ext uri="{FF2B5EF4-FFF2-40B4-BE49-F238E27FC236}">
                  <a16:creationId xmlns:a16="http://schemas.microsoft.com/office/drawing/2014/main" id="{CFA51F8D-649B-9670-4D4C-13124403A68E}"/>
                </a:ext>
              </a:extLst>
            </p:cNvPr>
            <p:cNvCxnSpPr>
              <a:cxnSpLocks/>
            </p:cNvCxnSpPr>
            <p:nvPr/>
          </p:nvCxnSpPr>
          <p:spPr>
            <a:xfrm>
              <a:off x="2631677" y="30938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67" name="Rectangle 1166">
              <a:extLst>
                <a:ext uri="{FF2B5EF4-FFF2-40B4-BE49-F238E27FC236}">
                  <a16:creationId xmlns:a16="http://schemas.microsoft.com/office/drawing/2014/main" id="{D53DD45A-2A30-9AA1-04A1-F3CCB1F413E5}"/>
                </a:ext>
              </a:extLst>
            </p:cNvPr>
            <p:cNvSpPr/>
            <p:nvPr/>
          </p:nvSpPr>
          <p:spPr>
            <a:xfrm>
              <a:off x="2533761" y="11676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8" name="Rectangle 1167">
              <a:extLst>
                <a:ext uri="{FF2B5EF4-FFF2-40B4-BE49-F238E27FC236}">
                  <a16:creationId xmlns:a16="http://schemas.microsoft.com/office/drawing/2014/main" id="{BE38E12E-3101-78E3-6D80-788AB63AE63D}"/>
                </a:ext>
              </a:extLst>
            </p:cNvPr>
            <p:cNvSpPr/>
            <p:nvPr/>
          </p:nvSpPr>
          <p:spPr>
            <a:xfrm rot="10800000">
              <a:off x="2612970" y="16199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9" name="Rectangle 1168">
              <a:extLst>
                <a:ext uri="{FF2B5EF4-FFF2-40B4-BE49-F238E27FC236}">
                  <a16:creationId xmlns:a16="http://schemas.microsoft.com/office/drawing/2014/main" id="{F1C4AF2C-FB48-A648-6973-A330C535E9C4}"/>
                </a:ext>
              </a:extLst>
            </p:cNvPr>
            <p:cNvSpPr/>
            <p:nvPr/>
          </p:nvSpPr>
          <p:spPr>
            <a:xfrm rot="10800000" flipV="1">
              <a:off x="2667581" y="20733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0" name="Oval 1169">
              <a:extLst>
                <a:ext uri="{FF2B5EF4-FFF2-40B4-BE49-F238E27FC236}">
                  <a16:creationId xmlns:a16="http://schemas.microsoft.com/office/drawing/2014/main" id="{4934B06F-1CFA-A6D5-520F-EC6D3D1CE896}"/>
                </a:ext>
              </a:extLst>
            </p:cNvPr>
            <p:cNvSpPr/>
            <p:nvPr/>
          </p:nvSpPr>
          <p:spPr>
            <a:xfrm>
              <a:off x="2681323" y="25657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71" name="Straight Connector 1170">
              <a:extLst>
                <a:ext uri="{FF2B5EF4-FFF2-40B4-BE49-F238E27FC236}">
                  <a16:creationId xmlns:a16="http://schemas.microsoft.com/office/drawing/2014/main" id="{65A129F6-106B-FC0F-6FC0-4C33D5A51574}"/>
                </a:ext>
              </a:extLst>
            </p:cNvPr>
            <p:cNvCxnSpPr>
              <a:cxnSpLocks/>
            </p:cNvCxnSpPr>
            <p:nvPr/>
          </p:nvCxnSpPr>
          <p:spPr>
            <a:xfrm>
              <a:off x="2766148" y="24479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2" name="Straight Connector 1171">
              <a:extLst>
                <a:ext uri="{FF2B5EF4-FFF2-40B4-BE49-F238E27FC236}">
                  <a16:creationId xmlns:a16="http://schemas.microsoft.com/office/drawing/2014/main" id="{F97AB1CC-C157-7A0D-F5D7-F9FD3DA91338}"/>
                </a:ext>
              </a:extLst>
            </p:cNvPr>
            <p:cNvCxnSpPr>
              <a:cxnSpLocks/>
            </p:cNvCxnSpPr>
            <p:nvPr/>
          </p:nvCxnSpPr>
          <p:spPr>
            <a:xfrm>
              <a:off x="2827709" y="18256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3" name="Straight Connector 1172">
              <a:extLst>
                <a:ext uri="{FF2B5EF4-FFF2-40B4-BE49-F238E27FC236}">
                  <a16:creationId xmlns:a16="http://schemas.microsoft.com/office/drawing/2014/main" id="{81BD6DBB-789A-C4EE-D62B-A3078939F530}"/>
                </a:ext>
              </a:extLst>
            </p:cNvPr>
            <p:cNvCxnSpPr>
              <a:cxnSpLocks/>
            </p:cNvCxnSpPr>
            <p:nvPr/>
          </p:nvCxnSpPr>
          <p:spPr>
            <a:xfrm>
              <a:off x="2906377" y="9779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4" name="Straight Connector 1173">
              <a:extLst>
                <a:ext uri="{FF2B5EF4-FFF2-40B4-BE49-F238E27FC236}">
                  <a16:creationId xmlns:a16="http://schemas.microsoft.com/office/drawing/2014/main" id="{D0D26436-3CD1-B3F9-4C3F-9BF8159B004E}"/>
                </a:ext>
              </a:extLst>
            </p:cNvPr>
            <p:cNvCxnSpPr>
              <a:cxnSpLocks/>
            </p:cNvCxnSpPr>
            <p:nvPr/>
          </p:nvCxnSpPr>
          <p:spPr>
            <a:xfrm>
              <a:off x="2831412" y="1825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5" name="Straight Connector 1174">
              <a:extLst>
                <a:ext uri="{FF2B5EF4-FFF2-40B4-BE49-F238E27FC236}">
                  <a16:creationId xmlns:a16="http://schemas.microsoft.com/office/drawing/2014/main" id="{5CBD792D-45CB-7FD7-84F3-14B72A57C455}"/>
                </a:ext>
              </a:extLst>
            </p:cNvPr>
            <p:cNvCxnSpPr>
              <a:cxnSpLocks/>
            </p:cNvCxnSpPr>
            <p:nvPr/>
          </p:nvCxnSpPr>
          <p:spPr>
            <a:xfrm>
              <a:off x="2768265" y="24438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6" name="Straight Connector 1175">
              <a:extLst>
                <a:ext uri="{FF2B5EF4-FFF2-40B4-BE49-F238E27FC236}">
                  <a16:creationId xmlns:a16="http://schemas.microsoft.com/office/drawing/2014/main" id="{6DB12744-CC0B-32D1-F6B4-A93BDCEDC01C}"/>
                </a:ext>
              </a:extLst>
            </p:cNvPr>
            <p:cNvCxnSpPr>
              <a:cxnSpLocks/>
            </p:cNvCxnSpPr>
            <p:nvPr/>
          </p:nvCxnSpPr>
          <p:spPr>
            <a:xfrm rot="-180000">
              <a:off x="2362600" y="10102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7" name="Straight Connector 1176">
              <a:extLst>
                <a:ext uri="{FF2B5EF4-FFF2-40B4-BE49-F238E27FC236}">
                  <a16:creationId xmlns:a16="http://schemas.microsoft.com/office/drawing/2014/main" id="{04F731EF-872C-1662-82D9-510EAAEF0A50}"/>
                </a:ext>
              </a:extLst>
            </p:cNvPr>
            <p:cNvCxnSpPr>
              <a:cxnSpLocks/>
            </p:cNvCxnSpPr>
            <p:nvPr/>
          </p:nvCxnSpPr>
          <p:spPr>
            <a:xfrm>
              <a:off x="3034124" y="10096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78" name="Rectangle 1177">
              <a:extLst>
                <a:ext uri="{FF2B5EF4-FFF2-40B4-BE49-F238E27FC236}">
                  <a16:creationId xmlns:a16="http://schemas.microsoft.com/office/drawing/2014/main" id="{FCBC4C96-B74E-4B6D-5B70-ABBDADADD99F}"/>
                </a:ext>
              </a:extLst>
            </p:cNvPr>
            <p:cNvSpPr/>
            <p:nvPr/>
          </p:nvSpPr>
          <p:spPr>
            <a:xfrm rot="10800000">
              <a:off x="2810449" y="26038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9" name="Rectangle 1178">
              <a:extLst>
                <a:ext uri="{FF2B5EF4-FFF2-40B4-BE49-F238E27FC236}">
                  <a16:creationId xmlns:a16="http://schemas.microsoft.com/office/drawing/2014/main" id="{5A180D39-0EB0-91D3-1E61-300BBC8FB85C}"/>
                </a:ext>
              </a:extLst>
            </p:cNvPr>
            <p:cNvSpPr/>
            <p:nvPr/>
          </p:nvSpPr>
          <p:spPr>
            <a:xfrm rot="10800000">
              <a:off x="2882202" y="21346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0" name="Rectangle 1179">
              <a:extLst>
                <a:ext uri="{FF2B5EF4-FFF2-40B4-BE49-F238E27FC236}">
                  <a16:creationId xmlns:a16="http://schemas.microsoft.com/office/drawing/2014/main" id="{CCF7DB2E-1099-A60B-7307-2BC3FB6D3DE6}"/>
                </a:ext>
              </a:extLst>
            </p:cNvPr>
            <p:cNvSpPr/>
            <p:nvPr/>
          </p:nvSpPr>
          <p:spPr>
            <a:xfrm rot="10800000" flipV="1">
              <a:off x="2942388" y="16833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1" name="Oval 1180">
              <a:extLst>
                <a:ext uri="{FF2B5EF4-FFF2-40B4-BE49-F238E27FC236}">
                  <a16:creationId xmlns:a16="http://schemas.microsoft.com/office/drawing/2014/main" id="{7F4D4D48-4560-AD76-F3B1-E541E1ACD789}"/>
                </a:ext>
              </a:extLst>
            </p:cNvPr>
            <p:cNvSpPr/>
            <p:nvPr/>
          </p:nvSpPr>
          <p:spPr>
            <a:xfrm>
              <a:off x="2955087" y="11407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82" name="Straight Connector 1181">
              <a:extLst>
                <a:ext uri="{FF2B5EF4-FFF2-40B4-BE49-F238E27FC236}">
                  <a16:creationId xmlns:a16="http://schemas.microsoft.com/office/drawing/2014/main" id="{995728B7-7FD4-9FE3-44F4-D56202A64870}"/>
                </a:ext>
              </a:extLst>
            </p:cNvPr>
            <p:cNvCxnSpPr>
              <a:cxnSpLocks/>
            </p:cNvCxnSpPr>
            <p:nvPr/>
          </p:nvCxnSpPr>
          <p:spPr>
            <a:xfrm>
              <a:off x="3035157" y="17294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3" name="Straight Connector 1182">
              <a:extLst>
                <a:ext uri="{FF2B5EF4-FFF2-40B4-BE49-F238E27FC236}">
                  <a16:creationId xmlns:a16="http://schemas.microsoft.com/office/drawing/2014/main" id="{91753D1E-9F40-39CF-F926-DF082027D28E}"/>
                </a:ext>
              </a:extLst>
            </p:cNvPr>
            <p:cNvCxnSpPr>
              <a:cxnSpLocks/>
            </p:cNvCxnSpPr>
            <p:nvPr/>
          </p:nvCxnSpPr>
          <p:spPr>
            <a:xfrm>
              <a:off x="3117000" y="17144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4" name="Straight Connector 1183">
              <a:extLst>
                <a:ext uri="{FF2B5EF4-FFF2-40B4-BE49-F238E27FC236}">
                  <a16:creationId xmlns:a16="http://schemas.microsoft.com/office/drawing/2014/main" id="{E2C279C4-CCCB-ABEA-60E2-0D2D82992D22}"/>
                </a:ext>
              </a:extLst>
            </p:cNvPr>
            <p:cNvCxnSpPr>
              <a:cxnSpLocks/>
            </p:cNvCxnSpPr>
            <p:nvPr/>
          </p:nvCxnSpPr>
          <p:spPr>
            <a:xfrm>
              <a:off x="3116126" y="23449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5" name="Straight Connector 1184">
              <a:extLst>
                <a:ext uri="{FF2B5EF4-FFF2-40B4-BE49-F238E27FC236}">
                  <a16:creationId xmlns:a16="http://schemas.microsoft.com/office/drawing/2014/main" id="{6E045BFB-F7C1-1F2D-D96F-1891270FAF52}"/>
                </a:ext>
              </a:extLst>
            </p:cNvPr>
            <p:cNvCxnSpPr>
              <a:cxnSpLocks/>
            </p:cNvCxnSpPr>
            <p:nvPr/>
          </p:nvCxnSpPr>
          <p:spPr>
            <a:xfrm>
              <a:off x="3180685" y="23129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6" name="Straight Connector 1185">
              <a:extLst>
                <a:ext uri="{FF2B5EF4-FFF2-40B4-BE49-F238E27FC236}">
                  <a16:creationId xmlns:a16="http://schemas.microsoft.com/office/drawing/2014/main" id="{B3FB4587-52F7-E493-FBC4-9ACAD9BB81A9}"/>
                </a:ext>
              </a:extLst>
            </p:cNvPr>
            <p:cNvCxnSpPr>
              <a:cxnSpLocks/>
            </p:cNvCxnSpPr>
            <p:nvPr/>
          </p:nvCxnSpPr>
          <p:spPr>
            <a:xfrm>
              <a:off x="3178214" y="30692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87" name="Rectangle 1186">
              <a:extLst>
                <a:ext uri="{FF2B5EF4-FFF2-40B4-BE49-F238E27FC236}">
                  <a16:creationId xmlns:a16="http://schemas.microsoft.com/office/drawing/2014/main" id="{A7CA6D81-1FDA-CB1E-E0B5-FDB20B6912D2}"/>
                </a:ext>
              </a:extLst>
            </p:cNvPr>
            <p:cNvSpPr/>
            <p:nvPr/>
          </p:nvSpPr>
          <p:spPr>
            <a:xfrm>
              <a:off x="3080298" y="11431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8" name="Rectangle 1187">
              <a:extLst>
                <a:ext uri="{FF2B5EF4-FFF2-40B4-BE49-F238E27FC236}">
                  <a16:creationId xmlns:a16="http://schemas.microsoft.com/office/drawing/2014/main" id="{332E6BB5-A7E7-BCA6-97D8-BCCD82C1AFB7}"/>
                </a:ext>
              </a:extLst>
            </p:cNvPr>
            <p:cNvSpPr/>
            <p:nvPr/>
          </p:nvSpPr>
          <p:spPr>
            <a:xfrm rot="10800000">
              <a:off x="3159507" y="15953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9" name="Rectangle 1188">
              <a:extLst>
                <a:ext uri="{FF2B5EF4-FFF2-40B4-BE49-F238E27FC236}">
                  <a16:creationId xmlns:a16="http://schemas.microsoft.com/office/drawing/2014/main" id="{77C7F68A-4A98-7520-6D82-99C2AD0CEEC4}"/>
                </a:ext>
              </a:extLst>
            </p:cNvPr>
            <p:cNvSpPr/>
            <p:nvPr/>
          </p:nvSpPr>
          <p:spPr>
            <a:xfrm rot="10800000" flipV="1">
              <a:off x="3214118" y="20487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0" name="Oval 1189">
              <a:extLst>
                <a:ext uri="{FF2B5EF4-FFF2-40B4-BE49-F238E27FC236}">
                  <a16:creationId xmlns:a16="http://schemas.microsoft.com/office/drawing/2014/main" id="{1DEFA7AF-0421-931B-8E8B-98878E3253A4}"/>
                </a:ext>
              </a:extLst>
            </p:cNvPr>
            <p:cNvSpPr/>
            <p:nvPr/>
          </p:nvSpPr>
          <p:spPr>
            <a:xfrm>
              <a:off x="3227860" y="2541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91" name="Straight Connector 1190">
              <a:extLst>
                <a:ext uri="{FF2B5EF4-FFF2-40B4-BE49-F238E27FC236}">
                  <a16:creationId xmlns:a16="http://schemas.microsoft.com/office/drawing/2014/main" id="{4E416C6B-25BC-AD91-08CC-292C38A18CD9}"/>
                </a:ext>
              </a:extLst>
            </p:cNvPr>
            <p:cNvCxnSpPr>
              <a:cxnSpLocks/>
            </p:cNvCxnSpPr>
            <p:nvPr/>
          </p:nvCxnSpPr>
          <p:spPr>
            <a:xfrm>
              <a:off x="3312685" y="24234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2" name="Straight Connector 1191">
              <a:extLst>
                <a:ext uri="{FF2B5EF4-FFF2-40B4-BE49-F238E27FC236}">
                  <a16:creationId xmlns:a16="http://schemas.microsoft.com/office/drawing/2014/main" id="{16644B95-AB8B-537E-5081-F4ED73249F70}"/>
                </a:ext>
              </a:extLst>
            </p:cNvPr>
            <p:cNvCxnSpPr>
              <a:cxnSpLocks/>
            </p:cNvCxnSpPr>
            <p:nvPr/>
          </p:nvCxnSpPr>
          <p:spPr>
            <a:xfrm>
              <a:off x="3374246" y="18011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3" name="Straight Connector 1192">
              <a:extLst>
                <a:ext uri="{FF2B5EF4-FFF2-40B4-BE49-F238E27FC236}">
                  <a16:creationId xmlns:a16="http://schemas.microsoft.com/office/drawing/2014/main" id="{73C47CBB-E6CD-9E85-9564-1F3A5F25D21D}"/>
                </a:ext>
              </a:extLst>
            </p:cNvPr>
            <p:cNvCxnSpPr>
              <a:cxnSpLocks/>
            </p:cNvCxnSpPr>
            <p:nvPr/>
          </p:nvCxnSpPr>
          <p:spPr>
            <a:xfrm>
              <a:off x="3452914" y="9534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4" name="Straight Connector 1193">
              <a:extLst>
                <a:ext uri="{FF2B5EF4-FFF2-40B4-BE49-F238E27FC236}">
                  <a16:creationId xmlns:a16="http://schemas.microsoft.com/office/drawing/2014/main" id="{018F9CB8-35DB-7AC7-2536-3C8C4FFBDCAE}"/>
                </a:ext>
              </a:extLst>
            </p:cNvPr>
            <p:cNvCxnSpPr>
              <a:cxnSpLocks/>
            </p:cNvCxnSpPr>
            <p:nvPr/>
          </p:nvCxnSpPr>
          <p:spPr>
            <a:xfrm>
              <a:off x="3377949" y="18011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5" name="Straight Connector 1194">
              <a:extLst>
                <a:ext uri="{FF2B5EF4-FFF2-40B4-BE49-F238E27FC236}">
                  <a16:creationId xmlns:a16="http://schemas.microsoft.com/office/drawing/2014/main" id="{080EAAA7-887A-623B-8C57-555EAE13D4DC}"/>
                </a:ext>
              </a:extLst>
            </p:cNvPr>
            <p:cNvCxnSpPr>
              <a:cxnSpLocks/>
            </p:cNvCxnSpPr>
            <p:nvPr/>
          </p:nvCxnSpPr>
          <p:spPr>
            <a:xfrm>
              <a:off x="3314802" y="2419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6" name="Straight Connector 1195">
              <a:extLst>
                <a:ext uri="{FF2B5EF4-FFF2-40B4-BE49-F238E27FC236}">
                  <a16:creationId xmlns:a16="http://schemas.microsoft.com/office/drawing/2014/main" id="{00445758-236B-DDD9-0EE7-FC1D5A6F32FD}"/>
                </a:ext>
              </a:extLst>
            </p:cNvPr>
            <p:cNvCxnSpPr>
              <a:cxnSpLocks/>
            </p:cNvCxnSpPr>
            <p:nvPr/>
          </p:nvCxnSpPr>
          <p:spPr>
            <a:xfrm rot="-180000">
              <a:off x="2909137" y="9857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7" name="Straight Connector 1196">
              <a:extLst>
                <a:ext uri="{FF2B5EF4-FFF2-40B4-BE49-F238E27FC236}">
                  <a16:creationId xmlns:a16="http://schemas.microsoft.com/office/drawing/2014/main" id="{C9C5A5AC-2CC1-88AE-0E27-DA71E3515D98}"/>
                </a:ext>
              </a:extLst>
            </p:cNvPr>
            <p:cNvCxnSpPr>
              <a:cxnSpLocks/>
            </p:cNvCxnSpPr>
            <p:nvPr/>
          </p:nvCxnSpPr>
          <p:spPr>
            <a:xfrm>
              <a:off x="3573860" y="9715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98" name="Rectangle 1197">
              <a:extLst>
                <a:ext uri="{FF2B5EF4-FFF2-40B4-BE49-F238E27FC236}">
                  <a16:creationId xmlns:a16="http://schemas.microsoft.com/office/drawing/2014/main" id="{E88A858C-13CA-204D-8215-8074000B0D0E}"/>
                </a:ext>
              </a:extLst>
            </p:cNvPr>
            <p:cNvSpPr/>
            <p:nvPr/>
          </p:nvSpPr>
          <p:spPr>
            <a:xfrm rot="10800000">
              <a:off x="3350185" y="25657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9" name="Rectangle 1198">
              <a:extLst>
                <a:ext uri="{FF2B5EF4-FFF2-40B4-BE49-F238E27FC236}">
                  <a16:creationId xmlns:a16="http://schemas.microsoft.com/office/drawing/2014/main" id="{9B58530E-FBB7-3BCF-E357-4AC32F0C11B9}"/>
                </a:ext>
              </a:extLst>
            </p:cNvPr>
            <p:cNvSpPr/>
            <p:nvPr/>
          </p:nvSpPr>
          <p:spPr>
            <a:xfrm rot="10800000">
              <a:off x="3421938" y="20966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0" name="Rectangle 1199">
              <a:extLst>
                <a:ext uri="{FF2B5EF4-FFF2-40B4-BE49-F238E27FC236}">
                  <a16:creationId xmlns:a16="http://schemas.microsoft.com/office/drawing/2014/main" id="{2CECBBCC-210E-DB23-E614-2022DEF83136}"/>
                </a:ext>
              </a:extLst>
            </p:cNvPr>
            <p:cNvSpPr/>
            <p:nvPr/>
          </p:nvSpPr>
          <p:spPr>
            <a:xfrm rot="10800000" flipV="1">
              <a:off x="3482124" y="16453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1" name="Oval 1200">
              <a:extLst>
                <a:ext uri="{FF2B5EF4-FFF2-40B4-BE49-F238E27FC236}">
                  <a16:creationId xmlns:a16="http://schemas.microsoft.com/office/drawing/2014/main" id="{F33361BD-F79D-0B0D-54C8-48B7799982BF}"/>
                </a:ext>
              </a:extLst>
            </p:cNvPr>
            <p:cNvSpPr/>
            <p:nvPr/>
          </p:nvSpPr>
          <p:spPr>
            <a:xfrm>
              <a:off x="3494823" y="11026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02" name="Straight Connector 1201">
              <a:extLst>
                <a:ext uri="{FF2B5EF4-FFF2-40B4-BE49-F238E27FC236}">
                  <a16:creationId xmlns:a16="http://schemas.microsoft.com/office/drawing/2014/main" id="{9A60DDB8-9D5A-5EC8-7430-A03AF5A999F4}"/>
                </a:ext>
              </a:extLst>
            </p:cNvPr>
            <p:cNvCxnSpPr>
              <a:cxnSpLocks/>
            </p:cNvCxnSpPr>
            <p:nvPr/>
          </p:nvCxnSpPr>
          <p:spPr>
            <a:xfrm>
              <a:off x="3574893" y="16913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3" name="Straight Connector 1202">
              <a:extLst>
                <a:ext uri="{FF2B5EF4-FFF2-40B4-BE49-F238E27FC236}">
                  <a16:creationId xmlns:a16="http://schemas.microsoft.com/office/drawing/2014/main" id="{2D6DA016-580B-6851-6EA7-28E9F5BA7C74}"/>
                </a:ext>
              </a:extLst>
            </p:cNvPr>
            <p:cNvCxnSpPr>
              <a:cxnSpLocks/>
            </p:cNvCxnSpPr>
            <p:nvPr/>
          </p:nvCxnSpPr>
          <p:spPr>
            <a:xfrm>
              <a:off x="3656736" y="16764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4" name="Straight Connector 1203">
              <a:extLst>
                <a:ext uri="{FF2B5EF4-FFF2-40B4-BE49-F238E27FC236}">
                  <a16:creationId xmlns:a16="http://schemas.microsoft.com/office/drawing/2014/main" id="{61F9E1E9-80A6-0B40-D9CD-F7C57C204E63}"/>
                </a:ext>
              </a:extLst>
            </p:cNvPr>
            <p:cNvCxnSpPr>
              <a:cxnSpLocks/>
            </p:cNvCxnSpPr>
            <p:nvPr/>
          </p:nvCxnSpPr>
          <p:spPr>
            <a:xfrm>
              <a:off x="3655862" y="23068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5" name="Straight Connector 1204">
              <a:extLst>
                <a:ext uri="{FF2B5EF4-FFF2-40B4-BE49-F238E27FC236}">
                  <a16:creationId xmlns:a16="http://schemas.microsoft.com/office/drawing/2014/main" id="{994A2E03-82A3-FC93-FAD7-845AA6829A2C}"/>
                </a:ext>
              </a:extLst>
            </p:cNvPr>
            <p:cNvCxnSpPr>
              <a:cxnSpLocks/>
            </p:cNvCxnSpPr>
            <p:nvPr/>
          </p:nvCxnSpPr>
          <p:spPr>
            <a:xfrm>
              <a:off x="3720421" y="22748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6" name="Straight Connector 1205">
              <a:extLst>
                <a:ext uri="{FF2B5EF4-FFF2-40B4-BE49-F238E27FC236}">
                  <a16:creationId xmlns:a16="http://schemas.microsoft.com/office/drawing/2014/main" id="{D2613C58-6D7F-EEB6-E203-AE9E6DC4A827}"/>
                </a:ext>
              </a:extLst>
            </p:cNvPr>
            <p:cNvCxnSpPr>
              <a:cxnSpLocks/>
            </p:cNvCxnSpPr>
            <p:nvPr/>
          </p:nvCxnSpPr>
          <p:spPr>
            <a:xfrm>
              <a:off x="3717950" y="30312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07" name="Rectangle 1206">
              <a:extLst>
                <a:ext uri="{FF2B5EF4-FFF2-40B4-BE49-F238E27FC236}">
                  <a16:creationId xmlns:a16="http://schemas.microsoft.com/office/drawing/2014/main" id="{9D0FA776-E00C-0D40-3E4E-579B693B968E}"/>
                </a:ext>
              </a:extLst>
            </p:cNvPr>
            <p:cNvSpPr/>
            <p:nvPr/>
          </p:nvSpPr>
          <p:spPr>
            <a:xfrm>
              <a:off x="3620034" y="11050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8" name="Rectangle 1207">
              <a:extLst>
                <a:ext uri="{FF2B5EF4-FFF2-40B4-BE49-F238E27FC236}">
                  <a16:creationId xmlns:a16="http://schemas.microsoft.com/office/drawing/2014/main" id="{5CAC6565-1770-8F38-7EAA-A703F99D3D71}"/>
                </a:ext>
              </a:extLst>
            </p:cNvPr>
            <p:cNvSpPr/>
            <p:nvPr/>
          </p:nvSpPr>
          <p:spPr>
            <a:xfrm rot="10800000">
              <a:off x="3699243" y="15573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9" name="Rectangle 1208">
              <a:extLst>
                <a:ext uri="{FF2B5EF4-FFF2-40B4-BE49-F238E27FC236}">
                  <a16:creationId xmlns:a16="http://schemas.microsoft.com/office/drawing/2014/main" id="{807E18A3-7486-1BAD-C48D-2C213B0F200A}"/>
                </a:ext>
              </a:extLst>
            </p:cNvPr>
            <p:cNvSpPr/>
            <p:nvPr/>
          </p:nvSpPr>
          <p:spPr>
            <a:xfrm rot="10800000" flipV="1">
              <a:off x="3753854" y="20107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10" name="Oval 1209">
              <a:extLst>
                <a:ext uri="{FF2B5EF4-FFF2-40B4-BE49-F238E27FC236}">
                  <a16:creationId xmlns:a16="http://schemas.microsoft.com/office/drawing/2014/main" id="{D16C0673-2491-1D14-FA2F-16548E213BD3}"/>
                </a:ext>
              </a:extLst>
            </p:cNvPr>
            <p:cNvSpPr/>
            <p:nvPr/>
          </p:nvSpPr>
          <p:spPr>
            <a:xfrm>
              <a:off x="3767596" y="25031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11" name="Straight Connector 1210">
              <a:extLst>
                <a:ext uri="{FF2B5EF4-FFF2-40B4-BE49-F238E27FC236}">
                  <a16:creationId xmlns:a16="http://schemas.microsoft.com/office/drawing/2014/main" id="{D45774AA-6B85-010A-CAAB-9FB583ED6ADA}"/>
                </a:ext>
              </a:extLst>
            </p:cNvPr>
            <p:cNvCxnSpPr>
              <a:cxnSpLocks/>
            </p:cNvCxnSpPr>
            <p:nvPr/>
          </p:nvCxnSpPr>
          <p:spPr>
            <a:xfrm>
              <a:off x="3852421" y="23853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2" name="Straight Connector 1211">
              <a:extLst>
                <a:ext uri="{FF2B5EF4-FFF2-40B4-BE49-F238E27FC236}">
                  <a16:creationId xmlns:a16="http://schemas.microsoft.com/office/drawing/2014/main" id="{FA556D60-6627-E856-393D-F13821ED69EB}"/>
                </a:ext>
              </a:extLst>
            </p:cNvPr>
            <p:cNvCxnSpPr>
              <a:cxnSpLocks/>
            </p:cNvCxnSpPr>
            <p:nvPr/>
          </p:nvCxnSpPr>
          <p:spPr>
            <a:xfrm>
              <a:off x="3913982" y="17630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3" name="Straight Connector 1212">
              <a:extLst>
                <a:ext uri="{FF2B5EF4-FFF2-40B4-BE49-F238E27FC236}">
                  <a16:creationId xmlns:a16="http://schemas.microsoft.com/office/drawing/2014/main" id="{D23716F1-E328-9A41-3248-01084987D297}"/>
                </a:ext>
              </a:extLst>
            </p:cNvPr>
            <p:cNvCxnSpPr>
              <a:cxnSpLocks/>
            </p:cNvCxnSpPr>
            <p:nvPr/>
          </p:nvCxnSpPr>
          <p:spPr>
            <a:xfrm>
              <a:off x="3992650" y="9153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4" name="Straight Connector 1213">
              <a:extLst>
                <a:ext uri="{FF2B5EF4-FFF2-40B4-BE49-F238E27FC236}">
                  <a16:creationId xmlns:a16="http://schemas.microsoft.com/office/drawing/2014/main" id="{AA1E6CFF-FF2A-F264-AEA8-7D05E3A26C5C}"/>
                </a:ext>
              </a:extLst>
            </p:cNvPr>
            <p:cNvCxnSpPr>
              <a:cxnSpLocks/>
            </p:cNvCxnSpPr>
            <p:nvPr/>
          </p:nvCxnSpPr>
          <p:spPr>
            <a:xfrm>
              <a:off x="3917685" y="17630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5" name="Straight Connector 1214">
              <a:extLst>
                <a:ext uri="{FF2B5EF4-FFF2-40B4-BE49-F238E27FC236}">
                  <a16:creationId xmlns:a16="http://schemas.microsoft.com/office/drawing/2014/main" id="{0DCA4772-4CE0-B379-B3E5-00F57397325A}"/>
                </a:ext>
              </a:extLst>
            </p:cNvPr>
            <p:cNvCxnSpPr>
              <a:cxnSpLocks/>
            </p:cNvCxnSpPr>
            <p:nvPr/>
          </p:nvCxnSpPr>
          <p:spPr>
            <a:xfrm>
              <a:off x="3854538" y="2381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6" name="Straight Connector 1215">
              <a:extLst>
                <a:ext uri="{FF2B5EF4-FFF2-40B4-BE49-F238E27FC236}">
                  <a16:creationId xmlns:a16="http://schemas.microsoft.com/office/drawing/2014/main" id="{E861B2A6-52CF-73E3-0EA5-72F3D60DBA96}"/>
                </a:ext>
              </a:extLst>
            </p:cNvPr>
            <p:cNvCxnSpPr>
              <a:cxnSpLocks/>
            </p:cNvCxnSpPr>
            <p:nvPr/>
          </p:nvCxnSpPr>
          <p:spPr>
            <a:xfrm rot="-180000">
              <a:off x="3448873" y="9476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7" name="Straight Connector 1216">
              <a:extLst>
                <a:ext uri="{FF2B5EF4-FFF2-40B4-BE49-F238E27FC236}">
                  <a16:creationId xmlns:a16="http://schemas.microsoft.com/office/drawing/2014/main" id="{E95FC17A-A1A4-CEF0-7422-AC28046EA38A}"/>
                </a:ext>
              </a:extLst>
            </p:cNvPr>
            <p:cNvCxnSpPr>
              <a:cxnSpLocks/>
            </p:cNvCxnSpPr>
            <p:nvPr/>
          </p:nvCxnSpPr>
          <p:spPr>
            <a:xfrm>
              <a:off x="4113596" y="9335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18" name="Rectangle 1217">
              <a:extLst>
                <a:ext uri="{FF2B5EF4-FFF2-40B4-BE49-F238E27FC236}">
                  <a16:creationId xmlns:a16="http://schemas.microsoft.com/office/drawing/2014/main" id="{CF02CC19-FA3C-8C91-F39A-99C395932469}"/>
                </a:ext>
              </a:extLst>
            </p:cNvPr>
            <p:cNvSpPr/>
            <p:nvPr/>
          </p:nvSpPr>
          <p:spPr>
            <a:xfrm rot="10800000">
              <a:off x="3889921" y="25277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19" name="Rectangle 1218">
              <a:extLst>
                <a:ext uri="{FF2B5EF4-FFF2-40B4-BE49-F238E27FC236}">
                  <a16:creationId xmlns:a16="http://schemas.microsoft.com/office/drawing/2014/main" id="{7E7F7C7A-3B9B-EBE9-F5BC-A10A43B22F92}"/>
                </a:ext>
              </a:extLst>
            </p:cNvPr>
            <p:cNvSpPr/>
            <p:nvPr/>
          </p:nvSpPr>
          <p:spPr>
            <a:xfrm rot="10800000">
              <a:off x="3961674" y="20585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0" name="Rectangle 1219">
              <a:extLst>
                <a:ext uri="{FF2B5EF4-FFF2-40B4-BE49-F238E27FC236}">
                  <a16:creationId xmlns:a16="http://schemas.microsoft.com/office/drawing/2014/main" id="{7DB285E8-3148-4490-FC36-C220124CD8AB}"/>
                </a:ext>
              </a:extLst>
            </p:cNvPr>
            <p:cNvSpPr/>
            <p:nvPr/>
          </p:nvSpPr>
          <p:spPr>
            <a:xfrm rot="10800000" flipV="1">
              <a:off x="4021860" y="16072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1" name="Oval 1220">
              <a:extLst>
                <a:ext uri="{FF2B5EF4-FFF2-40B4-BE49-F238E27FC236}">
                  <a16:creationId xmlns:a16="http://schemas.microsoft.com/office/drawing/2014/main" id="{6A6D67E7-C282-3304-695B-201714CC657A}"/>
                </a:ext>
              </a:extLst>
            </p:cNvPr>
            <p:cNvSpPr/>
            <p:nvPr/>
          </p:nvSpPr>
          <p:spPr>
            <a:xfrm>
              <a:off x="4034559" y="10646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22" name="Straight Connector 1221">
              <a:extLst>
                <a:ext uri="{FF2B5EF4-FFF2-40B4-BE49-F238E27FC236}">
                  <a16:creationId xmlns:a16="http://schemas.microsoft.com/office/drawing/2014/main" id="{3F736F15-159E-AD27-1414-B3AB021ADA35}"/>
                </a:ext>
              </a:extLst>
            </p:cNvPr>
            <p:cNvCxnSpPr>
              <a:cxnSpLocks/>
            </p:cNvCxnSpPr>
            <p:nvPr/>
          </p:nvCxnSpPr>
          <p:spPr>
            <a:xfrm>
              <a:off x="4114629" y="16533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3" name="Straight Connector 1222">
              <a:extLst>
                <a:ext uri="{FF2B5EF4-FFF2-40B4-BE49-F238E27FC236}">
                  <a16:creationId xmlns:a16="http://schemas.microsoft.com/office/drawing/2014/main" id="{2A4C3216-8217-31AF-6E3E-F0DC28AA869F}"/>
                </a:ext>
              </a:extLst>
            </p:cNvPr>
            <p:cNvCxnSpPr>
              <a:cxnSpLocks/>
            </p:cNvCxnSpPr>
            <p:nvPr/>
          </p:nvCxnSpPr>
          <p:spPr>
            <a:xfrm>
              <a:off x="4196472" y="16383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4" name="Straight Connector 1223">
              <a:extLst>
                <a:ext uri="{FF2B5EF4-FFF2-40B4-BE49-F238E27FC236}">
                  <a16:creationId xmlns:a16="http://schemas.microsoft.com/office/drawing/2014/main" id="{AB21D194-0539-23D9-C33A-F4115EA176E6}"/>
                </a:ext>
              </a:extLst>
            </p:cNvPr>
            <p:cNvCxnSpPr>
              <a:cxnSpLocks/>
            </p:cNvCxnSpPr>
            <p:nvPr/>
          </p:nvCxnSpPr>
          <p:spPr>
            <a:xfrm>
              <a:off x="4195598" y="22688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5" name="Straight Connector 1224">
              <a:extLst>
                <a:ext uri="{FF2B5EF4-FFF2-40B4-BE49-F238E27FC236}">
                  <a16:creationId xmlns:a16="http://schemas.microsoft.com/office/drawing/2014/main" id="{E7C515C0-D84E-F2E2-1468-8168301B102E}"/>
                </a:ext>
              </a:extLst>
            </p:cNvPr>
            <p:cNvCxnSpPr>
              <a:cxnSpLocks/>
            </p:cNvCxnSpPr>
            <p:nvPr/>
          </p:nvCxnSpPr>
          <p:spPr>
            <a:xfrm>
              <a:off x="4260157" y="22368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6" name="Straight Connector 1225">
              <a:extLst>
                <a:ext uri="{FF2B5EF4-FFF2-40B4-BE49-F238E27FC236}">
                  <a16:creationId xmlns:a16="http://schemas.microsoft.com/office/drawing/2014/main" id="{FECD94C9-0F35-7967-C40D-00E9F869B9D9}"/>
                </a:ext>
              </a:extLst>
            </p:cNvPr>
            <p:cNvCxnSpPr>
              <a:cxnSpLocks/>
            </p:cNvCxnSpPr>
            <p:nvPr/>
          </p:nvCxnSpPr>
          <p:spPr>
            <a:xfrm>
              <a:off x="4257686" y="29931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27" name="Rectangle 1226">
              <a:extLst>
                <a:ext uri="{FF2B5EF4-FFF2-40B4-BE49-F238E27FC236}">
                  <a16:creationId xmlns:a16="http://schemas.microsoft.com/office/drawing/2014/main" id="{7007444B-8A32-1CEB-0033-DF3295E674F8}"/>
                </a:ext>
              </a:extLst>
            </p:cNvPr>
            <p:cNvSpPr/>
            <p:nvPr/>
          </p:nvSpPr>
          <p:spPr>
            <a:xfrm>
              <a:off x="4159770" y="10670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8" name="Rectangle 1227">
              <a:extLst>
                <a:ext uri="{FF2B5EF4-FFF2-40B4-BE49-F238E27FC236}">
                  <a16:creationId xmlns:a16="http://schemas.microsoft.com/office/drawing/2014/main" id="{9CED55DA-1034-9E5B-C4A7-7EE35E284812}"/>
                </a:ext>
              </a:extLst>
            </p:cNvPr>
            <p:cNvSpPr/>
            <p:nvPr/>
          </p:nvSpPr>
          <p:spPr>
            <a:xfrm rot="10800000">
              <a:off x="4238979" y="15192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9" name="Rectangle 1228">
              <a:extLst>
                <a:ext uri="{FF2B5EF4-FFF2-40B4-BE49-F238E27FC236}">
                  <a16:creationId xmlns:a16="http://schemas.microsoft.com/office/drawing/2014/main" id="{0A904EA5-049F-CE38-E9DB-EF35BDCBC390}"/>
                </a:ext>
              </a:extLst>
            </p:cNvPr>
            <p:cNvSpPr/>
            <p:nvPr/>
          </p:nvSpPr>
          <p:spPr>
            <a:xfrm rot="10800000" flipV="1">
              <a:off x="4293590" y="19726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0" name="Oval 1229">
              <a:extLst>
                <a:ext uri="{FF2B5EF4-FFF2-40B4-BE49-F238E27FC236}">
                  <a16:creationId xmlns:a16="http://schemas.microsoft.com/office/drawing/2014/main" id="{4C64C4D7-A496-238E-ACA4-75F3B204EE42}"/>
                </a:ext>
              </a:extLst>
            </p:cNvPr>
            <p:cNvSpPr/>
            <p:nvPr/>
          </p:nvSpPr>
          <p:spPr>
            <a:xfrm>
              <a:off x="4307332" y="24651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31" name="Straight Connector 1230">
              <a:extLst>
                <a:ext uri="{FF2B5EF4-FFF2-40B4-BE49-F238E27FC236}">
                  <a16:creationId xmlns:a16="http://schemas.microsoft.com/office/drawing/2014/main" id="{86B62281-FD1B-4D87-0DC9-9CD5F1C9C09D}"/>
                </a:ext>
              </a:extLst>
            </p:cNvPr>
            <p:cNvCxnSpPr>
              <a:cxnSpLocks/>
            </p:cNvCxnSpPr>
            <p:nvPr/>
          </p:nvCxnSpPr>
          <p:spPr>
            <a:xfrm>
              <a:off x="4392157" y="23473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2" name="Straight Connector 1231">
              <a:extLst>
                <a:ext uri="{FF2B5EF4-FFF2-40B4-BE49-F238E27FC236}">
                  <a16:creationId xmlns:a16="http://schemas.microsoft.com/office/drawing/2014/main" id="{B39349FD-A530-AC8C-3433-B2D29A34F34A}"/>
                </a:ext>
              </a:extLst>
            </p:cNvPr>
            <p:cNvCxnSpPr>
              <a:cxnSpLocks/>
            </p:cNvCxnSpPr>
            <p:nvPr/>
          </p:nvCxnSpPr>
          <p:spPr>
            <a:xfrm>
              <a:off x="4453718" y="17250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3" name="Straight Connector 1232">
              <a:extLst>
                <a:ext uri="{FF2B5EF4-FFF2-40B4-BE49-F238E27FC236}">
                  <a16:creationId xmlns:a16="http://schemas.microsoft.com/office/drawing/2014/main" id="{2E0E8951-9CEA-5B16-9763-513742800995}"/>
                </a:ext>
              </a:extLst>
            </p:cNvPr>
            <p:cNvCxnSpPr>
              <a:cxnSpLocks/>
            </p:cNvCxnSpPr>
            <p:nvPr/>
          </p:nvCxnSpPr>
          <p:spPr>
            <a:xfrm>
              <a:off x="4532386" y="8773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4" name="Straight Connector 1233">
              <a:extLst>
                <a:ext uri="{FF2B5EF4-FFF2-40B4-BE49-F238E27FC236}">
                  <a16:creationId xmlns:a16="http://schemas.microsoft.com/office/drawing/2014/main" id="{8E073245-09D0-D88F-45FA-ACC739003E47}"/>
                </a:ext>
              </a:extLst>
            </p:cNvPr>
            <p:cNvCxnSpPr>
              <a:cxnSpLocks/>
            </p:cNvCxnSpPr>
            <p:nvPr/>
          </p:nvCxnSpPr>
          <p:spPr>
            <a:xfrm>
              <a:off x="4457421" y="17250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5" name="Straight Connector 1234">
              <a:extLst>
                <a:ext uri="{FF2B5EF4-FFF2-40B4-BE49-F238E27FC236}">
                  <a16:creationId xmlns:a16="http://schemas.microsoft.com/office/drawing/2014/main" id="{D2D9B1AF-B9EC-3FE2-5512-87E9E654DBEB}"/>
                </a:ext>
              </a:extLst>
            </p:cNvPr>
            <p:cNvCxnSpPr>
              <a:cxnSpLocks/>
            </p:cNvCxnSpPr>
            <p:nvPr/>
          </p:nvCxnSpPr>
          <p:spPr>
            <a:xfrm>
              <a:off x="4394274" y="2343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6" name="Straight Connector 1235">
              <a:extLst>
                <a:ext uri="{FF2B5EF4-FFF2-40B4-BE49-F238E27FC236}">
                  <a16:creationId xmlns:a16="http://schemas.microsoft.com/office/drawing/2014/main" id="{19A99A5F-6C4F-0E6E-EC90-0D176F2646F4}"/>
                </a:ext>
              </a:extLst>
            </p:cNvPr>
            <p:cNvCxnSpPr>
              <a:cxnSpLocks/>
            </p:cNvCxnSpPr>
            <p:nvPr/>
          </p:nvCxnSpPr>
          <p:spPr>
            <a:xfrm rot="-180000">
              <a:off x="3988609" y="9096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7" name="Straight Connector 1236">
              <a:extLst>
                <a:ext uri="{FF2B5EF4-FFF2-40B4-BE49-F238E27FC236}">
                  <a16:creationId xmlns:a16="http://schemas.microsoft.com/office/drawing/2014/main" id="{B38EBD54-5B22-4D3F-4D65-01C140AB23AC}"/>
                </a:ext>
              </a:extLst>
            </p:cNvPr>
            <p:cNvCxnSpPr>
              <a:cxnSpLocks/>
            </p:cNvCxnSpPr>
            <p:nvPr/>
          </p:nvCxnSpPr>
          <p:spPr>
            <a:xfrm>
              <a:off x="4653332" y="8954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38" name="Rectangle 1237">
              <a:extLst>
                <a:ext uri="{FF2B5EF4-FFF2-40B4-BE49-F238E27FC236}">
                  <a16:creationId xmlns:a16="http://schemas.microsoft.com/office/drawing/2014/main" id="{B3755CB7-D7BE-8577-1D05-D5C1DC7B430B}"/>
                </a:ext>
              </a:extLst>
            </p:cNvPr>
            <p:cNvSpPr/>
            <p:nvPr/>
          </p:nvSpPr>
          <p:spPr>
            <a:xfrm rot="10800000">
              <a:off x="4429657" y="24896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9" name="Rectangle 1238">
              <a:extLst>
                <a:ext uri="{FF2B5EF4-FFF2-40B4-BE49-F238E27FC236}">
                  <a16:creationId xmlns:a16="http://schemas.microsoft.com/office/drawing/2014/main" id="{D4BE11BF-8466-F5A1-E5BD-7F2C0DE3AA57}"/>
                </a:ext>
              </a:extLst>
            </p:cNvPr>
            <p:cNvSpPr/>
            <p:nvPr/>
          </p:nvSpPr>
          <p:spPr>
            <a:xfrm rot="10800000">
              <a:off x="4501410" y="20205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0" name="Rectangle 1239">
              <a:extLst>
                <a:ext uri="{FF2B5EF4-FFF2-40B4-BE49-F238E27FC236}">
                  <a16:creationId xmlns:a16="http://schemas.microsoft.com/office/drawing/2014/main" id="{1E24B2F4-1055-5BED-26E4-B7CC7545A05F}"/>
                </a:ext>
              </a:extLst>
            </p:cNvPr>
            <p:cNvSpPr/>
            <p:nvPr/>
          </p:nvSpPr>
          <p:spPr>
            <a:xfrm rot="10800000" flipV="1">
              <a:off x="4561596" y="15692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1" name="Oval 1240">
              <a:extLst>
                <a:ext uri="{FF2B5EF4-FFF2-40B4-BE49-F238E27FC236}">
                  <a16:creationId xmlns:a16="http://schemas.microsoft.com/office/drawing/2014/main" id="{E3BA871C-729B-5AC1-A6E4-D26369746D5F}"/>
                </a:ext>
              </a:extLst>
            </p:cNvPr>
            <p:cNvSpPr/>
            <p:nvPr/>
          </p:nvSpPr>
          <p:spPr>
            <a:xfrm>
              <a:off x="4574295" y="10265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42" name="Straight Connector 1241">
              <a:extLst>
                <a:ext uri="{FF2B5EF4-FFF2-40B4-BE49-F238E27FC236}">
                  <a16:creationId xmlns:a16="http://schemas.microsoft.com/office/drawing/2014/main" id="{76553BB3-15DB-B061-5C13-9BEE62AAE4A7}"/>
                </a:ext>
              </a:extLst>
            </p:cNvPr>
            <p:cNvCxnSpPr>
              <a:cxnSpLocks/>
            </p:cNvCxnSpPr>
            <p:nvPr/>
          </p:nvCxnSpPr>
          <p:spPr>
            <a:xfrm>
              <a:off x="4654365" y="16152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3" name="Straight Connector 1242">
              <a:extLst>
                <a:ext uri="{FF2B5EF4-FFF2-40B4-BE49-F238E27FC236}">
                  <a16:creationId xmlns:a16="http://schemas.microsoft.com/office/drawing/2014/main" id="{52048155-0341-13BF-44E9-846EE8B41A5B}"/>
                </a:ext>
              </a:extLst>
            </p:cNvPr>
            <p:cNvCxnSpPr>
              <a:cxnSpLocks/>
            </p:cNvCxnSpPr>
            <p:nvPr/>
          </p:nvCxnSpPr>
          <p:spPr>
            <a:xfrm>
              <a:off x="4736208" y="1600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4" name="Straight Connector 1243">
              <a:extLst>
                <a:ext uri="{FF2B5EF4-FFF2-40B4-BE49-F238E27FC236}">
                  <a16:creationId xmlns:a16="http://schemas.microsoft.com/office/drawing/2014/main" id="{72975DDC-D5DB-7455-8EDD-6EC740AEB2C9}"/>
                </a:ext>
              </a:extLst>
            </p:cNvPr>
            <p:cNvCxnSpPr>
              <a:cxnSpLocks/>
            </p:cNvCxnSpPr>
            <p:nvPr/>
          </p:nvCxnSpPr>
          <p:spPr>
            <a:xfrm>
              <a:off x="4735334" y="22307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5" name="Straight Connector 1244">
              <a:extLst>
                <a:ext uri="{FF2B5EF4-FFF2-40B4-BE49-F238E27FC236}">
                  <a16:creationId xmlns:a16="http://schemas.microsoft.com/office/drawing/2014/main" id="{3132B93D-02D8-4F83-3050-3BBE923203C0}"/>
                </a:ext>
              </a:extLst>
            </p:cNvPr>
            <p:cNvCxnSpPr>
              <a:cxnSpLocks/>
            </p:cNvCxnSpPr>
            <p:nvPr/>
          </p:nvCxnSpPr>
          <p:spPr>
            <a:xfrm>
              <a:off x="4799893" y="21987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6" name="Straight Connector 1245">
              <a:extLst>
                <a:ext uri="{FF2B5EF4-FFF2-40B4-BE49-F238E27FC236}">
                  <a16:creationId xmlns:a16="http://schemas.microsoft.com/office/drawing/2014/main" id="{E5734F2A-EA7D-2FEE-DD22-FB7C9A641385}"/>
                </a:ext>
              </a:extLst>
            </p:cNvPr>
            <p:cNvCxnSpPr>
              <a:cxnSpLocks/>
            </p:cNvCxnSpPr>
            <p:nvPr/>
          </p:nvCxnSpPr>
          <p:spPr>
            <a:xfrm>
              <a:off x="4797422" y="29551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47" name="Rectangle 1246">
              <a:extLst>
                <a:ext uri="{FF2B5EF4-FFF2-40B4-BE49-F238E27FC236}">
                  <a16:creationId xmlns:a16="http://schemas.microsoft.com/office/drawing/2014/main" id="{482EE044-BD9E-FAE3-3DEE-DF6D76CB550E}"/>
                </a:ext>
              </a:extLst>
            </p:cNvPr>
            <p:cNvSpPr/>
            <p:nvPr/>
          </p:nvSpPr>
          <p:spPr>
            <a:xfrm>
              <a:off x="4699506" y="10289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8" name="Rectangle 1247">
              <a:extLst>
                <a:ext uri="{FF2B5EF4-FFF2-40B4-BE49-F238E27FC236}">
                  <a16:creationId xmlns:a16="http://schemas.microsoft.com/office/drawing/2014/main" id="{F9DF4A4E-10FF-19E0-9A37-C0276F98A12C}"/>
                </a:ext>
              </a:extLst>
            </p:cNvPr>
            <p:cNvSpPr/>
            <p:nvPr/>
          </p:nvSpPr>
          <p:spPr>
            <a:xfrm rot="10800000">
              <a:off x="4778715" y="14812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9" name="Rectangle 1248">
              <a:extLst>
                <a:ext uri="{FF2B5EF4-FFF2-40B4-BE49-F238E27FC236}">
                  <a16:creationId xmlns:a16="http://schemas.microsoft.com/office/drawing/2014/main" id="{0AB27DCE-90E8-6B09-06D6-EFB3DA465951}"/>
                </a:ext>
              </a:extLst>
            </p:cNvPr>
            <p:cNvSpPr/>
            <p:nvPr/>
          </p:nvSpPr>
          <p:spPr>
            <a:xfrm rot="10800000" flipV="1">
              <a:off x="4833326" y="19346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0" name="Oval 1249">
              <a:extLst>
                <a:ext uri="{FF2B5EF4-FFF2-40B4-BE49-F238E27FC236}">
                  <a16:creationId xmlns:a16="http://schemas.microsoft.com/office/drawing/2014/main" id="{7ACA1F58-0BCC-9588-FEBF-1CF4E832483E}"/>
                </a:ext>
              </a:extLst>
            </p:cNvPr>
            <p:cNvSpPr/>
            <p:nvPr/>
          </p:nvSpPr>
          <p:spPr>
            <a:xfrm>
              <a:off x="4847068" y="24270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51" name="Straight Connector 1250">
              <a:extLst>
                <a:ext uri="{FF2B5EF4-FFF2-40B4-BE49-F238E27FC236}">
                  <a16:creationId xmlns:a16="http://schemas.microsoft.com/office/drawing/2014/main" id="{2C4601D0-0699-5AF1-D1BF-E9A1B770B7DB}"/>
                </a:ext>
              </a:extLst>
            </p:cNvPr>
            <p:cNvCxnSpPr>
              <a:cxnSpLocks/>
            </p:cNvCxnSpPr>
            <p:nvPr/>
          </p:nvCxnSpPr>
          <p:spPr>
            <a:xfrm>
              <a:off x="4931893" y="23092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2" name="Straight Connector 1251">
              <a:extLst>
                <a:ext uri="{FF2B5EF4-FFF2-40B4-BE49-F238E27FC236}">
                  <a16:creationId xmlns:a16="http://schemas.microsoft.com/office/drawing/2014/main" id="{C5FB06D8-2246-A39F-66A0-2ED576F395A1}"/>
                </a:ext>
              </a:extLst>
            </p:cNvPr>
            <p:cNvCxnSpPr>
              <a:cxnSpLocks/>
            </p:cNvCxnSpPr>
            <p:nvPr/>
          </p:nvCxnSpPr>
          <p:spPr>
            <a:xfrm>
              <a:off x="4993454" y="16869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3" name="Straight Connector 1252">
              <a:extLst>
                <a:ext uri="{FF2B5EF4-FFF2-40B4-BE49-F238E27FC236}">
                  <a16:creationId xmlns:a16="http://schemas.microsoft.com/office/drawing/2014/main" id="{A8144925-1371-43E7-E19D-77985E8CFD56}"/>
                </a:ext>
              </a:extLst>
            </p:cNvPr>
            <p:cNvCxnSpPr>
              <a:cxnSpLocks/>
            </p:cNvCxnSpPr>
            <p:nvPr/>
          </p:nvCxnSpPr>
          <p:spPr>
            <a:xfrm>
              <a:off x="5072122" y="8710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4" name="Straight Connector 1253">
              <a:extLst>
                <a:ext uri="{FF2B5EF4-FFF2-40B4-BE49-F238E27FC236}">
                  <a16:creationId xmlns:a16="http://schemas.microsoft.com/office/drawing/2014/main" id="{DDF1A0F6-E414-4D23-9EDC-53A483103A6D}"/>
                </a:ext>
              </a:extLst>
            </p:cNvPr>
            <p:cNvCxnSpPr>
              <a:cxnSpLocks/>
            </p:cNvCxnSpPr>
            <p:nvPr/>
          </p:nvCxnSpPr>
          <p:spPr>
            <a:xfrm>
              <a:off x="4997157" y="16869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5" name="Straight Connector 1254">
              <a:extLst>
                <a:ext uri="{FF2B5EF4-FFF2-40B4-BE49-F238E27FC236}">
                  <a16:creationId xmlns:a16="http://schemas.microsoft.com/office/drawing/2014/main" id="{EFA18971-3C2D-5127-788E-BACEF882722E}"/>
                </a:ext>
              </a:extLst>
            </p:cNvPr>
            <p:cNvCxnSpPr>
              <a:cxnSpLocks/>
            </p:cNvCxnSpPr>
            <p:nvPr/>
          </p:nvCxnSpPr>
          <p:spPr>
            <a:xfrm>
              <a:off x="4934010" y="23051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6" name="Straight Connector 1255">
              <a:extLst>
                <a:ext uri="{FF2B5EF4-FFF2-40B4-BE49-F238E27FC236}">
                  <a16:creationId xmlns:a16="http://schemas.microsoft.com/office/drawing/2014/main" id="{7E6A9A56-D519-5EB0-452A-7BB67812DDD9}"/>
                </a:ext>
              </a:extLst>
            </p:cNvPr>
            <p:cNvCxnSpPr>
              <a:cxnSpLocks/>
            </p:cNvCxnSpPr>
            <p:nvPr/>
          </p:nvCxnSpPr>
          <p:spPr>
            <a:xfrm rot="-180000">
              <a:off x="4528345" y="8715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7" name="Straight Connector 1256">
              <a:extLst>
                <a:ext uri="{FF2B5EF4-FFF2-40B4-BE49-F238E27FC236}">
                  <a16:creationId xmlns:a16="http://schemas.microsoft.com/office/drawing/2014/main" id="{5FDCA66B-CE88-0E6B-B989-26D4EC936EFB}"/>
                </a:ext>
              </a:extLst>
            </p:cNvPr>
            <p:cNvCxnSpPr>
              <a:cxnSpLocks/>
            </p:cNvCxnSpPr>
            <p:nvPr/>
          </p:nvCxnSpPr>
          <p:spPr>
            <a:xfrm>
              <a:off x="5193068" y="9209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58" name="Rectangle 1257">
              <a:extLst>
                <a:ext uri="{FF2B5EF4-FFF2-40B4-BE49-F238E27FC236}">
                  <a16:creationId xmlns:a16="http://schemas.microsoft.com/office/drawing/2014/main" id="{A9D07B0E-6A6B-A87E-BF7A-623107B0CCD0}"/>
                </a:ext>
              </a:extLst>
            </p:cNvPr>
            <p:cNvSpPr/>
            <p:nvPr/>
          </p:nvSpPr>
          <p:spPr>
            <a:xfrm rot="10800000">
              <a:off x="4969393" y="25151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9" name="Rectangle 1258">
              <a:extLst>
                <a:ext uri="{FF2B5EF4-FFF2-40B4-BE49-F238E27FC236}">
                  <a16:creationId xmlns:a16="http://schemas.microsoft.com/office/drawing/2014/main" id="{ADC523F6-E2BB-F8F5-26BB-10EFE8C8D125}"/>
                </a:ext>
              </a:extLst>
            </p:cNvPr>
            <p:cNvSpPr/>
            <p:nvPr/>
          </p:nvSpPr>
          <p:spPr>
            <a:xfrm rot="10800000">
              <a:off x="5041146" y="20459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0" name="Rectangle 1259">
              <a:extLst>
                <a:ext uri="{FF2B5EF4-FFF2-40B4-BE49-F238E27FC236}">
                  <a16:creationId xmlns:a16="http://schemas.microsoft.com/office/drawing/2014/main" id="{47D4936F-CBC7-2A55-39AD-342D04E7CF0A}"/>
                </a:ext>
              </a:extLst>
            </p:cNvPr>
            <p:cNvSpPr/>
            <p:nvPr/>
          </p:nvSpPr>
          <p:spPr>
            <a:xfrm rot="10800000" flipV="1">
              <a:off x="5101332" y="15946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1" name="Oval 1260">
              <a:extLst>
                <a:ext uri="{FF2B5EF4-FFF2-40B4-BE49-F238E27FC236}">
                  <a16:creationId xmlns:a16="http://schemas.microsoft.com/office/drawing/2014/main" id="{50E280F3-A1E9-7C21-62EF-4E6672C19A61}"/>
                </a:ext>
              </a:extLst>
            </p:cNvPr>
            <p:cNvSpPr/>
            <p:nvPr/>
          </p:nvSpPr>
          <p:spPr>
            <a:xfrm>
              <a:off x="5114031" y="10520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62" name="Straight Connector 1261">
              <a:extLst>
                <a:ext uri="{FF2B5EF4-FFF2-40B4-BE49-F238E27FC236}">
                  <a16:creationId xmlns:a16="http://schemas.microsoft.com/office/drawing/2014/main" id="{F8F28F42-1A03-5977-C40C-E52C8F4CC56F}"/>
                </a:ext>
              </a:extLst>
            </p:cNvPr>
            <p:cNvCxnSpPr>
              <a:cxnSpLocks/>
            </p:cNvCxnSpPr>
            <p:nvPr/>
          </p:nvCxnSpPr>
          <p:spPr>
            <a:xfrm>
              <a:off x="5194101" y="16407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3" name="Straight Connector 1262">
              <a:extLst>
                <a:ext uri="{FF2B5EF4-FFF2-40B4-BE49-F238E27FC236}">
                  <a16:creationId xmlns:a16="http://schemas.microsoft.com/office/drawing/2014/main" id="{7653679B-8AA0-A9BC-BF7A-FD986C657888}"/>
                </a:ext>
              </a:extLst>
            </p:cNvPr>
            <p:cNvCxnSpPr>
              <a:cxnSpLocks/>
            </p:cNvCxnSpPr>
            <p:nvPr/>
          </p:nvCxnSpPr>
          <p:spPr>
            <a:xfrm>
              <a:off x="5275944" y="16257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4" name="Straight Connector 1263">
              <a:extLst>
                <a:ext uri="{FF2B5EF4-FFF2-40B4-BE49-F238E27FC236}">
                  <a16:creationId xmlns:a16="http://schemas.microsoft.com/office/drawing/2014/main" id="{A07E82F7-EC1A-5C9D-C858-D3FA5A44E695}"/>
                </a:ext>
              </a:extLst>
            </p:cNvPr>
            <p:cNvCxnSpPr>
              <a:cxnSpLocks/>
            </p:cNvCxnSpPr>
            <p:nvPr/>
          </p:nvCxnSpPr>
          <p:spPr>
            <a:xfrm>
              <a:off x="5275070" y="22562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5" name="Straight Connector 1264">
              <a:extLst>
                <a:ext uri="{FF2B5EF4-FFF2-40B4-BE49-F238E27FC236}">
                  <a16:creationId xmlns:a16="http://schemas.microsoft.com/office/drawing/2014/main" id="{8CCE126C-445C-8443-9C6B-02318AFF2218}"/>
                </a:ext>
              </a:extLst>
            </p:cNvPr>
            <p:cNvCxnSpPr>
              <a:cxnSpLocks/>
            </p:cNvCxnSpPr>
            <p:nvPr/>
          </p:nvCxnSpPr>
          <p:spPr>
            <a:xfrm>
              <a:off x="5339629" y="22242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6" name="Straight Connector 1265">
              <a:extLst>
                <a:ext uri="{FF2B5EF4-FFF2-40B4-BE49-F238E27FC236}">
                  <a16:creationId xmlns:a16="http://schemas.microsoft.com/office/drawing/2014/main" id="{B424C18E-A8DB-2573-3E0A-292C5DA72AAB}"/>
                </a:ext>
              </a:extLst>
            </p:cNvPr>
            <p:cNvCxnSpPr>
              <a:cxnSpLocks/>
            </p:cNvCxnSpPr>
            <p:nvPr/>
          </p:nvCxnSpPr>
          <p:spPr>
            <a:xfrm>
              <a:off x="5337158" y="29805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67" name="Rectangle 1266">
              <a:extLst>
                <a:ext uri="{FF2B5EF4-FFF2-40B4-BE49-F238E27FC236}">
                  <a16:creationId xmlns:a16="http://schemas.microsoft.com/office/drawing/2014/main" id="{2A57DAF0-EB31-2018-3750-06467ADE3090}"/>
                </a:ext>
              </a:extLst>
            </p:cNvPr>
            <p:cNvSpPr/>
            <p:nvPr/>
          </p:nvSpPr>
          <p:spPr>
            <a:xfrm>
              <a:off x="5239242" y="10544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8" name="Rectangle 1267">
              <a:extLst>
                <a:ext uri="{FF2B5EF4-FFF2-40B4-BE49-F238E27FC236}">
                  <a16:creationId xmlns:a16="http://schemas.microsoft.com/office/drawing/2014/main" id="{23AF988C-79E6-7658-C94F-DF90F017B538}"/>
                </a:ext>
              </a:extLst>
            </p:cNvPr>
            <p:cNvSpPr/>
            <p:nvPr/>
          </p:nvSpPr>
          <p:spPr>
            <a:xfrm rot="10800000">
              <a:off x="5318451" y="15066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9" name="Rectangle 1268">
              <a:extLst>
                <a:ext uri="{FF2B5EF4-FFF2-40B4-BE49-F238E27FC236}">
                  <a16:creationId xmlns:a16="http://schemas.microsoft.com/office/drawing/2014/main" id="{D9E757D1-B51F-8D85-E41E-C8D8460D28E3}"/>
                </a:ext>
              </a:extLst>
            </p:cNvPr>
            <p:cNvSpPr/>
            <p:nvPr/>
          </p:nvSpPr>
          <p:spPr>
            <a:xfrm rot="10800000" flipV="1">
              <a:off x="5373062" y="19600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70" name="Oval 1269">
              <a:extLst>
                <a:ext uri="{FF2B5EF4-FFF2-40B4-BE49-F238E27FC236}">
                  <a16:creationId xmlns:a16="http://schemas.microsoft.com/office/drawing/2014/main" id="{94371034-906F-7D25-E507-E29B625822E3}"/>
                </a:ext>
              </a:extLst>
            </p:cNvPr>
            <p:cNvSpPr/>
            <p:nvPr/>
          </p:nvSpPr>
          <p:spPr>
            <a:xfrm>
              <a:off x="5386804" y="24525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71" name="Straight Connector 1270">
              <a:extLst>
                <a:ext uri="{FF2B5EF4-FFF2-40B4-BE49-F238E27FC236}">
                  <a16:creationId xmlns:a16="http://schemas.microsoft.com/office/drawing/2014/main" id="{D6E606E0-FC24-BEF5-7B06-AE2EF16A867D}"/>
                </a:ext>
              </a:extLst>
            </p:cNvPr>
            <p:cNvCxnSpPr>
              <a:cxnSpLocks/>
            </p:cNvCxnSpPr>
            <p:nvPr/>
          </p:nvCxnSpPr>
          <p:spPr>
            <a:xfrm>
              <a:off x="5471629" y="23347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2" name="Straight Connector 1271">
              <a:extLst>
                <a:ext uri="{FF2B5EF4-FFF2-40B4-BE49-F238E27FC236}">
                  <a16:creationId xmlns:a16="http://schemas.microsoft.com/office/drawing/2014/main" id="{ED43E056-EC4F-E17D-B11D-CAB04D2610F9}"/>
                </a:ext>
              </a:extLst>
            </p:cNvPr>
            <p:cNvCxnSpPr>
              <a:cxnSpLocks/>
            </p:cNvCxnSpPr>
            <p:nvPr/>
          </p:nvCxnSpPr>
          <p:spPr>
            <a:xfrm>
              <a:off x="5533190" y="17124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3" name="Straight Connector 1272">
              <a:extLst>
                <a:ext uri="{FF2B5EF4-FFF2-40B4-BE49-F238E27FC236}">
                  <a16:creationId xmlns:a16="http://schemas.microsoft.com/office/drawing/2014/main" id="{E9D32F6C-0FA6-DA1A-E52A-545E9B661F2F}"/>
                </a:ext>
              </a:extLst>
            </p:cNvPr>
            <p:cNvCxnSpPr>
              <a:cxnSpLocks/>
            </p:cNvCxnSpPr>
            <p:nvPr/>
          </p:nvCxnSpPr>
          <p:spPr>
            <a:xfrm>
              <a:off x="5611858" y="8964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4" name="Straight Connector 1273">
              <a:extLst>
                <a:ext uri="{FF2B5EF4-FFF2-40B4-BE49-F238E27FC236}">
                  <a16:creationId xmlns:a16="http://schemas.microsoft.com/office/drawing/2014/main" id="{B5A716B3-DED7-09A5-0DC9-B995D239F0BE}"/>
                </a:ext>
              </a:extLst>
            </p:cNvPr>
            <p:cNvCxnSpPr>
              <a:cxnSpLocks/>
            </p:cNvCxnSpPr>
            <p:nvPr/>
          </p:nvCxnSpPr>
          <p:spPr>
            <a:xfrm>
              <a:off x="5536893" y="17124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5" name="Straight Connector 1274">
              <a:extLst>
                <a:ext uri="{FF2B5EF4-FFF2-40B4-BE49-F238E27FC236}">
                  <a16:creationId xmlns:a16="http://schemas.microsoft.com/office/drawing/2014/main" id="{7B66898F-F567-7EC0-3822-9D7F623F079A}"/>
                </a:ext>
              </a:extLst>
            </p:cNvPr>
            <p:cNvCxnSpPr>
              <a:cxnSpLocks/>
            </p:cNvCxnSpPr>
            <p:nvPr/>
          </p:nvCxnSpPr>
          <p:spPr>
            <a:xfrm>
              <a:off x="5473746" y="23306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6" name="Straight Connector 1275">
              <a:extLst>
                <a:ext uri="{FF2B5EF4-FFF2-40B4-BE49-F238E27FC236}">
                  <a16:creationId xmlns:a16="http://schemas.microsoft.com/office/drawing/2014/main" id="{FA356AAB-F1C0-BC6D-6E5F-8A5C8FE5FE01}"/>
                </a:ext>
              </a:extLst>
            </p:cNvPr>
            <p:cNvCxnSpPr>
              <a:cxnSpLocks/>
            </p:cNvCxnSpPr>
            <p:nvPr/>
          </p:nvCxnSpPr>
          <p:spPr>
            <a:xfrm rot="-180000">
              <a:off x="5068081" y="8970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97" name="Straight Connector 1296">
              <a:extLst>
                <a:ext uri="{FF2B5EF4-FFF2-40B4-BE49-F238E27FC236}">
                  <a16:creationId xmlns:a16="http://schemas.microsoft.com/office/drawing/2014/main" id="{7FD61916-C0ED-F7E4-B540-E5462831FB6F}"/>
                </a:ext>
              </a:extLst>
            </p:cNvPr>
            <p:cNvCxnSpPr>
              <a:cxnSpLocks/>
            </p:cNvCxnSpPr>
            <p:nvPr/>
          </p:nvCxnSpPr>
          <p:spPr>
            <a:xfrm>
              <a:off x="5738281" y="9404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98" name="Rectangle 1297">
              <a:extLst>
                <a:ext uri="{FF2B5EF4-FFF2-40B4-BE49-F238E27FC236}">
                  <a16:creationId xmlns:a16="http://schemas.microsoft.com/office/drawing/2014/main" id="{D90FB420-C229-BD46-7707-66B2F7F1D326}"/>
                </a:ext>
              </a:extLst>
            </p:cNvPr>
            <p:cNvSpPr/>
            <p:nvPr/>
          </p:nvSpPr>
          <p:spPr>
            <a:xfrm rot="10800000">
              <a:off x="5514606" y="25346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9" name="Rectangle 1298">
              <a:extLst>
                <a:ext uri="{FF2B5EF4-FFF2-40B4-BE49-F238E27FC236}">
                  <a16:creationId xmlns:a16="http://schemas.microsoft.com/office/drawing/2014/main" id="{C6E66326-D12C-1584-DEF4-2A126330E94A}"/>
                </a:ext>
              </a:extLst>
            </p:cNvPr>
            <p:cNvSpPr/>
            <p:nvPr/>
          </p:nvSpPr>
          <p:spPr>
            <a:xfrm rot="10800000">
              <a:off x="5586359" y="20654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0" name="Rectangle 1299">
              <a:extLst>
                <a:ext uri="{FF2B5EF4-FFF2-40B4-BE49-F238E27FC236}">
                  <a16:creationId xmlns:a16="http://schemas.microsoft.com/office/drawing/2014/main" id="{5BD201D2-267D-218D-3352-CF56253E42CF}"/>
                </a:ext>
              </a:extLst>
            </p:cNvPr>
            <p:cNvSpPr/>
            <p:nvPr/>
          </p:nvSpPr>
          <p:spPr>
            <a:xfrm rot="10800000" flipV="1">
              <a:off x="5646545" y="16141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1" name="Oval 1300">
              <a:extLst>
                <a:ext uri="{FF2B5EF4-FFF2-40B4-BE49-F238E27FC236}">
                  <a16:creationId xmlns:a16="http://schemas.microsoft.com/office/drawing/2014/main" id="{5119E5C7-DC09-B337-DA08-57E6FC5BBA92}"/>
                </a:ext>
              </a:extLst>
            </p:cNvPr>
            <p:cNvSpPr/>
            <p:nvPr/>
          </p:nvSpPr>
          <p:spPr>
            <a:xfrm>
              <a:off x="5659244" y="10715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02" name="Straight Connector 1301">
              <a:extLst>
                <a:ext uri="{FF2B5EF4-FFF2-40B4-BE49-F238E27FC236}">
                  <a16:creationId xmlns:a16="http://schemas.microsoft.com/office/drawing/2014/main" id="{EC3E79E8-A40C-DC07-DE03-C32E0F031734}"/>
                </a:ext>
              </a:extLst>
            </p:cNvPr>
            <p:cNvCxnSpPr>
              <a:cxnSpLocks/>
            </p:cNvCxnSpPr>
            <p:nvPr/>
          </p:nvCxnSpPr>
          <p:spPr>
            <a:xfrm>
              <a:off x="5739314" y="16602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3" name="Straight Connector 1302">
              <a:extLst>
                <a:ext uri="{FF2B5EF4-FFF2-40B4-BE49-F238E27FC236}">
                  <a16:creationId xmlns:a16="http://schemas.microsoft.com/office/drawing/2014/main" id="{C1F3904A-FF79-CBED-9348-8562BC1B2AE6}"/>
                </a:ext>
              </a:extLst>
            </p:cNvPr>
            <p:cNvCxnSpPr>
              <a:cxnSpLocks/>
            </p:cNvCxnSpPr>
            <p:nvPr/>
          </p:nvCxnSpPr>
          <p:spPr>
            <a:xfrm>
              <a:off x="5821157" y="1645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4" name="Straight Connector 1303">
              <a:extLst>
                <a:ext uri="{FF2B5EF4-FFF2-40B4-BE49-F238E27FC236}">
                  <a16:creationId xmlns:a16="http://schemas.microsoft.com/office/drawing/2014/main" id="{10311B88-513E-AF17-78E3-3A2BA5E79225}"/>
                </a:ext>
              </a:extLst>
            </p:cNvPr>
            <p:cNvCxnSpPr>
              <a:cxnSpLocks/>
            </p:cNvCxnSpPr>
            <p:nvPr/>
          </p:nvCxnSpPr>
          <p:spPr>
            <a:xfrm>
              <a:off x="5820283" y="22757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5" name="Straight Connector 1304">
              <a:extLst>
                <a:ext uri="{FF2B5EF4-FFF2-40B4-BE49-F238E27FC236}">
                  <a16:creationId xmlns:a16="http://schemas.microsoft.com/office/drawing/2014/main" id="{A3847F67-8917-01B6-3100-35DE55FBBEE0}"/>
                </a:ext>
              </a:extLst>
            </p:cNvPr>
            <p:cNvCxnSpPr>
              <a:cxnSpLocks/>
            </p:cNvCxnSpPr>
            <p:nvPr/>
          </p:nvCxnSpPr>
          <p:spPr>
            <a:xfrm>
              <a:off x="5884842" y="22437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6" name="Straight Connector 1305">
              <a:extLst>
                <a:ext uri="{FF2B5EF4-FFF2-40B4-BE49-F238E27FC236}">
                  <a16:creationId xmlns:a16="http://schemas.microsoft.com/office/drawing/2014/main" id="{3BD82E70-38AB-AC4B-68D9-FAD7B8AF06DD}"/>
                </a:ext>
              </a:extLst>
            </p:cNvPr>
            <p:cNvCxnSpPr>
              <a:cxnSpLocks/>
            </p:cNvCxnSpPr>
            <p:nvPr/>
          </p:nvCxnSpPr>
          <p:spPr>
            <a:xfrm>
              <a:off x="5882371" y="30000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07" name="Rectangle 1306">
              <a:extLst>
                <a:ext uri="{FF2B5EF4-FFF2-40B4-BE49-F238E27FC236}">
                  <a16:creationId xmlns:a16="http://schemas.microsoft.com/office/drawing/2014/main" id="{184419FB-243C-04BF-6BC3-28F2CD552F3C}"/>
                </a:ext>
              </a:extLst>
            </p:cNvPr>
            <p:cNvSpPr/>
            <p:nvPr/>
          </p:nvSpPr>
          <p:spPr>
            <a:xfrm>
              <a:off x="5784455" y="10739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8" name="Rectangle 1307">
              <a:extLst>
                <a:ext uri="{FF2B5EF4-FFF2-40B4-BE49-F238E27FC236}">
                  <a16:creationId xmlns:a16="http://schemas.microsoft.com/office/drawing/2014/main" id="{14A57DF3-3825-517C-FD8C-77C23FE087D9}"/>
                </a:ext>
              </a:extLst>
            </p:cNvPr>
            <p:cNvSpPr/>
            <p:nvPr/>
          </p:nvSpPr>
          <p:spPr>
            <a:xfrm rot="10800000">
              <a:off x="5863664" y="15261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9" name="Rectangle 1308">
              <a:extLst>
                <a:ext uri="{FF2B5EF4-FFF2-40B4-BE49-F238E27FC236}">
                  <a16:creationId xmlns:a16="http://schemas.microsoft.com/office/drawing/2014/main" id="{68BA5484-2F76-7992-E15F-B8AF818917C3}"/>
                </a:ext>
              </a:extLst>
            </p:cNvPr>
            <p:cNvSpPr/>
            <p:nvPr/>
          </p:nvSpPr>
          <p:spPr>
            <a:xfrm rot="10800000" flipV="1">
              <a:off x="5918275" y="19795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10" name="Oval 1309">
              <a:extLst>
                <a:ext uri="{FF2B5EF4-FFF2-40B4-BE49-F238E27FC236}">
                  <a16:creationId xmlns:a16="http://schemas.microsoft.com/office/drawing/2014/main" id="{82A9D269-5C33-E39E-B909-1667B58C8950}"/>
                </a:ext>
              </a:extLst>
            </p:cNvPr>
            <p:cNvSpPr/>
            <p:nvPr/>
          </p:nvSpPr>
          <p:spPr>
            <a:xfrm>
              <a:off x="5932017" y="24720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11" name="Straight Connector 1310">
              <a:extLst>
                <a:ext uri="{FF2B5EF4-FFF2-40B4-BE49-F238E27FC236}">
                  <a16:creationId xmlns:a16="http://schemas.microsoft.com/office/drawing/2014/main" id="{AC9E1AA2-C805-5951-B5A4-49514856544E}"/>
                </a:ext>
              </a:extLst>
            </p:cNvPr>
            <p:cNvCxnSpPr>
              <a:cxnSpLocks/>
            </p:cNvCxnSpPr>
            <p:nvPr/>
          </p:nvCxnSpPr>
          <p:spPr>
            <a:xfrm>
              <a:off x="6016842" y="23542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2" name="Straight Connector 1311">
              <a:extLst>
                <a:ext uri="{FF2B5EF4-FFF2-40B4-BE49-F238E27FC236}">
                  <a16:creationId xmlns:a16="http://schemas.microsoft.com/office/drawing/2014/main" id="{E095174D-9121-2E1C-E69C-2150F442B2CE}"/>
                </a:ext>
              </a:extLst>
            </p:cNvPr>
            <p:cNvCxnSpPr>
              <a:cxnSpLocks/>
            </p:cNvCxnSpPr>
            <p:nvPr/>
          </p:nvCxnSpPr>
          <p:spPr>
            <a:xfrm>
              <a:off x="6078403" y="17319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3" name="Straight Connector 1312">
              <a:extLst>
                <a:ext uri="{FF2B5EF4-FFF2-40B4-BE49-F238E27FC236}">
                  <a16:creationId xmlns:a16="http://schemas.microsoft.com/office/drawing/2014/main" id="{91453CCE-1EB7-ABC6-A0A5-CABB90C64C72}"/>
                </a:ext>
              </a:extLst>
            </p:cNvPr>
            <p:cNvCxnSpPr>
              <a:cxnSpLocks/>
            </p:cNvCxnSpPr>
            <p:nvPr/>
          </p:nvCxnSpPr>
          <p:spPr>
            <a:xfrm>
              <a:off x="6157071" y="100955"/>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4" name="Straight Connector 1313">
              <a:extLst>
                <a:ext uri="{FF2B5EF4-FFF2-40B4-BE49-F238E27FC236}">
                  <a16:creationId xmlns:a16="http://schemas.microsoft.com/office/drawing/2014/main" id="{616B6C2D-28B7-E98A-D1FA-7BA2F87FE8A6}"/>
                </a:ext>
              </a:extLst>
            </p:cNvPr>
            <p:cNvCxnSpPr>
              <a:cxnSpLocks/>
            </p:cNvCxnSpPr>
            <p:nvPr/>
          </p:nvCxnSpPr>
          <p:spPr>
            <a:xfrm>
              <a:off x="6082106" y="1731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5" name="Straight Connector 1314">
              <a:extLst>
                <a:ext uri="{FF2B5EF4-FFF2-40B4-BE49-F238E27FC236}">
                  <a16:creationId xmlns:a16="http://schemas.microsoft.com/office/drawing/2014/main" id="{64D72B9A-8332-B992-F992-F9E35B273B59}"/>
                </a:ext>
              </a:extLst>
            </p:cNvPr>
            <p:cNvCxnSpPr>
              <a:cxnSpLocks/>
            </p:cNvCxnSpPr>
            <p:nvPr/>
          </p:nvCxnSpPr>
          <p:spPr>
            <a:xfrm>
              <a:off x="6018959" y="23501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6" name="Straight Connector 1315">
              <a:extLst>
                <a:ext uri="{FF2B5EF4-FFF2-40B4-BE49-F238E27FC236}">
                  <a16:creationId xmlns:a16="http://schemas.microsoft.com/office/drawing/2014/main" id="{B0518339-9849-AAC0-8366-B019FEC6CB2E}"/>
                </a:ext>
              </a:extLst>
            </p:cNvPr>
            <p:cNvCxnSpPr>
              <a:cxnSpLocks/>
            </p:cNvCxnSpPr>
            <p:nvPr/>
          </p:nvCxnSpPr>
          <p:spPr>
            <a:xfrm rot="-180000">
              <a:off x="5613294" y="91654"/>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340" name="Rectangle 1339">
              <a:extLst>
                <a:ext uri="{FF2B5EF4-FFF2-40B4-BE49-F238E27FC236}">
                  <a16:creationId xmlns:a16="http://schemas.microsoft.com/office/drawing/2014/main" id="{3A48CA72-15A7-1A73-F1D4-905B4A68D95B}"/>
                </a:ext>
              </a:extLst>
            </p:cNvPr>
            <p:cNvSpPr/>
            <p:nvPr/>
          </p:nvSpPr>
          <p:spPr>
            <a:xfrm rot="10800000">
              <a:off x="6051735" y="25627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1" name="Rectangle 1340">
              <a:extLst>
                <a:ext uri="{FF2B5EF4-FFF2-40B4-BE49-F238E27FC236}">
                  <a16:creationId xmlns:a16="http://schemas.microsoft.com/office/drawing/2014/main" id="{3BAF6D35-FD71-91A2-1644-43E7A8AD7761}"/>
                </a:ext>
              </a:extLst>
            </p:cNvPr>
            <p:cNvSpPr/>
            <p:nvPr/>
          </p:nvSpPr>
          <p:spPr>
            <a:xfrm rot="10800000">
              <a:off x="6123488" y="20936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2" name="Rectangle 1341">
              <a:extLst>
                <a:ext uri="{FF2B5EF4-FFF2-40B4-BE49-F238E27FC236}">
                  <a16:creationId xmlns:a16="http://schemas.microsoft.com/office/drawing/2014/main" id="{9C7CB9F5-CBD3-B618-C295-90BD92C87FFD}"/>
                </a:ext>
              </a:extLst>
            </p:cNvPr>
            <p:cNvSpPr/>
            <p:nvPr/>
          </p:nvSpPr>
          <p:spPr>
            <a:xfrm rot="10800000" flipV="1">
              <a:off x="6183674" y="16423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3" name="Oval 1342">
              <a:extLst>
                <a:ext uri="{FF2B5EF4-FFF2-40B4-BE49-F238E27FC236}">
                  <a16:creationId xmlns:a16="http://schemas.microsoft.com/office/drawing/2014/main" id="{B955B782-941A-45BD-17EB-A22DDF8BFE60}"/>
                </a:ext>
              </a:extLst>
            </p:cNvPr>
            <p:cNvSpPr/>
            <p:nvPr/>
          </p:nvSpPr>
          <p:spPr>
            <a:xfrm>
              <a:off x="6196373" y="10996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44" name="Straight Connector 1343">
              <a:extLst>
                <a:ext uri="{FF2B5EF4-FFF2-40B4-BE49-F238E27FC236}">
                  <a16:creationId xmlns:a16="http://schemas.microsoft.com/office/drawing/2014/main" id="{C938A7DF-762F-277F-2762-70F0CED206AD}"/>
                </a:ext>
              </a:extLst>
            </p:cNvPr>
            <p:cNvCxnSpPr>
              <a:cxnSpLocks/>
            </p:cNvCxnSpPr>
            <p:nvPr/>
          </p:nvCxnSpPr>
          <p:spPr>
            <a:xfrm>
              <a:off x="6276443" y="16883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5" name="Straight Connector 1344">
              <a:extLst>
                <a:ext uri="{FF2B5EF4-FFF2-40B4-BE49-F238E27FC236}">
                  <a16:creationId xmlns:a16="http://schemas.microsoft.com/office/drawing/2014/main" id="{BBE79166-14AE-0527-8E30-8CE263D3BDB1}"/>
                </a:ext>
              </a:extLst>
            </p:cNvPr>
            <p:cNvCxnSpPr>
              <a:cxnSpLocks/>
            </p:cNvCxnSpPr>
            <p:nvPr/>
          </p:nvCxnSpPr>
          <p:spPr>
            <a:xfrm>
              <a:off x="6358286" y="16734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6" name="Straight Connector 1345">
              <a:extLst>
                <a:ext uri="{FF2B5EF4-FFF2-40B4-BE49-F238E27FC236}">
                  <a16:creationId xmlns:a16="http://schemas.microsoft.com/office/drawing/2014/main" id="{20E7146C-7A86-47CF-44BC-CA7A51C2E697}"/>
                </a:ext>
              </a:extLst>
            </p:cNvPr>
            <p:cNvCxnSpPr>
              <a:cxnSpLocks/>
            </p:cNvCxnSpPr>
            <p:nvPr/>
          </p:nvCxnSpPr>
          <p:spPr>
            <a:xfrm>
              <a:off x="6357412" y="23038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7" name="Straight Connector 1346">
              <a:extLst>
                <a:ext uri="{FF2B5EF4-FFF2-40B4-BE49-F238E27FC236}">
                  <a16:creationId xmlns:a16="http://schemas.microsoft.com/office/drawing/2014/main" id="{92302F35-36E8-5CF2-224D-83DC1CBDA100}"/>
                </a:ext>
              </a:extLst>
            </p:cNvPr>
            <p:cNvCxnSpPr>
              <a:cxnSpLocks/>
            </p:cNvCxnSpPr>
            <p:nvPr/>
          </p:nvCxnSpPr>
          <p:spPr>
            <a:xfrm>
              <a:off x="6421971" y="22718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8" name="Straight Connector 1347">
              <a:extLst>
                <a:ext uri="{FF2B5EF4-FFF2-40B4-BE49-F238E27FC236}">
                  <a16:creationId xmlns:a16="http://schemas.microsoft.com/office/drawing/2014/main" id="{4D45972A-554C-B96A-FF64-6633E96FEC1D}"/>
                </a:ext>
              </a:extLst>
            </p:cNvPr>
            <p:cNvCxnSpPr>
              <a:cxnSpLocks/>
            </p:cNvCxnSpPr>
            <p:nvPr/>
          </p:nvCxnSpPr>
          <p:spPr>
            <a:xfrm>
              <a:off x="6419500" y="30282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49" name="Rectangle 1348">
              <a:extLst>
                <a:ext uri="{FF2B5EF4-FFF2-40B4-BE49-F238E27FC236}">
                  <a16:creationId xmlns:a16="http://schemas.microsoft.com/office/drawing/2014/main" id="{E1B219CB-C2A4-F7EE-C3AA-27AC08A3BDD1}"/>
                </a:ext>
              </a:extLst>
            </p:cNvPr>
            <p:cNvSpPr/>
            <p:nvPr/>
          </p:nvSpPr>
          <p:spPr>
            <a:xfrm>
              <a:off x="6321584" y="11020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0" name="Rectangle 1349">
              <a:extLst>
                <a:ext uri="{FF2B5EF4-FFF2-40B4-BE49-F238E27FC236}">
                  <a16:creationId xmlns:a16="http://schemas.microsoft.com/office/drawing/2014/main" id="{2F501DC6-7279-9232-4AFB-09C30CFAD115}"/>
                </a:ext>
              </a:extLst>
            </p:cNvPr>
            <p:cNvSpPr/>
            <p:nvPr/>
          </p:nvSpPr>
          <p:spPr>
            <a:xfrm rot="10800000">
              <a:off x="6400793" y="15543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1" name="Rectangle 1350">
              <a:extLst>
                <a:ext uri="{FF2B5EF4-FFF2-40B4-BE49-F238E27FC236}">
                  <a16:creationId xmlns:a16="http://schemas.microsoft.com/office/drawing/2014/main" id="{A99B5257-6507-8879-E871-49E4DABD27FA}"/>
                </a:ext>
              </a:extLst>
            </p:cNvPr>
            <p:cNvSpPr/>
            <p:nvPr/>
          </p:nvSpPr>
          <p:spPr>
            <a:xfrm rot="10800000" flipV="1">
              <a:off x="6455404" y="20077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2" name="Oval 1351">
              <a:extLst>
                <a:ext uri="{FF2B5EF4-FFF2-40B4-BE49-F238E27FC236}">
                  <a16:creationId xmlns:a16="http://schemas.microsoft.com/office/drawing/2014/main" id="{2F3384DF-88F7-D00F-3F12-7755A89AA23D}"/>
                </a:ext>
              </a:extLst>
            </p:cNvPr>
            <p:cNvSpPr/>
            <p:nvPr/>
          </p:nvSpPr>
          <p:spPr>
            <a:xfrm>
              <a:off x="6469146" y="25001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53" name="Straight Connector 1352">
              <a:extLst>
                <a:ext uri="{FF2B5EF4-FFF2-40B4-BE49-F238E27FC236}">
                  <a16:creationId xmlns:a16="http://schemas.microsoft.com/office/drawing/2014/main" id="{0EC46C2C-10A1-DF36-4F7B-80D3AAF18AAF}"/>
                </a:ext>
              </a:extLst>
            </p:cNvPr>
            <p:cNvCxnSpPr>
              <a:cxnSpLocks/>
            </p:cNvCxnSpPr>
            <p:nvPr/>
          </p:nvCxnSpPr>
          <p:spPr>
            <a:xfrm>
              <a:off x="6553971" y="23823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4" name="Straight Connector 1353">
              <a:extLst>
                <a:ext uri="{FF2B5EF4-FFF2-40B4-BE49-F238E27FC236}">
                  <a16:creationId xmlns:a16="http://schemas.microsoft.com/office/drawing/2014/main" id="{76051435-3557-2AFC-C680-97E8DF270B51}"/>
                </a:ext>
              </a:extLst>
            </p:cNvPr>
            <p:cNvCxnSpPr>
              <a:cxnSpLocks/>
            </p:cNvCxnSpPr>
            <p:nvPr/>
          </p:nvCxnSpPr>
          <p:spPr>
            <a:xfrm>
              <a:off x="6615532" y="17600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5" name="Straight Connector 1354">
              <a:extLst>
                <a:ext uri="{FF2B5EF4-FFF2-40B4-BE49-F238E27FC236}">
                  <a16:creationId xmlns:a16="http://schemas.microsoft.com/office/drawing/2014/main" id="{9176E51D-7769-A3BA-A530-65736661CBE4}"/>
                </a:ext>
              </a:extLst>
            </p:cNvPr>
            <p:cNvCxnSpPr>
              <a:cxnSpLocks/>
            </p:cNvCxnSpPr>
            <p:nvPr/>
          </p:nvCxnSpPr>
          <p:spPr>
            <a:xfrm>
              <a:off x="6694200" y="103770"/>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6" name="Straight Connector 1355">
              <a:extLst>
                <a:ext uri="{FF2B5EF4-FFF2-40B4-BE49-F238E27FC236}">
                  <a16:creationId xmlns:a16="http://schemas.microsoft.com/office/drawing/2014/main" id="{68C20B9C-EF1F-E9E6-CEA3-8E341EF00AE5}"/>
                </a:ext>
              </a:extLst>
            </p:cNvPr>
            <p:cNvCxnSpPr>
              <a:cxnSpLocks/>
            </p:cNvCxnSpPr>
            <p:nvPr/>
          </p:nvCxnSpPr>
          <p:spPr>
            <a:xfrm>
              <a:off x="6619235" y="17600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7" name="Straight Connector 1356">
              <a:extLst>
                <a:ext uri="{FF2B5EF4-FFF2-40B4-BE49-F238E27FC236}">
                  <a16:creationId xmlns:a16="http://schemas.microsoft.com/office/drawing/2014/main" id="{380E64B7-63A7-255E-95A5-AE0B300E4AE7}"/>
                </a:ext>
              </a:extLst>
            </p:cNvPr>
            <p:cNvCxnSpPr>
              <a:cxnSpLocks/>
            </p:cNvCxnSpPr>
            <p:nvPr/>
          </p:nvCxnSpPr>
          <p:spPr>
            <a:xfrm>
              <a:off x="6556088" y="2378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8" name="Straight Connector 1357">
              <a:extLst>
                <a:ext uri="{FF2B5EF4-FFF2-40B4-BE49-F238E27FC236}">
                  <a16:creationId xmlns:a16="http://schemas.microsoft.com/office/drawing/2014/main" id="{59319CB4-4E5F-1908-6BC0-26FF9460DD40}"/>
                </a:ext>
              </a:extLst>
            </p:cNvPr>
            <p:cNvCxnSpPr>
              <a:cxnSpLocks/>
            </p:cNvCxnSpPr>
            <p:nvPr/>
          </p:nvCxnSpPr>
          <p:spPr>
            <a:xfrm>
              <a:off x="6275530" y="10003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9" name="Straight Connector 1358">
              <a:extLst>
                <a:ext uri="{FF2B5EF4-FFF2-40B4-BE49-F238E27FC236}">
                  <a16:creationId xmlns:a16="http://schemas.microsoft.com/office/drawing/2014/main" id="{F8191041-B9EC-1FEE-B330-FC748D3C5154}"/>
                </a:ext>
              </a:extLst>
            </p:cNvPr>
            <p:cNvCxnSpPr>
              <a:cxnSpLocks/>
            </p:cNvCxnSpPr>
            <p:nvPr/>
          </p:nvCxnSpPr>
          <p:spPr>
            <a:xfrm rot="-180000">
              <a:off x="6152839" y="98068"/>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360" name="Rectangle 1359">
              <a:extLst>
                <a:ext uri="{FF2B5EF4-FFF2-40B4-BE49-F238E27FC236}">
                  <a16:creationId xmlns:a16="http://schemas.microsoft.com/office/drawing/2014/main" id="{1646236F-1170-213E-B4FC-CE4244D18D92}"/>
                </a:ext>
              </a:extLst>
            </p:cNvPr>
            <p:cNvSpPr/>
            <p:nvPr/>
          </p:nvSpPr>
          <p:spPr>
            <a:xfrm rot="10800000">
              <a:off x="6592171" y="25223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61" name="Rectangle 1360">
              <a:extLst>
                <a:ext uri="{FF2B5EF4-FFF2-40B4-BE49-F238E27FC236}">
                  <a16:creationId xmlns:a16="http://schemas.microsoft.com/office/drawing/2014/main" id="{528068A1-0464-B800-3773-02CFB1C40060}"/>
                </a:ext>
              </a:extLst>
            </p:cNvPr>
            <p:cNvSpPr/>
            <p:nvPr/>
          </p:nvSpPr>
          <p:spPr>
            <a:xfrm rot="10800000">
              <a:off x="6663924" y="20531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62" name="Rectangle 1361">
              <a:extLst>
                <a:ext uri="{FF2B5EF4-FFF2-40B4-BE49-F238E27FC236}">
                  <a16:creationId xmlns:a16="http://schemas.microsoft.com/office/drawing/2014/main" id="{CC03B0D4-4322-B98D-1A19-9B9167BE8144}"/>
                </a:ext>
              </a:extLst>
            </p:cNvPr>
            <p:cNvSpPr/>
            <p:nvPr/>
          </p:nvSpPr>
          <p:spPr>
            <a:xfrm rot="10800000" flipV="1">
              <a:off x="6724110" y="16018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63" name="Oval 1362">
              <a:extLst>
                <a:ext uri="{FF2B5EF4-FFF2-40B4-BE49-F238E27FC236}">
                  <a16:creationId xmlns:a16="http://schemas.microsoft.com/office/drawing/2014/main" id="{108B6B50-1E08-576F-3CCC-FCD1E4B111AD}"/>
                </a:ext>
              </a:extLst>
            </p:cNvPr>
            <p:cNvSpPr/>
            <p:nvPr/>
          </p:nvSpPr>
          <p:spPr>
            <a:xfrm>
              <a:off x="6736809" y="10592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64" name="Straight Connector 1363">
              <a:extLst>
                <a:ext uri="{FF2B5EF4-FFF2-40B4-BE49-F238E27FC236}">
                  <a16:creationId xmlns:a16="http://schemas.microsoft.com/office/drawing/2014/main" id="{CB082951-AB4B-6BAC-BEE7-5ED61EE4FBDD}"/>
                </a:ext>
              </a:extLst>
            </p:cNvPr>
            <p:cNvCxnSpPr>
              <a:cxnSpLocks/>
            </p:cNvCxnSpPr>
            <p:nvPr/>
          </p:nvCxnSpPr>
          <p:spPr>
            <a:xfrm>
              <a:off x="6816879" y="16479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5" name="Straight Connector 1364">
              <a:extLst>
                <a:ext uri="{FF2B5EF4-FFF2-40B4-BE49-F238E27FC236}">
                  <a16:creationId xmlns:a16="http://schemas.microsoft.com/office/drawing/2014/main" id="{78BBE228-B694-8890-0C64-935FB24FAF90}"/>
                </a:ext>
              </a:extLst>
            </p:cNvPr>
            <p:cNvCxnSpPr>
              <a:cxnSpLocks/>
            </p:cNvCxnSpPr>
            <p:nvPr/>
          </p:nvCxnSpPr>
          <p:spPr>
            <a:xfrm>
              <a:off x="6898722" y="16329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6" name="Straight Connector 1365">
              <a:extLst>
                <a:ext uri="{FF2B5EF4-FFF2-40B4-BE49-F238E27FC236}">
                  <a16:creationId xmlns:a16="http://schemas.microsoft.com/office/drawing/2014/main" id="{BF32831D-7432-453B-5B12-DFA6D4460EF1}"/>
                </a:ext>
              </a:extLst>
            </p:cNvPr>
            <p:cNvCxnSpPr>
              <a:cxnSpLocks/>
            </p:cNvCxnSpPr>
            <p:nvPr/>
          </p:nvCxnSpPr>
          <p:spPr>
            <a:xfrm>
              <a:off x="6897848" y="22634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7" name="Straight Connector 1366">
              <a:extLst>
                <a:ext uri="{FF2B5EF4-FFF2-40B4-BE49-F238E27FC236}">
                  <a16:creationId xmlns:a16="http://schemas.microsoft.com/office/drawing/2014/main" id="{D76232B4-D774-F9C1-6681-D214548A5A55}"/>
                </a:ext>
              </a:extLst>
            </p:cNvPr>
            <p:cNvCxnSpPr>
              <a:cxnSpLocks/>
            </p:cNvCxnSpPr>
            <p:nvPr/>
          </p:nvCxnSpPr>
          <p:spPr>
            <a:xfrm>
              <a:off x="6962407" y="22314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8" name="Straight Connector 1367">
              <a:extLst>
                <a:ext uri="{FF2B5EF4-FFF2-40B4-BE49-F238E27FC236}">
                  <a16:creationId xmlns:a16="http://schemas.microsoft.com/office/drawing/2014/main" id="{397E82C4-52E9-20B8-6D61-DF2D721DEA17}"/>
                </a:ext>
              </a:extLst>
            </p:cNvPr>
            <p:cNvCxnSpPr>
              <a:cxnSpLocks/>
            </p:cNvCxnSpPr>
            <p:nvPr/>
          </p:nvCxnSpPr>
          <p:spPr>
            <a:xfrm>
              <a:off x="6959936" y="29877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69" name="Rectangle 1368">
              <a:extLst>
                <a:ext uri="{FF2B5EF4-FFF2-40B4-BE49-F238E27FC236}">
                  <a16:creationId xmlns:a16="http://schemas.microsoft.com/office/drawing/2014/main" id="{47B31E10-785E-52B5-516F-F909801C9974}"/>
                </a:ext>
              </a:extLst>
            </p:cNvPr>
            <p:cNvSpPr/>
            <p:nvPr/>
          </p:nvSpPr>
          <p:spPr>
            <a:xfrm>
              <a:off x="6862020" y="10616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0" name="Rectangle 1369">
              <a:extLst>
                <a:ext uri="{FF2B5EF4-FFF2-40B4-BE49-F238E27FC236}">
                  <a16:creationId xmlns:a16="http://schemas.microsoft.com/office/drawing/2014/main" id="{132B0905-B0BE-CBA4-904C-D77544E57560}"/>
                </a:ext>
              </a:extLst>
            </p:cNvPr>
            <p:cNvSpPr/>
            <p:nvPr/>
          </p:nvSpPr>
          <p:spPr>
            <a:xfrm rot="10800000">
              <a:off x="6941229" y="15138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1" name="Rectangle 1370">
              <a:extLst>
                <a:ext uri="{FF2B5EF4-FFF2-40B4-BE49-F238E27FC236}">
                  <a16:creationId xmlns:a16="http://schemas.microsoft.com/office/drawing/2014/main" id="{C348D1E2-FC3D-65C6-E390-46F19708DA32}"/>
                </a:ext>
              </a:extLst>
            </p:cNvPr>
            <p:cNvSpPr/>
            <p:nvPr/>
          </p:nvSpPr>
          <p:spPr>
            <a:xfrm rot="10800000" flipV="1">
              <a:off x="6995840" y="19672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2" name="Oval 1371">
              <a:extLst>
                <a:ext uri="{FF2B5EF4-FFF2-40B4-BE49-F238E27FC236}">
                  <a16:creationId xmlns:a16="http://schemas.microsoft.com/office/drawing/2014/main" id="{368F351E-8FEB-322D-6B3E-2DE93A0CD279}"/>
                </a:ext>
              </a:extLst>
            </p:cNvPr>
            <p:cNvSpPr/>
            <p:nvPr/>
          </p:nvSpPr>
          <p:spPr>
            <a:xfrm>
              <a:off x="7009582" y="24597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73" name="Straight Connector 1372">
              <a:extLst>
                <a:ext uri="{FF2B5EF4-FFF2-40B4-BE49-F238E27FC236}">
                  <a16:creationId xmlns:a16="http://schemas.microsoft.com/office/drawing/2014/main" id="{60DDF98A-9A3E-144E-E5DC-2D150E93367F}"/>
                </a:ext>
              </a:extLst>
            </p:cNvPr>
            <p:cNvCxnSpPr>
              <a:cxnSpLocks/>
            </p:cNvCxnSpPr>
            <p:nvPr/>
          </p:nvCxnSpPr>
          <p:spPr>
            <a:xfrm>
              <a:off x="7094407" y="23419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4" name="Straight Connector 1373">
              <a:extLst>
                <a:ext uri="{FF2B5EF4-FFF2-40B4-BE49-F238E27FC236}">
                  <a16:creationId xmlns:a16="http://schemas.microsoft.com/office/drawing/2014/main" id="{AA180731-02B9-2BF7-F565-65B0E4C85070}"/>
                </a:ext>
              </a:extLst>
            </p:cNvPr>
            <p:cNvCxnSpPr>
              <a:cxnSpLocks/>
            </p:cNvCxnSpPr>
            <p:nvPr/>
          </p:nvCxnSpPr>
          <p:spPr>
            <a:xfrm>
              <a:off x="7155968" y="17196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5" name="Straight Connector 1374">
              <a:extLst>
                <a:ext uri="{FF2B5EF4-FFF2-40B4-BE49-F238E27FC236}">
                  <a16:creationId xmlns:a16="http://schemas.microsoft.com/office/drawing/2014/main" id="{A9C20CF3-6509-3C2D-DF36-0AAB15045FEF}"/>
                </a:ext>
              </a:extLst>
            </p:cNvPr>
            <p:cNvCxnSpPr>
              <a:cxnSpLocks/>
            </p:cNvCxnSpPr>
            <p:nvPr/>
          </p:nvCxnSpPr>
          <p:spPr>
            <a:xfrm>
              <a:off x="7234636" y="99725"/>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6" name="Straight Connector 1375">
              <a:extLst>
                <a:ext uri="{FF2B5EF4-FFF2-40B4-BE49-F238E27FC236}">
                  <a16:creationId xmlns:a16="http://schemas.microsoft.com/office/drawing/2014/main" id="{FB545C51-6A6A-9AD3-E373-C158B6C2E9FB}"/>
                </a:ext>
              </a:extLst>
            </p:cNvPr>
            <p:cNvCxnSpPr>
              <a:cxnSpLocks/>
            </p:cNvCxnSpPr>
            <p:nvPr/>
          </p:nvCxnSpPr>
          <p:spPr>
            <a:xfrm>
              <a:off x="7159671" y="1719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7" name="Straight Connector 1376">
              <a:extLst>
                <a:ext uri="{FF2B5EF4-FFF2-40B4-BE49-F238E27FC236}">
                  <a16:creationId xmlns:a16="http://schemas.microsoft.com/office/drawing/2014/main" id="{E9B70EBD-58AD-F6DE-0650-108FA4E79A9F}"/>
                </a:ext>
              </a:extLst>
            </p:cNvPr>
            <p:cNvCxnSpPr>
              <a:cxnSpLocks/>
            </p:cNvCxnSpPr>
            <p:nvPr/>
          </p:nvCxnSpPr>
          <p:spPr>
            <a:xfrm>
              <a:off x="7096524" y="23378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8" name="Straight Connector 1377">
              <a:extLst>
                <a:ext uri="{FF2B5EF4-FFF2-40B4-BE49-F238E27FC236}">
                  <a16:creationId xmlns:a16="http://schemas.microsoft.com/office/drawing/2014/main" id="{FAE87063-8B07-B6EB-0B83-E66C2E097FBA}"/>
                </a:ext>
              </a:extLst>
            </p:cNvPr>
            <p:cNvCxnSpPr>
              <a:cxnSpLocks/>
            </p:cNvCxnSpPr>
            <p:nvPr/>
          </p:nvCxnSpPr>
          <p:spPr>
            <a:xfrm>
              <a:off x="6815966" y="9598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9" name="Straight Connector 1378">
              <a:extLst>
                <a:ext uri="{FF2B5EF4-FFF2-40B4-BE49-F238E27FC236}">
                  <a16:creationId xmlns:a16="http://schemas.microsoft.com/office/drawing/2014/main" id="{D180911C-A38C-480F-38A6-518F773EEACC}"/>
                </a:ext>
              </a:extLst>
            </p:cNvPr>
            <p:cNvCxnSpPr>
              <a:cxnSpLocks/>
            </p:cNvCxnSpPr>
            <p:nvPr/>
          </p:nvCxnSpPr>
          <p:spPr>
            <a:xfrm rot="-180000">
              <a:off x="6693275" y="94023"/>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400" name="Rectangle 1399">
              <a:extLst>
                <a:ext uri="{FF2B5EF4-FFF2-40B4-BE49-F238E27FC236}">
                  <a16:creationId xmlns:a16="http://schemas.microsoft.com/office/drawing/2014/main" id="{71BE517F-80E7-42E3-3214-5A1A47F9973A}"/>
                </a:ext>
              </a:extLst>
            </p:cNvPr>
            <p:cNvSpPr/>
            <p:nvPr/>
          </p:nvSpPr>
          <p:spPr>
            <a:xfrm>
              <a:off x="6892127" y="107415"/>
              <a:ext cx="315023"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01" name="Rectangle 1400">
              <a:extLst>
                <a:ext uri="{FF2B5EF4-FFF2-40B4-BE49-F238E27FC236}">
                  <a16:creationId xmlns:a16="http://schemas.microsoft.com/office/drawing/2014/main" id="{4D65B2D8-6603-5AC4-F293-634629CA7A12}"/>
                </a:ext>
              </a:extLst>
            </p:cNvPr>
            <p:cNvSpPr/>
            <p:nvPr/>
          </p:nvSpPr>
          <p:spPr>
            <a:xfrm flipV="1">
              <a:off x="7003597" y="189673"/>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02" name="Oval 1401">
              <a:extLst>
                <a:ext uri="{FF2B5EF4-FFF2-40B4-BE49-F238E27FC236}">
                  <a16:creationId xmlns:a16="http://schemas.microsoft.com/office/drawing/2014/main" id="{41C4B99D-3388-B59F-5818-0FE1826D7C95}"/>
                </a:ext>
              </a:extLst>
            </p:cNvPr>
            <p:cNvSpPr/>
            <p:nvPr/>
          </p:nvSpPr>
          <p:spPr>
            <a:xfrm>
              <a:off x="7015944" y="24364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03" name="Straight Connector 1402">
              <a:extLst>
                <a:ext uri="{FF2B5EF4-FFF2-40B4-BE49-F238E27FC236}">
                  <a16:creationId xmlns:a16="http://schemas.microsoft.com/office/drawing/2014/main" id="{D5C86D46-DCEB-0BC7-FD37-20BC208B2DCC}"/>
                </a:ext>
              </a:extLst>
            </p:cNvPr>
            <p:cNvCxnSpPr>
              <a:cxnSpLocks/>
            </p:cNvCxnSpPr>
            <p:nvPr/>
          </p:nvCxnSpPr>
          <p:spPr>
            <a:xfrm>
              <a:off x="6961792" y="298892"/>
              <a:ext cx="14023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4" name="Straight Connector 1403">
              <a:extLst>
                <a:ext uri="{FF2B5EF4-FFF2-40B4-BE49-F238E27FC236}">
                  <a16:creationId xmlns:a16="http://schemas.microsoft.com/office/drawing/2014/main" id="{68DB20C0-D514-215D-0B51-12B1FCD7F656}"/>
                </a:ext>
              </a:extLst>
            </p:cNvPr>
            <p:cNvCxnSpPr>
              <a:cxnSpLocks/>
            </p:cNvCxnSpPr>
            <p:nvPr/>
          </p:nvCxnSpPr>
          <p:spPr>
            <a:xfrm>
              <a:off x="7095672" y="23221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5" name="Straight Connector 1404">
              <a:extLst>
                <a:ext uri="{FF2B5EF4-FFF2-40B4-BE49-F238E27FC236}">
                  <a16:creationId xmlns:a16="http://schemas.microsoft.com/office/drawing/2014/main" id="{AD310642-A4AB-613F-872F-3D5D568B8144}"/>
                </a:ext>
              </a:extLst>
            </p:cNvPr>
            <p:cNvCxnSpPr>
              <a:cxnSpLocks/>
            </p:cNvCxnSpPr>
            <p:nvPr/>
          </p:nvCxnSpPr>
          <p:spPr>
            <a:xfrm>
              <a:off x="7154058" y="16998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6" name="Straight Connector 1405">
              <a:extLst>
                <a:ext uri="{FF2B5EF4-FFF2-40B4-BE49-F238E27FC236}">
                  <a16:creationId xmlns:a16="http://schemas.microsoft.com/office/drawing/2014/main" id="{EC2D3DA3-9D56-55B6-14BD-B8F66E16F811}"/>
                </a:ext>
              </a:extLst>
            </p:cNvPr>
            <p:cNvCxnSpPr>
              <a:cxnSpLocks/>
            </p:cNvCxnSpPr>
            <p:nvPr/>
          </p:nvCxnSpPr>
          <p:spPr>
            <a:xfrm rot="-180000">
              <a:off x="7229523" y="95996"/>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7" name="Straight Connector 1406">
              <a:extLst>
                <a:ext uri="{FF2B5EF4-FFF2-40B4-BE49-F238E27FC236}">
                  <a16:creationId xmlns:a16="http://schemas.microsoft.com/office/drawing/2014/main" id="{76CED344-AAF6-63BA-12C3-1EAF676779A4}"/>
                </a:ext>
              </a:extLst>
            </p:cNvPr>
            <p:cNvCxnSpPr>
              <a:cxnSpLocks/>
            </p:cNvCxnSpPr>
            <p:nvPr/>
          </p:nvCxnSpPr>
          <p:spPr>
            <a:xfrm>
              <a:off x="7232726"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8" name="Straight Connector 1407">
              <a:extLst>
                <a:ext uri="{FF2B5EF4-FFF2-40B4-BE49-F238E27FC236}">
                  <a16:creationId xmlns:a16="http://schemas.microsoft.com/office/drawing/2014/main" id="{6BC7EC34-8F1E-5C25-B6C0-78DCA9D3C7B8}"/>
                </a:ext>
              </a:extLst>
            </p:cNvPr>
            <p:cNvCxnSpPr>
              <a:cxnSpLocks/>
            </p:cNvCxnSpPr>
            <p:nvPr/>
          </p:nvCxnSpPr>
          <p:spPr>
            <a:xfrm>
              <a:off x="7157761" y="173162"/>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9" name="Straight Connector 1408">
              <a:extLst>
                <a:ext uri="{FF2B5EF4-FFF2-40B4-BE49-F238E27FC236}">
                  <a16:creationId xmlns:a16="http://schemas.microsoft.com/office/drawing/2014/main" id="{A40B7B84-C0F1-4508-A74E-F18A8FFA7417}"/>
                </a:ext>
              </a:extLst>
            </p:cNvPr>
            <p:cNvCxnSpPr>
              <a:cxnSpLocks/>
            </p:cNvCxnSpPr>
            <p:nvPr/>
          </p:nvCxnSpPr>
          <p:spPr>
            <a:xfrm>
              <a:off x="7097789" y="234983"/>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1410" name="Rectangle 1409">
              <a:extLst>
                <a:ext uri="{FF2B5EF4-FFF2-40B4-BE49-F238E27FC236}">
                  <a16:creationId xmlns:a16="http://schemas.microsoft.com/office/drawing/2014/main" id="{5A61EFF7-7F43-EA03-7863-182C2AABB726}"/>
                </a:ext>
              </a:extLst>
            </p:cNvPr>
            <p:cNvSpPr/>
            <p:nvPr/>
          </p:nvSpPr>
          <p:spPr>
            <a:xfrm rot="10800000">
              <a:off x="7125306" y="253435"/>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11" name="Rectangle 1410">
              <a:extLst>
                <a:ext uri="{FF2B5EF4-FFF2-40B4-BE49-F238E27FC236}">
                  <a16:creationId xmlns:a16="http://schemas.microsoft.com/office/drawing/2014/main" id="{CA169E88-2875-140A-C171-D910463BD230}"/>
                </a:ext>
              </a:extLst>
            </p:cNvPr>
            <p:cNvSpPr/>
            <p:nvPr/>
          </p:nvSpPr>
          <p:spPr>
            <a:xfrm rot="10800000">
              <a:off x="7197059" y="206521"/>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12" name="Rectangle 1411">
              <a:extLst>
                <a:ext uri="{FF2B5EF4-FFF2-40B4-BE49-F238E27FC236}">
                  <a16:creationId xmlns:a16="http://schemas.microsoft.com/office/drawing/2014/main" id="{A3EDE36A-AB13-AC27-8877-4F01B7B958B3}"/>
                </a:ext>
              </a:extLst>
            </p:cNvPr>
            <p:cNvSpPr/>
            <p:nvPr/>
          </p:nvSpPr>
          <p:spPr>
            <a:xfrm rot="10800000" flipV="1">
              <a:off x="7257245" y="161388"/>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13" name="Oval 1412">
              <a:extLst>
                <a:ext uri="{FF2B5EF4-FFF2-40B4-BE49-F238E27FC236}">
                  <a16:creationId xmlns:a16="http://schemas.microsoft.com/office/drawing/2014/main" id="{AEE85DCA-300D-C00C-946F-5FD11B1ADE73}"/>
                </a:ext>
              </a:extLst>
            </p:cNvPr>
            <p:cNvSpPr/>
            <p:nvPr/>
          </p:nvSpPr>
          <p:spPr>
            <a:xfrm>
              <a:off x="7269944" y="1071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14" name="Straight Connector 1413">
              <a:extLst>
                <a:ext uri="{FF2B5EF4-FFF2-40B4-BE49-F238E27FC236}">
                  <a16:creationId xmlns:a16="http://schemas.microsoft.com/office/drawing/2014/main" id="{874D7112-13B4-2DB1-D5F6-DA699DAB0B47}"/>
                </a:ext>
              </a:extLst>
            </p:cNvPr>
            <p:cNvCxnSpPr>
              <a:cxnSpLocks/>
            </p:cNvCxnSpPr>
            <p:nvPr/>
          </p:nvCxnSpPr>
          <p:spPr>
            <a:xfrm>
              <a:off x="7350014" y="16599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5" name="Straight Connector 1414">
              <a:extLst>
                <a:ext uri="{FF2B5EF4-FFF2-40B4-BE49-F238E27FC236}">
                  <a16:creationId xmlns:a16="http://schemas.microsoft.com/office/drawing/2014/main" id="{BC9485F1-B04E-A8E7-1634-0B234BED8B9D}"/>
                </a:ext>
              </a:extLst>
            </p:cNvPr>
            <p:cNvCxnSpPr>
              <a:cxnSpLocks/>
            </p:cNvCxnSpPr>
            <p:nvPr/>
          </p:nvCxnSpPr>
          <p:spPr>
            <a:xfrm>
              <a:off x="7350014"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6" name="Straight Connector 1415">
              <a:extLst>
                <a:ext uri="{FF2B5EF4-FFF2-40B4-BE49-F238E27FC236}">
                  <a16:creationId xmlns:a16="http://schemas.microsoft.com/office/drawing/2014/main" id="{4EFBFD91-73EE-94AA-D7EC-EE73D198E207}"/>
                </a:ext>
              </a:extLst>
            </p:cNvPr>
            <p:cNvCxnSpPr>
              <a:cxnSpLocks/>
            </p:cNvCxnSpPr>
            <p:nvPr/>
          </p:nvCxnSpPr>
          <p:spPr>
            <a:xfrm>
              <a:off x="7431857" y="16449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7" name="Straight Connector 1416">
              <a:extLst>
                <a:ext uri="{FF2B5EF4-FFF2-40B4-BE49-F238E27FC236}">
                  <a16:creationId xmlns:a16="http://schemas.microsoft.com/office/drawing/2014/main" id="{A9FA3745-65E8-7E6A-70BA-F3F2AD71E3F8}"/>
                </a:ext>
              </a:extLst>
            </p:cNvPr>
            <p:cNvCxnSpPr>
              <a:cxnSpLocks/>
            </p:cNvCxnSpPr>
            <p:nvPr/>
          </p:nvCxnSpPr>
          <p:spPr>
            <a:xfrm>
              <a:off x="7430983" y="22754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8" name="Straight Connector 1417">
              <a:extLst>
                <a:ext uri="{FF2B5EF4-FFF2-40B4-BE49-F238E27FC236}">
                  <a16:creationId xmlns:a16="http://schemas.microsoft.com/office/drawing/2014/main" id="{18122B12-2BE6-6FA3-7393-AF0E75847EC1}"/>
                </a:ext>
              </a:extLst>
            </p:cNvPr>
            <p:cNvCxnSpPr>
              <a:cxnSpLocks/>
            </p:cNvCxnSpPr>
            <p:nvPr/>
          </p:nvCxnSpPr>
          <p:spPr>
            <a:xfrm>
              <a:off x="7496246" y="299979"/>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19" name="Rectangle 1418">
              <a:extLst>
                <a:ext uri="{FF2B5EF4-FFF2-40B4-BE49-F238E27FC236}">
                  <a16:creationId xmlns:a16="http://schemas.microsoft.com/office/drawing/2014/main" id="{45CBEC27-2221-64FC-16DB-AC32286EE12F}"/>
                </a:ext>
              </a:extLst>
            </p:cNvPr>
            <p:cNvSpPr/>
            <p:nvPr/>
          </p:nvSpPr>
          <p:spPr>
            <a:xfrm>
              <a:off x="7395155" y="107366"/>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0" name="Rectangle 1419">
              <a:extLst>
                <a:ext uri="{FF2B5EF4-FFF2-40B4-BE49-F238E27FC236}">
                  <a16:creationId xmlns:a16="http://schemas.microsoft.com/office/drawing/2014/main" id="{6834E418-C9F4-E27D-50E2-A56DC1E6BA65}"/>
                </a:ext>
              </a:extLst>
            </p:cNvPr>
            <p:cNvSpPr/>
            <p:nvPr/>
          </p:nvSpPr>
          <p:spPr>
            <a:xfrm rot="10800000">
              <a:off x="7474364" y="152590"/>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1" name="Rectangle 1420">
              <a:extLst>
                <a:ext uri="{FF2B5EF4-FFF2-40B4-BE49-F238E27FC236}">
                  <a16:creationId xmlns:a16="http://schemas.microsoft.com/office/drawing/2014/main" id="{B9AEE73B-FB03-2BE9-63CB-458E0B56311A}"/>
                </a:ext>
              </a:extLst>
            </p:cNvPr>
            <p:cNvSpPr/>
            <p:nvPr/>
          </p:nvSpPr>
          <p:spPr>
            <a:xfrm rot="10800000" flipV="1">
              <a:off x="7528975" y="197928"/>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2" name="Oval 1421">
              <a:extLst>
                <a:ext uri="{FF2B5EF4-FFF2-40B4-BE49-F238E27FC236}">
                  <a16:creationId xmlns:a16="http://schemas.microsoft.com/office/drawing/2014/main" id="{F6D35328-3049-3B54-7028-9A63CB9FD88D}"/>
                </a:ext>
              </a:extLst>
            </p:cNvPr>
            <p:cNvSpPr/>
            <p:nvPr/>
          </p:nvSpPr>
          <p:spPr>
            <a:xfrm>
              <a:off x="7542717" y="24717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23" name="Straight Connector 1422">
              <a:extLst>
                <a:ext uri="{FF2B5EF4-FFF2-40B4-BE49-F238E27FC236}">
                  <a16:creationId xmlns:a16="http://schemas.microsoft.com/office/drawing/2014/main" id="{40477C65-6881-1666-A855-8A7474439643}"/>
                </a:ext>
              </a:extLst>
            </p:cNvPr>
            <p:cNvCxnSpPr>
              <a:cxnSpLocks/>
            </p:cNvCxnSpPr>
            <p:nvPr/>
          </p:nvCxnSpPr>
          <p:spPr>
            <a:xfrm>
              <a:off x="7630717" y="23539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4" name="Straight Connector 1423">
              <a:extLst>
                <a:ext uri="{FF2B5EF4-FFF2-40B4-BE49-F238E27FC236}">
                  <a16:creationId xmlns:a16="http://schemas.microsoft.com/office/drawing/2014/main" id="{8B85E1D1-99C3-D585-C101-4D586874991E}"/>
                </a:ext>
              </a:extLst>
            </p:cNvPr>
            <p:cNvCxnSpPr>
              <a:cxnSpLocks/>
            </p:cNvCxnSpPr>
            <p:nvPr/>
          </p:nvCxnSpPr>
          <p:spPr>
            <a:xfrm>
              <a:off x="7689103" y="17316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5" name="Straight Connector 1424">
              <a:extLst>
                <a:ext uri="{FF2B5EF4-FFF2-40B4-BE49-F238E27FC236}">
                  <a16:creationId xmlns:a16="http://schemas.microsoft.com/office/drawing/2014/main" id="{97DE8CCD-9C54-7645-A95C-1C2991D54F04}"/>
                </a:ext>
              </a:extLst>
            </p:cNvPr>
            <p:cNvCxnSpPr>
              <a:cxnSpLocks/>
            </p:cNvCxnSpPr>
            <p:nvPr/>
          </p:nvCxnSpPr>
          <p:spPr>
            <a:xfrm>
              <a:off x="7767771"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6" name="Straight Connector 1425">
              <a:extLst>
                <a:ext uri="{FF2B5EF4-FFF2-40B4-BE49-F238E27FC236}">
                  <a16:creationId xmlns:a16="http://schemas.microsoft.com/office/drawing/2014/main" id="{1EAB83E2-D483-2804-236B-3448BD6A825C}"/>
                </a:ext>
              </a:extLst>
            </p:cNvPr>
            <p:cNvCxnSpPr>
              <a:cxnSpLocks/>
            </p:cNvCxnSpPr>
            <p:nvPr/>
          </p:nvCxnSpPr>
          <p:spPr>
            <a:xfrm>
              <a:off x="7692806" y="176337"/>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7" name="Straight Connector 1426">
              <a:extLst>
                <a:ext uri="{FF2B5EF4-FFF2-40B4-BE49-F238E27FC236}">
                  <a16:creationId xmlns:a16="http://schemas.microsoft.com/office/drawing/2014/main" id="{1E7DC28F-C22A-53BD-C373-F86005EC087F}"/>
                </a:ext>
              </a:extLst>
            </p:cNvPr>
            <p:cNvCxnSpPr>
              <a:cxnSpLocks/>
            </p:cNvCxnSpPr>
            <p:nvPr/>
          </p:nvCxnSpPr>
          <p:spPr>
            <a:xfrm>
              <a:off x="7632834" y="238158"/>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1428" name="Rectangle 1427">
              <a:extLst>
                <a:ext uri="{FF2B5EF4-FFF2-40B4-BE49-F238E27FC236}">
                  <a16:creationId xmlns:a16="http://schemas.microsoft.com/office/drawing/2014/main" id="{753D7E0E-9727-CC82-80F3-14C41AE4F43C}"/>
                </a:ext>
              </a:extLst>
            </p:cNvPr>
            <p:cNvSpPr/>
            <p:nvPr/>
          </p:nvSpPr>
          <p:spPr>
            <a:xfrm rot="10800000">
              <a:off x="6953704" y="152259"/>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29" name="Straight Connector 1428">
              <a:extLst>
                <a:ext uri="{FF2B5EF4-FFF2-40B4-BE49-F238E27FC236}">
                  <a16:creationId xmlns:a16="http://schemas.microsoft.com/office/drawing/2014/main" id="{4EB679BD-32C0-950C-9EC2-924F37DFFC65}"/>
                </a:ext>
              </a:extLst>
            </p:cNvPr>
            <p:cNvCxnSpPr>
              <a:cxnSpLocks/>
            </p:cNvCxnSpPr>
            <p:nvPr/>
          </p:nvCxnSpPr>
          <p:spPr>
            <a:xfrm>
              <a:off x="7499239" y="23394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0" name="Straight Connector 1429">
              <a:extLst>
                <a:ext uri="{FF2B5EF4-FFF2-40B4-BE49-F238E27FC236}">
                  <a16:creationId xmlns:a16="http://schemas.microsoft.com/office/drawing/2014/main" id="{A0C6AD6F-5226-AD97-F3AC-FD42D89BA664}"/>
                </a:ext>
              </a:extLst>
            </p:cNvPr>
            <p:cNvCxnSpPr>
              <a:cxnSpLocks/>
            </p:cNvCxnSpPr>
            <p:nvPr/>
          </p:nvCxnSpPr>
          <p:spPr>
            <a:xfrm>
              <a:off x="7888470" y="100325"/>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31" name="Rectangle 1430">
              <a:extLst>
                <a:ext uri="{FF2B5EF4-FFF2-40B4-BE49-F238E27FC236}">
                  <a16:creationId xmlns:a16="http://schemas.microsoft.com/office/drawing/2014/main" id="{40F59A57-EA6E-C756-0405-70A121469363}"/>
                </a:ext>
              </a:extLst>
            </p:cNvPr>
            <p:cNvSpPr/>
            <p:nvPr/>
          </p:nvSpPr>
          <p:spPr>
            <a:xfrm rot="10800000">
              <a:off x="7664795" y="259745"/>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2" name="Rectangle 1431">
              <a:extLst>
                <a:ext uri="{FF2B5EF4-FFF2-40B4-BE49-F238E27FC236}">
                  <a16:creationId xmlns:a16="http://schemas.microsoft.com/office/drawing/2014/main" id="{BB5F6522-77A2-8A5D-7633-352F8F1B3D86}"/>
                </a:ext>
              </a:extLst>
            </p:cNvPr>
            <p:cNvSpPr/>
            <p:nvPr/>
          </p:nvSpPr>
          <p:spPr>
            <a:xfrm rot="10800000">
              <a:off x="7736548" y="212831"/>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3" name="Rectangle 1432">
              <a:extLst>
                <a:ext uri="{FF2B5EF4-FFF2-40B4-BE49-F238E27FC236}">
                  <a16:creationId xmlns:a16="http://schemas.microsoft.com/office/drawing/2014/main" id="{42420401-BC04-0B32-7AF0-1A4AB99BD0AF}"/>
                </a:ext>
              </a:extLst>
            </p:cNvPr>
            <p:cNvSpPr/>
            <p:nvPr/>
          </p:nvSpPr>
          <p:spPr>
            <a:xfrm rot="10800000" flipV="1">
              <a:off x="7796734" y="167698"/>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4" name="Oval 1433">
              <a:extLst>
                <a:ext uri="{FF2B5EF4-FFF2-40B4-BE49-F238E27FC236}">
                  <a16:creationId xmlns:a16="http://schemas.microsoft.com/office/drawing/2014/main" id="{E6D8DD3D-C062-C700-A209-253D747446A9}"/>
                </a:ext>
              </a:extLst>
            </p:cNvPr>
            <p:cNvSpPr/>
            <p:nvPr/>
          </p:nvSpPr>
          <p:spPr>
            <a:xfrm>
              <a:off x="7809433" y="11343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35" name="Straight Connector 1434">
              <a:extLst>
                <a:ext uri="{FF2B5EF4-FFF2-40B4-BE49-F238E27FC236}">
                  <a16:creationId xmlns:a16="http://schemas.microsoft.com/office/drawing/2014/main" id="{F8FFF1F6-E4C5-E711-8E92-BCB7B0337908}"/>
                </a:ext>
              </a:extLst>
            </p:cNvPr>
            <p:cNvCxnSpPr>
              <a:cxnSpLocks/>
            </p:cNvCxnSpPr>
            <p:nvPr/>
          </p:nvCxnSpPr>
          <p:spPr>
            <a:xfrm>
              <a:off x="7889503" y="17230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6" name="Straight Connector 1435">
              <a:extLst>
                <a:ext uri="{FF2B5EF4-FFF2-40B4-BE49-F238E27FC236}">
                  <a16:creationId xmlns:a16="http://schemas.microsoft.com/office/drawing/2014/main" id="{7F0F6394-8BD8-DC67-4334-33C213C131B9}"/>
                </a:ext>
              </a:extLst>
            </p:cNvPr>
            <p:cNvCxnSpPr>
              <a:cxnSpLocks/>
            </p:cNvCxnSpPr>
            <p:nvPr/>
          </p:nvCxnSpPr>
          <p:spPr>
            <a:xfrm>
              <a:off x="7971346" y="17080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7" name="Straight Connector 1436">
              <a:extLst>
                <a:ext uri="{FF2B5EF4-FFF2-40B4-BE49-F238E27FC236}">
                  <a16:creationId xmlns:a16="http://schemas.microsoft.com/office/drawing/2014/main" id="{AFA73C19-3F5A-E911-9BD4-BC6A114C437A}"/>
                </a:ext>
              </a:extLst>
            </p:cNvPr>
            <p:cNvCxnSpPr>
              <a:cxnSpLocks/>
            </p:cNvCxnSpPr>
            <p:nvPr/>
          </p:nvCxnSpPr>
          <p:spPr>
            <a:xfrm>
              <a:off x="7970472" y="23385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8" name="Straight Connector 1437">
              <a:extLst>
                <a:ext uri="{FF2B5EF4-FFF2-40B4-BE49-F238E27FC236}">
                  <a16:creationId xmlns:a16="http://schemas.microsoft.com/office/drawing/2014/main" id="{6B401D42-9B39-5B87-6301-2E09C238B824}"/>
                </a:ext>
              </a:extLst>
            </p:cNvPr>
            <p:cNvCxnSpPr>
              <a:cxnSpLocks/>
            </p:cNvCxnSpPr>
            <p:nvPr/>
          </p:nvCxnSpPr>
          <p:spPr>
            <a:xfrm>
              <a:off x="8035031" y="230654"/>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9" name="Straight Connector 1438">
              <a:extLst>
                <a:ext uri="{FF2B5EF4-FFF2-40B4-BE49-F238E27FC236}">
                  <a16:creationId xmlns:a16="http://schemas.microsoft.com/office/drawing/2014/main" id="{C844541C-133D-2559-7A10-9E47603BF42F}"/>
                </a:ext>
              </a:extLst>
            </p:cNvPr>
            <p:cNvCxnSpPr>
              <a:cxnSpLocks/>
            </p:cNvCxnSpPr>
            <p:nvPr/>
          </p:nvCxnSpPr>
          <p:spPr>
            <a:xfrm>
              <a:off x="8032560" y="306289"/>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40" name="Rectangle 1439">
              <a:extLst>
                <a:ext uri="{FF2B5EF4-FFF2-40B4-BE49-F238E27FC236}">
                  <a16:creationId xmlns:a16="http://schemas.microsoft.com/office/drawing/2014/main" id="{CD570B45-39F3-54FB-F5D6-FEF0417220B0}"/>
                </a:ext>
              </a:extLst>
            </p:cNvPr>
            <p:cNvSpPr/>
            <p:nvPr/>
          </p:nvSpPr>
          <p:spPr>
            <a:xfrm>
              <a:off x="7934644" y="113676"/>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1" name="Rectangle 1440">
              <a:extLst>
                <a:ext uri="{FF2B5EF4-FFF2-40B4-BE49-F238E27FC236}">
                  <a16:creationId xmlns:a16="http://schemas.microsoft.com/office/drawing/2014/main" id="{B94334F2-8CF0-0C4A-ACB7-15CFE2170D70}"/>
                </a:ext>
              </a:extLst>
            </p:cNvPr>
            <p:cNvSpPr/>
            <p:nvPr/>
          </p:nvSpPr>
          <p:spPr>
            <a:xfrm rot="10800000">
              <a:off x="8013853" y="158900"/>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2" name="Rectangle 1441">
              <a:extLst>
                <a:ext uri="{FF2B5EF4-FFF2-40B4-BE49-F238E27FC236}">
                  <a16:creationId xmlns:a16="http://schemas.microsoft.com/office/drawing/2014/main" id="{12A66C93-2D7A-382D-F1E8-D4C5D8C3C269}"/>
                </a:ext>
              </a:extLst>
            </p:cNvPr>
            <p:cNvSpPr/>
            <p:nvPr/>
          </p:nvSpPr>
          <p:spPr>
            <a:xfrm rot="10800000" flipV="1">
              <a:off x="8068464" y="204238"/>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3" name="Oval 1442">
              <a:extLst>
                <a:ext uri="{FF2B5EF4-FFF2-40B4-BE49-F238E27FC236}">
                  <a16:creationId xmlns:a16="http://schemas.microsoft.com/office/drawing/2014/main" id="{C2B31209-6493-52BC-398A-726363D3C5A3}"/>
                </a:ext>
              </a:extLst>
            </p:cNvPr>
            <p:cNvSpPr/>
            <p:nvPr/>
          </p:nvSpPr>
          <p:spPr>
            <a:xfrm>
              <a:off x="8082206" y="25348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44" name="Straight Connector 1443">
              <a:extLst>
                <a:ext uri="{FF2B5EF4-FFF2-40B4-BE49-F238E27FC236}">
                  <a16:creationId xmlns:a16="http://schemas.microsoft.com/office/drawing/2014/main" id="{8028E86A-632B-C1A4-624B-3366F0B59AE0}"/>
                </a:ext>
              </a:extLst>
            </p:cNvPr>
            <p:cNvCxnSpPr>
              <a:cxnSpLocks/>
            </p:cNvCxnSpPr>
            <p:nvPr/>
          </p:nvCxnSpPr>
          <p:spPr>
            <a:xfrm>
              <a:off x="8167031" y="24170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5" name="Straight Connector 1444">
              <a:extLst>
                <a:ext uri="{FF2B5EF4-FFF2-40B4-BE49-F238E27FC236}">
                  <a16:creationId xmlns:a16="http://schemas.microsoft.com/office/drawing/2014/main" id="{EBE45242-0849-8F29-31A6-BCF68198201E}"/>
                </a:ext>
              </a:extLst>
            </p:cNvPr>
            <p:cNvCxnSpPr>
              <a:cxnSpLocks/>
            </p:cNvCxnSpPr>
            <p:nvPr/>
          </p:nvCxnSpPr>
          <p:spPr>
            <a:xfrm>
              <a:off x="8228592" y="17947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6" name="Straight Connector 1445">
              <a:extLst>
                <a:ext uri="{FF2B5EF4-FFF2-40B4-BE49-F238E27FC236}">
                  <a16:creationId xmlns:a16="http://schemas.microsoft.com/office/drawing/2014/main" id="{525CCD59-64E3-BF9E-6FB5-B84807072FEC}"/>
                </a:ext>
              </a:extLst>
            </p:cNvPr>
            <p:cNvCxnSpPr>
              <a:cxnSpLocks/>
            </p:cNvCxnSpPr>
            <p:nvPr/>
          </p:nvCxnSpPr>
          <p:spPr>
            <a:xfrm>
              <a:off x="8304085" y="1100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7" name="Straight Connector 1446">
              <a:extLst>
                <a:ext uri="{FF2B5EF4-FFF2-40B4-BE49-F238E27FC236}">
                  <a16:creationId xmlns:a16="http://schemas.microsoft.com/office/drawing/2014/main" id="{65A7493B-C56F-747A-675F-34B31BD6B3D5}"/>
                </a:ext>
              </a:extLst>
            </p:cNvPr>
            <p:cNvCxnSpPr>
              <a:cxnSpLocks/>
            </p:cNvCxnSpPr>
            <p:nvPr/>
          </p:nvCxnSpPr>
          <p:spPr>
            <a:xfrm>
              <a:off x="8232295" y="179472"/>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8" name="Straight Connector 1447">
              <a:extLst>
                <a:ext uri="{FF2B5EF4-FFF2-40B4-BE49-F238E27FC236}">
                  <a16:creationId xmlns:a16="http://schemas.microsoft.com/office/drawing/2014/main" id="{83C5470B-19F1-6377-D11B-3CC56801BB40}"/>
                </a:ext>
              </a:extLst>
            </p:cNvPr>
            <p:cNvCxnSpPr>
              <a:cxnSpLocks/>
            </p:cNvCxnSpPr>
            <p:nvPr/>
          </p:nvCxnSpPr>
          <p:spPr>
            <a:xfrm>
              <a:off x="8169148" y="241293"/>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9" name="Straight Connector 1448">
              <a:extLst>
                <a:ext uri="{FF2B5EF4-FFF2-40B4-BE49-F238E27FC236}">
                  <a16:creationId xmlns:a16="http://schemas.microsoft.com/office/drawing/2014/main" id="{674EE48F-3C36-16B0-48ED-B8DD7EB0F133}"/>
                </a:ext>
              </a:extLst>
            </p:cNvPr>
            <p:cNvCxnSpPr>
              <a:cxnSpLocks/>
            </p:cNvCxnSpPr>
            <p:nvPr/>
          </p:nvCxnSpPr>
          <p:spPr>
            <a:xfrm rot="-180000">
              <a:off x="7763483" y="97936"/>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0" name="Straight Connector 1449">
              <a:extLst>
                <a:ext uri="{FF2B5EF4-FFF2-40B4-BE49-F238E27FC236}">
                  <a16:creationId xmlns:a16="http://schemas.microsoft.com/office/drawing/2014/main" id="{5B9CEF8A-38C1-B39F-52AC-1D565EE23893}"/>
                </a:ext>
              </a:extLst>
            </p:cNvPr>
            <p:cNvCxnSpPr>
              <a:cxnSpLocks/>
            </p:cNvCxnSpPr>
            <p:nvPr/>
          </p:nvCxnSpPr>
          <p:spPr>
            <a:xfrm>
              <a:off x="8426566" y="10200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51" name="Rectangle 1450">
              <a:extLst>
                <a:ext uri="{FF2B5EF4-FFF2-40B4-BE49-F238E27FC236}">
                  <a16:creationId xmlns:a16="http://schemas.microsoft.com/office/drawing/2014/main" id="{79765C69-7333-ED8D-D6C5-90428D52D32D}"/>
                </a:ext>
              </a:extLst>
            </p:cNvPr>
            <p:cNvSpPr/>
            <p:nvPr/>
          </p:nvSpPr>
          <p:spPr>
            <a:xfrm rot="10800000">
              <a:off x="8202891" y="26142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2" name="Rectangle 1451">
              <a:extLst>
                <a:ext uri="{FF2B5EF4-FFF2-40B4-BE49-F238E27FC236}">
                  <a16:creationId xmlns:a16="http://schemas.microsoft.com/office/drawing/2014/main" id="{3381605B-C4DD-DB65-E9A3-6784B8D9CA5D}"/>
                </a:ext>
              </a:extLst>
            </p:cNvPr>
            <p:cNvSpPr/>
            <p:nvPr/>
          </p:nvSpPr>
          <p:spPr>
            <a:xfrm rot="10800000">
              <a:off x="8274644" y="21451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3" name="Rectangle 1452">
              <a:extLst>
                <a:ext uri="{FF2B5EF4-FFF2-40B4-BE49-F238E27FC236}">
                  <a16:creationId xmlns:a16="http://schemas.microsoft.com/office/drawing/2014/main" id="{21F6EC1C-2D2C-DA17-80C3-7061887DEA69}"/>
                </a:ext>
              </a:extLst>
            </p:cNvPr>
            <p:cNvSpPr/>
            <p:nvPr/>
          </p:nvSpPr>
          <p:spPr>
            <a:xfrm rot="10800000" flipV="1">
              <a:off x="8334830" y="16938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4" name="Oval 1453">
              <a:extLst>
                <a:ext uri="{FF2B5EF4-FFF2-40B4-BE49-F238E27FC236}">
                  <a16:creationId xmlns:a16="http://schemas.microsoft.com/office/drawing/2014/main" id="{733BD17E-6F90-89BF-3CC2-527D50FAF190}"/>
                </a:ext>
              </a:extLst>
            </p:cNvPr>
            <p:cNvSpPr/>
            <p:nvPr/>
          </p:nvSpPr>
          <p:spPr>
            <a:xfrm>
              <a:off x="8347529" y="11511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55" name="Straight Connector 1454">
              <a:extLst>
                <a:ext uri="{FF2B5EF4-FFF2-40B4-BE49-F238E27FC236}">
                  <a16:creationId xmlns:a16="http://schemas.microsoft.com/office/drawing/2014/main" id="{C6AEFD21-3386-024F-AAC7-9FF52A818B23}"/>
                </a:ext>
              </a:extLst>
            </p:cNvPr>
            <p:cNvCxnSpPr>
              <a:cxnSpLocks/>
            </p:cNvCxnSpPr>
            <p:nvPr/>
          </p:nvCxnSpPr>
          <p:spPr>
            <a:xfrm>
              <a:off x="8427599" y="17398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6" name="Straight Connector 1455">
              <a:extLst>
                <a:ext uri="{FF2B5EF4-FFF2-40B4-BE49-F238E27FC236}">
                  <a16:creationId xmlns:a16="http://schemas.microsoft.com/office/drawing/2014/main" id="{B454A373-C0A9-7D6E-9368-ADB7BDBDED89}"/>
                </a:ext>
              </a:extLst>
            </p:cNvPr>
            <p:cNvCxnSpPr>
              <a:cxnSpLocks/>
            </p:cNvCxnSpPr>
            <p:nvPr/>
          </p:nvCxnSpPr>
          <p:spPr>
            <a:xfrm>
              <a:off x="8509442" y="1724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7" name="Straight Connector 1456">
              <a:extLst>
                <a:ext uri="{FF2B5EF4-FFF2-40B4-BE49-F238E27FC236}">
                  <a16:creationId xmlns:a16="http://schemas.microsoft.com/office/drawing/2014/main" id="{4DFD6514-AF9B-FEBA-0FB1-50BF0B04D11C}"/>
                </a:ext>
              </a:extLst>
            </p:cNvPr>
            <p:cNvCxnSpPr>
              <a:cxnSpLocks/>
            </p:cNvCxnSpPr>
            <p:nvPr/>
          </p:nvCxnSpPr>
          <p:spPr>
            <a:xfrm>
              <a:off x="8508568" y="23553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8" name="Straight Connector 1457">
              <a:extLst>
                <a:ext uri="{FF2B5EF4-FFF2-40B4-BE49-F238E27FC236}">
                  <a16:creationId xmlns:a16="http://schemas.microsoft.com/office/drawing/2014/main" id="{5F0DAC75-7399-D101-B266-EACAE9CC3ACA}"/>
                </a:ext>
              </a:extLst>
            </p:cNvPr>
            <p:cNvCxnSpPr>
              <a:cxnSpLocks/>
            </p:cNvCxnSpPr>
            <p:nvPr/>
          </p:nvCxnSpPr>
          <p:spPr>
            <a:xfrm>
              <a:off x="8573127" y="23233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9" name="Straight Connector 1458">
              <a:extLst>
                <a:ext uri="{FF2B5EF4-FFF2-40B4-BE49-F238E27FC236}">
                  <a16:creationId xmlns:a16="http://schemas.microsoft.com/office/drawing/2014/main" id="{BB697E85-160E-8D49-78C2-D52CD0421292}"/>
                </a:ext>
              </a:extLst>
            </p:cNvPr>
            <p:cNvCxnSpPr>
              <a:cxnSpLocks/>
            </p:cNvCxnSpPr>
            <p:nvPr/>
          </p:nvCxnSpPr>
          <p:spPr>
            <a:xfrm>
              <a:off x="8570656" y="30797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60" name="Rectangle 1459">
              <a:extLst>
                <a:ext uri="{FF2B5EF4-FFF2-40B4-BE49-F238E27FC236}">
                  <a16:creationId xmlns:a16="http://schemas.microsoft.com/office/drawing/2014/main" id="{51D1D827-BB29-D473-446B-40F7CBB8313C}"/>
                </a:ext>
              </a:extLst>
            </p:cNvPr>
            <p:cNvSpPr/>
            <p:nvPr/>
          </p:nvSpPr>
          <p:spPr>
            <a:xfrm>
              <a:off x="8472740" y="11535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1" name="Rectangle 1460">
              <a:extLst>
                <a:ext uri="{FF2B5EF4-FFF2-40B4-BE49-F238E27FC236}">
                  <a16:creationId xmlns:a16="http://schemas.microsoft.com/office/drawing/2014/main" id="{2CD26B6A-9F3A-3D66-F870-327AB0A75B98}"/>
                </a:ext>
              </a:extLst>
            </p:cNvPr>
            <p:cNvSpPr/>
            <p:nvPr/>
          </p:nvSpPr>
          <p:spPr>
            <a:xfrm rot="10800000">
              <a:off x="8551949" y="16058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2" name="Rectangle 1461">
              <a:extLst>
                <a:ext uri="{FF2B5EF4-FFF2-40B4-BE49-F238E27FC236}">
                  <a16:creationId xmlns:a16="http://schemas.microsoft.com/office/drawing/2014/main" id="{D95ABA71-3649-70A0-473D-BA3C8AA36DE0}"/>
                </a:ext>
              </a:extLst>
            </p:cNvPr>
            <p:cNvSpPr/>
            <p:nvPr/>
          </p:nvSpPr>
          <p:spPr>
            <a:xfrm rot="10800000" flipV="1">
              <a:off x="8606560" y="20592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3" name="Oval 1462">
              <a:extLst>
                <a:ext uri="{FF2B5EF4-FFF2-40B4-BE49-F238E27FC236}">
                  <a16:creationId xmlns:a16="http://schemas.microsoft.com/office/drawing/2014/main" id="{1151A8E6-39EC-88F1-4C81-FBAC92407DE9}"/>
                </a:ext>
              </a:extLst>
            </p:cNvPr>
            <p:cNvSpPr/>
            <p:nvPr/>
          </p:nvSpPr>
          <p:spPr>
            <a:xfrm>
              <a:off x="8620302" y="25516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64" name="Straight Connector 1463">
              <a:extLst>
                <a:ext uri="{FF2B5EF4-FFF2-40B4-BE49-F238E27FC236}">
                  <a16:creationId xmlns:a16="http://schemas.microsoft.com/office/drawing/2014/main" id="{F466A34E-4876-9A03-666C-A0CE152DDC99}"/>
                </a:ext>
              </a:extLst>
            </p:cNvPr>
            <p:cNvCxnSpPr>
              <a:cxnSpLocks/>
            </p:cNvCxnSpPr>
            <p:nvPr/>
          </p:nvCxnSpPr>
          <p:spPr>
            <a:xfrm>
              <a:off x="8705127" y="24338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5" name="Straight Connector 1464">
              <a:extLst>
                <a:ext uri="{FF2B5EF4-FFF2-40B4-BE49-F238E27FC236}">
                  <a16:creationId xmlns:a16="http://schemas.microsoft.com/office/drawing/2014/main" id="{64292E5C-090D-4DDE-FD3B-65106BC7ACCC}"/>
                </a:ext>
              </a:extLst>
            </p:cNvPr>
            <p:cNvCxnSpPr>
              <a:cxnSpLocks/>
            </p:cNvCxnSpPr>
            <p:nvPr/>
          </p:nvCxnSpPr>
          <p:spPr>
            <a:xfrm>
              <a:off x="8766688" y="18115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6" name="Straight Connector 1465">
              <a:extLst>
                <a:ext uri="{FF2B5EF4-FFF2-40B4-BE49-F238E27FC236}">
                  <a16:creationId xmlns:a16="http://schemas.microsoft.com/office/drawing/2014/main" id="{BFEE365C-543A-C890-0C5D-4C93EF354989}"/>
                </a:ext>
              </a:extLst>
            </p:cNvPr>
            <p:cNvCxnSpPr>
              <a:cxnSpLocks/>
            </p:cNvCxnSpPr>
            <p:nvPr/>
          </p:nvCxnSpPr>
          <p:spPr>
            <a:xfrm>
              <a:off x="8845356" y="100325"/>
              <a:ext cx="0" cy="791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7" name="Straight Connector 1466">
              <a:extLst>
                <a:ext uri="{FF2B5EF4-FFF2-40B4-BE49-F238E27FC236}">
                  <a16:creationId xmlns:a16="http://schemas.microsoft.com/office/drawing/2014/main" id="{3DFC2D8D-BD99-87E6-C314-9B382308449D}"/>
                </a:ext>
              </a:extLst>
            </p:cNvPr>
            <p:cNvCxnSpPr>
              <a:cxnSpLocks/>
            </p:cNvCxnSpPr>
            <p:nvPr/>
          </p:nvCxnSpPr>
          <p:spPr>
            <a:xfrm>
              <a:off x="8770391" y="1811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8" name="Straight Connector 1467">
              <a:extLst>
                <a:ext uri="{FF2B5EF4-FFF2-40B4-BE49-F238E27FC236}">
                  <a16:creationId xmlns:a16="http://schemas.microsoft.com/office/drawing/2014/main" id="{B2569E11-6836-574B-FEBB-6786F48A0D36}"/>
                </a:ext>
              </a:extLst>
            </p:cNvPr>
            <p:cNvCxnSpPr>
              <a:cxnSpLocks/>
            </p:cNvCxnSpPr>
            <p:nvPr/>
          </p:nvCxnSpPr>
          <p:spPr>
            <a:xfrm>
              <a:off x="8707244" y="2429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9" name="Straight Connector 1468">
              <a:extLst>
                <a:ext uri="{FF2B5EF4-FFF2-40B4-BE49-F238E27FC236}">
                  <a16:creationId xmlns:a16="http://schemas.microsoft.com/office/drawing/2014/main" id="{B138E4ED-893B-C4A5-DCD0-BBD8DC157D65}"/>
                </a:ext>
              </a:extLst>
            </p:cNvPr>
            <p:cNvCxnSpPr>
              <a:cxnSpLocks/>
            </p:cNvCxnSpPr>
            <p:nvPr/>
          </p:nvCxnSpPr>
          <p:spPr>
            <a:xfrm rot="-180000">
              <a:off x="8301579" y="9961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0" name="Straight Connector 1469">
              <a:extLst>
                <a:ext uri="{FF2B5EF4-FFF2-40B4-BE49-F238E27FC236}">
                  <a16:creationId xmlns:a16="http://schemas.microsoft.com/office/drawing/2014/main" id="{8BF3E0CA-D2C3-DAEB-B343-97B6C23A8610}"/>
                </a:ext>
              </a:extLst>
            </p:cNvPr>
            <p:cNvCxnSpPr>
              <a:cxnSpLocks/>
            </p:cNvCxnSpPr>
            <p:nvPr/>
          </p:nvCxnSpPr>
          <p:spPr>
            <a:xfrm>
              <a:off x="8978367" y="9637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71" name="Rectangle 1470">
              <a:extLst>
                <a:ext uri="{FF2B5EF4-FFF2-40B4-BE49-F238E27FC236}">
                  <a16:creationId xmlns:a16="http://schemas.microsoft.com/office/drawing/2014/main" id="{8413404B-DB83-B7BA-A32E-5A96F2C36197}"/>
                </a:ext>
              </a:extLst>
            </p:cNvPr>
            <p:cNvSpPr/>
            <p:nvPr/>
          </p:nvSpPr>
          <p:spPr>
            <a:xfrm rot="10800000">
              <a:off x="8754692" y="25579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2" name="Rectangle 1471">
              <a:extLst>
                <a:ext uri="{FF2B5EF4-FFF2-40B4-BE49-F238E27FC236}">
                  <a16:creationId xmlns:a16="http://schemas.microsoft.com/office/drawing/2014/main" id="{AC3E22B6-CDC8-124E-824A-64D4C7A43910}"/>
                </a:ext>
              </a:extLst>
            </p:cNvPr>
            <p:cNvSpPr/>
            <p:nvPr/>
          </p:nvSpPr>
          <p:spPr>
            <a:xfrm rot="10800000">
              <a:off x="8826445" y="20888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3" name="Rectangle 1472">
              <a:extLst>
                <a:ext uri="{FF2B5EF4-FFF2-40B4-BE49-F238E27FC236}">
                  <a16:creationId xmlns:a16="http://schemas.microsoft.com/office/drawing/2014/main" id="{F6354AA7-5A72-2766-90CF-F399E2960C32}"/>
                </a:ext>
              </a:extLst>
            </p:cNvPr>
            <p:cNvSpPr/>
            <p:nvPr/>
          </p:nvSpPr>
          <p:spPr>
            <a:xfrm rot="10800000" flipV="1">
              <a:off x="8886631" y="16375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4" name="Oval 1473">
              <a:extLst>
                <a:ext uri="{FF2B5EF4-FFF2-40B4-BE49-F238E27FC236}">
                  <a16:creationId xmlns:a16="http://schemas.microsoft.com/office/drawing/2014/main" id="{EFF01F46-1B20-187E-132D-82C0029EA132}"/>
                </a:ext>
              </a:extLst>
            </p:cNvPr>
            <p:cNvSpPr/>
            <p:nvPr/>
          </p:nvSpPr>
          <p:spPr>
            <a:xfrm>
              <a:off x="8896155" y="10948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75" name="Straight Connector 1474">
              <a:extLst>
                <a:ext uri="{FF2B5EF4-FFF2-40B4-BE49-F238E27FC236}">
                  <a16:creationId xmlns:a16="http://schemas.microsoft.com/office/drawing/2014/main" id="{BAE55F5E-9EF8-33E2-8070-640FE9EC4DAE}"/>
                </a:ext>
              </a:extLst>
            </p:cNvPr>
            <p:cNvCxnSpPr>
              <a:cxnSpLocks/>
            </p:cNvCxnSpPr>
            <p:nvPr/>
          </p:nvCxnSpPr>
          <p:spPr>
            <a:xfrm>
              <a:off x="8979400" y="16835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6" name="Straight Connector 1475">
              <a:extLst>
                <a:ext uri="{FF2B5EF4-FFF2-40B4-BE49-F238E27FC236}">
                  <a16:creationId xmlns:a16="http://schemas.microsoft.com/office/drawing/2014/main" id="{9106C57B-52AB-E6E2-2928-F375AD524429}"/>
                </a:ext>
              </a:extLst>
            </p:cNvPr>
            <p:cNvCxnSpPr>
              <a:cxnSpLocks/>
            </p:cNvCxnSpPr>
            <p:nvPr/>
          </p:nvCxnSpPr>
          <p:spPr>
            <a:xfrm>
              <a:off x="9061243" y="1668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7" name="Straight Connector 1476">
              <a:extLst>
                <a:ext uri="{FF2B5EF4-FFF2-40B4-BE49-F238E27FC236}">
                  <a16:creationId xmlns:a16="http://schemas.microsoft.com/office/drawing/2014/main" id="{AF24A5AD-8A9C-33A9-E8A3-5D2A1AC29045}"/>
                </a:ext>
              </a:extLst>
            </p:cNvPr>
            <p:cNvCxnSpPr>
              <a:cxnSpLocks/>
            </p:cNvCxnSpPr>
            <p:nvPr/>
          </p:nvCxnSpPr>
          <p:spPr>
            <a:xfrm>
              <a:off x="9060369" y="22990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8" name="Straight Connector 1477">
              <a:extLst>
                <a:ext uri="{FF2B5EF4-FFF2-40B4-BE49-F238E27FC236}">
                  <a16:creationId xmlns:a16="http://schemas.microsoft.com/office/drawing/2014/main" id="{4FA86FA2-20FA-F632-92E7-658A5328C422}"/>
                </a:ext>
              </a:extLst>
            </p:cNvPr>
            <p:cNvCxnSpPr>
              <a:cxnSpLocks/>
            </p:cNvCxnSpPr>
            <p:nvPr/>
          </p:nvCxnSpPr>
          <p:spPr>
            <a:xfrm>
              <a:off x="9124928" y="22670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9" name="Straight Connector 1478">
              <a:extLst>
                <a:ext uri="{FF2B5EF4-FFF2-40B4-BE49-F238E27FC236}">
                  <a16:creationId xmlns:a16="http://schemas.microsoft.com/office/drawing/2014/main" id="{39515376-7461-88C4-5C15-25C770868E6A}"/>
                </a:ext>
              </a:extLst>
            </p:cNvPr>
            <p:cNvCxnSpPr>
              <a:cxnSpLocks/>
            </p:cNvCxnSpPr>
            <p:nvPr/>
          </p:nvCxnSpPr>
          <p:spPr>
            <a:xfrm>
              <a:off x="9122457" y="30234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80" name="Rectangle 1479">
              <a:extLst>
                <a:ext uri="{FF2B5EF4-FFF2-40B4-BE49-F238E27FC236}">
                  <a16:creationId xmlns:a16="http://schemas.microsoft.com/office/drawing/2014/main" id="{7AC25D4A-FEEC-F627-8E22-F4D3506CE171}"/>
                </a:ext>
              </a:extLst>
            </p:cNvPr>
            <p:cNvSpPr/>
            <p:nvPr/>
          </p:nvSpPr>
          <p:spPr>
            <a:xfrm>
              <a:off x="9024541" y="10972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1" name="Rectangle 1480">
              <a:extLst>
                <a:ext uri="{FF2B5EF4-FFF2-40B4-BE49-F238E27FC236}">
                  <a16:creationId xmlns:a16="http://schemas.microsoft.com/office/drawing/2014/main" id="{AFC26FA9-4831-ED7F-5152-2DA95C9F3D39}"/>
                </a:ext>
              </a:extLst>
            </p:cNvPr>
            <p:cNvSpPr/>
            <p:nvPr/>
          </p:nvSpPr>
          <p:spPr>
            <a:xfrm rot="10800000">
              <a:off x="9103750" y="15495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2" name="Rectangle 1481">
              <a:extLst>
                <a:ext uri="{FF2B5EF4-FFF2-40B4-BE49-F238E27FC236}">
                  <a16:creationId xmlns:a16="http://schemas.microsoft.com/office/drawing/2014/main" id="{0FB19015-EA65-C7C9-0157-31150AF7FECA}"/>
                </a:ext>
              </a:extLst>
            </p:cNvPr>
            <p:cNvSpPr/>
            <p:nvPr/>
          </p:nvSpPr>
          <p:spPr>
            <a:xfrm rot="10800000" flipV="1">
              <a:off x="9158361" y="20029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3" name="Oval 1482">
              <a:extLst>
                <a:ext uri="{FF2B5EF4-FFF2-40B4-BE49-F238E27FC236}">
                  <a16:creationId xmlns:a16="http://schemas.microsoft.com/office/drawing/2014/main" id="{ACA0C0B2-832D-368F-5229-A8657559FA52}"/>
                </a:ext>
              </a:extLst>
            </p:cNvPr>
            <p:cNvSpPr/>
            <p:nvPr/>
          </p:nvSpPr>
          <p:spPr>
            <a:xfrm>
              <a:off x="9172103" y="24953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84" name="Straight Connector 1483">
              <a:extLst>
                <a:ext uri="{FF2B5EF4-FFF2-40B4-BE49-F238E27FC236}">
                  <a16:creationId xmlns:a16="http://schemas.microsoft.com/office/drawing/2014/main" id="{587C72F1-F075-A399-6D29-772E0A787CBE}"/>
                </a:ext>
              </a:extLst>
            </p:cNvPr>
            <p:cNvCxnSpPr>
              <a:cxnSpLocks/>
            </p:cNvCxnSpPr>
            <p:nvPr/>
          </p:nvCxnSpPr>
          <p:spPr>
            <a:xfrm>
              <a:off x="9256928" y="23775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5" name="Straight Connector 1484">
              <a:extLst>
                <a:ext uri="{FF2B5EF4-FFF2-40B4-BE49-F238E27FC236}">
                  <a16:creationId xmlns:a16="http://schemas.microsoft.com/office/drawing/2014/main" id="{F1215563-6EBD-0C9C-6665-CA8891C6632E}"/>
                </a:ext>
              </a:extLst>
            </p:cNvPr>
            <p:cNvCxnSpPr>
              <a:cxnSpLocks/>
            </p:cNvCxnSpPr>
            <p:nvPr/>
          </p:nvCxnSpPr>
          <p:spPr>
            <a:xfrm>
              <a:off x="9318489" y="17552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6" name="Straight Connector 1485">
              <a:extLst>
                <a:ext uri="{FF2B5EF4-FFF2-40B4-BE49-F238E27FC236}">
                  <a16:creationId xmlns:a16="http://schemas.microsoft.com/office/drawing/2014/main" id="{19954B84-E1FF-5C98-9799-61E1B9709C38}"/>
                </a:ext>
              </a:extLst>
            </p:cNvPr>
            <p:cNvCxnSpPr>
              <a:cxnSpLocks/>
            </p:cNvCxnSpPr>
            <p:nvPr/>
          </p:nvCxnSpPr>
          <p:spPr>
            <a:xfrm>
              <a:off x="9397157" y="100325"/>
              <a:ext cx="0" cy="72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7" name="Straight Connector 1486">
              <a:extLst>
                <a:ext uri="{FF2B5EF4-FFF2-40B4-BE49-F238E27FC236}">
                  <a16:creationId xmlns:a16="http://schemas.microsoft.com/office/drawing/2014/main" id="{C85C25D8-3C52-796E-AFAA-BCA12E99F74F}"/>
                </a:ext>
              </a:extLst>
            </p:cNvPr>
            <p:cNvCxnSpPr>
              <a:cxnSpLocks/>
            </p:cNvCxnSpPr>
            <p:nvPr/>
          </p:nvCxnSpPr>
          <p:spPr>
            <a:xfrm>
              <a:off x="9322192" y="17552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8" name="Straight Connector 1487">
              <a:extLst>
                <a:ext uri="{FF2B5EF4-FFF2-40B4-BE49-F238E27FC236}">
                  <a16:creationId xmlns:a16="http://schemas.microsoft.com/office/drawing/2014/main" id="{F7145DBA-F7BB-A25F-C0AE-6907ECC6F6AA}"/>
                </a:ext>
              </a:extLst>
            </p:cNvPr>
            <p:cNvCxnSpPr>
              <a:cxnSpLocks/>
            </p:cNvCxnSpPr>
            <p:nvPr/>
          </p:nvCxnSpPr>
          <p:spPr>
            <a:xfrm>
              <a:off x="9259045" y="23734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9" name="Straight Connector 1488">
              <a:extLst>
                <a:ext uri="{FF2B5EF4-FFF2-40B4-BE49-F238E27FC236}">
                  <a16:creationId xmlns:a16="http://schemas.microsoft.com/office/drawing/2014/main" id="{053C40AB-ACA4-B34E-5CEE-517BE202897D}"/>
                </a:ext>
              </a:extLst>
            </p:cNvPr>
            <p:cNvCxnSpPr>
              <a:cxnSpLocks/>
            </p:cNvCxnSpPr>
            <p:nvPr/>
          </p:nvCxnSpPr>
          <p:spPr>
            <a:xfrm rot="-180000">
              <a:off x="8853380" y="9398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0" name="Straight Connector 1489">
              <a:extLst>
                <a:ext uri="{FF2B5EF4-FFF2-40B4-BE49-F238E27FC236}">
                  <a16:creationId xmlns:a16="http://schemas.microsoft.com/office/drawing/2014/main" id="{6C8B2B76-2AF4-8FDD-2A25-A04BA83BD340}"/>
                </a:ext>
              </a:extLst>
            </p:cNvPr>
            <p:cNvCxnSpPr>
              <a:cxnSpLocks/>
            </p:cNvCxnSpPr>
            <p:nvPr/>
          </p:nvCxnSpPr>
          <p:spPr>
            <a:xfrm>
              <a:off x="9522581" y="10376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91" name="Rectangle 1490">
              <a:extLst>
                <a:ext uri="{FF2B5EF4-FFF2-40B4-BE49-F238E27FC236}">
                  <a16:creationId xmlns:a16="http://schemas.microsoft.com/office/drawing/2014/main" id="{1C21526E-4A6C-43CD-FA86-CFEC3EE12897}"/>
                </a:ext>
              </a:extLst>
            </p:cNvPr>
            <p:cNvSpPr/>
            <p:nvPr/>
          </p:nvSpPr>
          <p:spPr>
            <a:xfrm rot="10800000">
              <a:off x="9298906" y="26318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2" name="Rectangle 1491">
              <a:extLst>
                <a:ext uri="{FF2B5EF4-FFF2-40B4-BE49-F238E27FC236}">
                  <a16:creationId xmlns:a16="http://schemas.microsoft.com/office/drawing/2014/main" id="{E0612833-8236-49D1-51D9-A952529A60F4}"/>
                </a:ext>
              </a:extLst>
            </p:cNvPr>
            <p:cNvSpPr/>
            <p:nvPr/>
          </p:nvSpPr>
          <p:spPr>
            <a:xfrm rot="10800000">
              <a:off x="9370659" y="21626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3" name="Rectangle 1492">
              <a:extLst>
                <a:ext uri="{FF2B5EF4-FFF2-40B4-BE49-F238E27FC236}">
                  <a16:creationId xmlns:a16="http://schemas.microsoft.com/office/drawing/2014/main" id="{69F2FB1E-95F2-C9FC-EFCE-1D5728A077BD}"/>
                </a:ext>
              </a:extLst>
            </p:cNvPr>
            <p:cNvSpPr/>
            <p:nvPr/>
          </p:nvSpPr>
          <p:spPr>
            <a:xfrm rot="10800000" flipV="1">
              <a:off x="9430845" y="17113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4" name="Oval 1493">
              <a:extLst>
                <a:ext uri="{FF2B5EF4-FFF2-40B4-BE49-F238E27FC236}">
                  <a16:creationId xmlns:a16="http://schemas.microsoft.com/office/drawing/2014/main" id="{5409151A-9302-5E25-D70D-6860278A88C5}"/>
                </a:ext>
              </a:extLst>
            </p:cNvPr>
            <p:cNvSpPr/>
            <p:nvPr/>
          </p:nvSpPr>
          <p:spPr>
            <a:xfrm>
              <a:off x="9443544" y="11686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95" name="Straight Connector 1494">
              <a:extLst>
                <a:ext uri="{FF2B5EF4-FFF2-40B4-BE49-F238E27FC236}">
                  <a16:creationId xmlns:a16="http://schemas.microsoft.com/office/drawing/2014/main" id="{AF97054D-EB0F-D6A4-E007-B214AF872BFC}"/>
                </a:ext>
              </a:extLst>
            </p:cNvPr>
            <p:cNvCxnSpPr>
              <a:cxnSpLocks/>
            </p:cNvCxnSpPr>
            <p:nvPr/>
          </p:nvCxnSpPr>
          <p:spPr>
            <a:xfrm>
              <a:off x="9523614" y="17574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6" name="Straight Connector 1495">
              <a:extLst>
                <a:ext uri="{FF2B5EF4-FFF2-40B4-BE49-F238E27FC236}">
                  <a16:creationId xmlns:a16="http://schemas.microsoft.com/office/drawing/2014/main" id="{05DBCFFF-A00A-70B2-9569-0D7635BE6E3B}"/>
                </a:ext>
              </a:extLst>
            </p:cNvPr>
            <p:cNvCxnSpPr>
              <a:cxnSpLocks/>
            </p:cNvCxnSpPr>
            <p:nvPr/>
          </p:nvCxnSpPr>
          <p:spPr>
            <a:xfrm>
              <a:off x="9605457" y="17424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7" name="Straight Connector 1496">
              <a:extLst>
                <a:ext uri="{FF2B5EF4-FFF2-40B4-BE49-F238E27FC236}">
                  <a16:creationId xmlns:a16="http://schemas.microsoft.com/office/drawing/2014/main" id="{C7558FDC-460D-29AD-C893-C2FF9116CFBF}"/>
                </a:ext>
              </a:extLst>
            </p:cNvPr>
            <p:cNvCxnSpPr>
              <a:cxnSpLocks/>
            </p:cNvCxnSpPr>
            <p:nvPr/>
          </p:nvCxnSpPr>
          <p:spPr>
            <a:xfrm>
              <a:off x="9604583" y="23729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8" name="Straight Connector 1497">
              <a:extLst>
                <a:ext uri="{FF2B5EF4-FFF2-40B4-BE49-F238E27FC236}">
                  <a16:creationId xmlns:a16="http://schemas.microsoft.com/office/drawing/2014/main" id="{86C6D26C-56D8-F6AF-7E85-42ADA1C0E5CD}"/>
                </a:ext>
              </a:extLst>
            </p:cNvPr>
            <p:cNvCxnSpPr>
              <a:cxnSpLocks/>
            </p:cNvCxnSpPr>
            <p:nvPr/>
          </p:nvCxnSpPr>
          <p:spPr>
            <a:xfrm>
              <a:off x="9669142" y="23409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9" name="Straight Connector 1498">
              <a:extLst>
                <a:ext uri="{FF2B5EF4-FFF2-40B4-BE49-F238E27FC236}">
                  <a16:creationId xmlns:a16="http://schemas.microsoft.com/office/drawing/2014/main" id="{6B7E59D5-8ECE-A36B-911B-EF3F29520BAB}"/>
                </a:ext>
              </a:extLst>
            </p:cNvPr>
            <p:cNvCxnSpPr>
              <a:cxnSpLocks/>
            </p:cNvCxnSpPr>
            <p:nvPr/>
          </p:nvCxnSpPr>
          <p:spPr>
            <a:xfrm>
              <a:off x="9666671" y="30972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00" name="Rectangle 1499">
              <a:extLst>
                <a:ext uri="{FF2B5EF4-FFF2-40B4-BE49-F238E27FC236}">
                  <a16:creationId xmlns:a16="http://schemas.microsoft.com/office/drawing/2014/main" id="{B224EEB3-C61B-60B1-6EE1-C52E918D3555}"/>
                </a:ext>
              </a:extLst>
            </p:cNvPr>
            <p:cNvSpPr/>
            <p:nvPr/>
          </p:nvSpPr>
          <p:spPr>
            <a:xfrm>
              <a:off x="9568755" y="11711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1" name="Rectangle 1500">
              <a:extLst>
                <a:ext uri="{FF2B5EF4-FFF2-40B4-BE49-F238E27FC236}">
                  <a16:creationId xmlns:a16="http://schemas.microsoft.com/office/drawing/2014/main" id="{CDB8445F-6A10-E526-DE85-BC62EA1C8152}"/>
                </a:ext>
              </a:extLst>
            </p:cNvPr>
            <p:cNvSpPr/>
            <p:nvPr/>
          </p:nvSpPr>
          <p:spPr>
            <a:xfrm rot="10800000">
              <a:off x="9647964" y="16233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2" name="Rectangle 1501">
              <a:extLst>
                <a:ext uri="{FF2B5EF4-FFF2-40B4-BE49-F238E27FC236}">
                  <a16:creationId xmlns:a16="http://schemas.microsoft.com/office/drawing/2014/main" id="{C2B6D947-FB62-F0D2-BED4-467622426C6B}"/>
                </a:ext>
              </a:extLst>
            </p:cNvPr>
            <p:cNvSpPr/>
            <p:nvPr/>
          </p:nvSpPr>
          <p:spPr>
            <a:xfrm rot="10800000" flipV="1">
              <a:off x="9702575" y="20767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3" name="Oval 1502">
              <a:extLst>
                <a:ext uri="{FF2B5EF4-FFF2-40B4-BE49-F238E27FC236}">
                  <a16:creationId xmlns:a16="http://schemas.microsoft.com/office/drawing/2014/main" id="{0B3BD171-8C5E-9BF0-F3AA-C94CA8DB207B}"/>
                </a:ext>
              </a:extLst>
            </p:cNvPr>
            <p:cNvSpPr/>
            <p:nvPr/>
          </p:nvSpPr>
          <p:spPr>
            <a:xfrm>
              <a:off x="9716317" y="25692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04" name="Straight Connector 1503">
              <a:extLst>
                <a:ext uri="{FF2B5EF4-FFF2-40B4-BE49-F238E27FC236}">
                  <a16:creationId xmlns:a16="http://schemas.microsoft.com/office/drawing/2014/main" id="{E79131D4-A191-C57A-2102-71BDE9DB9E92}"/>
                </a:ext>
              </a:extLst>
            </p:cNvPr>
            <p:cNvCxnSpPr>
              <a:cxnSpLocks/>
            </p:cNvCxnSpPr>
            <p:nvPr/>
          </p:nvCxnSpPr>
          <p:spPr>
            <a:xfrm>
              <a:off x="9801142" y="24513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5" name="Straight Connector 1504">
              <a:extLst>
                <a:ext uri="{FF2B5EF4-FFF2-40B4-BE49-F238E27FC236}">
                  <a16:creationId xmlns:a16="http://schemas.microsoft.com/office/drawing/2014/main" id="{E3D332BC-78BD-6210-62CA-A290FD9AB6D6}"/>
                </a:ext>
              </a:extLst>
            </p:cNvPr>
            <p:cNvCxnSpPr>
              <a:cxnSpLocks/>
            </p:cNvCxnSpPr>
            <p:nvPr/>
          </p:nvCxnSpPr>
          <p:spPr>
            <a:xfrm>
              <a:off x="9862703" y="18290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6" name="Straight Connector 1505">
              <a:extLst>
                <a:ext uri="{FF2B5EF4-FFF2-40B4-BE49-F238E27FC236}">
                  <a16:creationId xmlns:a16="http://schemas.microsoft.com/office/drawing/2014/main" id="{1FFF8AE9-A82C-ED9D-E831-4B19D2F00837}"/>
                </a:ext>
              </a:extLst>
            </p:cNvPr>
            <p:cNvCxnSpPr>
              <a:cxnSpLocks/>
            </p:cNvCxnSpPr>
            <p:nvPr/>
          </p:nvCxnSpPr>
          <p:spPr>
            <a:xfrm>
              <a:off x="9941371" y="98139"/>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7" name="Straight Connector 1506">
              <a:extLst>
                <a:ext uri="{FF2B5EF4-FFF2-40B4-BE49-F238E27FC236}">
                  <a16:creationId xmlns:a16="http://schemas.microsoft.com/office/drawing/2014/main" id="{E217DCBF-7F7F-AC9D-785D-AA64887A8008}"/>
                </a:ext>
              </a:extLst>
            </p:cNvPr>
            <p:cNvCxnSpPr>
              <a:cxnSpLocks/>
            </p:cNvCxnSpPr>
            <p:nvPr/>
          </p:nvCxnSpPr>
          <p:spPr>
            <a:xfrm>
              <a:off x="9866406" y="18290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8" name="Straight Connector 1507">
              <a:extLst>
                <a:ext uri="{FF2B5EF4-FFF2-40B4-BE49-F238E27FC236}">
                  <a16:creationId xmlns:a16="http://schemas.microsoft.com/office/drawing/2014/main" id="{73560DA7-4DB5-8DCF-1597-6013CD5129B3}"/>
                </a:ext>
              </a:extLst>
            </p:cNvPr>
            <p:cNvCxnSpPr>
              <a:cxnSpLocks/>
            </p:cNvCxnSpPr>
            <p:nvPr/>
          </p:nvCxnSpPr>
          <p:spPr>
            <a:xfrm>
              <a:off x="9803259" y="24473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9" name="Straight Connector 1508">
              <a:extLst>
                <a:ext uri="{FF2B5EF4-FFF2-40B4-BE49-F238E27FC236}">
                  <a16:creationId xmlns:a16="http://schemas.microsoft.com/office/drawing/2014/main" id="{38AC0414-E6E3-3B03-5F39-98C35DBBEACC}"/>
                </a:ext>
              </a:extLst>
            </p:cNvPr>
            <p:cNvCxnSpPr>
              <a:cxnSpLocks/>
            </p:cNvCxnSpPr>
            <p:nvPr/>
          </p:nvCxnSpPr>
          <p:spPr>
            <a:xfrm rot="-180000">
              <a:off x="9397594" y="101373"/>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0" name="Straight Connector 1509">
              <a:extLst>
                <a:ext uri="{FF2B5EF4-FFF2-40B4-BE49-F238E27FC236}">
                  <a16:creationId xmlns:a16="http://schemas.microsoft.com/office/drawing/2014/main" id="{B56B907D-B3F5-41E0-AF34-90017EA19C3F}"/>
                </a:ext>
              </a:extLst>
            </p:cNvPr>
            <p:cNvCxnSpPr>
              <a:cxnSpLocks/>
            </p:cNvCxnSpPr>
            <p:nvPr/>
          </p:nvCxnSpPr>
          <p:spPr>
            <a:xfrm>
              <a:off x="10069118" y="10130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11" name="Rectangle 1510">
              <a:extLst>
                <a:ext uri="{FF2B5EF4-FFF2-40B4-BE49-F238E27FC236}">
                  <a16:creationId xmlns:a16="http://schemas.microsoft.com/office/drawing/2014/main" id="{FAC65E2C-72B8-857A-C9EA-28A50A4A3A73}"/>
                </a:ext>
              </a:extLst>
            </p:cNvPr>
            <p:cNvSpPr/>
            <p:nvPr/>
          </p:nvSpPr>
          <p:spPr>
            <a:xfrm rot="10800000">
              <a:off x="9845443" y="26072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2" name="Rectangle 1511">
              <a:extLst>
                <a:ext uri="{FF2B5EF4-FFF2-40B4-BE49-F238E27FC236}">
                  <a16:creationId xmlns:a16="http://schemas.microsoft.com/office/drawing/2014/main" id="{0E97C6C6-C2AA-01E9-CEC0-8C831F4F21D3}"/>
                </a:ext>
              </a:extLst>
            </p:cNvPr>
            <p:cNvSpPr/>
            <p:nvPr/>
          </p:nvSpPr>
          <p:spPr>
            <a:xfrm rot="10800000">
              <a:off x="9917196" y="21381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3" name="Rectangle 1512">
              <a:extLst>
                <a:ext uri="{FF2B5EF4-FFF2-40B4-BE49-F238E27FC236}">
                  <a16:creationId xmlns:a16="http://schemas.microsoft.com/office/drawing/2014/main" id="{7B871446-1925-039A-3ABC-1C9F81C7E841}"/>
                </a:ext>
              </a:extLst>
            </p:cNvPr>
            <p:cNvSpPr/>
            <p:nvPr/>
          </p:nvSpPr>
          <p:spPr>
            <a:xfrm rot="10800000" flipV="1">
              <a:off x="9977382" y="16868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4" name="Oval 1513">
              <a:extLst>
                <a:ext uri="{FF2B5EF4-FFF2-40B4-BE49-F238E27FC236}">
                  <a16:creationId xmlns:a16="http://schemas.microsoft.com/office/drawing/2014/main" id="{D7E9CA9E-C085-D2D8-F375-BE1C363EB5C6}"/>
                </a:ext>
              </a:extLst>
            </p:cNvPr>
            <p:cNvSpPr/>
            <p:nvPr/>
          </p:nvSpPr>
          <p:spPr>
            <a:xfrm>
              <a:off x="9986906" y="11441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15" name="Straight Connector 1514">
              <a:extLst>
                <a:ext uri="{FF2B5EF4-FFF2-40B4-BE49-F238E27FC236}">
                  <a16:creationId xmlns:a16="http://schemas.microsoft.com/office/drawing/2014/main" id="{36FA96E6-B085-F806-8AFA-31D996D0FA6A}"/>
                </a:ext>
              </a:extLst>
            </p:cNvPr>
            <p:cNvCxnSpPr>
              <a:cxnSpLocks/>
            </p:cNvCxnSpPr>
            <p:nvPr/>
          </p:nvCxnSpPr>
          <p:spPr>
            <a:xfrm>
              <a:off x="10070151" y="17328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6" name="Straight Connector 1515">
              <a:extLst>
                <a:ext uri="{FF2B5EF4-FFF2-40B4-BE49-F238E27FC236}">
                  <a16:creationId xmlns:a16="http://schemas.microsoft.com/office/drawing/2014/main" id="{E80DFA7A-B35E-DA18-4F4C-27A0129504A1}"/>
                </a:ext>
              </a:extLst>
            </p:cNvPr>
            <p:cNvCxnSpPr>
              <a:cxnSpLocks/>
            </p:cNvCxnSpPr>
            <p:nvPr/>
          </p:nvCxnSpPr>
          <p:spPr>
            <a:xfrm>
              <a:off x="10151994" y="1717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7" name="Straight Connector 1516">
              <a:extLst>
                <a:ext uri="{FF2B5EF4-FFF2-40B4-BE49-F238E27FC236}">
                  <a16:creationId xmlns:a16="http://schemas.microsoft.com/office/drawing/2014/main" id="{F71D4B9B-230E-A137-473F-0BE1807E246D}"/>
                </a:ext>
              </a:extLst>
            </p:cNvPr>
            <p:cNvCxnSpPr>
              <a:cxnSpLocks/>
            </p:cNvCxnSpPr>
            <p:nvPr/>
          </p:nvCxnSpPr>
          <p:spPr>
            <a:xfrm>
              <a:off x="10151120" y="23483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8" name="Straight Connector 1517">
              <a:extLst>
                <a:ext uri="{FF2B5EF4-FFF2-40B4-BE49-F238E27FC236}">
                  <a16:creationId xmlns:a16="http://schemas.microsoft.com/office/drawing/2014/main" id="{B9CB2E62-AAFC-8884-8C8F-2E295939F58F}"/>
                </a:ext>
              </a:extLst>
            </p:cNvPr>
            <p:cNvCxnSpPr>
              <a:cxnSpLocks/>
            </p:cNvCxnSpPr>
            <p:nvPr/>
          </p:nvCxnSpPr>
          <p:spPr>
            <a:xfrm>
              <a:off x="10215679" y="23163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9" name="Straight Connector 1518">
              <a:extLst>
                <a:ext uri="{FF2B5EF4-FFF2-40B4-BE49-F238E27FC236}">
                  <a16:creationId xmlns:a16="http://schemas.microsoft.com/office/drawing/2014/main" id="{A8EF6480-D33F-7F9F-4C6F-6E68358F25C8}"/>
                </a:ext>
              </a:extLst>
            </p:cNvPr>
            <p:cNvCxnSpPr>
              <a:cxnSpLocks/>
            </p:cNvCxnSpPr>
            <p:nvPr/>
          </p:nvCxnSpPr>
          <p:spPr>
            <a:xfrm>
              <a:off x="10213208" y="30727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20" name="Rectangle 1519">
              <a:extLst>
                <a:ext uri="{FF2B5EF4-FFF2-40B4-BE49-F238E27FC236}">
                  <a16:creationId xmlns:a16="http://schemas.microsoft.com/office/drawing/2014/main" id="{40EDD495-BE2A-59BC-3CDE-321EB21D84C1}"/>
                </a:ext>
              </a:extLst>
            </p:cNvPr>
            <p:cNvSpPr/>
            <p:nvPr/>
          </p:nvSpPr>
          <p:spPr>
            <a:xfrm>
              <a:off x="10115292" y="11465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21" name="Rectangle 1520">
              <a:extLst>
                <a:ext uri="{FF2B5EF4-FFF2-40B4-BE49-F238E27FC236}">
                  <a16:creationId xmlns:a16="http://schemas.microsoft.com/office/drawing/2014/main" id="{96A8DB07-2CA8-7DB2-31AF-914F0A75F1A5}"/>
                </a:ext>
              </a:extLst>
            </p:cNvPr>
            <p:cNvSpPr/>
            <p:nvPr/>
          </p:nvSpPr>
          <p:spPr>
            <a:xfrm rot="10800000">
              <a:off x="10194501" y="15988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22" name="Rectangle 1521">
              <a:extLst>
                <a:ext uri="{FF2B5EF4-FFF2-40B4-BE49-F238E27FC236}">
                  <a16:creationId xmlns:a16="http://schemas.microsoft.com/office/drawing/2014/main" id="{3200289D-3CA8-868A-79B9-F9A3BF742DD8}"/>
                </a:ext>
              </a:extLst>
            </p:cNvPr>
            <p:cNvSpPr/>
            <p:nvPr/>
          </p:nvSpPr>
          <p:spPr>
            <a:xfrm rot="10800000" flipV="1">
              <a:off x="10249112" y="20522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23" name="Oval 1522">
              <a:extLst>
                <a:ext uri="{FF2B5EF4-FFF2-40B4-BE49-F238E27FC236}">
                  <a16:creationId xmlns:a16="http://schemas.microsoft.com/office/drawing/2014/main" id="{56603AD6-3E3B-F01C-2B94-13DD261AA50F}"/>
                </a:ext>
              </a:extLst>
            </p:cNvPr>
            <p:cNvSpPr/>
            <p:nvPr/>
          </p:nvSpPr>
          <p:spPr>
            <a:xfrm>
              <a:off x="10262854" y="25446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24" name="Straight Connector 1523">
              <a:extLst>
                <a:ext uri="{FF2B5EF4-FFF2-40B4-BE49-F238E27FC236}">
                  <a16:creationId xmlns:a16="http://schemas.microsoft.com/office/drawing/2014/main" id="{91D6B794-BEFA-190C-D0C6-3482C255C0D7}"/>
                </a:ext>
              </a:extLst>
            </p:cNvPr>
            <p:cNvCxnSpPr>
              <a:cxnSpLocks/>
            </p:cNvCxnSpPr>
            <p:nvPr/>
          </p:nvCxnSpPr>
          <p:spPr>
            <a:xfrm>
              <a:off x="10347679" y="24268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5" name="Straight Connector 1524">
              <a:extLst>
                <a:ext uri="{FF2B5EF4-FFF2-40B4-BE49-F238E27FC236}">
                  <a16:creationId xmlns:a16="http://schemas.microsoft.com/office/drawing/2014/main" id="{A984B648-C481-BE7C-C4D5-4A9ACEC9427F}"/>
                </a:ext>
              </a:extLst>
            </p:cNvPr>
            <p:cNvCxnSpPr>
              <a:cxnSpLocks/>
            </p:cNvCxnSpPr>
            <p:nvPr/>
          </p:nvCxnSpPr>
          <p:spPr>
            <a:xfrm>
              <a:off x="10409240" y="18045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6" name="Straight Connector 1525">
              <a:extLst>
                <a:ext uri="{FF2B5EF4-FFF2-40B4-BE49-F238E27FC236}">
                  <a16:creationId xmlns:a16="http://schemas.microsoft.com/office/drawing/2014/main" id="{7FC97F5F-E1BD-793F-FBA1-485D13D68634}"/>
                </a:ext>
              </a:extLst>
            </p:cNvPr>
            <p:cNvCxnSpPr>
              <a:cxnSpLocks/>
            </p:cNvCxnSpPr>
            <p:nvPr/>
          </p:nvCxnSpPr>
          <p:spPr>
            <a:xfrm>
              <a:off x="10487908" y="9568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7" name="Straight Connector 1526">
              <a:extLst>
                <a:ext uri="{FF2B5EF4-FFF2-40B4-BE49-F238E27FC236}">
                  <a16:creationId xmlns:a16="http://schemas.microsoft.com/office/drawing/2014/main" id="{643A6119-390C-E376-CBB5-E3636E87C269}"/>
                </a:ext>
              </a:extLst>
            </p:cNvPr>
            <p:cNvCxnSpPr>
              <a:cxnSpLocks/>
            </p:cNvCxnSpPr>
            <p:nvPr/>
          </p:nvCxnSpPr>
          <p:spPr>
            <a:xfrm>
              <a:off x="10412943" y="1804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8" name="Straight Connector 1527">
              <a:extLst>
                <a:ext uri="{FF2B5EF4-FFF2-40B4-BE49-F238E27FC236}">
                  <a16:creationId xmlns:a16="http://schemas.microsoft.com/office/drawing/2014/main" id="{665CF88F-BA70-CD8B-7FBA-0B54CD36F86C}"/>
                </a:ext>
              </a:extLst>
            </p:cNvPr>
            <p:cNvCxnSpPr>
              <a:cxnSpLocks/>
            </p:cNvCxnSpPr>
            <p:nvPr/>
          </p:nvCxnSpPr>
          <p:spPr>
            <a:xfrm>
              <a:off x="10349796" y="2422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9" name="Straight Connector 1528">
              <a:extLst>
                <a:ext uri="{FF2B5EF4-FFF2-40B4-BE49-F238E27FC236}">
                  <a16:creationId xmlns:a16="http://schemas.microsoft.com/office/drawing/2014/main" id="{5677A9F2-05CB-9088-F114-E9B19ED0050C}"/>
                </a:ext>
              </a:extLst>
            </p:cNvPr>
            <p:cNvCxnSpPr>
              <a:cxnSpLocks/>
            </p:cNvCxnSpPr>
            <p:nvPr/>
          </p:nvCxnSpPr>
          <p:spPr>
            <a:xfrm rot="-180000">
              <a:off x="9944131" y="9891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0" name="Straight Connector 1529">
              <a:extLst>
                <a:ext uri="{FF2B5EF4-FFF2-40B4-BE49-F238E27FC236}">
                  <a16:creationId xmlns:a16="http://schemas.microsoft.com/office/drawing/2014/main" id="{CCA4229D-E217-5527-C0A3-82CFB731EB7D}"/>
                </a:ext>
              </a:extLst>
            </p:cNvPr>
            <p:cNvCxnSpPr>
              <a:cxnSpLocks/>
            </p:cNvCxnSpPr>
            <p:nvPr/>
          </p:nvCxnSpPr>
          <p:spPr>
            <a:xfrm>
              <a:off x="10608854" y="9750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31" name="Rectangle 1530">
              <a:extLst>
                <a:ext uri="{FF2B5EF4-FFF2-40B4-BE49-F238E27FC236}">
                  <a16:creationId xmlns:a16="http://schemas.microsoft.com/office/drawing/2014/main" id="{0F979916-B211-AFD4-5F07-2163F4246748}"/>
                </a:ext>
              </a:extLst>
            </p:cNvPr>
            <p:cNvSpPr/>
            <p:nvPr/>
          </p:nvSpPr>
          <p:spPr>
            <a:xfrm rot="10800000">
              <a:off x="10385179" y="25692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32" name="Rectangle 1531">
              <a:extLst>
                <a:ext uri="{FF2B5EF4-FFF2-40B4-BE49-F238E27FC236}">
                  <a16:creationId xmlns:a16="http://schemas.microsoft.com/office/drawing/2014/main" id="{3410066B-8767-9A2B-2FF1-2B418B1A8778}"/>
                </a:ext>
              </a:extLst>
            </p:cNvPr>
            <p:cNvSpPr/>
            <p:nvPr/>
          </p:nvSpPr>
          <p:spPr>
            <a:xfrm rot="10800000">
              <a:off x="10456932" y="21000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33" name="Rectangle 1532">
              <a:extLst>
                <a:ext uri="{FF2B5EF4-FFF2-40B4-BE49-F238E27FC236}">
                  <a16:creationId xmlns:a16="http://schemas.microsoft.com/office/drawing/2014/main" id="{9468CA5A-99B4-A59A-16CC-A5C901FD7022}"/>
                </a:ext>
              </a:extLst>
            </p:cNvPr>
            <p:cNvSpPr/>
            <p:nvPr/>
          </p:nvSpPr>
          <p:spPr>
            <a:xfrm rot="10800000" flipV="1">
              <a:off x="10517118" y="16487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34" name="Oval 1533">
              <a:extLst>
                <a:ext uri="{FF2B5EF4-FFF2-40B4-BE49-F238E27FC236}">
                  <a16:creationId xmlns:a16="http://schemas.microsoft.com/office/drawing/2014/main" id="{4172815F-8D08-A063-43D3-7B992920B439}"/>
                </a:ext>
              </a:extLst>
            </p:cNvPr>
            <p:cNvSpPr/>
            <p:nvPr/>
          </p:nvSpPr>
          <p:spPr>
            <a:xfrm>
              <a:off x="10529817" y="11060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35" name="Straight Connector 1534">
              <a:extLst>
                <a:ext uri="{FF2B5EF4-FFF2-40B4-BE49-F238E27FC236}">
                  <a16:creationId xmlns:a16="http://schemas.microsoft.com/office/drawing/2014/main" id="{76C83BA5-DBD6-F3F9-DF6D-0431BC54FB41}"/>
                </a:ext>
              </a:extLst>
            </p:cNvPr>
            <p:cNvCxnSpPr>
              <a:cxnSpLocks/>
            </p:cNvCxnSpPr>
            <p:nvPr/>
          </p:nvCxnSpPr>
          <p:spPr>
            <a:xfrm>
              <a:off x="10609887" y="16948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6" name="Straight Connector 1535">
              <a:extLst>
                <a:ext uri="{FF2B5EF4-FFF2-40B4-BE49-F238E27FC236}">
                  <a16:creationId xmlns:a16="http://schemas.microsoft.com/office/drawing/2014/main" id="{32D30F00-4571-A779-B353-709A620F3843}"/>
                </a:ext>
              </a:extLst>
            </p:cNvPr>
            <p:cNvCxnSpPr>
              <a:cxnSpLocks/>
            </p:cNvCxnSpPr>
            <p:nvPr/>
          </p:nvCxnSpPr>
          <p:spPr>
            <a:xfrm>
              <a:off x="10691730" y="16798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7" name="Straight Connector 1536">
              <a:extLst>
                <a:ext uri="{FF2B5EF4-FFF2-40B4-BE49-F238E27FC236}">
                  <a16:creationId xmlns:a16="http://schemas.microsoft.com/office/drawing/2014/main" id="{91AB18BB-B7EA-73E6-1E10-07C678138149}"/>
                </a:ext>
              </a:extLst>
            </p:cNvPr>
            <p:cNvCxnSpPr>
              <a:cxnSpLocks/>
            </p:cNvCxnSpPr>
            <p:nvPr/>
          </p:nvCxnSpPr>
          <p:spPr>
            <a:xfrm>
              <a:off x="10690856" y="23103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8" name="Straight Connector 1537">
              <a:extLst>
                <a:ext uri="{FF2B5EF4-FFF2-40B4-BE49-F238E27FC236}">
                  <a16:creationId xmlns:a16="http://schemas.microsoft.com/office/drawing/2014/main" id="{CA900D2F-B203-31BD-1B24-0201F1097876}"/>
                </a:ext>
              </a:extLst>
            </p:cNvPr>
            <p:cNvCxnSpPr>
              <a:cxnSpLocks/>
            </p:cNvCxnSpPr>
            <p:nvPr/>
          </p:nvCxnSpPr>
          <p:spPr>
            <a:xfrm>
              <a:off x="10755415" y="22783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9" name="Straight Connector 1538">
              <a:extLst>
                <a:ext uri="{FF2B5EF4-FFF2-40B4-BE49-F238E27FC236}">
                  <a16:creationId xmlns:a16="http://schemas.microsoft.com/office/drawing/2014/main" id="{AF899422-DFF1-179A-4D38-CE47F1DEC0F9}"/>
                </a:ext>
              </a:extLst>
            </p:cNvPr>
            <p:cNvCxnSpPr>
              <a:cxnSpLocks/>
            </p:cNvCxnSpPr>
            <p:nvPr/>
          </p:nvCxnSpPr>
          <p:spPr>
            <a:xfrm>
              <a:off x="10752944" y="30346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40" name="Rectangle 1539">
              <a:extLst>
                <a:ext uri="{FF2B5EF4-FFF2-40B4-BE49-F238E27FC236}">
                  <a16:creationId xmlns:a16="http://schemas.microsoft.com/office/drawing/2014/main" id="{EC4BEDB3-0731-DD0A-1463-B96900A20683}"/>
                </a:ext>
              </a:extLst>
            </p:cNvPr>
            <p:cNvSpPr/>
            <p:nvPr/>
          </p:nvSpPr>
          <p:spPr>
            <a:xfrm>
              <a:off x="10655028" y="11085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41" name="Rectangle 1540">
              <a:extLst>
                <a:ext uri="{FF2B5EF4-FFF2-40B4-BE49-F238E27FC236}">
                  <a16:creationId xmlns:a16="http://schemas.microsoft.com/office/drawing/2014/main" id="{65695B34-D3BD-B11F-5B67-4133E8D95A9E}"/>
                </a:ext>
              </a:extLst>
            </p:cNvPr>
            <p:cNvSpPr/>
            <p:nvPr/>
          </p:nvSpPr>
          <p:spPr>
            <a:xfrm rot="10800000">
              <a:off x="10734237" y="15607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42" name="Rectangle 1541">
              <a:extLst>
                <a:ext uri="{FF2B5EF4-FFF2-40B4-BE49-F238E27FC236}">
                  <a16:creationId xmlns:a16="http://schemas.microsoft.com/office/drawing/2014/main" id="{BADB1073-B0D0-0408-3C5E-26BC6966B437}"/>
                </a:ext>
              </a:extLst>
            </p:cNvPr>
            <p:cNvSpPr/>
            <p:nvPr/>
          </p:nvSpPr>
          <p:spPr>
            <a:xfrm rot="10800000" flipV="1">
              <a:off x="10788848" y="20141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43" name="Oval 1542">
              <a:extLst>
                <a:ext uri="{FF2B5EF4-FFF2-40B4-BE49-F238E27FC236}">
                  <a16:creationId xmlns:a16="http://schemas.microsoft.com/office/drawing/2014/main" id="{7D01ECB3-95DA-7A05-7BC6-8A7F1025558E}"/>
                </a:ext>
              </a:extLst>
            </p:cNvPr>
            <p:cNvSpPr/>
            <p:nvPr/>
          </p:nvSpPr>
          <p:spPr>
            <a:xfrm>
              <a:off x="10802590" y="25066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44" name="Straight Connector 1543">
              <a:extLst>
                <a:ext uri="{FF2B5EF4-FFF2-40B4-BE49-F238E27FC236}">
                  <a16:creationId xmlns:a16="http://schemas.microsoft.com/office/drawing/2014/main" id="{3BE49759-93B3-522F-CFB4-FF63C310CB8B}"/>
                </a:ext>
              </a:extLst>
            </p:cNvPr>
            <p:cNvCxnSpPr>
              <a:cxnSpLocks/>
            </p:cNvCxnSpPr>
            <p:nvPr/>
          </p:nvCxnSpPr>
          <p:spPr>
            <a:xfrm>
              <a:off x="10887415" y="23887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5" name="Straight Connector 1544">
              <a:extLst>
                <a:ext uri="{FF2B5EF4-FFF2-40B4-BE49-F238E27FC236}">
                  <a16:creationId xmlns:a16="http://schemas.microsoft.com/office/drawing/2014/main" id="{F207CC35-DF26-97F6-4EE3-66B7E5E380F6}"/>
                </a:ext>
              </a:extLst>
            </p:cNvPr>
            <p:cNvCxnSpPr>
              <a:cxnSpLocks/>
            </p:cNvCxnSpPr>
            <p:nvPr/>
          </p:nvCxnSpPr>
          <p:spPr>
            <a:xfrm>
              <a:off x="10948976" y="17664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6" name="Straight Connector 1545">
              <a:extLst>
                <a:ext uri="{FF2B5EF4-FFF2-40B4-BE49-F238E27FC236}">
                  <a16:creationId xmlns:a16="http://schemas.microsoft.com/office/drawing/2014/main" id="{20005437-10F0-50DC-6E83-D0498402FA42}"/>
                </a:ext>
              </a:extLst>
            </p:cNvPr>
            <p:cNvCxnSpPr>
              <a:cxnSpLocks/>
            </p:cNvCxnSpPr>
            <p:nvPr/>
          </p:nvCxnSpPr>
          <p:spPr>
            <a:xfrm>
              <a:off x="11027644" y="91879"/>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7" name="Straight Connector 1546">
              <a:extLst>
                <a:ext uri="{FF2B5EF4-FFF2-40B4-BE49-F238E27FC236}">
                  <a16:creationId xmlns:a16="http://schemas.microsoft.com/office/drawing/2014/main" id="{BC3D90EF-621C-B551-74BA-2DD4B890EAF1}"/>
                </a:ext>
              </a:extLst>
            </p:cNvPr>
            <p:cNvCxnSpPr>
              <a:cxnSpLocks/>
            </p:cNvCxnSpPr>
            <p:nvPr/>
          </p:nvCxnSpPr>
          <p:spPr>
            <a:xfrm>
              <a:off x="10952679" y="17664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8" name="Straight Connector 1547">
              <a:extLst>
                <a:ext uri="{FF2B5EF4-FFF2-40B4-BE49-F238E27FC236}">
                  <a16:creationId xmlns:a16="http://schemas.microsoft.com/office/drawing/2014/main" id="{B4547002-FE06-0AC7-D18D-E82049EB1C66}"/>
                </a:ext>
              </a:extLst>
            </p:cNvPr>
            <p:cNvCxnSpPr>
              <a:cxnSpLocks/>
            </p:cNvCxnSpPr>
            <p:nvPr/>
          </p:nvCxnSpPr>
          <p:spPr>
            <a:xfrm>
              <a:off x="10889532" y="23847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9" name="Straight Connector 1548">
              <a:extLst>
                <a:ext uri="{FF2B5EF4-FFF2-40B4-BE49-F238E27FC236}">
                  <a16:creationId xmlns:a16="http://schemas.microsoft.com/office/drawing/2014/main" id="{F4AE452D-B827-99B6-5E5E-DF84091AB3E0}"/>
                </a:ext>
              </a:extLst>
            </p:cNvPr>
            <p:cNvCxnSpPr>
              <a:cxnSpLocks/>
            </p:cNvCxnSpPr>
            <p:nvPr/>
          </p:nvCxnSpPr>
          <p:spPr>
            <a:xfrm rot="-180000">
              <a:off x="10483867" y="95113"/>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0" name="Straight Connector 1549">
              <a:extLst>
                <a:ext uri="{FF2B5EF4-FFF2-40B4-BE49-F238E27FC236}">
                  <a16:creationId xmlns:a16="http://schemas.microsoft.com/office/drawing/2014/main" id="{734F34BF-5D40-2AE5-DBB9-519E7C1800B3}"/>
                </a:ext>
              </a:extLst>
            </p:cNvPr>
            <p:cNvCxnSpPr>
              <a:cxnSpLocks/>
            </p:cNvCxnSpPr>
            <p:nvPr/>
          </p:nvCxnSpPr>
          <p:spPr>
            <a:xfrm>
              <a:off x="11148590" y="9369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51" name="Rectangle 1550">
              <a:extLst>
                <a:ext uri="{FF2B5EF4-FFF2-40B4-BE49-F238E27FC236}">
                  <a16:creationId xmlns:a16="http://schemas.microsoft.com/office/drawing/2014/main" id="{75F940F5-114D-B4AC-4353-623E283284F4}"/>
                </a:ext>
              </a:extLst>
            </p:cNvPr>
            <p:cNvSpPr/>
            <p:nvPr/>
          </p:nvSpPr>
          <p:spPr>
            <a:xfrm rot="10800000">
              <a:off x="10924915" y="25311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52" name="Rectangle 1551">
              <a:extLst>
                <a:ext uri="{FF2B5EF4-FFF2-40B4-BE49-F238E27FC236}">
                  <a16:creationId xmlns:a16="http://schemas.microsoft.com/office/drawing/2014/main" id="{4C5172FA-823F-B66F-ECD8-F0EE01EF10F4}"/>
                </a:ext>
              </a:extLst>
            </p:cNvPr>
            <p:cNvSpPr/>
            <p:nvPr/>
          </p:nvSpPr>
          <p:spPr>
            <a:xfrm rot="10800000">
              <a:off x="10996668" y="20620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53" name="Rectangle 1552">
              <a:extLst>
                <a:ext uri="{FF2B5EF4-FFF2-40B4-BE49-F238E27FC236}">
                  <a16:creationId xmlns:a16="http://schemas.microsoft.com/office/drawing/2014/main" id="{22268A4C-AB0F-AAF8-BAA8-97219F7CBF63}"/>
                </a:ext>
              </a:extLst>
            </p:cNvPr>
            <p:cNvSpPr/>
            <p:nvPr/>
          </p:nvSpPr>
          <p:spPr>
            <a:xfrm rot="10800000" flipV="1">
              <a:off x="11056854" y="16107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54" name="Oval 1553">
              <a:extLst>
                <a:ext uri="{FF2B5EF4-FFF2-40B4-BE49-F238E27FC236}">
                  <a16:creationId xmlns:a16="http://schemas.microsoft.com/office/drawing/2014/main" id="{519E4EB5-9906-4FF5-3368-1EAB0C46DD8D}"/>
                </a:ext>
              </a:extLst>
            </p:cNvPr>
            <p:cNvSpPr/>
            <p:nvPr/>
          </p:nvSpPr>
          <p:spPr>
            <a:xfrm>
              <a:off x="11069553" y="10680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55" name="Straight Connector 1554">
              <a:extLst>
                <a:ext uri="{FF2B5EF4-FFF2-40B4-BE49-F238E27FC236}">
                  <a16:creationId xmlns:a16="http://schemas.microsoft.com/office/drawing/2014/main" id="{80D040C5-2AFB-4638-F676-E95B7A8AD4D1}"/>
                </a:ext>
              </a:extLst>
            </p:cNvPr>
            <p:cNvCxnSpPr>
              <a:cxnSpLocks/>
            </p:cNvCxnSpPr>
            <p:nvPr/>
          </p:nvCxnSpPr>
          <p:spPr>
            <a:xfrm>
              <a:off x="11149623" y="16567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6" name="Straight Connector 1555">
              <a:extLst>
                <a:ext uri="{FF2B5EF4-FFF2-40B4-BE49-F238E27FC236}">
                  <a16:creationId xmlns:a16="http://schemas.microsoft.com/office/drawing/2014/main" id="{585A7970-8DC2-31FB-EB08-D0732E09FBE8}"/>
                </a:ext>
              </a:extLst>
            </p:cNvPr>
            <p:cNvCxnSpPr>
              <a:cxnSpLocks/>
            </p:cNvCxnSpPr>
            <p:nvPr/>
          </p:nvCxnSpPr>
          <p:spPr>
            <a:xfrm>
              <a:off x="11231466" y="16418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7" name="Straight Connector 1556">
              <a:extLst>
                <a:ext uri="{FF2B5EF4-FFF2-40B4-BE49-F238E27FC236}">
                  <a16:creationId xmlns:a16="http://schemas.microsoft.com/office/drawing/2014/main" id="{06199150-3EED-66EC-D881-B7BCD320EF44}"/>
                </a:ext>
              </a:extLst>
            </p:cNvPr>
            <p:cNvCxnSpPr>
              <a:cxnSpLocks/>
            </p:cNvCxnSpPr>
            <p:nvPr/>
          </p:nvCxnSpPr>
          <p:spPr>
            <a:xfrm>
              <a:off x="11230592" y="22722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8" name="Straight Connector 1557">
              <a:extLst>
                <a:ext uri="{FF2B5EF4-FFF2-40B4-BE49-F238E27FC236}">
                  <a16:creationId xmlns:a16="http://schemas.microsoft.com/office/drawing/2014/main" id="{DE7ECB25-43D3-A896-AF89-6747AFB8B9AE}"/>
                </a:ext>
              </a:extLst>
            </p:cNvPr>
            <p:cNvCxnSpPr>
              <a:cxnSpLocks/>
            </p:cNvCxnSpPr>
            <p:nvPr/>
          </p:nvCxnSpPr>
          <p:spPr>
            <a:xfrm>
              <a:off x="11295151" y="22402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9" name="Straight Connector 1558">
              <a:extLst>
                <a:ext uri="{FF2B5EF4-FFF2-40B4-BE49-F238E27FC236}">
                  <a16:creationId xmlns:a16="http://schemas.microsoft.com/office/drawing/2014/main" id="{41FD6B3A-F6E8-FC99-58F9-520EADC44337}"/>
                </a:ext>
              </a:extLst>
            </p:cNvPr>
            <p:cNvCxnSpPr>
              <a:cxnSpLocks/>
            </p:cNvCxnSpPr>
            <p:nvPr/>
          </p:nvCxnSpPr>
          <p:spPr>
            <a:xfrm>
              <a:off x="11292680" y="29966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60" name="Rectangle 1559">
              <a:extLst>
                <a:ext uri="{FF2B5EF4-FFF2-40B4-BE49-F238E27FC236}">
                  <a16:creationId xmlns:a16="http://schemas.microsoft.com/office/drawing/2014/main" id="{42CD2132-4E1D-71EA-C04D-1141B443CDDD}"/>
                </a:ext>
              </a:extLst>
            </p:cNvPr>
            <p:cNvSpPr/>
            <p:nvPr/>
          </p:nvSpPr>
          <p:spPr>
            <a:xfrm>
              <a:off x="11194764" y="10704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1" name="Rectangle 1560">
              <a:extLst>
                <a:ext uri="{FF2B5EF4-FFF2-40B4-BE49-F238E27FC236}">
                  <a16:creationId xmlns:a16="http://schemas.microsoft.com/office/drawing/2014/main" id="{39EAE21E-995C-561B-FBCC-E93DE39FBD1A}"/>
                </a:ext>
              </a:extLst>
            </p:cNvPr>
            <p:cNvSpPr/>
            <p:nvPr/>
          </p:nvSpPr>
          <p:spPr>
            <a:xfrm rot="10800000">
              <a:off x="11273973" y="15227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2" name="Rectangle 1561">
              <a:extLst>
                <a:ext uri="{FF2B5EF4-FFF2-40B4-BE49-F238E27FC236}">
                  <a16:creationId xmlns:a16="http://schemas.microsoft.com/office/drawing/2014/main" id="{4D0ED194-92D8-8A96-68A7-D0CE9A164450}"/>
                </a:ext>
              </a:extLst>
            </p:cNvPr>
            <p:cNvSpPr/>
            <p:nvPr/>
          </p:nvSpPr>
          <p:spPr>
            <a:xfrm rot="10800000" flipV="1">
              <a:off x="11328584" y="19761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3" name="Oval 1562">
              <a:extLst>
                <a:ext uri="{FF2B5EF4-FFF2-40B4-BE49-F238E27FC236}">
                  <a16:creationId xmlns:a16="http://schemas.microsoft.com/office/drawing/2014/main" id="{78335EED-42AD-CFDF-3767-5B2A26F8F40A}"/>
                </a:ext>
              </a:extLst>
            </p:cNvPr>
            <p:cNvSpPr/>
            <p:nvPr/>
          </p:nvSpPr>
          <p:spPr>
            <a:xfrm>
              <a:off x="11342326" y="24685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64" name="Straight Connector 1563">
              <a:extLst>
                <a:ext uri="{FF2B5EF4-FFF2-40B4-BE49-F238E27FC236}">
                  <a16:creationId xmlns:a16="http://schemas.microsoft.com/office/drawing/2014/main" id="{C5C06524-DB18-5504-B39E-73388D9D4656}"/>
                </a:ext>
              </a:extLst>
            </p:cNvPr>
            <p:cNvCxnSpPr>
              <a:cxnSpLocks/>
            </p:cNvCxnSpPr>
            <p:nvPr/>
          </p:nvCxnSpPr>
          <p:spPr>
            <a:xfrm>
              <a:off x="11427151" y="23507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5" name="Straight Connector 1564">
              <a:extLst>
                <a:ext uri="{FF2B5EF4-FFF2-40B4-BE49-F238E27FC236}">
                  <a16:creationId xmlns:a16="http://schemas.microsoft.com/office/drawing/2014/main" id="{E5E42D42-EC08-1BC3-5AC0-2ADE0714022D}"/>
                </a:ext>
              </a:extLst>
            </p:cNvPr>
            <p:cNvCxnSpPr>
              <a:cxnSpLocks/>
            </p:cNvCxnSpPr>
            <p:nvPr/>
          </p:nvCxnSpPr>
          <p:spPr>
            <a:xfrm>
              <a:off x="11488712" y="17284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6" name="Straight Connector 1565">
              <a:extLst>
                <a:ext uri="{FF2B5EF4-FFF2-40B4-BE49-F238E27FC236}">
                  <a16:creationId xmlns:a16="http://schemas.microsoft.com/office/drawing/2014/main" id="{E234535C-784E-7DB8-BA3E-8FC77A7AB957}"/>
                </a:ext>
              </a:extLst>
            </p:cNvPr>
            <p:cNvCxnSpPr>
              <a:cxnSpLocks/>
            </p:cNvCxnSpPr>
            <p:nvPr/>
          </p:nvCxnSpPr>
          <p:spPr>
            <a:xfrm>
              <a:off x="11567380" y="8807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7" name="Straight Connector 1566">
              <a:extLst>
                <a:ext uri="{FF2B5EF4-FFF2-40B4-BE49-F238E27FC236}">
                  <a16:creationId xmlns:a16="http://schemas.microsoft.com/office/drawing/2014/main" id="{FA0A5598-BC79-C411-D400-998D65A2F303}"/>
                </a:ext>
              </a:extLst>
            </p:cNvPr>
            <p:cNvCxnSpPr>
              <a:cxnSpLocks/>
            </p:cNvCxnSpPr>
            <p:nvPr/>
          </p:nvCxnSpPr>
          <p:spPr>
            <a:xfrm>
              <a:off x="11492415" y="17284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8" name="Straight Connector 1567">
              <a:extLst>
                <a:ext uri="{FF2B5EF4-FFF2-40B4-BE49-F238E27FC236}">
                  <a16:creationId xmlns:a16="http://schemas.microsoft.com/office/drawing/2014/main" id="{6D9E9298-ECBF-DFB9-24FD-299813E7FF81}"/>
                </a:ext>
              </a:extLst>
            </p:cNvPr>
            <p:cNvCxnSpPr>
              <a:cxnSpLocks/>
            </p:cNvCxnSpPr>
            <p:nvPr/>
          </p:nvCxnSpPr>
          <p:spPr>
            <a:xfrm>
              <a:off x="11429268" y="2346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9" name="Straight Connector 1568">
              <a:extLst>
                <a:ext uri="{FF2B5EF4-FFF2-40B4-BE49-F238E27FC236}">
                  <a16:creationId xmlns:a16="http://schemas.microsoft.com/office/drawing/2014/main" id="{4561BC1E-F417-576B-147F-08C5AC8CDC1E}"/>
                </a:ext>
              </a:extLst>
            </p:cNvPr>
            <p:cNvCxnSpPr>
              <a:cxnSpLocks/>
            </p:cNvCxnSpPr>
            <p:nvPr/>
          </p:nvCxnSpPr>
          <p:spPr>
            <a:xfrm rot="-180000">
              <a:off x="11023603" y="9130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0" name="Straight Connector 1569">
              <a:extLst>
                <a:ext uri="{FF2B5EF4-FFF2-40B4-BE49-F238E27FC236}">
                  <a16:creationId xmlns:a16="http://schemas.microsoft.com/office/drawing/2014/main" id="{3A65CE19-604B-4203-6C46-4DA89C27BE05}"/>
                </a:ext>
              </a:extLst>
            </p:cNvPr>
            <p:cNvCxnSpPr>
              <a:cxnSpLocks/>
            </p:cNvCxnSpPr>
            <p:nvPr/>
          </p:nvCxnSpPr>
          <p:spPr>
            <a:xfrm>
              <a:off x="11688326" y="8989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71" name="Rectangle 1570">
              <a:extLst>
                <a:ext uri="{FF2B5EF4-FFF2-40B4-BE49-F238E27FC236}">
                  <a16:creationId xmlns:a16="http://schemas.microsoft.com/office/drawing/2014/main" id="{12B1FFAC-4D3E-87E6-CC5B-1B6C3601BA05}"/>
                </a:ext>
              </a:extLst>
            </p:cNvPr>
            <p:cNvSpPr/>
            <p:nvPr/>
          </p:nvSpPr>
          <p:spPr>
            <a:xfrm rot="10800000">
              <a:off x="11464651" y="24931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2" name="Rectangle 1571">
              <a:extLst>
                <a:ext uri="{FF2B5EF4-FFF2-40B4-BE49-F238E27FC236}">
                  <a16:creationId xmlns:a16="http://schemas.microsoft.com/office/drawing/2014/main" id="{951A73B5-663E-B33C-A43F-884048409010}"/>
                </a:ext>
              </a:extLst>
            </p:cNvPr>
            <p:cNvSpPr/>
            <p:nvPr/>
          </p:nvSpPr>
          <p:spPr>
            <a:xfrm rot="10800000">
              <a:off x="11536404" y="20239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3" name="Rectangle 1572">
              <a:extLst>
                <a:ext uri="{FF2B5EF4-FFF2-40B4-BE49-F238E27FC236}">
                  <a16:creationId xmlns:a16="http://schemas.microsoft.com/office/drawing/2014/main" id="{4DB10A7A-24CD-DBA0-89C7-061B33269D21}"/>
                </a:ext>
              </a:extLst>
            </p:cNvPr>
            <p:cNvSpPr/>
            <p:nvPr/>
          </p:nvSpPr>
          <p:spPr>
            <a:xfrm rot="10800000" flipV="1">
              <a:off x="11596590" y="15726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4" name="Oval 1573">
              <a:extLst>
                <a:ext uri="{FF2B5EF4-FFF2-40B4-BE49-F238E27FC236}">
                  <a16:creationId xmlns:a16="http://schemas.microsoft.com/office/drawing/2014/main" id="{C41593F6-6A16-72AE-8991-1E019B9D1F06}"/>
                </a:ext>
              </a:extLst>
            </p:cNvPr>
            <p:cNvSpPr/>
            <p:nvPr/>
          </p:nvSpPr>
          <p:spPr>
            <a:xfrm>
              <a:off x="11609289" y="10299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75" name="Straight Connector 1574">
              <a:extLst>
                <a:ext uri="{FF2B5EF4-FFF2-40B4-BE49-F238E27FC236}">
                  <a16:creationId xmlns:a16="http://schemas.microsoft.com/office/drawing/2014/main" id="{7F86C358-3A23-6C58-22A0-DFF5D370471F}"/>
                </a:ext>
              </a:extLst>
            </p:cNvPr>
            <p:cNvCxnSpPr>
              <a:cxnSpLocks/>
            </p:cNvCxnSpPr>
            <p:nvPr/>
          </p:nvCxnSpPr>
          <p:spPr>
            <a:xfrm>
              <a:off x="11689359" y="16187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6" name="Straight Connector 1575">
              <a:extLst>
                <a:ext uri="{FF2B5EF4-FFF2-40B4-BE49-F238E27FC236}">
                  <a16:creationId xmlns:a16="http://schemas.microsoft.com/office/drawing/2014/main" id="{49C9D0C2-A779-7DCB-020A-B90F11027920}"/>
                </a:ext>
              </a:extLst>
            </p:cNvPr>
            <p:cNvCxnSpPr>
              <a:cxnSpLocks/>
            </p:cNvCxnSpPr>
            <p:nvPr/>
          </p:nvCxnSpPr>
          <p:spPr>
            <a:xfrm>
              <a:off x="11771202" y="1603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7" name="Straight Connector 1576">
              <a:extLst>
                <a:ext uri="{FF2B5EF4-FFF2-40B4-BE49-F238E27FC236}">
                  <a16:creationId xmlns:a16="http://schemas.microsoft.com/office/drawing/2014/main" id="{B95D83FB-A2E4-90DA-7C23-896829595CE9}"/>
                </a:ext>
              </a:extLst>
            </p:cNvPr>
            <p:cNvCxnSpPr>
              <a:cxnSpLocks/>
            </p:cNvCxnSpPr>
            <p:nvPr/>
          </p:nvCxnSpPr>
          <p:spPr>
            <a:xfrm>
              <a:off x="11770328" y="22342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8" name="Straight Connector 1577">
              <a:extLst>
                <a:ext uri="{FF2B5EF4-FFF2-40B4-BE49-F238E27FC236}">
                  <a16:creationId xmlns:a16="http://schemas.microsoft.com/office/drawing/2014/main" id="{9D1F1D54-CC6D-47F4-B1D2-17E37E04EB46}"/>
                </a:ext>
              </a:extLst>
            </p:cNvPr>
            <p:cNvCxnSpPr>
              <a:cxnSpLocks/>
            </p:cNvCxnSpPr>
            <p:nvPr/>
          </p:nvCxnSpPr>
          <p:spPr>
            <a:xfrm>
              <a:off x="11834887" y="22022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9" name="Straight Connector 1578">
              <a:extLst>
                <a:ext uri="{FF2B5EF4-FFF2-40B4-BE49-F238E27FC236}">
                  <a16:creationId xmlns:a16="http://schemas.microsoft.com/office/drawing/2014/main" id="{D2002F11-8C3D-B379-C837-F6C1AFCF6BD7}"/>
                </a:ext>
              </a:extLst>
            </p:cNvPr>
            <p:cNvCxnSpPr>
              <a:cxnSpLocks/>
            </p:cNvCxnSpPr>
            <p:nvPr/>
          </p:nvCxnSpPr>
          <p:spPr>
            <a:xfrm>
              <a:off x="11832416" y="29585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80" name="Rectangle 1579">
              <a:extLst>
                <a:ext uri="{FF2B5EF4-FFF2-40B4-BE49-F238E27FC236}">
                  <a16:creationId xmlns:a16="http://schemas.microsoft.com/office/drawing/2014/main" id="{E7559BEE-757F-477E-DA84-7FA30BF1AC3A}"/>
                </a:ext>
              </a:extLst>
            </p:cNvPr>
            <p:cNvSpPr/>
            <p:nvPr/>
          </p:nvSpPr>
          <p:spPr>
            <a:xfrm>
              <a:off x="11734500" y="10324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1" name="Rectangle 1580">
              <a:extLst>
                <a:ext uri="{FF2B5EF4-FFF2-40B4-BE49-F238E27FC236}">
                  <a16:creationId xmlns:a16="http://schemas.microsoft.com/office/drawing/2014/main" id="{F484FB7A-B180-A840-C4D6-82A231C85CCD}"/>
                </a:ext>
              </a:extLst>
            </p:cNvPr>
            <p:cNvSpPr/>
            <p:nvPr/>
          </p:nvSpPr>
          <p:spPr>
            <a:xfrm rot="10800000">
              <a:off x="11813709" y="14846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2" name="Rectangle 1581">
              <a:extLst>
                <a:ext uri="{FF2B5EF4-FFF2-40B4-BE49-F238E27FC236}">
                  <a16:creationId xmlns:a16="http://schemas.microsoft.com/office/drawing/2014/main" id="{FD5B847E-84A2-C369-9843-56E8D51D630E}"/>
                </a:ext>
              </a:extLst>
            </p:cNvPr>
            <p:cNvSpPr/>
            <p:nvPr/>
          </p:nvSpPr>
          <p:spPr>
            <a:xfrm rot="10800000" flipV="1">
              <a:off x="11868320" y="19380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3" name="Oval 1582">
              <a:extLst>
                <a:ext uri="{FF2B5EF4-FFF2-40B4-BE49-F238E27FC236}">
                  <a16:creationId xmlns:a16="http://schemas.microsoft.com/office/drawing/2014/main" id="{BDDFC906-6006-AC7F-33BE-E53D9749FF97}"/>
                </a:ext>
              </a:extLst>
            </p:cNvPr>
            <p:cNvSpPr/>
            <p:nvPr/>
          </p:nvSpPr>
          <p:spPr>
            <a:xfrm>
              <a:off x="11882062" y="24305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84" name="Straight Connector 1583">
              <a:extLst>
                <a:ext uri="{FF2B5EF4-FFF2-40B4-BE49-F238E27FC236}">
                  <a16:creationId xmlns:a16="http://schemas.microsoft.com/office/drawing/2014/main" id="{D28DEDCA-F7F0-9354-1F8F-5C4D11D25CF4}"/>
                </a:ext>
              </a:extLst>
            </p:cNvPr>
            <p:cNvCxnSpPr>
              <a:cxnSpLocks/>
            </p:cNvCxnSpPr>
            <p:nvPr/>
          </p:nvCxnSpPr>
          <p:spPr>
            <a:xfrm>
              <a:off x="11966887" y="23126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5" name="Straight Connector 1584">
              <a:extLst>
                <a:ext uri="{FF2B5EF4-FFF2-40B4-BE49-F238E27FC236}">
                  <a16:creationId xmlns:a16="http://schemas.microsoft.com/office/drawing/2014/main" id="{322B37F5-4E92-48AB-4A2F-AA150D0009A5}"/>
                </a:ext>
              </a:extLst>
            </p:cNvPr>
            <p:cNvCxnSpPr>
              <a:cxnSpLocks/>
            </p:cNvCxnSpPr>
            <p:nvPr/>
          </p:nvCxnSpPr>
          <p:spPr>
            <a:xfrm>
              <a:off x="12028448" y="16903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6" name="Straight Connector 1585">
              <a:extLst>
                <a:ext uri="{FF2B5EF4-FFF2-40B4-BE49-F238E27FC236}">
                  <a16:creationId xmlns:a16="http://schemas.microsoft.com/office/drawing/2014/main" id="{93267242-C4A6-4F9D-C91E-5C7FCEB6E73A}"/>
                </a:ext>
              </a:extLst>
            </p:cNvPr>
            <p:cNvCxnSpPr>
              <a:cxnSpLocks/>
            </p:cNvCxnSpPr>
            <p:nvPr/>
          </p:nvCxnSpPr>
          <p:spPr>
            <a:xfrm>
              <a:off x="12107116" y="8744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7" name="Straight Connector 1586">
              <a:extLst>
                <a:ext uri="{FF2B5EF4-FFF2-40B4-BE49-F238E27FC236}">
                  <a16:creationId xmlns:a16="http://schemas.microsoft.com/office/drawing/2014/main" id="{289A459A-E3EB-BD79-59E5-F0A852E7A889}"/>
                </a:ext>
              </a:extLst>
            </p:cNvPr>
            <p:cNvCxnSpPr>
              <a:cxnSpLocks/>
            </p:cNvCxnSpPr>
            <p:nvPr/>
          </p:nvCxnSpPr>
          <p:spPr>
            <a:xfrm>
              <a:off x="12032151" y="16903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8" name="Straight Connector 1587">
              <a:extLst>
                <a:ext uri="{FF2B5EF4-FFF2-40B4-BE49-F238E27FC236}">
                  <a16:creationId xmlns:a16="http://schemas.microsoft.com/office/drawing/2014/main" id="{0CB658B9-EA79-5929-D92F-95FE37BF66F3}"/>
                </a:ext>
              </a:extLst>
            </p:cNvPr>
            <p:cNvCxnSpPr>
              <a:cxnSpLocks/>
            </p:cNvCxnSpPr>
            <p:nvPr/>
          </p:nvCxnSpPr>
          <p:spPr>
            <a:xfrm>
              <a:off x="11969004" y="2308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9" name="Straight Connector 1588">
              <a:extLst>
                <a:ext uri="{FF2B5EF4-FFF2-40B4-BE49-F238E27FC236}">
                  <a16:creationId xmlns:a16="http://schemas.microsoft.com/office/drawing/2014/main" id="{94E486FF-8426-EECA-E4E7-FDF52E1E3AC8}"/>
                </a:ext>
              </a:extLst>
            </p:cNvPr>
            <p:cNvCxnSpPr>
              <a:cxnSpLocks/>
            </p:cNvCxnSpPr>
            <p:nvPr/>
          </p:nvCxnSpPr>
          <p:spPr>
            <a:xfrm rot="-180000">
              <a:off x="11563339" y="87503"/>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591" name="Rectangle 1590">
              <a:extLst>
                <a:ext uri="{FF2B5EF4-FFF2-40B4-BE49-F238E27FC236}">
                  <a16:creationId xmlns:a16="http://schemas.microsoft.com/office/drawing/2014/main" id="{A95C6B27-D593-C16B-7A37-3BED134388CB}"/>
                </a:ext>
              </a:extLst>
            </p:cNvPr>
            <p:cNvSpPr/>
            <p:nvPr/>
          </p:nvSpPr>
          <p:spPr>
            <a:xfrm rot="10800000">
              <a:off x="12004386" y="251856"/>
              <a:ext cx="187613"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2" name="Rectangle 1591">
              <a:extLst>
                <a:ext uri="{FF2B5EF4-FFF2-40B4-BE49-F238E27FC236}">
                  <a16:creationId xmlns:a16="http://schemas.microsoft.com/office/drawing/2014/main" id="{C65E068F-08F2-10CC-B1A4-A828648EDF30}"/>
                </a:ext>
              </a:extLst>
            </p:cNvPr>
            <p:cNvSpPr/>
            <p:nvPr/>
          </p:nvSpPr>
          <p:spPr>
            <a:xfrm rot="10800000">
              <a:off x="12076140" y="204942"/>
              <a:ext cx="115860"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3" name="Rectangle 1592">
              <a:extLst>
                <a:ext uri="{FF2B5EF4-FFF2-40B4-BE49-F238E27FC236}">
                  <a16:creationId xmlns:a16="http://schemas.microsoft.com/office/drawing/2014/main" id="{F6D987F9-14D4-37A2-C5CA-4DDE81B47864}"/>
                </a:ext>
              </a:extLst>
            </p:cNvPr>
            <p:cNvSpPr/>
            <p:nvPr/>
          </p:nvSpPr>
          <p:spPr>
            <a:xfrm rot="10800000" flipV="1">
              <a:off x="12136326" y="159810"/>
              <a:ext cx="55674"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4" name="Oval 1593">
              <a:extLst>
                <a:ext uri="{FF2B5EF4-FFF2-40B4-BE49-F238E27FC236}">
                  <a16:creationId xmlns:a16="http://schemas.microsoft.com/office/drawing/2014/main" id="{8F41321C-6EEA-2D85-B9A6-A4985B6C53B2}"/>
                </a:ext>
              </a:extLst>
            </p:cNvPr>
            <p:cNvSpPr/>
            <p:nvPr/>
          </p:nvSpPr>
          <p:spPr>
            <a:xfrm>
              <a:off x="12149025" y="10554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09" name="Straight Connector 1608">
              <a:extLst>
                <a:ext uri="{FF2B5EF4-FFF2-40B4-BE49-F238E27FC236}">
                  <a16:creationId xmlns:a16="http://schemas.microsoft.com/office/drawing/2014/main" id="{F276EBEE-5600-9E9E-1792-27EF378AD164}"/>
                </a:ext>
              </a:extLst>
            </p:cNvPr>
            <p:cNvCxnSpPr>
              <a:cxnSpLocks/>
            </p:cNvCxnSpPr>
            <p:nvPr/>
          </p:nvCxnSpPr>
          <p:spPr>
            <a:xfrm>
              <a:off x="12102983" y="93291"/>
              <a:ext cx="89017"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31" name="Title 2427">
            <a:extLst>
              <a:ext uri="{FF2B5EF4-FFF2-40B4-BE49-F238E27FC236}">
                <a16:creationId xmlns:a16="http://schemas.microsoft.com/office/drawing/2014/main" id="{0E962748-C6FE-6C6E-02CA-BC53E9EA7E8E}"/>
              </a:ext>
            </a:extLst>
          </p:cNvPr>
          <p:cNvSpPr txBox="1">
            <a:spLocks noGrp="1"/>
          </p:cNvSpPr>
          <p:nvPr>
            <p:ph type="title" idx="4294967295"/>
          </p:nvPr>
        </p:nvSpPr>
        <p:spPr>
          <a:xfrm>
            <a:off x="317219" y="596798"/>
            <a:ext cx="5598477"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1C4E9D"/>
                </a:solidFill>
                <a:effectLst/>
                <a:uLnTx/>
                <a:uFillTx/>
                <a:latin typeface="+mn-lt"/>
                <a:ea typeface="+mn-ea"/>
                <a:cs typeface="+mn-cs"/>
              </a:rPr>
              <a:t>Indigenous Health and Wellness</a:t>
            </a:r>
          </a:p>
        </p:txBody>
      </p:sp>
      <p:sp>
        <p:nvSpPr>
          <p:cNvPr id="8" name="Rectangle 7">
            <a:extLst>
              <a:ext uri="{FF2B5EF4-FFF2-40B4-BE49-F238E27FC236}">
                <a16:creationId xmlns:a16="http://schemas.microsoft.com/office/drawing/2014/main" id="{F1FA3D4D-B3E2-CEBF-B557-33B3D9177FE3}"/>
              </a:ext>
              <a:ext uri="{C183D7F6-B498-43B3-948B-1728B52AA6E4}">
                <adec:decorative xmlns:adec="http://schemas.microsoft.com/office/drawing/2017/decorative" val="1"/>
              </a:ext>
            </a:extLst>
          </p:cNvPr>
          <p:cNvSpPr/>
          <p:nvPr/>
        </p:nvSpPr>
        <p:spPr>
          <a:xfrm>
            <a:off x="319797" y="1498299"/>
            <a:ext cx="5598478" cy="4227587"/>
          </a:xfrm>
          <a:prstGeom prst="rect">
            <a:avLst/>
          </a:prstGeom>
          <a:ln w="38100">
            <a:solidFill>
              <a:srgbClr val="1C4E9D"/>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3" name="TextBox 2">
            <a:extLst>
              <a:ext uri="{FF2B5EF4-FFF2-40B4-BE49-F238E27FC236}">
                <a16:creationId xmlns:a16="http://schemas.microsoft.com/office/drawing/2014/main" id="{29005227-E7C8-337D-85BB-B70F6587FF6E}"/>
              </a:ext>
            </a:extLst>
          </p:cNvPr>
          <p:cNvSpPr txBox="1"/>
          <p:nvPr/>
        </p:nvSpPr>
        <p:spPr>
          <a:xfrm>
            <a:off x="370404" y="1567386"/>
            <a:ext cx="5388085" cy="1815882"/>
          </a:xfrm>
          <a:prstGeom prst="rect">
            <a:avLst/>
          </a:prstGeom>
          <a:noFill/>
        </p:spPr>
        <p:txBody>
          <a:bodyPr wrap="square" rtlCol="0">
            <a:spAutoFit/>
          </a:bodyPr>
          <a:lstStyle/>
          <a:p>
            <a:r>
              <a:rPr lang="en-US" sz="1600" b="0" i="0" dirty="0">
                <a:solidFill>
                  <a:srgbClr val="000000"/>
                </a:solidFill>
                <a:effectLst/>
              </a:rPr>
              <a:t>From an </a:t>
            </a:r>
            <a:r>
              <a:rPr lang="en-US" sz="1600" b="0" i="0" dirty="0">
                <a:solidFill>
                  <a:srgbClr val="000000"/>
                </a:solidFill>
                <a:effectLst/>
                <a:hlinkClick r:id="rId3"/>
              </a:rPr>
              <a:t>indigenous perspective</a:t>
            </a:r>
            <a:r>
              <a:rPr lang="en-US" sz="1600" b="0" i="0" dirty="0">
                <a:solidFill>
                  <a:srgbClr val="000000"/>
                </a:solidFill>
                <a:effectLst/>
              </a:rPr>
              <a:t>, </a:t>
            </a:r>
            <a:r>
              <a:rPr lang="en-US" sz="1600" b="1" i="0" dirty="0">
                <a:solidFill>
                  <a:srgbClr val="000000"/>
                </a:solidFill>
                <a:effectLst/>
              </a:rPr>
              <a:t>good health </a:t>
            </a:r>
            <a:r>
              <a:rPr lang="en-US" sz="1600" b="0" i="0" dirty="0">
                <a:solidFill>
                  <a:srgbClr val="000000"/>
                </a:solidFill>
                <a:effectLst/>
              </a:rPr>
              <a:t>extends beyond the individual and the physical and </a:t>
            </a:r>
            <a:r>
              <a:rPr lang="en-US" sz="1600" b="1" i="0" dirty="0">
                <a:solidFill>
                  <a:srgbClr val="000000"/>
                </a:solidFill>
                <a:effectLst/>
              </a:rPr>
              <a:t>relates to the ancestral and current community, as well as the natural and spiritual worlds.</a:t>
            </a:r>
          </a:p>
          <a:p>
            <a:endParaRPr lang="en-US" sz="1600" b="1" dirty="0">
              <a:solidFill>
                <a:srgbClr val="000000"/>
              </a:solidFill>
            </a:endParaRPr>
          </a:p>
          <a:p>
            <a:r>
              <a:rPr lang="en-US" sz="1600" i="0" dirty="0">
                <a:solidFill>
                  <a:srgbClr val="000000"/>
                </a:solidFill>
                <a:effectLst/>
              </a:rPr>
              <a:t>The </a:t>
            </a:r>
            <a:r>
              <a:rPr lang="en-US" sz="1600" b="0" i="0" u="sng" strike="noStrike" dirty="0">
                <a:solidFill>
                  <a:srgbClr val="0563C1"/>
                </a:solidFill>
                <a:effectLst/>
                <a:hlinkClick r:id="rId4"/>
              </a:rPr>
              <a:t>First Nations Perspective on Health and Wellness</a:t>
            </a:r>
            <a:r>
              <a:rPr lang="en-US" sz="1600" i="0" dirty="0">
                <a:solidFill>
                  <a:srgbClr val="000000"/>
                </a:solidFill>
                <a:effectLst/>
              </a:rPr>
              <a:t>, pictured to the right, depicts a holistic vision of wellness. </a:t>
            </a:r>
            <a:endParaRPr lang="en-US" sz="1600" dirty="0"/>
          </a:p>
        </p:txBody>
      </p:sp>
      <p:sp>
        <p:nvSpPr>
          <p:cNvPr id="4" name="TextBox 3">
            <a:extLst>
              <a:ext uri="{FF2B5EF4-FFF2-40B4-BE49-F238E27FC236}">
                <a16:creationId xmlns:a16="http://schemas.microsoft.com/office/drawing/2014/main" id="{DA002F8C-3C2B-32C9-DAFE-FA60CA0F167A}"/>
              </a:ext>
            </a:extLst>
          </p:cNvPr>
          <p:cNvSpPr txBox="1"/>
          <p:nvPr/>
        </p:nvSpPr>
        <p:spPr>
          <a:xfrm>
            <a:off x="381410" y="3443268"/>
            <a:ext cx="5395008" cy="2215991"/>
          </a:xfrm>
          <a:prstGeom prst="rect">
            <a:avLst/>
          </a:prstGeom>
          <a:noFill/>
        </p:spPr>
        <p:txBody>
          <a:bodyPr wrap="square" rtlCol="0">
            <a:spAutoFit/>
          </a:bodyPr>
          <a:lstStyle/>
          <a:p>
            <a:pPr>
              <a:spcAft>
                <a:spcPts val="600"/>
              </a:spcAft>
            </a:pPr>
            <a:r>
              <a:rPr lang="en-US" sz="1600" b="0" i="0" dirty="0">
                <a:solidFill>
                  <a:srgbClr val="000000"/>
                </a:solidFill>
                <a:effectLst/>
                <a:latin typeface="+mn-lt"/>
              </a:rPr>
              <a:t>Examples of indigenous health and wellness practices, as seen in past CMS American Indian/Alaska Native (AI/AN) heritage events: </a:t>
            </a:r>
            <a:endParaRPr lang="en-US" sz="1600" u="sng" dirty="0">
              <a:solidFill>
                <a:srgbClr val="0563C1"/>
              </a:solidFill>
              <a:hlinkClick r:id="rId5"/>
            </a:endParaRPr>
          </a:p>
          <a:p>
            <a:pPr marL="285750" indent="-285750">
              <a:spcAft>
                <a:spcPts val="600"/>
              </a:spcAft>
              <a:buFont typeface="Arial" panose="020B0604020202020204" pitchFamily="34" charset="0"/>
              <a:buChar char="•"/>
            </a:pPr>
            <a:r>
              <a:rPr lang="en-US" sz="1600" u="sng" dirty="0">
                <a:solidFill>
                  <a:srgbClr val="0563C1"/>
                </a:solidFill>
                <a:hlinkClick r:id="rId6"/>
              </a:rPr>
              <a:t>Smudging</a:t>
            </a:r>
            <a:r>
              <a:rPr lang="en-US" sz="1600" b="0" i="0" dirty="0">
                <a:solidFill>
                  <a:srgbClr val="000000"/>
                </a:solidFill>
                <a:effectLst/>
                <a:latin typeface="+mn-lt"/>
              </a:rPr>
              <a:t> involves the burning of harvested and dried plant-based medicines and using the smoke to promote holistic wellness.</a:t>
            </a:r>
            <a:endParaRPr lang="en-US" sz="1600" dirty="0">
              <a:solidFill>
                <a:srgbClr val="000000"/>
              </a:solidFill>
            </a:endParaRPr>
          </a:p>
          <a:p>
            <a:pPr marL="285750" indent="-285750">
              <a:spcAft>
                <a:spcPts val="600"/>
              </a:spcAft>
              <a:buFont typeface="Arial" panose="020B0604020202020204" pitchFamily="34" charset="0"/>
              <a:buChar char="•"/>
            </a:pPr>
            <a:r>
              <a:rPr lang="en-US" sz="1600" u="sng" dirty="0">
                <a:solidFill>
                  <a:srgbClr val="0563C1"/>
                </a:solidFill>
                <a:hlinkClick r:id="rId7"/>
              </a:rPr>
              <a:t>Promoting indigenous foods</a:t>
            </a:r>
            <a:r>
              <a:rPr lang="en-US" sz="1600" b="0" i="0" dirty="0">
                <a:solidFill>
                  <a:srgbClr val="000000"/>
                </a:solidFill>
                <a:effectLst/>
                <a:latin typeface="+mn-lt"/>
              </a:rPr>
              <a:t> by prioritizing regional plants and animal life and leveraging traditional food systems</a:t>
            </a:r>
            <a:r>
              <a:rPr lang="en-US" sz="1600" dirty="0">
                <a:solidFill>
                  <a:srgbClr val="000000"/>
                </a:solidFill>
              </a:rPr>
              <a:t>.</a:t>
            </a:r>
            <a:endParaRPr lang="en-US" sz="1600" dirty="0"/>
          </a:p>
        </p:txBody>
      </p:sp>
      <p:pic>
        <p:nvPicPr>
          <p:cNvPr id="7" name="Picture 2" descr="A diagram with concentric circles representing different aspects of he First Nations Perspective on Health and Wellness. The innermost circle is labeled &quot;Human Being&quot; with four sections labeled &quot;Emotional,&quot; &quot;Mental,&quot; &quot;Physical,&quot; and &quot;Spiritual.&quot; Surrounding this is a circle with aspects like &quot;Family,&quot; &quot;Wisdom,&quot; &quot;Responsibility,&quot; and &quot;Community&quot; for Environmental and Cultural dimensions; &quot;Respect,&quot; &quot;Relationships,&quot; &quot;Land,&quot; and &quot;Nations&quot; for Social and Economic dimensions. The outermost layer shows silhouettes of people holding hands, symbolizing unity and interconnectedness.">
            <a:hlinkClick r:id="rId4"/>
            <a:extLst>
              <a:ext uri="{FF2B5EF4-FFF2-40B4-BE49-F238E27FC236}">
                <a16:creationId xmlns:a16="http://schemas.microsoft.com/office/drawing/2014/main" id="{9DB4A3E4-5F6B-9801-C9F9-6233DEDB86D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83673" y="575849"/>
            <a:ext cx="5864649" cy="5604303"/>
          </a:xfrm>
          <a:prstGeom prst="rect">
            <a:avLst/>
          </a:prstGeom>
          <a:noFill/>
          <a:extLst>
            <a:ext uri="{909E8E84-426E-40DD-AFC4-6F175D3DCCD1}">
              <a14:hiddenFill xmlns:a14="http://schemas.microsoft.com/office/drawing/2010/main">
                <a:solidFill>
                  <a:srgbClr val="FFFFFF"/>
                </a:solidFill>
              </a14:hiddenFill>
            </a:ext>
          </a:extLst>
        </p:spPr>
      </p:pic>
      <p:sp>
        <p:nvSpPr>
          <p:cNvPr id="2420" name="TextBox 2419">
            <a:extLst>
              <a:ext uri="{FF2B5EF4-FFF2-40B4-BE49-F238E27FC236}">
                <a16:creationId xmlns:a16="http://schemas.microsoft.com/office/drawing/2014/main" id="{0FDE300B-C2A5-8927-803B-0FD78D1A53EF}"/>
              </a:ext>
            </a:extLst>
          </p:cNvPr>
          <p:cNvSpPr txBox="1"/>
          <p:nvPr/>
        </p:nvSpPr>
        <p:spPr>
          <a:xfrm>
            <a:off x="1192228" y="6477231"/>
            <a:ext cx="9321374" cy="276999"/>
          </a:xfrm>
          <a:prstGeom prst="rect">
            <a:avLst/>
          </a:prstGeom>
          <a:noFill/>
        </p:spPr>
        <p:txBody>
          <a:bodyPr wrap="square">
            <a:spAutoFit/>
          </a:bodyPr>
          <a:lstStyle/>
          <a:p>
            <a:pPr algn="ctr"/>
            <a:r>
              <a:rPr lang="en-US" sz="1200" b="0" i="0" dirty="0">
                <a:solidFill>
                  <a:srgbClr val="000000"/>
                </a:solidFill>
                <a:effectLst/>
              </a:rPr>
              <a:t>Developed by the CMS Rural Health Council’s Tribal Affairs Subcommittee. </a:t>
            </a:r>
            <a:endParaRPr lang="en-US" sz="1200" dirty="0"/>
          </a:p>
        </p:txBody>
      </p:sp>
      <p:pic>
        <p:nvPicPr>
          <p:cNvPr id="10" name="Picture 9">
            <a:extLst>
              <a:ext uri="{FF2B5EF4-FFF2-40B4-BE49-F238E27FC236}">
                <a16:creationId xmlns:a16="http://schemas.microsoft.com/office/drawing/2014/main" id="{B9A7CCA5-3A11-7B48-C1E2-F85ED6BE88C7}"/>
              </a:ext>
              <a:ext uri="{C183D7F6-B498-43B3-948B-1728B52AA6E4}">
                <adec:decorative xmlns:adec="http://schemas.microsoft.com/office/drawing/2017/decorative" val="1"/>
              </a:ext>
            </a:extLst>
          </p:cNvPr>
          <p:cNvPicPr>
            <a:picLocks noChangeAspect="1"/>
          </p:cNvPicPr>
          <p:nvPr/>
        </p:nvPicPr>
        <p:blipFill>
          <a:blip r:embed="rId9"/>
          <a:stretch>
            <a:fillRect/>
          </a:stretch>
        </p:blipFill>
        <p:spPr>
          <a:xfrm>
            <a:off x="11058080" y="6431605"/>
            <a:ext cx="682045" cy="237295"/>
          </a:xfrm>
          <a:prstGeom prst="rect">
            <a:avLst/>
          </a:prstGeom>
        </p:spPr>
      </p:pic>
    </p:spTree>
    <p:extLst>
      <p:ext uri="{BB962C8B-B14F-4D97-AF65-F5344CB8AC3E}">
        <p14:creationId xmlns:p14="http://schemas.microsoft.com/office/powerpoint/2010/main" val="42028130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23" name="Group 2422">
            <a:extLst>
              <a:ext uri="{FF2B5EF4-FFF2-40B4-BE49-F238E27FC236}">
                <a16:creationId xmlns:a16="http://schemas.microsoft.com/office/drawing/2014/main" id="{1B9850A0-1CD2-A5E6-14D4-57879F07B4EA}"/>
              </a:ext>
              <a:ext uri="{C183D7F6-B498-43B3-948B-1728B52AA6E4}">
                <adec:decorative xmlns:adec="http://schemas.microsoft.com/office/drawing/2017/decorative" val="1"/>
              </a:ext>
            </a:extLst>
          </p:cNvPr>
          <p:cNvGrpSpPr/>
          <p:nvPr/>
        </p:nvGrpSpPr>
        <p:grpSpPr>
          <a:xfrm>
            <a:off x="-47625" y="-7304"/>
            <a:ext cx="12254844" cy="412286"/>
            <a:chOff x="-47625" y="-7304"/>
            <a:chExt cx="12254844" cy="412286"/>
          </a:xfrm>
        </p:grpSpPr>
        <p:sp>
          <p:nvSpPr>
            <p:cNvPr id="11" name="Triangle 10">
              <a:extLst>
                <a:ext uri="{FF2B5EF4-FFF2-40B4-BE49-F238E27FC236}">
                  <a16:creationId xmlns:a16="http://schemas.microsoft.com/office/drawing/2014/main" id="{90753E85-EB53-4742-D65D-716AC7EA8B3A}"/>
                </a:ext>
              </a:extLst>
            </p:cNvPr>
            <p:cNvSpPr>
              <a:spLocks noChangeAspect="1"/>
            </p:cNvSpPr>
            <p:nvPr/>
          </p:nvSpPr>
          <p:spPr>
            <a:xfrm flipH="1">
              <a:off x="-47625" y="-1285"/>
              <a:ext cx="90664"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2" name="Triangle 231">
              <a:extLst>
                <a:ext uri="{FF2B5EF4-FFF2-40B4-BE49-F238E27FC236}">
                  <a16:creationId xmlns:a16="http://schemas.microsoft.com/office/drawing/2014/main" id="{46DBE090-9200-78A1-C313-389970FBF73D}"/>
                </a:ext>
              </a:extLst>
            </p:cNvPr>
            <p:cNvSpPr>
              <a:spLocks noChangeAspect="1"/>
            </p:cNvSpPr>
            <p:nvPr/>
          </p:nvSpPr>
          <p:spPr>
            <a:xfrm flipH="1">
              <a:off x="43039" y="-12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37" name="Rectangle 336">
              <a:extLst>
                <a:ext uri="{FF2B5EF4-FFF2-40B4-BE49-F238E27FC236}">
                  <a16:creationId xmlns:a16="http://schemas.microsoft.com/office/drawing/2014/main" id="{5FE31556-9ABE-5F65-5D50-3F6AFABAB288}"/>
                </a:ext>
              </a:extLst>
            </p:cNvPr>
            <p:cNvSpPr/>
            <p:nvPr/>
          </p:nvSpPr>
          <p:spPr>
            <a:xfrm>
              <a:off x="0" y="107071"/>
              <a:ext cx="172156"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45" name="Rectangle 344">
              <a:extLst>
                <a:ext uri="{FF2B5EF4-FFF2-40B4-BE49-F238E27FC236}">
                  <a16:creationId xmlns:a16="http://schemas.microsoft.com/office/drawing/2014/main" id="{32FB9A0D-2145-FC51-7CF7-134162A8434F}"/>
                </a:ext>
              </a:extLst>
            </p:cNvPr>
            <p:cNvSpPr/>
            <p:nvPr/>
          </p:nvSpPr>
          <p:spPr>
            <a:xfrm flipV="1">
              <a:off x="-4091" y="189327"/>
              <a:ext cx="4571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46" name="Oval 345">
              <a:extLst>
                <a:ext uri="{FF2B5EF4-FFF2-40B4-BE49-F238E27FC236}">
                  <a16:creationId xmlns:a16="http://schemas.microsoft.com/office/drawing/2014/main" id="{B4EC3928-22F0-47EA-7420-60334953F74A}"/>
                </a:ext>
              </a:extLst>
            </p:cNvPr>
            <p:cNvSpPr/>
            <p:nvPr/>
          </p:nvSpPr>
          <p:spPr>
            <a:xfrm>
              <a:off x="-19050" y="243303"/>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348" name="Straight Connector 347">
              <a:extLst>
                <a:ext uri="{FF2B5EF4-FFF2-40B4-BE49-F238E27FC236}">
                  <a16:creationId xmlns:a16="http://schemas.microsoft.com/office/drawing/2014/main" id="{F154FFA2-E138-9CB8-2824-1F545CA641C1}"/>
                </a:ext>
              </a:extLst>
            </p:cNvPr>
            <p:cNvCxnSpPr>
              <a:cxnSpLocks/>
            </p:cNvCxnSpPr>
            <p:nvPr/>
          </p:nvCxnSpPr>
          <p:spPr>
            <a:xfrm>
              <a:off x="0" y="298548"/>
              <a:ext cx="6702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9" name="Straight Connector 348">
              <a:extLst>
                <a:ext uri="{FF2B5EF4-FFF2-40B4-BE49-F238E27FC236}">
                  <a16:creationId xmlns:a16="http://schemas.microsoft.com/office/drawing/2014/main" id="{2F98FA68-5FC2-D489-7D14-8592C3DB6287}"/>
                </a:ext>
              </a:extLst>
            </p:cNvPr>
            <p:cNvCxnSpPr>
              <a:cxnSpLocks/>
            </p:cNvCxnSpPr>
            <p:nvPr/>
          </p:nvCxnSpPr>
          <p:spPr>
            <a:xfrm>
              <a:off x="60678" y="23187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0" name="Straight Connector 349">
              <a:extLst>
                <a:ext uri="{FF2B5EF4-FFF2-40B4-BE49-F238E27FC236}">
                  <a16:creationId xmlns:a16="http://schemas.microsoft.com/office/drawing/2014/main" id="{432FF075-9BC2-5C24-A670-7223F8DBD017}"/>
                </a:ext>
              </a:extLst>
            </p:cNvPr>
            <p:cNvCxnSpPr>
              <a:cxnSpLocks/>
            </p:cNvCxnSpPr>
            <p:nvPr/>
          </p:nvCxnSpPr>
          <p:spPr>
            <a:xfrm>
              <a:off x="119064" y="169643"/>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1" name="Straight Connector 350">
              <a:extLst>
                <a:ext uri="{FF2B5EF4-FFF2-40B4-BE49-F238E27FC236}">
                  <a16:creationId xmlns:a16="http://schemas.microsoft.com/office/drawing/2014/main" id="{088CA3E5-A038-4208-3334-8DA5038E635D}"/>
                </a:ext>
              </a:extLst>
            </p:cNvPr>
            <p:cNvCxnSpPr>
              <a:cxnSpLocks/>
            </p:cNvCxnSpPr>
            <p:nvPr/>
          </p:nvCxnSpPr>
          <p:spPr>
            <a:xfrm rot="-180000">
              <a:off x="194529" y="95652"/>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4" name="Straight Connector 353">
              <a:extLst>
                <a:ext uri="{FF2B5EF4-FFF2-40B4-BE49-F238E27FC236}">
                  <a16:creationId xmlns:a16="http://schemas.microsoft.com/office/drawing/2014/main" id="{7A2D7B18-5CF0-4589-F129-9AB8C5E47098}"/>
                </a:ext>
              </a:extLst>
            </p:cNvPr>
            <p:cNvCxnSpPr>
              <a:cxnSpLocks/>
            </p:cNvCxnSpPr>
            <p:nvPr/>
          </p:nvCxnSpPr>
          <p:spPr>
            <a:xfrm>
              <a:off x="197732"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7" name="Straight Connector 356">
              <a:extLst>
                <a:ext uri="{FF2B5EF4-FFF2-40B4-BE49-F238E27FC236}">
                  <a16:creationId xmlns:a16="http://schemas.microsoft.com/office/drawing/2014/main" id="{B3F7F1CB-515D-39E1-6650-BDECBDBECBBC}"/>
                </a:ext>
              </a:extLst>
            </p:cNvPr>
            <p:cNvCxnSpPr>
              <a:cxnSpLocks/>
            </p:cNvCxnSpPr>
            <p:nvPr/>
          </p:nvCxnSpPr>
          <p:spPr>
            <a:xfrm>
              <a:off x="122767" y="17281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8" name="Straight Connector 357">
              <a:extLst>
                <a:ext uri="{FF2B5EF4-FFF2-40B4-BE49-F238E27FC236}">
                  <a16:creationId xmlns:a16="http://schemas.microsoft.com/office/drawing/2014/main" id="{462CB1B8-B2C4-35BD-DDD5-01134085A839}"/>
                </a:ext>
              </a:extLst>
            </p:cNvPr>
            <p:cNvCxnSpPr>
              <a:cxnSpLocks/>
            </p:cNvCxnSpPr>
            <p:nvPr/>
          </p:nvCxnSpPr>
          <p:spPr>
            <a:xfrm>
              <a:off x="62795" y="234639"/>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360" name="Rectangle 359">
              <a:extLst>
                <a:ext uri="{FF2B5EF4-FFF2-40B4-BE49-F238E27FC236}">
                  <a16:creationId xmlns:a16="http://schemas.microsoft.com/office/drawing/2014/main" id="{255351DF-EBED-656C-ED73-9CE315AA803F}"/>
                </a:ext>
              </a:extLst>
            </p:cNvPr>
            <p:cNvSpPr/>
            <p:nvPr/>
          </p:nvSpPr>
          <p:spPr>
            <a:xfrm rot="10800000">
              <a:off x="90312" y="253091"/>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61" name="Rectangle 360">
              <a:extLst>
                <a:ext uri="{FF2B5EF4-FFF2-40B4-BE49-F238E27FC236}">
                  <a16:creationId xmlns:a16="http://schemas.microsoft.com/office/drawing/2014/main" id="{BFAC6CE1-3443-F875-300F-7D0D66E117AD}"/>
                </a:ext>
              </a:extLst>
            </p:cNvPr>
            <p:cNvSpPr/>
            <p:nvPr/>
          </p:nvSpPr>
          <p:spPr>
            <a:xfrm rot="10800000">
              <a:off x="162065" y="206177"/>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62" name="Rectangle 361">
              <a:extLst>
                <a:ext uri="{FF2B5EF4-FFF2-40B4-BE49-F238E27FC236}">
                  <a16:creationId xmlns:a16="http://schemas.microsoft.com/office/drawing/2014/main" id="{380CCA68-A7CD-0246-16FC-9B21F84D23DA}"/>
                </a:ext>
              </a:extLst>
            </p:cNvPr>
            <p:cNvSpPr/>
            <p:nvPr/>
          </p:nvSpPr>
          <p:spPr>
            <a:xfrm rot="10800000" flipV="1">
              <a:off x="222251" y="161044"/>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65" name="Oval 364">
              <a:extLst>
                <a:ext uri="{FF2B5EF4-FFF2-40B4-BE49-F238E27FC236}">
                  <a16:creationId xmlns:a16="http://schemas.microsoft.com/office/drawing/2014/main" id="{08B5026B-D63C-5E2B-DE90-1A7084020F56}"/>
                </a:ext>
              </a:extLst>
            </p:cNvPr>
            <p:cNvSpPr/>
            <p:nvPr/>
          </p:nvSpPr>
          <p:spPr>
            <a:xfrm>
              <a:off x="234950" y="106778"/>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370" name="Straight Connector 369">
              <a:extLst>
                <a:ext uri="{FF2B5EF4-FFF2-40B4-BE49-F238E27FC236}">
                  <a16:creationId xmlns:a16="http://schemas.microsoft.com/office/drawing/2014/main" id="{41134A69-1731-D9A0-2936-82143BF3F68A}"/>
                </a:ext>
              </a:extLst>
            </p:cNvPr>
            <p:cNvCxnSpPr>
              <a:cxnSpLocks/>
            </p:cNvCxnSpPr>
            <p:nvPr/>
          </p:nvCxnSpPr>
          <p:spPr>
            <a:xfrm>
              <a:off x="315020" y="16565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7" name="Straight Connector 376">
              <a:extLst>
                <a:ext uri="{FF2B5EF4-FFF2-40B4-BE49-F238E27FC236}">
                  <a16:creationId xmlns:a16="http://schemas.microsoft.com/office/drawing/2014/main" id="{E6D0E0D8-4C8F-4C94-9568-E2A0E68D6A22}"/>
                </a:ext>
              </a:extLst>
            </p:cNvPr>
            <p:cNvCxnSpPr>
              <a:cxnSpLocks/>
            </p:cNvCxnSpPr>
            <p:nvPr/>
          </p:nvCxnSpPr>
          <p:spPr>
            <a:xfrm>
              <a:off x="315020"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79" name="Straight Connector 378">
              <a:extLst>
                <a:ext uri="{FF2B5EF4-FFF2-40B4-BE49-F238E27FC236}">
                  <a16:creationId xmlns:a16="http://schemas.microsoft.com/office/drawing/2014/main" id="{220DF153-6BC5-9079-A0A2-17A8B1B08B92}"/>
                </a:ext>
              </a:extLst>
            </p:cNvPr>
            <p:cNvCxnSpPr>
              <a:cxnSpLocks/>
            </p:cNvCxnSpPr>
            <p:nvPr/>
          </p:nvCxnSpPr>
          <p:spPr>
            <a:xfrm>
              <a:off x="396863" y="1641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80" name="Straight Connector 379">
              <a:extLst>
                <a:ext uri="{FF2B5EF4-FFF2-40B4-BE49-F238E27FC236}">
                  <a16:creationId xmlns:a16="http://schemas.microsoft.com/office/drawing/2014/main" id="{8F9D331C-B164-A352-5F3E-685454B36695}"/>
                </a:ext>
              </a:extLst>
            </p:cNvPr>
            <p:cNvCxnSpPr>
              <a:cxnSpLocks/>
            </p:cNvCxnSpPr>
            <p:nvPr/>
          </p:nvCxnSpPr>
          <p:spPr>
            <a:xfrm>
              <a:off x="395989" y="227201"/>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3" name="Straight Connector 382">
              <a:extLst>
                <a:ext uri="{FF2B5EF4-FFF2-40B4-BE49-F238E27FC236}">
                  <a16:creationId xmlns:a16="http://schemas.microsoft.com/office/drawing/2014/main" id="{760C4A54-8BED-C3F7-F978-14E2F79EFE0B}"/>
                </a:ext>
              </a:extLst>
            </p:cNvPr>
            <p:cNvCxnSpPr>
              <a:cxnSpLocks/>
            </p:cNvCxnSpPr>
            <p:nvPr/>
          </p:nvCxnSpPr>
          <p:spPr>
            <a:xfrm>
              <a:off x="461252" y="299635"/>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384" name="Rectangle 383">
              <a:extLst>
                <a:ext uri="{FF2B5EF4-FFF2-40B4-BE49-F238E27FC236}">
                  <a16:creationId xmlns:a16="http://schemas.microsoft.com/office/drawing/2014/main" id="{1C462CE3-FFD4-0A66-B0A5-D77998072F67}"/>
                </a:ext>
              </a:extLst>
            </p:cNvPr>
            <p:cNvSpPr/>
            <p:nvPr/>
          </p:nvSpPr>
          <p:spPr>
            <a:xfrm>
              <a:off x="360161" y="107022"/>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85" name="Rectangle 384">
              <a:extLst>
                <a:ext uri="{FF2B5EF4-FFF2-40B4-BE49-F238E27FC236}">
                  <a16:creationId xmlns:a16="http://schemas.microsoft.com/office/drawing/2014/main" id="{D8A24507-57D2-030C-8A7B-7C89E45D26E1}"/>
                </a:ext>
              </a:extLst>
            </p:cNvPr>
            <p:cNvSpPr/>
            <p:nvPr/>
          </p:nvSpPr>
          <p:spPr>
            <a:xfrm rot="10800000">
              <a:off x="439370" y="152246"/>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86" name="Rectangle 385">
              <a:extLst>
                <a:ext uri="{FF2B5EF4-FFF2-40B4-BE49-F238E27FC236}">
                  <a16:creationId xmlns:a16="http://schemas.microsoft.com/office/drawing/2014/main" id="{0D28E15C-6ADF-8182-EBDA-741825BCDC23}"/>
                </a:ext>
              </a:extLst>
            </p:cNvPr>
            <p:cNvSpPr/>
            <p:nvPr/>
          </p:nvSpPr>
          <p:spPr>
            <a:xfrm rot="10800000" flipV="1">
              <a:off x="493981" y="197584"/>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87" name="Oval 386">
              <a:extLst>
                <a:ext uri="{FF2B5EF4-FFF2-40B4-BE49-F238E27FC236}">
                  <a16:creationId xmlns:a16="http://schemas.microsoft.com/office/drawing/2014/main" id="{476DC87C-5F17-ED05-0998-66BD1CC647D6}"/>
                </a:ext>
              </a:extLst>
            </p:cNvPr>
            <p:cNvSpPr/>
            <p:nvPr/>
          </p:nvSpPr>
          <p:spPr>
            <a:xfrm>
              <a:off x="507723" y="24683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388" name="Straight Connector 387">
              <a:extLst>
                <a:ext uri="{FF2B5EF4-FFF2-40B4-BE49-F238E27FC236}">
                  <a16:creationId xmlns:a16="http://schemas.microsoft.com/office/drawing/2014/main" id="{2214211D-AC40-2BB5-A527-55C85975B8D1}"/>
                </a:ext>
              </a:extLst>
            </p:cNvPr>
            <p:cNvCxnSpPr>
              <a:cxnSpLocks/>
            </p:cNvCxnSpPr>
            <p:nvPr/>
          </p:nvCxnSpPr>
          <p:spPr>
            <a:xfrm>
              <a:off x="595723" y="23504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9" name="Straight Connector 388">
              <a:extLst>
                <a:ext uri="{FF2B5EF4-FFF2-40B4-BE49-F238E27FC236}">
                  <a16:creationId xmlns:a16="http://schemas.microsoft.com/office/drawing/2014/main" id="{262EEA86-CB54-CE34-A965-2F8B3193F929}"/>
                </a:ext>
              </a:extLst>
            </p:cNvPr>
            <p:cNvCxnSpPr>
              <a:cxnSpLocks/>
            </p:cNvCxnSpPr>
            <p:nvPr/>
          </p:nvCxnSpPr>
          <p:spPr>
            <a:xfrm>
              <a:off x="654109" y="172818"/>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0" name="Straight Connector 389">
              <a:extLst>
                <a:ext uri="{FF2B5EF4-FFF2-40B4-BE49-F238E27FC236}">
                  <a16:creationId xmlns:a16="http://schemas.microsoft.com/office/drawing/2014/main" id="{84531877-17EC-F21D-3CF4-BF1AA9FA259E}"/>
                </a:ext>
              </a:extLst>
            </p:cNvPr>
            <p:cNvCxnSpPr>
              <a:cxnSpLocks/>
            </p:cNvCxnSpPr>
            <p:nvPr/>
          </p:nvCxnSpPr>
          <p:spPr>
            <a:xfrm>
              <a:off x="732777"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1" name="Straight Connector 390">
              <a:extLst>
                <a:ext uri="{FF2B5EF4-FFF2-40B4-BE49-F238E27FC236}">
                  <a16:creationId xmlns:a16="http://schemas.microsoft.com/office/drawing/2014/main" id="{40F1A255-1701-9A8D-C160-17C69F3AF5D7}"/>
                </a:ext>
              </a:extLst>
            </p:cNvPr>
            <p:cNvCxnSpPr>
              <a:cxnSpLocks/>
            </p:cNvCxnSpPr>
            <p:nvPr/>
          </p:nvCxnSpPr>
          <p:spPr>
            <a:xfrm>
              <a:off x="657812" y="175993"/>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2" name="Straight Connector 391">
              <a:extLst>
                <a:ext uri="{FF2B5EF4-FFF2-40B4-BE49-F238E27FC236}">
                  <a16:creationId xmlns:a16="http://schemas.microsoft.com/office/drawing/2014/main" id="{8E24A98D-7CA0-ADC3-A8F0-3F7FD06B6E5A}"/>
                </a:ext>
              </a:extLst>
            </p:cNvPr>
            <p:cNvCxnSpPr>
              <a:cxnSpLocks/>
            </p:cNvCxnSpPr>
            <p:nvPr/>
          </p:nvCxnSpPr>
          <p:spPr>
            <a:xfrm>
              <a:off x="597840" y="237814"/>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442" name="Triangle 441">
              <a:extLst>
                <a:ext uri="{FF2B5EF4-FFF2-40B4-BE49-F238E27FC236}">
                  <a16:creationId xmlns:a16="http://schemas.microsoft.com/office/drawing/2014/main" id="{E4A9C2B5-5102-A36C-401B-2E89043F2B04}"/>
                </a:ext>
              </a:extLst>
            </p:cNvPr>
            <p:cNvSpPr>
              <a:spLocks noChangeAspect="1"/>
            </p:cNvSpPr>
            <p:nvPr/>
          </p:nvSpPr>
          <p:spPr>
            <a:xfrm flipH="1">
              <a:off x="129117" y="-12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43" name="Triangle 442">
              <a:extLst>
                <a:ext uri="{FF2B5EF4-FFF2-40B4-BE49-F238E27FC236}">
                  <a16:creationId xmlns:a16="http://schemas.microsoft.com/office/drawing/2014/main" id="{133268D2-7E73-1BAC-A6F0-595661BEE112}"/>
                </a:ext>
              </a:extLst>
            </p:cNvPr>
            <p:cNvSpPr>
              <a:spLocks noChangeAspect="1"/>
            </p:cNvSpPr>
            <p:nvPr/>
          </p:nvSpPr>
          <p:spPr>
            <a:xfrm flipH="1">
              <a:off x="215195" y="-128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44" name="Triangle 443">
              <a:extLst>
                <a:ext uri="{FF2B5EF4-FFF2-40B4-BE49-F238E27FC236}">
                  <a16:creationId xmlns:a16="http://schemas.microsoft.com/office/drawing/2014/main" id="{F82CAEC5-8FE4-604B-A710-F97563A920C1}"/>
                </a:ext>
              </a:extLst>
            </p:cNvPr>
            <p:cNvSpPr>
              <a:spLocks noChangeAspect="1"/>
            </p:cNvSpPr>
            <p:nvPr/>
          </p:nvSpPr>
          <p:spPr>
            <a:xfrm flipH="1">
              <a:off x="300785" y="-146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45" name="Triangle 444">
              <a:extLst>
                <a:ext uri="{FF2B5EF4-FFF2-40B4-BE49-F238E27FC236}">
                  <a16:creationId xmlns:a16="http://schemas.microsoft.com/office/drawing/2014/main" id="{13CA6297-4134-B619-C3E1-3693645AAA29}"/>
                </a:ext>
              </a:extLst>
            </p:cNvPr>
            <p:cNvSpPr>
              <a:spLocks noChangeAspect="1"/>
            </p:cNvSpPr>
            <p:nvPr/>
          </p:nvSpPr>
          <p:spPr>
            <a:xfrm flipH="1">
              <a:off x="386863" y="-146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46" name="Triangle 445">
              <a:extLst>
                <a:ext uri="{FF2B5EF4-FFF2-40B4-BE49-F238E27FC236}">
                  <a16:creationId xmlns:a16="http://schemas.microsoft.com/office/drawing/2014/main" id="{7CFEB8DE-4E66-E5AE-2035-8C63D7FFFE4C}"/>
                </a:ext>
              </a:extLst>
            </p:cNvPr>
            <p:cNvSpPr>
              <a:spLocks noChangeAspect="1"/>
            </p:cNvSpPr>
            <p:nvPr/>
          </p:nvSpPr>
          <p:spPr>
            <a:xfrm flipH="1">
              <a:off x="472941" y="-14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47" name="Triangle 446">
              <a:extLst>
                <a:ext uri="{FF2B5EF4-FFF2-40B4-BE49-F238E27FC236}">
                  <a16:creationId xmlns:a16="http://schemas.microsoft.com/office/drawing/2014/main" id="{DD43EE17-4B04-4145-5FD2-7CBE610DF13D}"/>
                </a:ext>
              </a:extLst>
            </p:cNvPr>
            <p:cNvSpPr>
              <a:spLocks noChangeAspect="1"/>
            </p:cNvSpPr>
            <p:nvPr/>
          </p:nvSpPr>
          <p:spPr>
            <a:xfrm flipH="1">
              <a:off x="559019" y="-146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0" name="Triangle 459">
              <a:extLst>
                <a:ext uri="{FF2B5EF4-FFF2-40B4-BE49-F238E27FC236}">
                  <a16:creationId xmlns:a16="http://schemas.microsoft.com/office/drawing/2014/main" id="{206C43BA-F111-3046-0648-B5A8A010EA19}"/>
                </a:ext>
              </a:extLst>
            </p:cNvPr>
            <p:cNvSpPr>
              <a:spLocks noChangeAspect="1"/>
            </p:cNvSpPr>
            <p:nvPr/>
          </p:nvSpPr>
          <p:spPr>
            <a:xfrm flipH="1">
              <a:off x="647131" y="-22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1" name="Triangle 460">
              <a:extLst>
                <a:ext uri="{FF2B5EF4-FFF2-40B4-BE49-F238E27FC236}">
                  <a16:creationId xmlns:a16="http://schemas.microsoft.com/office/drawing/2014/main" id="{3B1E143F-0336-FAD3-B3A8-56E350D399E0}"/>
                </a:ext>
              </a:extLst>
            </p:cNvPr>
            <p:cNvSpPr>
              <a:spLocks noChangeAspect="1"/>
            </p:cNvSpPr>
            <p:nvPr/>
          </p:nvSpPr>
          <p:spPr>
            <a:xfrm flipH="1">
              <a:off x="733209" y="-228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2" name="Triangle 461">
              <a:extLst>
                <a:ext uri="{FF2B5EF4-FFF2-40B4-BE49-F238E27FC236}">
                  <a16:creationId xmlns:a16="http://schemas.microsoft.com/office/drawing/2014/main" id="{E3675398-3673-FBCF-ECE4-C7DB3FDA205C}"/>
                </a:ext>
              </a:extLst>
            </p:cNvPr>
            <p:cNvSpPr>
              <a:spLocks noChangeAspect="1"/>
            </p:cNvSpPr>
            <p:nvPr/>
          </p:nvSpPr>
          <p:spPr>
            <a:xfrm flipH="1">
              <a:off x="819287" y="-22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3" name="Triangle 462">
              <a:extLst>
                <a:ext uri="{FF2B5EF4-FFF2-40B4-BE49-F238E27FC236}">
                  <a16:creationId xmlns:a16="http://schemas.microsoft.com/office/drawing/2014/main" id="{087C926B-A420-239D-E1D6-CDDCD127954D}"/>
                </a:ext>
              </a:extLst>
            </p:cNvPr>
            <p:cNvSpPr>
              <a:spLocks noChangeAspect="1"/>
            </p:cNvSpPr>
            <p:nvPr/>
          </p:nvSpPr>
          <p:spPr>
            <a:xfrm flipH="1">
              <a:off x="905365" y="-227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4" name="Triangle 463">
              <a:extLst>
                <a:ext uri="{FF2B5EF4-FFF2-40B4-BE49-F238E27FC236}">
                  <a16:creationId xmlns:a16="http://schemas.microsoft.com/office/drawing/2014/main" id="{FE2EE930-3F39-B1A2-A6DA-C7BCF3D3BC24}"/>
                </a:ext>
              </a:extLst>
            </p:cNvPr>
            <p:cNvSpPr>
              <a:spLocks noChangeAspect="1"/>
            </p:cNvSpPr>
            <p:nvPr/>
          </p:nvSpPr>
          <p:spPr>
            <a:xfrm flipH="1">
              <a:off x="990955" y="-22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5" name="Triangle 464">
              <a:extLst>
                <a:ext uri="{FF2B5EF4-FFF2-40B4-BE49-F238E27FC236}">
                  <a16:creationId xmlns:a16="http://schemas.microsoft.com/office/drawing/2014/main" id="{8EB1201A-3D6E-6C80-418A-64BEB35BFEED}"/>
                </a:ext>
              </a:extLst>
            </p:cNvPr>
            <p:cNvSpPr>
              <a:spLocks noChangeAspect="1"/>
            </p:cNvSpPr>
            <p:nvPr/>
          </p:nvSpPr>
          <p:spPr>
            <a:xfrm flipH="1">
              <a:off x="1077033" y="-228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6" name="Triangle 465">
              <a:extLst>
                <a:ext uri="{FF2B5EF4-FFF2-40B4-BE49-F238E27FC236}">
                  <a16:creationId xmlns:a16="http://schemas.microsoft.com/office/drawing/2014/main" id="{FFA5C54E-CB37-61F7-7720-5A9198CC4650}"/>
                </a:ext>
              </a:extLst>
            </p:cNvPr>
            <p:cNvSpPr>
              <a:spLocks noChangeAspect="1"/>
            </p:cNvSpPr>
            <p:nvPr/>
          </p:nvSpPr>
          <p:spPr>
            <a:xfrm flipH="1">
              <a:off x="1163111" y="-22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7" name="Triangle 466">
              <a:extLst>
                <a:ext uri="{FF2B5EF4-FFF2-40B4-BE49-F238E27FC236}">
                  <a16:creationId xmlns:a16="http://schemas.microsoft.com/office/drawing/2014/main" id="{5673AFC9-093B-1423-CA61-F67BD8910425}"/>
                </a:ext>
              </a:extLst>
            </p:cNvPr>
            <p:cNvSpPr>
              <a:spLocks noChangeAspect="1"/>
            </p:cNvSpPr>
            <p:nvPr/>
          </p:nvSpPr>
          <p:spPr>
            <a:xfrm flipH="1">
              <a:off x="1249189" y="-227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8" name="Triangle 467">
              <a:extLst>
                <a:ext uri="{FF2B5EF4-FFF2-40B4-BE49-F238E27FC236}">
                  <a16:creationId xmlns:a16="http://schemas.microsoft.com/office/drawing/2014/main" id="{794A556D-606B-1BF8-9117-CD364159F4A4}"/>
                </a:ext>
              </a:extLst>
            </p:cNvPr>
            <p:cNvSpPr>
              <a:spLocks noChangeAspect="1"/>
            </p:cNvSpPr>
            <p:nvPr/>
          </p:nvSpPr>
          <p:spPr>
            <a:xfrm flipH="1">
              <a:off x="1334779" y="-24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9" name="Triangle 468">
              <a:extLst>
                <a:ext uri="{FF2B5EF4-FFF2-40B4-BE49-F238E27FC236}">
                  <a16:creationId xmlns:a16="http://schemas.microsoft.com/office/drawing/2014/main" id="{854EF73B-25C5-26C7-D4C1-48E38BE8CA79}"/>
                </a:ext>
              </a:extLst>
            </p:cNvPr>
            <p:cNvSpPr>
              <a:spLocks noChangeAspect="1"/>
            </p:cNvSpPr>
            <p:nvPr/>
          </p:nvSpPr>
          <p:spPr>
            <a:xfrm flipH="1">
              <a:off x="1420857" y="-246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70" name="Triangle 469">
              <a:extLst>
                <a:ext uri="{FF2B5EF4-FFF2-40B4-BE49-F238E27FC236}">
                  <a16:creationId xmlns:a16="http://schemas.microsoft.com/office/drawing/2014/main" id="{D725EEA2-3EA4-D21C-B495-A3724D2ECCCC}"/>
                </a:ext>
              </a:extLst>
            </p:cNvPr>
            <p:cNvSpPr>
              <a:spLocks noChangeAspect="1"/>
            </p:cNvSpPr>
            <p:nvPr/>
          </p:nvSpPr>
          <p:spPr>
            <a:xfrm flipH="1">
              <a:off x="1506935" y="-24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71" name="Triangle 470">
              <a:extLst>
                <a:ext uri="{FF2B5EF4-FFF2-40B4-BE49-F238E27FC236}">
                  <a16:creationId xmlns:a16="http://schemas.microsoft.com/office/drawing/2014/main" id="{3ED48B55-5FF6-1875-01AC-ECC90B580D2A}"/>
                </a:ext>
              </a:extLst>
            </p:cNvPr>
            <p:cNvSpPr>
              <a:spLocks noChangeAspect="1"/>
            </p:cNvSpPr>
            <p:nvPr/>
          </p:nvSpPr>
          <p:spPr>
            <a:xfrm flipH="1">
              <a:off x="1593013" y="-246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72" name="Triangle 471">
              <a:extLst>
                <a:ext uri="{FF2B5EF4-FFF2-40B4-BE49-F238E27FC236}">
                  <a16:creationId xmlns:a16="http://schemas.microsoft.com/office/drawing/2014/main" id="{8AEB2CA2-4818-EBF6-9D7F-24F623618D67}"/>
                </a:ext>
              </a:extLst>
            </p:cNvPr>
            <p:cNvSpPr>
              <a:spLocks noChangeAspect="1"/>
            </p:cNvSpPr>
            <p:nvPr/>
          </p:nvSpPr>
          <p:spPr>
            <a:xfrm flipH="1">
              <a:off x="1681125" y="-327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73" name="Triangle 472">
              <a:extLst>
                <a:ext uri="{FF2B5EF4-FFF2-40B4-BE49-F238E27FC236}">
                  <a16:creationId xmlns:a16="http://schemas.microsoft.com/office/drawing/2014/main" id="{DB4EEF9D-F5B8-D900-2D81-1E0EC0967E58}"/>
                </a:ext>
              </a:extLst>
            </p:cNvPr>
            <p:cNvSpPr>
              <a:spLocks noChangeAspect="1"/>
            </p:cNvSpPr>
            <p:nvPr/>
          </p:nvSpPr>
          <p:spPr>
            <a:xfrm flipH="1">
              <a:off x="1767203" y="-327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74" name="Triangle 473">
              <a:extLst>
                <a:ext uri="{FF2B5EF4-FFF2-40B4-BE49-F238E27FC236}">
                  <a16:creationId xmlns:a16="http://schemas.microsoft.com/office/drawing/2014/main" id="{00953DE1-CF4F-172B-DD7D-9AE61CFA6BF9}"/>
                </a:ext>
              </a:extLst>
            </p:cNvPr>
            <p:cNvSpPr>
              <a:spLocks noChangeAspect="1"/>
            </p:cNvSpPr>
            <p:nvPr/>
          </p:nvSpPr>
          <p:spPr>
            <a:xfrm flipH="1">
              <a:off x="1853281" y="-327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75" name="Triangle 474">
              <a:extLst>
                <a:ext uri="{FF2B5EF4-FFF2-40B4-BE49-F238E27FC236}">
                  <a16:creationId xmlns:a16="http://schemas.microsoft.com/office/drawing/2014/main" id="{09B75261-2BEF-95DC-BC2B-7F311AB630E9}"/>
                </a:ext>
              </a:extLst>
            </p:cNvPr>
            <p:cNvSpPr>
              <a:spLocks noChangeAspect="1"/>
            </p:cNvSpPr>
            <p:nvPr/>
          </p:nvSpPr>
          <p:spPr>
            <a:xfrm flipH="1">
              <a:off x="1939359" y="-327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95" name="Triangle 494">
              <a:extLst>
                <a:ext uri="{FF2B5EF4-FFF2-40B4-BE49-F238E27FC236}">
                  <a16:creationId xmlns:a16="http://schemas.microsoft.com/office/drawing/2014/main" id="{B0B8B871-8D11-244F-E768-C7B5B797DFF7}"/>
                </a:ext>
              </a:extLst>
            </p:cNvPr>
            <p:cNvSpPr>
              <a:spLocks noChangeAspect="1"/>
            </p:cNvSpPr>
            <p:nvPr/>
          </p:nvSpPr>
          <p:spPr>
            <a:xfrm flipH="1">
              <a:off x="2024461" y="-327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96" name="Triangle 495">
              <a:extLst>
                <a:ext uri="{FF2B5EF4-FFF2-40B4-BE49-F238E27FC236}">
                  <a16:creationId xmlns:a16="http://schemas.microsoft.com/office/drawing/2014/main" id="{21321126-AF49-EE6F-8BD6-E90D2C6A7908}"/>
                </a:ext>
              </a:extLst>
            </p:cNvPr>
            <p:cNvSpPr>
              <a:spLocks noChangeAspect="1"/>
            </p:cNvSpPr>
            <p:nvPr/>
          </p:nvSpPr>
          <p:spPr>
            <a:xfrm flipH="1">
              <a:off x="2110539" y="-327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97" name="Triangle 496">
              <a:extLst>
                <a:ext uri="{FF2B5EF4-FFF2-40B4-BE49-F238E27FC236}">
                  <a16:creationId xmlns:a16="http://schemas.microsoft.com/office/drawing/2014/main" id="{4E423E98-A956-3200-EE73-4D99954C1F83}"/>
                </a:ext>
              </a:extLst>
            </p:cNvPr>
            <p:cNvSpPr>
              <a:spLocks noChangeAspect="1"/>
            </p:cNvSpPr>
            <p:nvPr/>
          </p:nvSpPr>
          <p:spPr>
            <a:xfrm flipH="1">
              <a:off x="2198651" y="-409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98" name="Triangle 497">
              <a:extLst>
                <a:ext uri="{FF2B5EF4-FFF2-40B4-BE49-F238E27FC236}">
                  <a16:creationId xmlns:a16="http://schemas.microsoft.com/office/drawing/2014/main" id="{08D19B43-A3B9-5B31-767A-496C216143B7}"/>
                </a:ext>
              </a:extLst>
            </p:cNvPr>
            <p:cNvSpPr>
              <a:spLocks noChangeAspect="1"/>
            </p:cNvSpPr>
            <p:nvPr/>
          </p:nvSpPr>
          <p:spPr>
            <a:xfrm flipH="1">
              <a:off x="2284729" y="-409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99" name="Triangle 498">
              <a:extLst>
                <a:ext uri="{FF2B5EF4-FFF2-40B4-BE49-F238E27FC236}">
                  <a16:creationId xmlns:a16="http://schemas.microsoft.com/office/drawing/2014/main" id="{0EC6F99C-4A5E-26F5-2FA1-47E294CA429D}"/>
                </a:ext>
              </a:extLst>
            </p:cNvPr>
            <p:cNvSpPr>
              <a:spLocks noChangeAspect="1"/>
            </p:cNvSpPr>
            <p:nvPr/>
          </p:nvSpPr>
          <p:spPr>
            <a:xfrm flipH="1">
              <a:off x="2370807" y="-409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0" name="Triangle 499">
              <a:extLst>
                <a:ext uri="{FF2B5EF4-FFF2-40B4-BE49-F238E27FC236}">
                  <a16:creationId xmlns:a16="http://schemas.microsoft.com/office/drawing/2014/main" id="{6ECFD12C-2FDD-E5D4-81A4-76BEC531B48E}"/>
                </a:ext>
              </a:extLst>
            </p:cNvPr>
            <p:cNvSpPr>
              <a:spLocks noChangeAspect="1"/>
            </p:cNvSpPr>
            <p:nvPr/>
          </p:nvSpPr>
          <p:spPr>
            <a:xfrm flipH="1">
              <a:off x="2456885" y="-409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1" name="Triangle 500">
              <a:extLst>
                <a:ext uri="{FF2B5EF4-FFF2-40B4-BE49-F238E27FC236}">
                  <a16:creationId xmlns:a16="http://schemas.microsoft.com/office/drawing/2014/main" id="{417E3761-B837-F537-3D99-F5E7C3EA50BE}"/>
                </a:ext>
              </a:extLst>
            </p:cNvPr>
            <p:cNvSpPr>
              <a:spLocks noChangeAspect="1"/>
            </p:cNvSpPr>
            <p:nvPr/>
          </p:nvSpPr>
          <p:spPr>
            <a:xfrm flipH="1">
              <a:off x="2542475" y="-409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2" name="Triangle 501">
              <a:extLst>
                <a:ext uri="{FF2B5EF4-FFF2-40B4-BE49-F238E27FC236}">
                  <a16:creationId xmlns:a16="http://schemas.microsoft.com/office/drawing/2014/main" id="{B813CDBE-A1CE-3032-F4CB-06B204B8A5E8}"/>
                </a:ext>
              </a:extLst>
            </p:cNvPr>
            <p:cNvSpPr>
              <a:spLocks noChangeAspect="1"/>
            </p:cNvSpPr>
            <p:nvPr/>
          </p:nvSpPr>
          <p:spPr>
            <a:xfrm flipH="1">
              <a:off x="2628553" y="-409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3" name="Triangle 502">
              <a:extLst>
                <a:ext uri="{FF2B5EF4-FFF2-40B4-BE49-F238E27FC236}">
                  <a16:creationId xmlns:a16="http://schemas.microsoft.com/office/drawing/2014/main" id="{5409B58F-4BFF-F425-E27A-6C0C4F7F7367}"/>
                </a:ext>
              </a:extLst>
            </p:cNvPr>
            <p:cNvSpPr>
              <a:spLocks noChangeAspect="1"/>
            </p:cNvSpPr>
            <p:nvPr/>
          </p:nvSpPr>
          <p:spPr>
            <a:xfrm flipH="1">
              <a:off x="2714631" y="-409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4" name="Triangle 503">
              <a:extLst>
                <a:ext uri="{FF2B5EF4-FFF2-40B4-BE49-F238E27FC236}">
                  <a16:creationId xmlns:a16="http://schemas.microsoft.com/office/drawing/2014/main" id="{3D0C8BDA-6195-5FAF-D2C5-CF5208931281}"/>
                </a:ext>
              </a:extLst>
            </p:cNvPr>
            <p:cNvSpPr>
              <a:spLocks noChangeAspect="1"/>
            </p:cNvSpPr>
            <p:nvPr/>
          </p:nvSpPr>
          <p:spPr>
            <a:xfrm flipH="1">
              <a:off x="2800709" y="-409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5" name="Triangle 504">
              <a:extLst>
                <a:ext uri="{FF2B5EF4-FFF2-40B4-BE49-F238E27FC236}">
                  <a16:creationId xmlns:a16="http://schemas.microsoft.com/office/drawing/2014/main" id="{FFEA4BB0-AEE5-F03E-455C-2CFFD3773215}"/>
                </a:ext>
              </a:extLst>
            </p:cNvPr>
            <p:cNvSpPr>
              <a:spLocks noChangeAspect="1"/>
            </p:cNvSpPr>
            <p:nvPr/>
          </p:nvSpPr>
          <p:spPr>
            <a:xfrm flipH="1">
              <a:off x="2886299" y="-42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6" name="Triangle 505">
              <a:extLst>
                <a:ext uri="{FF2B5EF4-FFF2-40B4-BE49-F238E27FC236}">
                  <a16:creationId xmlns:a16="http://schemas.microsoft.com/office/drawing/2014/main" id="{D68D5281-DF3C-7E19-6B5A-A7C406CD9687}"/>
                </a:ext>
              </a:extLst>
            </p:cNvPr>
            <p:cNvSpPr>
              <a:spLocks noChangeAspect="1"/>
            </p:cNvSpPr>
            <p:nvPr/>
          </p:nvSpPr>
          <p:spPr>
            <a:xfrm flipH="1">
              <a:off x="2972377" y="-42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7" name="Triangle 506">
              <a:extLst>
                <a:ext uri="{FF2B5EF4-FFF2-40B4-BE49-F238E27FC236}">
                  <a16:creationId xmlns:a16="http://schemas.microsoft.com/office/drawing/2014/main" id="{303B68BD-F791-3FF5-F92D-BD53F88CA2ED}"/>
                </a:ext>
              </a:extLst>
            </p:cNvPr>
            <p:cNvSpPr>
              <a:spLocks noChangeAspect="1"/>
            </p:cNvSpPr>
            <p:nvPr/>
          </p:nvSpPr>
          <p:spPr>
            <a:xfrm flipH="1">
              <a:off x="3058455" y="-427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8" name="Triangle 507">
              <a:extLst>
                <a:ext uri="{FF2B5EF4-FFF2-40B4-BE49-F238E27FC236}">
                  <a16:creationId xmlns:a16="http://schemas.microsoft.com/office/drawing/2014/main" id="{62E0807A-9746-F531-FD06-8C2A88D0E9BA}"/>
                </a:ext>
              </a:extLst>
            </p:cNvPr>
            <p:cNvSpPr>
              <a:spLocks noChangeAspect="1"/>
            </p:cNvSpPr>
            <p:nvPr/>
          </p:nvSpPr>
          <p:spPr>
            <a:xfrm flipH="1">
              <a:off x="3144533" y="-427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9" name="Triangle 508">
              <a:extLst>
                <a:ext uri="{FF2B5EF4-FFF2-40B4-BE49-F238E27FC236}">
                  <a16:creationId xmlns:a16="http://schemas.microsoft.com/office/drawing/2014/main" id="{78686767-EDF6-55F5-ADD5-0815D0726E15}"/>
                </a:ext>
              </a:extLst>
            </p:cNvPr>
            <p:cNvSpPr>
              <a:spLocks noChangeAspect="1"/>
            </p:cNvSpPr>
            <p:nvPr/>
          </p:nvSpPr>
          <p:spPr>
            <a:xfrm flipH="1">
              <a:off x="3232645" y="-508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0" name="Triangle 509">
              <a:extLst>
                <a:ext uri="{FF2B5EF4-FFF2-40B4-BE49-F238E27FC236}">
                  <a16:creationId xmlns:a16="http://schemas.microsoft.com/office/drawing/2014/main" id="{ED0055B2-A3E1-86FE-42E6-F83E0277BD02}"/>
                </a:ext>
              </a:extLst>
            </p:cNvPr>
            <p:cNvSpPr>
              <a:spLocks noChangeAspect="1"/>
            </p:cNvSpPr>
            <p:nvPr/>
          </p:nvSpPr>
          <p:spPr>
            <a:xfrm flipH="1">
              <a:off x="3318723" y="-508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1" name="Triangle 510">
              <a:extLst>
                <a:ext uri="{FF2B5EF4-FFF2-40B4-BE49-F238E27FC236}">
                  <a16:creationId xmlns:a16="http://schemas.microsoft.com/office/drawing/2014/main" id="{13C6F10F-CC62-61B2-FC2E-4BD6DF4EA2A8}"/>
                </a:ext>
              </a:extLst>
            </p:cNvPr>
            <p:cNvSpPr>
              <a:spLocks noChangeAspect="1"/>
            </p:cNvSpPr>
            <p:nvPr/>
          </p:nvSpPr>
          <p:spPr>
            <a:xfrm flipH="1">
              <a:off x="3404801" y="-50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2" name="Triangle 511">
              <a:extLst>
                <a:ext uri="{FF2B5EF4-FFF2-40B4-BE49-F238E27FC236}">
                  <a16:creationId xmlns:a16="http://schemas.microsoft.com/office/drawing/2014/main" id="{EE630A0A-DDB0-2EAA-0CCC-8296B02DBAD8}"/>
                </a:ext>
              </a:extLst>
            </p:cNvPr>
            <p:cNvSpPr>
              <a:spLocks noChangeAspect="1"/>
            </p:cNvSpPr>
            <p:nvPr/>
          </p:nvSpPr>
          <p:spPr>
            <a:xfrm flipH="1">
              <a:off x="3490879" y="-50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3" name="Triangle 512">
              <a:extLst>
                <a:ext uri="{FF2B5EF4-FFF2-40B4-BE49-F238E27FC236}">
                  <a16:creationId xmlns:a16="http://schemas.microsoft.com/office/drawing/2014/main" id="{06CBF9EE-7702-93F0-2690-8F45C2F285D6}"/>
                </a:ext>
              </a:extLst>
            </p:cNvPr>
            <p:cNvSpPr>
              <a:spLocks noChangeAspect="1"/>
            </p:cNvSpPr>
            <p:nvPr/>
          </p:nvSpPr>
          <p:spPr>
            <a:xfrm flipH="1">
              <a:off x="3580112" y="-43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4" name="Triangle 513">
              <a:extLst>
                <a:ext uri="{FF2B5EF4-FFF2-40B4-BE49-F238E27FC236}">
                  <a16:creationId xmlns:a16="http://schemas.microsoft.com/office/drawing/2014/main" id="{1E49A369-6ED0-A1FD-DD38-5C671930CA15}"/>
                </a:ext>
              </a:extLst>
            </p:cNvPr>
            <p:cNvSpPr>
              <a:spLocks noChangeAspect="1"/>
            </p:cNvSpPr>
            <p:nvPr/>
          </p:nvSpPr>
          <p:spPr>
            <a:xfrm flipH="1">
              <a:off x="3666190" y="-43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5" name="Triangle 514">
              <a:extLst>
                <a:ext uri="{FF2B5EF4-FFF2-40B4-BE49-F238E27FC236}">
                  <a16:creationId xmlns:a16="http://schemas.microsoft.com/office/drawing/2014/main" id="{92625C68-F102-A797-DECD-3A2400FC7E26}"/>
                </a:ext>
              </a:extLst>
            </p:cNvPr>
            <p:cNvSpPr>
              <a:spLocks noChangeAspect="1"/>
            </p:cNvSpPr>
            <p:nvPr/>
          </p:nvSpPr>
          <p:spPr>
            <a:xfrm flipH="1">
              <a:off x="3751780" y="-438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6" name="Triangle 515">
              <a:extLst>
                <a:ext uri="{FF2B5EF4-FFF2-40B4-BE49-F238E27FC236}">
                  <a16:creationId xmlns:a16="http://schemas.microsoft.com/office/drawing/2014/main" id="{B0CA775F-8919-05C3-AD9F-DAA5EE23F1C2}"/>
                </a:ext>
              </a:extLst>
            </p:cNvPr>
            <p:cNvSpPr>
              <a:spLocks noChangeAspect="1"/>
            </p:cNvSpPr>
            <p:nvPr/>
          </p:nvSpPr>
          <p:spPr>
            <a:xfrm flipH="1">
              <a:off x="3837858" y="-438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7" name="Triangle 516">
              <a:extLst>
                <a:ext uri="{FF2B5EF4-FFF2-40B4-BE49-F238E27FC236}">
                  <a16:creationId xmlns:a16="http://schemas.microsoft.com/office/drawing/2014/main" id="{81F2DD04-44AD-F6AD-D05D-29FAAA491349}"/>
                </a:ext>
              </a:extLst>
            </p:cNvPr>
            <p:cNvSpPr>
              <a:spLocks noChangeAspect="1"/>
            </p:cNvSpPr>
            <p:nvPr/>
          </p:nvSpPr>
          <p:spPr>
            <a:xfrm flipH="1">
              <a:off x="3923936" y="-43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8" name="Triangle 517">
              <a:extLst>
                <a:ext uri="{FF2B5EF4-FFF2-40B4-BE49-F238E27FC236}">
                  <a16:creationId xmlns:a16="http://schemas.microsoft.com/office/drawing/2014/main" id="{69B40678-E936-2AEE-39CB-D1B255BD1162}"/>
                </a:ext>
              </a:extLst>
            </p:cNvPr>
            <p:cNvSpPr>
              <a:spLocks noChangeAspect="1"/>
            </p:cNvSpPr>
            <p:nvPr/>
          </p:nvSpPr>
          <p:spPr>
            <a:xfrm flipH="1">
              <a:off x="4010014" y="-43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9" name="Triangle 518">
              <a:extLst>
                <a:ext uri="{FF2B5EF4-FFF2-40B4-BE49-F238E27FC236}">
                  <a16:creationId xmlns:a16="http://schemas.microsoft.com/office/drawing/2014/main" id="{FB0D7B52-3F92-80CD-E137-7065119ACCA6}"/>
                </a:ext>
              </a:extLst>
            </p:cNvPr>
            <p:cNvSpPr>
              <a:spLocks noChangeAspect="1"/>
            </p:cNvSpPr>
            <p:nvPr/>
          </p:nvSpPr>
          <p:spPr>
            <a:xfrm flipH="1">
              <a:off x="4095604" y="-457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0" name="Triangle 519">
              <a:extLst>
                <a:ext uri="{FF2B5EF4-FFF2-40B4-BE49-F238E27FC236}">
                  <a16:creationId xmlns:a16="http://schemas.microsoft.com/office/drawing/2014/main" id="{BA1D21DD-A6CF-E616-6F71-160E975656C0}"/>
                </a:ext>
              </a:extLst>
            </p:cNvPr>
            <p:cNvSpPr>
              <a:spLocks noChangeAspect="1"/>
            </p:cNvSpPr>
            <p:nvPr/>
          </p:nvSpPr>
          <p:spPr>
            <a:xfrm flipH="1">
              <a:off x="4181682" y="-456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1" name="Triangle 520">
              <a:extLst>
                <a:ext uri="{FF2B5EF4-FFF2-40B4-BE49-F238E27FC236}">
                  <a16:creationId xmlns:a16="http://schemas.microsoft.com/office/drawing/2014/main" id="{DD9D60E9-6CA7-7B7D-BDD6-4080065A5177}"/>
                </a:ext>
              </a:extLst>
            </p:cNvPr>
            <p:cNvSpPr>
              <a:spLocks noChangeAspect="1"/>
            </p:cNvSpPr>
            <p:nvPr/>
          </p:nvSpPr>
          <p:spPr>
            <a:xfrm flipH="1">
              <a:off x="4267760" y="-456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2" name="Triangle 521">
              <a:extLst>
                <a:ext uri="{FF2B5EF4-FFF2-40B4-BE49-F238E27FC236}">
                  <a16:creationId xmlns:a16="http://schemas.microsoft.com/office/drawing/2014/main" id="{A9458623-2BF2-8CDF-17EE-F410682CB8AA}"/>
                </a:ext>
              </a:extLst>
            </p:cNvPr>
            <p:cNvSpPr>
              <a:spLocks noChangeAspect="1"/>
            </p:cNvSpPr>
            <p:nvPr/>
          </p:nvSpPr>
          <p:spPr>
            <a:xfrm flipH="1">
              <a:off x="4353838" y="-456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3" name="Triangle 522">
              <a:extLst>
                <a:ext uri="{FF2B5EF4-FFF2-40B4-BE49-F238E27FC236}">
                  <a16:creationId xmlns:a16="http://schemas.microsoft.com/office/drawing/2014/main" id="{3CA6F93C-4907-3EF4-F4BB-42B16132EBAC}"/>
                </a:ext>
              </a:extLst>
            </p:cNvPr>
            <p:cNvSpPr>
              <a:spLocks noChangeAspect="1"/>
            </p:cNvSpPr>
            <p:nvPr/>
          </p:nvSpPr>
          <p:spPr>
            <a:xfrm flipH="1">
              <a:off x="4441950" y="-538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4" name="Triangle 523">
              <a:extLst>
                <a:ext uri="{FF2B5EF4-FFF2-40B4-BE49-F238E27FC236}">
                  <a16:creationId xmlns:a16="http://schemas.microsoft.com/office/drawing/2014/main" id="{4FE81301-1BA7-02D2-1292-4069A7E84215}"/>
                </a:ext>
              </a:extLst>
            </p:cNvPr>
            <p:cNvSpPr>
              <a:spLocks noChangeAspect="1"/>
            </p:cNvSpPr>
            <p:nvPr/>
          </p:nvSpPr>
          <p:spPr>
            <a:xfrm flipH="1">
              <a:off x="4528028" y="-53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5" name="Triangle 524">
              <a:extLst>
                <a:ext uri="{FF2B5EF4-FFF2-40B4-BE49-F238E27FC236}">
                  <a16:creationId xmlns:a16="http://schemas.microsoft.com/office/drawing/2014/main" id="{6170FDD8-E1DA-49F9-F5CA-863390DD2CCE}"/>
                </a:ext>
              </a:extLst>
            </p:cNvPr>
            <p:cNvSpPr>
              <a:spLocks noChangeAspect="1"/>
            </p:cNvSpPr>
            <p:nvPr/>
          </p:nvSpPr>
          <p:spPr>
            <a:xfrm flipH="1">
              <a:off x="4614106" y="-53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6" name="Triangle 525">
              <a:extLst>
                <a:ext uri="{FF2B5EF4-FFF2-40B4-BE49-F238E27FC236}">
                  <a16:creationId xmlns:a16="http://schemas.microsoft.com/office/drawing/2014/main" id="{7D63B52D-D0AC-5D10-EC5A-6D62B7007F5B}"/>
                </a:ext>
              </a:extLst>
            </p:cNvPr>
            <p:cNvSpPr>
              <a:spLocks noChangeAspect="1"/>
            </p:cNvSpPr>
            <p:nvPr/>
          </p:nvSpPr>
          <p:spPr>
            <a:xfrm flipH="1">
              <a:off x="4700184" y="-538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7" name="Triangle 526">
              <a:extLst>
                <a:ext uri="{FF2B5EF4-FFF2-40B4-BE49-F238E27FC236}">
                  <a16:creationId xmlns:a16="http://schemas.microsoft.com/office/drawing/2014/main" id="{9361F2A5-0498-8F94-4C37-4D0EBD2958E6}"/>
                </a:ext>
              </a:extLst>
            </p:cNvPr>
            <p:cNvSpPr>
              <a:spLocks noChangeAspect="1"/>
            </p:cNvSpPr>
            <p:nvPr/>
          </p:nvSpPr>
          <p:spPr>
            <a:xfrm flipH="1">
              <a:off x="4785286" y="-538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8" name="Triangle 527">
              <a:extLst>
                <a:ext uri="{FF2B5EF4-FFF2-40B4-BE49-F238E27FC236}">
                  <a16:creationId xmlns:a16="http://schemas.microsoft.com/office/drawing/2014/main" id="{84159249-A579-5718-132B-980EEB0DCDCA}"/>
                </a:ext>
              </a:extLst>
            </p:cNvPr>
            <p:cNvSpPr>
              <a:spLocks noChangeAspect="1"/>
            </p:cNvSpPr>
            <p:nvPr/>
          </p:nvSpPr>
          <p:spPr>
            <a:xfrm flipH="1">
              <a:off x="4871364" y="-53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9" name="Triangle 528">
              <a:extLst>
                <a:ext uri="{FF2B5EF4-FFF2-40B4-BE49-F238E27FC236}">
                  <a16:creationId xmlns:a16="http://schemas.microsoft.com/office/drawing/2014/main" id="{A7E4915D-0A9D-F675-8808-80FB26C8E0AB}"/>
                </a:ext>
              </a:extLst>
            </p:cNvPr>
            <p:cNvSpPr>
              <a:spLocks noChangeAspect="1"/>
            </p:cNvSpPr>
            <p:nvPr/>
          </p:nvSpPr>
          <p:spPr>
            <a:xfrm flipH="1">
              <a:off x="4959476" y="-30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0" name="Triangle 529">
              <a:extLst>
                <a:ext uri="{FF2B5EF4-FFF2-40B4-BE49-F238E27FC236}">
                  <a16:creationId xmlns:a16="http://schemas.microsoft.com/office/drawing/2014/main" id="{B9CF90D0-EDFD-1E7A-F731-D6E174A29D4E}"/>
                </a:ext>
              </a:extLst>
            </p:cNvPr>
            <p:cNvSpPr>
              <a:spLocks noChangeAspect="1"/>
            </p:cNvSpPr>
            <p:nvPr/>
          </p:nvSpPr>
          <p:spPr>
            <a:xfrm flipH="1">
              <a:off x="5045554" y="-302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1" name="Triangle 530">
              <a:extLst>
                <a:ext uri="{FF2B5EF4-FFF2-40B4-BE49-F238E27FC236}">
                  <a16:creationId xmlns:a16="http://schemas.microsoft.com/office/drawing/2014/main" id="{945A1094-A8D4-F096-765A-FEB0F939CF0F}"/>
                </a:ext>
              </a:extLst>
            </p:cNvPr>
            <p:cNvSpPr>
              <a:spLocks noChangeAspect="1"/>
            </p:cNvSpPr>
            <p:nvPr/>
          </p:nvSpPr>
          <p:spPr>
            <a:xfrm flipH="1">
              <a:off x="5131632" y="-30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2" name="Triangle 531">
              <a:extLst>
                <a:ext uri="{FF2B5EF4-FFF2-40B4-BE49-F238E27FC236}">
                  <a16:creationId xmlns:a16="http://schemas.microsoft.com/office/drawing/2014/main" id="{AEBA9CD2-9A1F-C9B5-315E-17519D66D4B5}"/>
                </a:ext>
              </a:extLst>
            </p:cNvPr>
            <p:cNvSpPr>
              <a:spLocks noChangeAspect="1"/>
            </p:cNvSpPr>
            <p:nvPr/>
          </p:nvSpPr>
          <p:spPr>
            <a:xfrm flipH="1">
              <a:off x="5217710" y="-302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3" name="Triangle 532">
              <a:extLst>
                <a:ext uri="{FF2B5EF4-FFF2-40B4-BE49-F238E27FC236}">
                  <a16:creationId xmlns:a16="http://schemas.microsoft.com/office/drawing/2014/main" id="{A709C65B-3C4D-1C3E-66A9-65CCA534E89B}"/>
                </a:ext>
              </a:extLst>
            </p:cNvPr>
            <p:cNvSpPr>
              <a:spLocks noChangeAspect="1"/>
            </p:cNvSpPr>
            <p:nvPr/>
          </p:nvSpPr>
          <p:spPr>
            <a:xfrm flipH="1">
              <a:off x="5303300" y="-30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4" name="Triangle 533">
              <a:extLst>
                <a:ext uri="{FF2B5EF4-FFF2-40B4-BE49-F238E27FC236}">
                  <a16:creationId xmlns:a16="http://schemas.microsoft.com/office/drawing/2014/main" id="{1F8050BC-C798-1B21-22A2-2970D9D99BE9}"/>
                </a:ext>
              </a:extLst>
            </p:cNvPr>
            <p:cNvSpPr>
              <a:spLocks noChangeAspect="1"/>
            </p:cNvSpPr>
            <p:nvPr/>
          </p:nvSpPr>
          <p:spPr>
            <a:xfrm flipH="1">
              <a:off x="5389378" y="-302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5" name="Triangle 534">
              <a:extLst>
                <a:ext uri="{FF2B5EF4-FFF2-40B4-BE49-F238E27FC236}">
                  <a16:creationId xmlns:a16="http://schemas.microsoft.com/office/drawing/2014/main" id="{087ECC5A-6A3C-5332-58FC-A0B817772AEA}"/>
                </a:ext>
              </a:extLst>
            </p:cNvPr>
            <p:cNvSpPr>
              <a:spLocks noChangeAspect="1"/>
            </p:cNvSpPr>
            <p:nvPr/>
          </p:nvSpPr>
          <p:spPr>
            <a:xfrm flipH="1">
              <a:off x="5475456" y="-30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6" name="Triangle 535">
              <a:extLst>
                <a:ext uri="{FF2B5EF4-FFF2-40B4-BE49-F238E27FC236}">
                  <a16:creationId xmlns:a16="http://schemas.microsoft.com/office/drawing/2014/main" id="{CEA4C966-11D7-455F-6BE7-F7A521A68F0C}"/>
                </a:ext>
              </a:extLst>
            </p:cNvPr>
            <p:cNvSpPr>
              <a:spLocks noChangeAspect="1"/>
            </p:cNvSpPr>
            <p:nvPr/>
          </p:nvSpPr>
          <p:spPr>
            <a:xfrm flipH="1">
              <a:off x="5561534" y="-302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7" name="Triangle 536">
              <a:extLst>
                <a:ext uri="{FF2B5EF4-FFF2-40B4-BE49-F238E27FC236}">
                  <a16:creationId xmlns:a16="http://schemas.microsoft.com/office/drawing/2014/main" id="{C259271A-FB5A-B398-643C-537C48518C7A}"/>
                </a:ext>
              </a:extLst>
            </p:cNvPr>
            <p:cNvSpPr>
              <a:spLocks noChangeAspect="1"/>
            </p:cNvSpPr>
            <p:nvPr/>
          </p:nvSpPr>
          <p:spPr>
            <a:xfrm flipH="1">
              <a:off x="5647124" y="-32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8" name="Triangle 537">
              <a:extLst>
                <a:ext uri="{FF2B5EF4-FFF2-40B4-BE49-F238E27FC236}">
                  <a16:creationId xmlns:a16="http://schemas.microsoft.com/office/drawing/2014/main" id="{E990350A-BFB0-43C8-4AC9-848DEC3506D0}"/>
                </a:ext>
              </a:extLst>
            </p:cNvPr>
            <p:cNvSpPr>
              <a:spLocks noChangeAspect="1"/>
            </p:cNvSpPr>
            <p:nvPr/>
          </p:nvSpPr>
          <p:spPr>
            <a:xfrm flipH="1">
              <a:off x="5733202" y="-320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9" name="Triangle 538">
              <a:extLst>
                <a:ext uri="{FF2B5EF4-FFF2-40B4-BE49-F238E27FC236}">
                  <a16:creationId xmlns:a16="http://schemas.microsoft.com/office/drawing/2014/main" id="{C370DDF3-49AC-AAD1-9258-71A355A05303}"/>
                </a:ext>
              </a:extLst>
            </p:cNvPr>
            <p:cNvSpPr>
              <a:spLocks noChangeAspect="1"/>
            </p:cNvSpPr>
            <p:nvPr/>
          </p:nvSpPr>
          <p:spPr>
            <a:xfrm flipH="1">
              <a:off x="5819280" y="-32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0" name="Triangle 539">
              <a:extLst>
                <a:ext uri="{FF2B5EF4-FFF2-40B4-BE49-F238E27FC236}">
                  <a16:creationId xmlns:a16="http://schemas.microsoft.com/office/drawing/2014/main" id="{52C7E97A-7159-44AB-CB52-C90964EDCDCA}"/>
                </a:ext>
              </a:extLst>
            </p:cNvPr>
            <p:cNvSpPr>
              <a:spLocks noChangeAspect="1"/>
            </p:cNvSpPr>
            <p:nvPr/>
          </p:nvSpPr>
          <p:spPr>
            <a:xfrm flipH="1">
              <a:off x="5905358" y="-320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1" name="Triangle 540">
              <a:extLst>
                <a:ext uri="{FF2B5EF4-FFF2-40B4-BE49-F238E27FC236}">
                  <a16:creationId xmlns:a16="http://schemas.microsoft.com/office/drawing/2014/main" id="{73F44186-913F-9552-77DB-963B1E006B85}"/>
                </a:ext>
              </a:extLst>
            </p:cNvPr>
            <p:cNvSpPr>
              <a:spLocks noChangeAspect="1"/>
            </p:cNvSpPr>
            <p:nvPr/>
          </p:nvSpPr>
          <p:spPr>
            <a:xfrm flipH="1">
              <a:off x="5993470" y="-40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2" name="Triangle 541">
              <a:extLst>
                <a:ext uri="{FF2B5EF4-FFF2-40B4-BE49-F238E27FC236}">
                  <a16:creationId xmlns:a16="http://schemas.microsoft.com/office/drawing/2014/main" id="{C9DD9253-5214-E17B-058B-7CD642724457}"/>
                </a:ext>
              </a:extLst>
            </p:cNvPr>
            <p:cNvSpPr>
              <a:spLocks noChangeAspect="1"/>
            </p:cNvSpPr>
            <p:nvPr/>
          </p:nvSpPr>
          <p:spPr>
            <a:xfrm flipH="1">
              <a:off x="6079548" y="-40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3" name="Triangle 542">
              <a:extLst>
                <a:ext uri="{FF2B5EF4-FFF2-40B4-BE49-F238E27FC236}">
                  <a16:creationId xmlns:a16="http://schemas.microsoft.com/office/drawing/2014/main" id="{718E6815-29BE-24F1-0BB7-E5A31C370940}"/>
                </a:ext>
              </a:extLst>
            </p:cNvPr>
            <p:cNvSpPr>
              <a:spLocks noChangeAspect="1"/>
            </p:cNvSpPr>
            <p:nvPr/>
          </p:nvSpPr>
          <p:spPr>
            <a:xfrm flipH="1">
              <a:off x="6165626" y="-402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4" name="Triangle 543">
              <a:extLst>
                <a:ext uri="{FF2B5EF4-FFF2-40B4-BE49-F238E27FC236}">
                  <a16:creationId xmlns:a16="http://schemas.microsoft.com/office/drawing/2014/main" id="{0EC263E4-ADE9-F81D-A87F-909EEA23F103}"/>
                </a:ext>
              </a:extLst>
            </p:cNvPr>
            <p:cNvSpPr>
              <a:spLocks noChangeAspect="1"/>
            </p:cNvSpPr>
            <p:nvPr/>
          </p:nvSpPr>
          <p:spPr>
            <a:xfrm flipH="1">
              <a:off x="6251704" y="-402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5" name="Triangle 544">
              <a:extLst>
                <a:ext uri="{FF2B5EF4-FFF2-40B4-BE49-F238E27FC236}">
                  <a16:creationId xmlns:a16="http://schemas.microsoft.com/office/drawing/2014/main" id="{3808FD15-09A9-109F-AEF8-C6FF7E6AF108}"/>
                </a:ext>
              </a:extLst>
            </p:cNvPr>
            <p:cNvSpPr>
              <a:spLocks noChangeAspect="1"/>
            </p:cNvSpPr>
            <p:nvPr/>
          </p:nvSpPr>
          <p:spPr>
            <a:xfrm flipH="1">
              <a:off x="6340937" y="-40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6" name="Triangle 545">
              <a:extLst>
                <a:ext uri="{FF2B5EF4-FFF2-40B4-BE49-F238E27FC236}">
                  <a16:creationId xmlns:a16="http://schemas.microsoft.com/office/drawing/2014/main" id="{56EC3068-8068-DA7E-DF1A-C2E8A0A2C3D2}"/>
                </a:ext>
              </a:extLst>
            </p:cNvPr>
            <p:cNvSpPr>
              <a:spLocks noChangeAspect="1"/>
            </p:cNvSpPr>
            <p:nvPr/>
          </p:nvSpPr>
          <p:spPr>
            <a:xfrm flipH="1">
              <a:off x="6427015" y="-40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7" name="Triangle 546">
              <a:extLst>
                <a:ext uri="{FF2B5EF4-FFF2-40B4-BE49-F238E27FC236}">
                  <a16:creationId xmlns:a16="http://schemas.microsoft.com/office/drawing/2014/main" id="{013CBFF2-1FC8-7EA0-3E8E-98A9DCDA1B98}"/>
                </a:ext>
              </a:extLst>
            </p:cNvPr>
            <p:cNvSpPr>
              <a:spLocks noChangeAspect="1"/>
            </p:cNvSpPr>
            <p:nvPr/>
          </p:nvSpPr>
          <p:spPr>
            <a:xfrm flipH="1">
              <a:off x="6515127" y="-483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8" name="Triangle 547">
              <a:extLst>
                <a:ext uri="{FF2B5EF4-FFF2-40B4-BE49-F238E27FC236}">
                  <a16:creationId xmlns:a16="http://schemas.microsoft.com/office/drawing/2014/main" id="{9A8DC696-B62B-8F56-9114-90EE1460C772}"/>
                </a:ext>
              </a:extLst>
            </p:cNvPr>
            <p:cNvSpPr>
              <a:spLocks noChangeAspect="1"/>
            </p:cNvSpPr>
            <p:nvPr/>
          </p:nvSpPr>
          <p:spPr>
            <a:xfrm flipH="1">
              <a:off x="6601205" y="-483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9" name="Triangle 548">
              <a:extLst>
                <a:ext uri="{FF2B5EF4-FFF2-40B4-BE49-F238E27FC236}">
                  <a16:creationId xmlns:a16="http://schemas.microsoft.com/office/drawing/2014/main" id="{8D0D488F-5DD8-7A3C-B84D-D74BF32061AC}"/>
                </a:ext>
              </a:extLst>
            </p:cNvPr>
            <p:cNvSpPr>
              <a:spLocks noChangeAspect="1"/>
            </p:cNvSpPr>
            <p:nvPr/>
          </p:nvSpPr>
          <p:spPr>
            <a:xfrm flipH="1">
              <a:off x="6687283" y="-483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0" name="Triangle 549">
              <a:extLst>
                <a:ext uri="{FF2B5EF4-FFF2-40B4-BE49-F238E27FC236}">
                  <a16:creationId xmlns:a16="http://schemas.microsoft.com/office/drawing/2014/main" id="{91E0988E-F6E7-CDD7-EFAA-2E7EA6ADE495}"/>
                </a:ext>
              </a:extLst>
            </p:cNvPr>
            <p:cNvSpPr>
              <a:spLocks noChangeAspect="1"/>
            </p:cNvSpPr>
            <p:nvPr/>
          </p:nvSpPr>
          <p:spPr>
            <a:xfrm flipH="1">
              <a:off x="6773361" y="-483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1" name="Triangle 550">
              <a:extLst>
                <a:ext uri="{FF2B5EF4-FFF2-40B4-BE49-F238E27FC236}">
                  <a16:creationId xmlns:a16="http://schemas.microsoft.com/office/drawing/2014/main" id="{188E9079-F39B-8135-186F-684FB587C992}"/>
                </a:ext>
              </a:extLst>
            </p:cNvPr>
            <p:cNvSpPr>
              <a:spLocks noChangeAspect="1"/>
            </p:cNvSpPr>
            <p:nvPr/>
          </p:nvSpPr>
          <p:spPr>
            <a:xfrm flipH="1">
              <a:off x="6858463" y="-483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2" name="Triangle 551">
              <a:extLst>
                <a:ext uri="{FF2B5EF4-FFF2-40B4-BE49-F238E27FC236}">
                  <a16:creationId xmlns:a16="http://schemas.microsoft.com/office/drawing/2014/main" id="{F7F24BB8-270A-6763-D778-0EA7873009C8}"/>
                </a:ext>
              </a:extLst>
            </p:cNvPr>
            <p:cNvSpPr>
              <a:spLocks noChangeAspect="1"/>
            </p:cNvSpPr>
            <p:nvPr/>
          </p:nvSpPr>
          <p:spPr>
            <a:xfrm flipH="1">
              <a:off x="6944541" y="-483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3" name="Triangle 552">
              <a:extLst>
                <a:ext uri="{FF2B5EF4-FFF2-40B4-BE49-F238E27FC236}">
                  <a16:creationId xmlns:a16="http://schemas.microsoft.com/office/drawing/2014/main" id="{D29852FD-57E1-C94B-21F9-FA11CD4F6307}"/>
                </a:ext>
              </a:extLst>
            </p:cNvPr>
            <p:cNvSpPr>
              <a:spLocks noChangeAspect="1"/>
            </p:cNvSpPr>
            <p:nvPr/>
          </p:nvSpPr>
          <p:spPr>
            <a:xfrm flipH="1">
              <a:off x="7032653" y="-565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4" name="Triangle 553">
              <a:extLst>
                <a:ext uri="{FF2B5EF4-FFF2-40B4-BE49-F238E27FC236}">
                  <a16:creationId xmlns:a16="http://schemas.microsoft.com/office/drawing/2014/main" id="{628D46D1-CDA9-F098-376E-F54DAB5BF67A}"/>
                </a:ext>
              </a:extLst>
            </p:cNvPr>
            <p:cNvSpPr>
              <a:spLocks noChangeAspect="1"/>
            </p:cNvSpPr>
            <p:nvPr/>
          </p:nvSpPr>
          <p:spPr>
            <a:xfrm flipH="1">
              <a:off x="7118731" y="-565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5" name="Triangle 554">
              <a:extLst>
                <a:ext uri="{FF2B5EF4-FFF2-40B4-BE49-F238E27FC236}">
                  <a16:creationId xmlns:a16="http://schemas.microsoft.com/office/drawing/2014/main" id="{AFAFDE95-48DB-2603-36DC-A51C35160E3A}"/>
                </a:ext>
              </a:extLst>
            </p:cNvPr>
            <p:cNvSpPr>
              <a:spLocks noChangeAspect="1"/>
            </p:cNvSpPr>
            <p:nvPr/>
          </p:nvSpPr>
          <p:spPr>
            <a:xfrm flipH="1">
              <a:off x="7204809" y="-565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6" name="Triangle 555">
              <a:extLst>
                <a:ext uri="{FF2B5EF4-FFF2-40B4-BE49-F238E27FC236}">
                  <a16:creationId xmlns:a16="http://schemas.microsoft.com/office/drawing/2014/main" id="{0FC73650-0014-C03F-126E-802660B1BD36}"/>
                </a:ext>
              </a:extLst>
            </p:cNvPr>
            <p:cNvSpPr>
              <a:spLocks noChangeAspect="1"/>
            </p:cNvSpPr>
            <p:nvPr/>
          </p:nvSpPr>
          <p:spPr>
            <a:xfrm flipH="1">
              <a:off x="7290887" y="-565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7" name="Triangle 556">
              <a:extLst>
                <a:ext uri="{FF2B5EF4-FFF2-40B4-BE49-F238E27FC236}">
                  <a16:creationId xmlns:a16="http://schemas.microsoft.com/office/drawing/2014/main" id="{E5E7A876-9137-9F4D-ABD7-43BBBD17E115}"/>
                </a:ext>
              </a:extLst>
            </p:cNvPr>
            <p:cNvSpPr>
              <a:spLocks noChangeAspect="1"/>
            </p:cNvSpPr>
            <p:nvPr/>
          </p:nvSpPr>
          <p:spPr>
            <a:xfrm flipH="1">
              <a:off x="7376477" y="-565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8" name="Triangle 557">
              <a:extLst>
                <a:ext uri="{FF2B5EF4-FFF2-40B4-BE49-F238E27FC236}">
                  <a16:creationId xmlns:a16="http://schemas.microsoft.com/office/drawing/2014/main" id="{774BCB44-C09C-0B28-40B5-814F9C38ED0F}"/>
                </a:ext>
              </a:extLst>
            </p:cNvPr>
            <p:cNvSpPr>
              <a:spLocks noChangeAspect="1"/>
            </p:cNvSpPr>
            <p:nvPr/>
          </p:nvSpPr>
          <p:spPr>
            <a:xfrm flipH="1">
              <a:off x="7462555" y="-247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9" name="Triangle 558">
              <a:extLst>
                <a:ext uri="{FF2B5EF4-FFF2-40B4-BE49-F238E27FC236}">
                  <a16:creationId xmlns:a16="http://schemas.microsoft.com/office/drawing/2014/main" id="{F516128F-CB30-DD3A-F8E6-69683D514815}"/>
                </a:ext>
              </a:extLst>
            </p:cNvPr>
            <p:cNvSpPr>
              <a:spLocks noChangeAspect="1"/>
            </p:cNvSpPr>
            <p:nvPr/>
          </p:nvSpPr>
          <p:spPr>
            <a:xfrm flipH="1">
              <a:off x="7548633" y="-247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0" name="Triangle 559">
              <a:extLst>
                <a:ext uri="{FF2B5EF4-FFF2-40B4-BE49-F238E27FC236}">
                  <a16:creationId xmlns:a16="http://schemas.microsoft.com/office/drawing/2014/main" id="{A9F44691-EFA5-8EAA-EAD1-63663A979740}"/>
                </a:ext>
              </a:extLst>
            </p:cNvPr>
            <p:cNvSpPr>
              <a:spLocks noChangeAspect="1"/>
            </p:cNvSpPr>
            <p:nvPr/>
          </p:nvSpPr>
          <p:spPr>
            <a:xfrm flipH="1">
              <a:off x="7634711" y="-247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1" name="Triangle 560">
              <a:extLst>
                <a:ext uri="{FF2B5EF4-FFF2-40B4-BE49-F238E27FC236}">
                  <a16:creationId xmlns:a16="http://schemas.microsoft.com/office/drawing/2014/main" id="{D3F5C3DB-1FBF-0113-557B-460394489231}"/>
                </a:ext>
              </a:extLst>
            </p:cNvPr>
            <p:cNvSpPr>
              <a:spLocks noChangeAspect="1"/>
            </p:cNvSpPr>
            <p:nvPr/>
          </p:nvSpPr>
          <p:spPr>
            <a:xfrm flipH="1">
              <a:off x="7720301" y="-266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2" name="Triangle 561">
              <a:extLst>
                <a:ext uri="{FF2B5EF4-FFF2-40B4-BE49-F238E27FC236}">
                  <a16:creationId xmlns:a16="http://schemas.microsoft.com/office/drawing/2014/main" id="{2A41801D-E848-4E72-F4C8-90BC6170C5F6}"/>
                </a:ext>
              </a:extLst>
            </p:cNvPr>
            <p:cNvSpPr>
              <a:spLocks noChangeAspect="1"/>
            </p:cNvSpPr>
            <p:nvPr/>
          </p:nvSpPr>
          <p:spPr>
            <a:xfrm flipH="1">
              <a:off x="7806379" y="-265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3" name="Triangle 562">
              <a:extLst>
                <a:ext uri="{FF2B5EF4-FFF2-40B4-BE49-F238E27FC236}">
                  <a16:creationId xmlns:a16="http://schemas.microsoft.com/office/drawing/2014/main" id="{C174BDEF-6BDB-7292-00D5-3ED3AA4CBE5F}"/>
                </a:ext>
              </a:extLst>
            </p:cNvPr>
            <p:cNvSpPr>
              <a:spLocks noChangeAspect="1"/>
            </p:cNvSpPr>
            <p:nvPr/>
          </p:nvSpPr>
          <p:spPr>
            <a:xfrm flipH="1">
              <a:off x="7892457" y="-265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4" name="Triangle 563">
              <a:extLst>
                <a:ext uri="{FF2B5EF4-FFF2-40B4-BE49-F238E27FC236}">
                  <a16:creationId xmlns:a16="http://schemas.microsoft.com/office/drawing/2014/main" id="{6B7473F6-4F6F-FCEB-C6D6-6B5CCB754299}"/>
                </a:ext>
              </a:extLst>
            </p:cNvPr>
            <p:cNvSpPr>
              <a:spLocks noChangeAspect="1"/>
            </p:cNvSpPr>
            <p:nvPr/>
          </p:nvSpPr>
          <p:spPr>
            <a:xfrm flipH="1">
              <a:off x="7978535" y="-265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5" name="Triangle 564">
              <a:extLst>
                <a:ext uri="{FF2B5EF4-FFF2-40B4-BE49-F238E27FC236}">
                  <a16:creationId xmlns:a16="http://schemas.microsoft.com/office/drawing/2014/main" id="{D7F72DCB-D0FD-636A-C462-49D5F2F81790}"/>
                </a:ext>
              </a:extLst>
            </p:cNvPr>
            <p:cNvSpPr>
              <a:spLocks noChangeAspect="1"/>
            </p:cNvSpPr>
            <p:nvPr/>
          </p:nvSpPr>
          <p:spPr>
            <a:xfrm flipH="1">
              <a:off x="8066647" y="-347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6" name="Triangle 565">
              <a:extLst>
                <a:ext uri="{FF2B5EF4-FFF2-40B4-BE49-F238E27FC236}">
                  <a16:creationId xmlns:a16="http://schemas.microsoft.com/office/drawing/2014/main" id="{A9F49778-2007-FB1A-41B9-FB272A8705CA}"/>
                </a:ext>
              </a:extLst>
            </p:cNvPr>
            <p:cNvSpPr>
              <a:spLocks noChangeAspect="1"/>
            </p:cNvSpPr>
            <p:nvPr/>
          </p:nvSpPr>
          <p:spPr>
            <a:xfrm flipH="1">
              <a:off x="8152725" y="-347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7" name="Triangle 566">
              <a:extLst>
                <a:ext uri="{FF2B5EF4-FFF2-40B4-BE49-F238E27FC236}">
                  <a16:creationId xmlns:a16="http://schemas.microsoft.com/office/drawing/2014/main" id="{631D4DDE-16CE-25A6-53A6-7BED16A162F8}"/>
                </a:ext>
              </a:extLst>
            </p:cNvPr>
            <p:cNvSpPr>
              <a:spLocks noChangeAspect="1"/>
            </p:cNvSpPr>
            <p:nvPr/>
          </p:nvSpPr>
          <p:spPr>
            <a:xfrm flipH="1">
              <a:off x="8238803" y="-34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8" name="Triangle 567">
              <a:extLst>
                <a:ext uri="{FF2B5EF4-FFF2-40B4-BE49-F238E27FC236}">
                  <a16:creationId xmlns:a16="http://schemas.microsoft.com/office/drawing/2014/main" id="{C5405A22-E317-27F1-DBE9-AEEC2616B336}"/>
                </a:ext>
              </a:extLst>
            </p:cNvPr>
            <p:cNvSpPr>
              <a:spLocks noChangeAspect="1"/>
            </p:cNvSpPr>
            <p:nvPr/>
          </p:nvSpPr>
          <p:spPr>
            <a:xfrm flipH="1">
              <a:off x="8324881" y="-34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9" name="Triangle 568">
              <a:extLst>
                <a:ext uri="{FF2B5EF4-FFF2-40B4-BE49-F238E27FC236}">
                  <a16:creationId xmlns:a16="http://schemas.microsoft.com/office/drawing/2014/main" id="{DE399C9D-28F0-0037-C857-500403599DE3}"/>
                </a:ext>
              </a:extLst>
            </p:cNvPr>
            <p:cNvSpPr>
              <a:spLocks noChangeAspect="1"/>
            </p:cNvSpPr>
            <p:nvPr/>
          </p:nvSpPr>
          <p:spPr>
            <a:xfrm flipH="1">
              <a:off x="8414114" y="-27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0" name="Triangle 569">
              <a:extLst>
                <a:ext uri="{FF2B5EF4-FFF2-40B4-BE49-F238E27FC236}">
                  <a16:creationId xmlns:a16="http://schemas.microsoft.com/office/drawing/2014/main" id="{281BBDF9-EBAF-1BD4-64EB-1B582C2DE32F}"/>
                </a:ext>
              </a:extLst>
            </p:cNvPr>
            <p:cNvSpPr>
              <a:spLocks noChangeAspect="1"/>
            </p:cNvSpPr>
            <p:nvPr/>
          </p:nvSpPr>
          <p:spPr>
            <a:xfrm flipH="1">
              <a:off x="8500192" y="-27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1" name="Triangle 570">
              <a:extLst>
                <a:ext uri="{FF2B5EF4-FFF2-40B4-BE49-F238E27FC236}">
                  <a16:creationId xmlns:a16="http://schemas.microsoft.com/office/drawing/2014/main" id="{839278D4-1A2E-F39C-87F5-ACD53B03FC3F}"/>
                </a:ext>
              </a:extLst>
            </p:cNvPr>
            <p:cNvSpPr>
              <a:spLocks noChangeAspect="1"/>
            </p:cNvSpPr>
            <p:nvPr/>
          </p:nvSpPr>
          <p:spPr>
            <a:xfrm flipH="1">
              <a:off x="8585782" y="-277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2" name="Triangle 571">
              <a:extLst>
                <a:ext uri="{FF2B5EF4-FFF2-40B4-BE49-F238E27FC236}">
                  <a16:creationId xmlns:a16="http://schemas.microsoft.com/office/drawing/2014/main" id="{F2C581F9-7ED9-D7F2-D567-44EDAFE72861}"/>
                </a:ext>
              </a:extLst>
            </p:cNvPr>
            <p:cNvSpPr>
              <a:spLocks noChangeAspect="1"/>
            </p:cNvSpPr>
            <p:nvPr/>
          </p:nvSpPr>
          <p:spPr>
            <a:xfrm flipH="1">
              <a:off x="8671860" y="-277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3" name="Triangle 572">
              <a:extLst>
                <a:ext uri="{FF2B5EF4-FFF2-40B4-BE49-F238E27FC236}">
                  <a16:creationId xmlns:a16="http://schemas.microsoft.com/office/drawing/2014/main" id="{877FC375-84AD-34CC-A934-74618AF5996F}"/>
                </a:ext>
              </a:extLst>
            </p:cNvPr>
            <p:cNvSpPr>
              <a:spLocks noChangeAspect="1"/>
            </p:cNvSpPr>
            <p:nvPr/>
          </p:nvSpPr>
          <p:spPr>
            <a:xfrm flipH="1">
              <a:off x="8757938" y="-27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4" name="Triangle 573">
              <a:extLst>
                <a:ext uri="{FF2B5EF4-FFF2-40B4-BE49-F238E27FC236}">
                  <a16:creationId xmlns:a16="http://schemas.microsoft.com/office/drawing/2014/main" id="{48B73FEC-1A0D-77B3-D942-BE0942B77EE6}"/>
                </a:ext>
              </a:extLst>
            </p:cNvPr>
            <p:cNvSpPr>
              <a:spLocks noChangeAspect="1"/>
            </p:cNvSpPr>
            <p:nvPr/>
          </p:nvSpPr>
          <p:spPr>
            <a:xfrm flipH="1">
              <a:off x="8844016" y="-27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5" name="Triangle 574">
              <a:extLst>
                <a:ext uri="{FF2B5EF4-FFF2-40B4-BE49-F238E27FC236}">
                  <a16:creationId xmlns:a16="http://schemas.microsoft.com/office/drawing/2014/main" id="{B6E3EC97-75DD-BE84-A0A8-821616395853}"/>
                </a:ext>
              </a:extLst>
            </p:cNvPr>
            <p:cNvSpPr>
              <a:spLocks noChangeAspect="1"/>
            </p:cNvSpPr>
            <p:nvPr/>
          </p:nvSpPr>
          <p:spPr>
            <a:xfrm flipH="1">
              <a:off x="8929606" y="-295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6" name="Triangle 575">
              <a:extLst>
                <a:ext uri="{FF2B5EF4-FFF2-40B4-BE49-F238E27FC236}">
                  <a16:creationId xmlns:a16="http://schemas.microsoft.com/office/drawing/2014/main" id="{79F2A4EF-5669-CBA7-2847-546FCE82A808}"/>
                </a:ext>
              </a:extLst>
            </p:cNvPr>
            <p:cNvSpPr>
              <a:spLocks noChangeAspect="1"/>
            </p:cNvSpPr>
            <p:nvPr/>
          </p:nvSpPr>
          <p:spPr>
            <a:xfrm flipH="1">
              <a:off x="9015684" y="-295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7" name="Triangle 576">
              <a:extLst>
                <a:ext uri="{FF2B5EF4-FFF2-40B4-BE49-F238E27FC236}">
                  <a16:creationId xmlns:a16="http://schemas.microsoft.com/office/drawing/2014/main" id="{425C7005-BA22-CB35-6B53-312CA2E9D114}"/>
                </a:ext>
              </a:extLst>
            </p:cNvPr>
            <p:cNvSpPr>
              <a:spLocks noChangeAspect="1"/>
            </p:cNvSpPr>
            <p:nvPr/>
          </p:nvSpPr>
          <p:spPr>
            <a:xfrm flipH="1">
              <a:off x="9101762" y="-295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8" name="Triangle 577">
              <a:extLst>
                <a:ext uri="{FF2B5EF4-FFF2-40B4-BE49-F238E27FC236}">
                  <a16:creationId xmlns:a16="http://schemas.microsoft.com/office/drawing/2014/main" id="{A9020B3C-1D6B-A55A-1128-C05E821053E5}"/>
                </a:ext>
              </a:extLst>
            </p:cNvPr>
            <p:cNvSpPr>
              <a:spLocks noChangeAspect="1"/>
            </p:cNvSpPr>
            <p:nvPr/>
          </p:nvSpPr>
          <p:spPr>
            <a:xfrm flipH="1">
              <a:off x="9187840" y="-295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9" name="Triangle 578">
              <a:extLst>
                <a:ext uri="{FF2B5EF4-FFF2-40B4-BE49-F238E27FC236}">
                  <a16:creationId xmlns:a16="http://schemas.microsoft.com/office/drawing/2014/main" id="{AA494328-247A-9201-57AB-50DBD6CFD186}"/>
                </a:ext>
              </a:extLst>
            </p:cNvPr>
            <p:cNvSpPr>
              <a:spLocks noChangeAspect="1"/>
            </p:cNvSpPr>
            <p:nvPr/>
          </p:nvSpPr>
          <p:spPr>
            <a:xfrm flipH="1">
              <a:off x="9275952" y="-377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0" name="Triangle 579">
              <a:extLst>
                <a:ext uri="{FF2B5EF4-FFF2-40B4-BE49-F238E27FC236}">
                  <a16:creationId xmlns:a16="http://schemas.microsoft.com/office/drawing/2014/main" id="{BC5FC162-D1C2-69BF-0EB1-FDBB87E8D5E6}"/>
                </a:ext>
              </a:extLst>
            </p:cNvPr>
            <p:cNvSpPr>
              <a:spLocks noChangeAspect="1"/>
            </p:cNvSpPr>
            <p:nvPr/>
          </p:nvSpPr>
          <p:spPr>
            <a:xfrm flipH="1">
              <a:off x="9362030" y="-377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1" name="Triangle 580">
              <a:extLst>
                <a:ext uri="{FF2B5EF4-FFF2-40B4-BE49-F238E27FC236}">
                  <a16:creationId xmlns:a16="http://schemas.microsoft.com/office/drawing/2014/main" id="{40C43347-5A8F-3DEF-E3FF-1475D3384DD7}"/>
                </a:ext>
              </a:extLst>
            </p:cNvPr>
            <p:cNvSpPr>
              <a:spLocks noChangeAspect="1"/>
            </p:cNvSpPr>
            <p:nvPr/>
          </p:nvSpPr>
          <p:spPr>
            <a:xfrm flipH="1">
              <a:off x="9448108" y="-377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2" name="Triangle 581">
              <a:extLst>
                <a:ext uri="{FF2B5EF4-FFF2-40B4-BE49-F238E27FC236}">
                  <a16:creationId xmlns:a16="http://schemas.microsoft.com/office/drawing/2014/main" id="{9FB7B0F1-6773-475C-D50B-B51D697915D4}"/>
                </a:ext>
              </a:extLst>
            </p:cNvPr>
            <p:cNvSpPr>
              <a:spLocks noChangeAspect="1"/>
            </p:cNvSpPr>
            <p:nvPr/>
          </p:nvSpPr>
          <p:spPr>
            <a:xfrm flipH="1">
              <a:off x="9534186" y="-376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3" name="Triangle 582">
              <a:extLst>
                <a:ext uri="{FF2B5EF4-FFF2-40B4-BE49-F238E27FC236}">
                  <a16:creationId xmlns:a16="http://schemas.microsoft.com/office/drawing/2014/main" id="{B728E549-E8CD-D7A2-B018-3A1AD3963836}"/>
                </a:ext>
              </a:extLst>
            </p:cNvPr>
            <p:cNvSpPr>
              <a:spLocks noChangeAspect="1"/>
            </p:cNvSpPr>
            <p:nvPr/>
          </p:nvSpPr>
          <p:spPr>
            <a:xfrm flipH="1">
              <a:off x="9619288" y="-377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4" name="Triangle 583">
              <a:extLst>
                <a:ext uri="{FF2B5EF4-FFF2-40B4-BE49-F238E27FC236}">
                  <a16:creationId xmlns:a16="http://schemas.microsoft.com/office/drawing/2014/main" id="{D0BF6B6F-C322-A6B7-5E0D-6468DDC49E16}"/>
                </a:ext>
              </a:extLst>
            </p:cNvPr>
            <p:cNvSpPr>
              <a:spLocks noChangeAspect="1"/>
            </p:cNvSpPr>
            <p:nvPr/>
          </p:nvSpPr>
          <p:spPr>
            <a:xfrm flipH="1">
              <a:off x="9705366" y="-377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5" name="Triangle 584">
              <a:extLst>
                <a:ext uri="{FF2B5EF4-FFF2-40B4-BE49-F238E27FC236}">
                  <a16:creationId xmlns:a16="http://schemas.microsoft.com/office/drawing/2014/main" id="{F4DA690E-69AE-C7BD-5F46-C459AC978833}"/>
                </a:ext>
              </a:extLst>
            </p:cNvPr>
            <p:cNvSpPr>
              <a:spLocks noChangeAspect="1"/>
            </p:cNvSpPr>
            <p:nvPr/>
          </p:nvSpPr>
          <p:spPr>
            <a:xfrm flipH="1">
              <a:off x="9793478" y="-45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6" name="Triangle 585">
              <a:extLst>
                <a:ext uri="{FF2B5EF4-FFF2-40B4-BE49-F238E27FC236}">
                  <a16:creationId xmlns:a16="http://schemas.microsoft.com/office/drawing/2014/main" id="{3F7E9425-F6AE-5DD0-5123-782AFF2AD7F2}"/>
                </a:ext>
              </a:extLst>
            </p:cNvPr>
            <p:cNvSpPr>
              <a:spLocks noChangeAspect="1"/>
            </p:cNvSpPr>
            <p:nvPr/>
          </p:nvSpPr>
          <p:spPr>
            <a:xfrm flipH="1">
              <a:off x="9879556" y="-45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7" name="Triangle 586">
              <a:extLst>
                <a:ext uri="{FF2B5EF4-FFF2-40B4-BE49-F238E27FC236}">
                  <a16:creationId xmlns:a16="http://schemas.microsoft.com/office/drawing/2014/main" id="{9E31B5EB-B61B-4E32-64FD-179FE49372EE}"/>
                </a:ext>
              </a:extLst>
            </p:cNvPr>
            <p:cNvSpPr>
              <a:spLocks noChangeAspect="1"/>
            </p:cNvSpPr>
            <p:nvPr/>
          </p:nvSpPr>
          <p:spPr>
            <a:xfrm flipH="1">
              <a:off x="9965634" y="-458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8" name="Triangle 587">
              <a:extLst>
                <a:ext uri="{FF2B5EF4-FFF2-40B4-BE49-F238E27FC236}">
                  <a16:creationId xmlns:a16="http://schemas.microsoft.com/office/drawing/2014/main" id="{AF7F9DBD-E6F9-DDBB-9BEE-34EA6AD2198C}"/>
                </a:ext>
              </a:extLst>
            </p:cNvPr>
            <p:cNvSpPr>
              <a:spLocks noChangeAspect="1"/>
            </p:cNvSpPr>
            <p:nvPr/>
          </p:nvSpPr>
          <p:spPr>
            <a:xfrm flipH="1">
              <a:off x="10051712" y="-45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9" name="Triangle 588">
              <a:extLst>
                <a:ext uri="{FF2B5EF4-FFF2-40B4-BE49-F238E27FC236}">
                  <a16:creationId xmlns:a16="http://schemas.microsoft.com/office/drawing/2014/main" id="{8886E7FA-BF6C-53C8-D56D-795BD70A481C}"/>
                </a:ext>
              </a:extLst>
            </p:cNvPr>
            <p:cNvSpPr>
              <a:spLocks noChangeAspect="1"/>
            </p:cNvSpPr>
            <p:nvPr/>
          </p:nvSpPr>
          <p:spPr>
            <a:xfrm flipH="1">
              <a:off x="10137302" y="-45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0" name="Triangle 589">
              <a:extLst>
                <a:ext uri="{FF2B5EF4-FFF2-40B4-BE49-F238E27FC236}">
                  <a16:creationId xmlns:a16="http://schemas.microsoft.com/office/drawing/2014/main" id="{447B93F0-2EBE-5F8B-1096-625227494A66}"/>
                </a:ext>
              </a:extLst>
            </p:cNvPr>
            <p:cNvSpPr>
              <a:spLocks noChangeAspect="1"/>
            </p:cNvSpPr>
            <p:nvPr/>
          </p:nvSpPr>
          <p:spPr>
            <a:xfrm flipH="1">
              <a:off x="10223380" y="-45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1" name="Triangle 590">
              <a:extLst>
                <a:ext uri="{FF2B5EF4-FFF2-40B4-BE49-F238E27FC236}">
                  <a16:creationId xmlns:a16="http://schemas.microsoft.com/office/drawing/2014/main" id="{88F8981E-4FFC-E74D-63E8-58A4144F7B23}"/>
                </a:ext>
              </a:extLst>
            </p:cNvPr>
            <p:cNvSpPr>
              <a:spLocks noChangeAspect="1"/>
            </p:cNvSpPr>
            <p:nvPr/>
          </p:nvSpPr>
          <p:spPr>
            <a:xfrm flipH="1">
              <a:off x="10309458" y="-458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2" name="Triangle 591">
              <a:extLst>
                <a:ext uri="{FF2B5EF4-FFF2-40B4-BE49-F238E27FC236}">
                  <a16:creationId xmlns:a16="http://schemas.microsoft.com/office/drawing/2014/main" id="{C3DD728C-4021-F09C-9AEE-553EDDAD35DC}"/>
                </a:ext>
              </a:extLst>
            </p:cNvPr>
            <p:cNvSpPr>
              <a:spLocks noChangeAspect="1"/>
            </p:cNvSpPr>
            <p:nvPr/>
          </p:nvSpPr>
          <p:spPr>
            <a:xfrm flipH="1">
              <a:off x="10395536" y="-45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3" name="Triangle 592">
              <a:extLst>
                <a:ext uri="{FF2B5EF4-FFF2-40B4-BE49-F238E27FC236}">
                  <a16:creationId xmlns:a16="http://schemas.microsoft.com/office/drawing/2014/main" id="{1D557385-951F-A8BD-345F-6338FAB0593E}"/>
                </a:ext>
              </a:extLst>
            </p:cNvPr>
            <p:cNvSpPr>
              <a:spLocks noChangeAspect="1"/>
            </p:cNvSpPr>
            <p:nvPr/>
          </p:nvSpPr>
          <p:spPr>
            <a:xfrm flipH="1">
              <a:off x="10481126" y="-476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4" name="Triangle 593">
              <a:extLst>
                <a:ext uri="{FF2B5EF4-FFF2-40B4-BE49-F238E27FC236}">
                  <a16:creationId xmlns:a16="http://schemas.microsoft.com/office/drawing/2014/main" id="{D48740B2-69DC-9702-5EB4-B433A4C70EB8}"/>
                </a:ext>
              </a:extLst>
            </p:cNvPr>
            <p:cNvSpPr>
              <a:spLocks noChangeAspect="1"/>
            </p:cNvSpPr>
            <p:nvPr/>
          </p:nvSpPr>
          <p:spPr>
            <a:xfrm flipH="1">
              <a:off x="10567204" y="-476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5" name="Triangle 594">
              <a:extLst>
                <a:ext uri="{FF2B5EF4-FFF2-40B4-BE49-F238E27FC236}">
                  <a16:creationId xmlns:a16="http://schemas.microsoft.com/office/drawing/2014/main" id="{0DBB5FFE-8ED7-E043-4523-C87B1A0E7757}"/>
                </a:ext>
              </a:extLst>
            </p:cNvPr>
            <p:cNvSpPr>
              <a:spLocks noChangeAspect="1"/>
            </p:cNvSpPr>
            <p:nvPr/>
          </p:nvSpPr>
          <p:spPr>
            <a:xfrm flipH="1">
              <a:off x="10653282" y="-476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6" name="Triangle 595">
              <a:extLst>
                <a:ext uri="{FF2B5EF4-FFF2-40B4-BE49-F238E27FC236}">
                  <a16:creationId xmlns:a16="http://schemas.microsoft.com/office/drawing/2014/main" id="{60DC6720-7392-1D49-5E42-1ECF8F10E019}"/>
                </a:ext>
              </a:extLst>
            </p:cNvPr>
            <p:cNvSpPr>
              <a:spLocks noChangeAspect="1"/>
            </p:cNvSpPr>
            <p:nvPr/>
          </p:nvSpPr>
          <p:spPr>
            <a:xfrm flipH="1">
              <a:off x="10739360" y="-47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7" name="Triangle 596">
              <a:extLst>
                <a:ext uri="{FF2B5EF4-FFF2-40B4-BE49-F238E27FC236}">
                  <a16:creationId xmlns:a16="http://schemas.microsoft.com/office/drawing/2014/main" id="{728849BC-D9A9-DDB8-134B-0775E28DAD87}"/>
                </a:ext>
              </a:extLst>
            </p:cNvPr>
            <p:cNvSpPr>
              <a:spLocks noChangeAspect="1"/>
            </p:cNvSpPr>
            <p:nvPr/>
          </p:nvSpPr>
          <p:spPr>
            <a:xfrm flipH="1">
              <a:off x="10827472" y="-55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8" name="Triangle 597">
              <a:extLst>
                <a:ext uri="{FF2B5EF4-FFF2-40B4-BE49-F238E27FC236}">
                  <a16:creationId xmlns:a16="http://schemas.microsoft.com/office/drawing/2014/main" id="{CAA9372A-3E50-44C3-2C28-7D5C6A545DB7}"/>
                </a:ext>
              </a:extLst>
            </p:cNvPr>
            <p:cNvSpPr>
              <a:spLocks noChangeAspect="1"/>
            </p:cNvSpPr>
            <p:nvPr/>
          </p:nvSpPr>
          <p:spPr>
            <a:xfrm flipH="1">
              <a:off x="10913550" y="-558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9" name="Triangle 598">
              <a:extLst>
                <a:ext uri="{FF2B5EF4-FFF2-40B4-BE49-F238E27FC236}">
                  <a16:creationId xmlns:a16="http://schemas.microsoft.com/office/drawing/2014/main" id="{8C59CF8D-876C-012C-C4F4-F8079585EBFF}"/>
                </a:ext>
              </a:extLst>
            </p:cNvPr>
            <p:cNvSpPr>
              <a:spLocks noChangeAspect="1"/>
            </p:cNvSpPr>
            <p:nvPr/>
          </p:nvSpPr>
          <p:spPr>
            <a:xfrm flipH="1">
              <a:off x="10999628" y="-558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0" name="Triangle 599">
              <a:extLst>
                <a:ext uri="{FF2B5EF4-FFF2-40B4-BE49-F238E27FC236}">
                  <a16:creationId xmlns:a16="http://schemas.microsoft.com/office/drawing/2014/main" id="{120D7BE5-64DC-85BC-295E-135206F07608}"/>
                </a:ext>
              </a:extLst>
            </p:cNvPr>
            <p:cNvSpPr>
              <a:spLocks noChangeAspect="1"/>
            </p:cNvSpPr>
            <p:nvPr/>
          </p:nvSpPr>
          <p:spPr>
            <a:xfrm flipH="1">
              <a:off x="11085706" y="-558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1" name="Triangle 600">
              <a:extLst>
                <a:ext uri="{FF2B5EF4-FFF2-40B4-BE49-F238E27FC236}">
                  <a16:creationId xmlns:a16="http://schemas.microsoft.com/office/drawing/2014/main" id="{2E831134-0875-4FF6-3F3D-986CFDE5935B}"/>
                </a:ext>
              </a:extLst>
            </p:cNvPr>
            <p:cNvSpPr>
              <a:spLocks noChangeAspect="1"/>
            </p:cNvSpPr>
            <p:nvPr/>
          </p:nvSpPr>
          <p:spPr>
            <a:xfrm flipH="1">
              <a:off x="11173713" y="-64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2" name="Triangle 601">
              <a:extLst>
                <a:ext uri="{FF2B5EF4-FFF2-40B4-BE49-F238E27FC236}">
                  <a16:creationId xmlns:a16="http://schemas.microsoft.com/office/drawing/2014/main" id="{4CF53400-D9A1-B635-20E0-C0846E02B4A0}"/>
                </a:ext>
              </a:extLst>
            </p:cNvPr>
            <p:cNvSpPr>
              <a:spLocks noChangeAspect="1"/>
            </p:cNvSpPr>
            <p:nvPr/>
          </p:nvSpPr>
          <p:spPr>
            <a:xfrm flipH="1">
              <a:off x="11259791" y="-64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3" name="Triangle 602">
              <a:extLst>
                <a:ext uri="{FF2B5EF4-FFF2-40B4-BE49-F238E27FC236}">
                  <a16:creationId xmlns:a16="http://schemas.microsoft.com/office/drawing/2014/main" id="{230EA743-A2CB-2AF0-730C-39DDCB0CF91F}"/>
                </a:ext>
              </a:extLst>
            </p:cNvPr>
            <p:cNvSpPr>
              <a:spLocks noChangeAspect="1"/>
            </p:cNvSpPr>
            <p:nvPr/>
          </p:nvSpPr>
          <p:spPr>
            <a:xfrm flipH="1">
              <a:off x="11344893" y="-64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4" name="Triangle 603">
              <a:extLst>
                <a:ext uri="{FF2B5EF4-FFF2-40B4-BE49-F238E27FC236}">
                  <a16:creationId xmlns:a16="http://schemas.microsoft.com/office/drawing/2014/main" id="{28294C7E-66E7-312C-A74F-8E7C7A27FB76}"/>
                </a:ext>
              </a:extLst>
            </p:cNvPr>
            <p:cNvSpPr>
              <a:spLocks noChangeAspect="1"/>
            </p:cNvSpPr>
            <p:nvPr/>
          </p:nvSpPr>
          <p:spPr>
            <a:xfrm flipH="1">
              <a:off x="11430971" y="-64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5" name="Triangle 604">
              <a:extLst>
                <a:ext uri="{FF2B5EF4-FFF2-40B4-BE49-F238E27FC236}">
                  <a16:creationId xmlns:a16="http://schemas.microsoft.com/office/drawing/2014/main" id="{ED40275A-A5A5-5BB3-ABF2-FFDF5F6590D1}"/>
                </a:ext>
              </a:extLst>
            </p:cNvPr>
            <p:cNvSpPr>
              <a:spLocks noChangeAspect="1"/>
            </p:cNvSpPr>
            <p:nvPr/>
          </p:nvSpPr>
          <p:spPr>
            <a:xfrm flipH="1">
              <a:off x="11519083" y="-73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6" name="Triangle 605">
              <a:extLst>
                <a:ext uri="{FF2B5EF4-FFF2-40B4-BE49-F238E27FC236}">
                  <a16:creationId xmlns:a16="http://schemas.microsoft.com/office/drawing/2014/main" id="{C6695274-47B0-83F1-0299-AF174149A9B5}"/>
                </a:ext>
              </a:extLst>
            </p:cNvPr>
            <p:cNvSpPr>
              <a:spLocks noChangeAspect="1"/>
            </p:cNvSpPr>
            <p:nvPr/>
          </p:nvSpPr>
          <p:spPr>
            <a:xfrm flipH="1">
              <a:off x="11605161" y="-73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7" name="Triangle 606">
              <a:extLst>
                <a:ext uri="{FF2B5EF4-FFF2-40B4-BE49-F238E27FC236}">
                  <a16:creationId xmlns:a16="http://schemas.microsoft.com/office/drawing/2014/main" id="{99D6A836-E30A-396D-0D0D-691A5E89037A}"/>
                </a:ext>
              </a:extLst>
            </p:cNvPr>
            <p:cNvSpPr>
              <a:spLocks noChangeAspect="1"/>
            </p:cNvSpPr>
            <p:nvPr/>
          </p:nvSpPr>
          <p:spPr>
            <a:xfrm flipH="1">
              <a:off x="11691239" y="-73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8" name="Triangle 607">
              <a:extLst>
                <a:ext uri="{FF2B5EF4-FFF2-40B4-BE49-F238E27FC236}">
                  <a16:creationId xmlns:a16="http://schemas.microsoft.com/office/drawing/2014/main" id="{A98A4A52-92F5-EAE5-AB48-018ED7876D0B}"/>
                </a:ext>
              </a:extLst>
            </p:cNvPr>
            <p:cNvSpPr>
              <a:spLocks noChangeAspect="1"/>
            </p:cNvSpPr>
            <p:nvPr/>
          </p:nvSpPr>
          <p:spPr>
            <a:xfrm flipH="1">
              <a:off x="11777317" y="-73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9" name="Triangle 608">
              <a:extLst>
                <a:ext uri="{FF2B5EF4-FFF2-40B4-BE49-F238E27FC236}">
                  <a16:creationId xmlns:a16="http://schemas.microsoft.com/office/drawing/2014/main" id="{D246F20C-90D0-110A-DEFA-62C14401C8DF}"/>
                </a:ext>
              </a:extLst>
            </p:cNvPr>
            <p:cNvSpPr>
              <a:spLocks noChangeAspect="1"/>
            </p:cNvSpPr>
            <p:nvPr/>
          </p:nvSpPr>
          <p:spPr>
            <a:xfrm flipH="1">
              <a:off x="11862907" y="-73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10" name="Triangle 609">
              <a:extLst>
                <a:ext uri="{FF2B5EF4-FFF2-40B4-BE49-F238E27FC236}">
                  <a16:creationId xmlns:a16="http://schemas.microsoft.com/office/drawing/2014/main" id="{18180CB9-3526-1AE3-0C96-BBCA056D67E3}"/>
                </a:ext>
              </a:extLst>
            </p:cNvPr>
            <p:cNvSpPr>
              <a:spLocks noChangeAspect="1"/>
            </p:cNvSpPr>
            <p:nvPr/>
          </p:nvSpPr>
          <p:spPr>
            <a:xfrm flipH="1">
              <a:off x="11948985" y="-73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11" name="Triangle 610">
              <a:extLst>
                <a:ext uri="{FF2B5EF4-FFF2-40B4-BE49-F238E27FC236}">
                  <a16:creationId xmlns:a16="http://schemas.microsoft.com/office/drawing/2014/main" id="{0B15BE9A-B6C4-FB39-5D2E-08027E5E724C}"/>
                </a:ext>
              </a:extLst>
            </p:cNvPr>
            <p:cNvSpPr>
              <a:spLocks noChangeAspect="1"/>
            </p:cNvSpPr>
            <p:nvPr/>
          </p:nvSpPr>
          <p:spPr>
            <a:xfrm flipH="1">
              <a:off x="12035063" y="-73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12" name="Triangle 611">
              <a:extLst>
                <a:ext uri="{FF2B5EF4-FFF2-40B4-BE49-F238E27FC236}">
                  <a16:creationId xmlns:a16="http://schemas.microsoft.com/office/drawing/2014/main" id="{87DBDD43-DB4E-A8A9-0B44-090AEB0FF65D}"/>
                </a:ext>
              </a:extLst>
            </p:cNvPr>
            <p:cNvSpPr>
              <a:spLocks noChangeAspect="1"/>
            </p:cNvSpPr>
            <p:nvPr/>
          </p:nvSpPr>
          <p:spPr>
            <a:xfrm flipH="1">
              <a:off x="12121141" y="-73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05" name="Triangle 904">
              <a:extLst>
                <a:ext uri="{FF2B5EF4-FFF2-40B4-BE49-F238E27FC236}">
                  <a16:creationId xmlns:a16="http://schemas.microsoft.com/office/drawing/2014/main" id="{2D072000-0F12-64F0-FD58-5E6AFE01B91A}"/>
                </a:ext>
              </a:extLst>
            </p:cNvPr>
            <p:cNvSpPr>
              <a:spLocks noChangeAspect="1"/>
            </p:cNvSpPr>
            <p:nvPr/>
          </p:nvSpPr>
          <p:spPr>
            <a:xfrm rot="10800000" flipH="1">
              <a:off x="-45155" y="3189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06" name="Triangle 905">
              <a:extLst>
                <a:ext uri="{FF2B5EF4-FFF2-40B4-BE49-F238E27FC236}">
                  <a16:creationId xmlns:a16="http://schemas.microsoft.com/office/drawing/2014/main" id="{8886CA9A-7489-4E6C-4068-043AC35E605C}"/>
                </a:ext>
              </a:extLst>
            </p:cNvPr>
            <p:cNvSpPr>
              <a:spLocks noChangeAspect="1"/>
            </p:cNvSpPr>
            <p:nvPr/>
          </p:nvSpPr>
          <p:spPr>
            <a:xfrm rot="10800000" flipH="1">
              <a:off x="40923" y="3189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07" name="Triangle 906">
              <a:extLst>
                <a:ext uri="{FF2B5EF4-FFF2-40B4-BE49-F238E27FC236}">
                  <a16:creationId xmlns:a16="http://schemas.microsoft.com/office/drawing/2014/main" id="{1463A76B-F9C5-A399-76CA-180B6251333F}"/>
                </a:ext>
              </a:extLst>
            </p:cNvPr>
            <p:cNvSpPr>
              <a:spLocks noChangeAspect="1"/>
            </p:cNvSpPr>
            <p:nvPr/>
          </p:nvSpPr>
          <p:spPr>
            <a:xfrm rot="10800000" flipH="1">
              <a:off x="127001" y="3189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08" name="Triangle 907">
              <a:extLst>
                <a:ext uri="{FF2B5EF4-FFF2-40B4-BE49-F238E27FC236}">
                  <a16:creationId xmlns:a16="http://schemas.microsoft.com/office/drawing/2014/main" id="{CE8D6A7D-3881-56EF-0A16-6D3417574A76}"/>
                </a:ext>
              </a:extLst>
            </p:cNvPr>
            <p:cNvSpPr>
              <a:spLocks noChangeAspect="1"/>
            </p:cNvSpPr>
            <p:nvPr/>
          </p:nvSpPr>
          <p:spPr>
            <a:xfrm rot="10800000" flipH="1">
              <a:off x="213079" y="31890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09" name="Triangle 908">
              <a:extLst>
                <a:ext uri="{FF2B5EF4-FFF2-40B4-BE49-F238E27FC236}">
                  <a16:creationId xmlns:a16="http://schemas.microsoft.com/office/drawing/2014/main" id="{D3D0CD1F-8052-8718-F290-E3656F348421}"/>
                </a:ext>
              </a:extLst>
            </p:cNvPr>
            <p:cNvSpPr>
              <a:spLocks noChangeAspect="1"/>
            </p:cNvSpPr>
            <p:nvPr/>
          </p:nvSpPr>
          <p:spPr>
            <a:xfrm rot="10800000" flipH="1">
              <a:off x="298669" y="31872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0" name="Triangle 909">
              <a:extLst>
                <a:ext uri="{FF2B5EF4-FFF2-40B4-BE49-F238E27FC236}">
                  <a16:creationId xmlns:a16="http://schemas.microsoft.com/office/drawing/2014/main" id="{443BC229-AAC4-20B5-434E-B7C9600BC190}"/>
                </a:ext>
              </a:extLst>
            </p:cNvPr>
            <p:cNvSpPr>
              <a:spLocks noChangeAspect="1"/>
            </p:cNvSpPr>
            <p:nvPr/>
          </p:nvSpPr>
          <p:spPr>
            <a:xfrm rot="10800000" flipH="1">
              <a:off x="384747" y="31872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1" name="Triangle 910">
              <a:extLst>
                <a:ext uri="{FF2B5EF4-FFF2-40B4-BE49-F238E27FC236}">
                  <a16:creationId xmlns:a16="http://schemas.microsoft.com/office/drawing/2014/main" id="{684FD211-7B07-C6EA-C4C3-C9D03C3DDD45}"/>
                </a:ext>
              </a:extLst>
            </p:cNvPr>
            <p:cNvSpPr>
              <a:spLocks noChangeAspect="1"/>
            </p:cNvSpPr>
            <p:nvPr/>
          </p:nvSpPr>
          <p:spPr>
            <a:xfrm rot="10800000" flipH="1">
              <a:off x="470825" y="3187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2" name="Triangle 911">
              <a:extLst>
                <a:ext uri="{FF2B5EF4-FFF2-40B4-BE49-F238E27FC236}">
                  <a16:creationId xmlns:a16="http://schemas.microsoft.com/office/drawing/2014/main" id="{E6A2CC52-70A3-3A13-35CB-0C9CAA189A36}"/>
                </a:ext>
              </a:extLst>
            </p:cNvPr>
            <p:cNvSpPr>
              <a:spLocks noChangeAspect="1"/>
            </p:cNvSpPr>
            <p:nvPr/>
          </p:nvSpPr>
          <p:spPr>
            <a:xfrm rot="10800000" flipH="1">
              <a:off x="556903" y="31872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3" name="Triangle 912">
              <a:extLst>
                <a:ext uri="{FF2B5EF4-FFF2-40B4-BE49-F238E27FC236}">
                  <a16:creationId xmlns:a16="http://schemas.microsoft.com/office/drawing/2014/main" id="{D20DCD60-2425-B06C-1BE5-82554A8DF514}"/>
                </a:ext>
              </a:extLst>
            </p:cNvPr>
            <p:cNvSpPr>
              <a:spLocks noChangeAspect="1"/>
            </p:cNvSpPr>
            <p:nvPr/>
          </p:nvSpPr>
          <p:spPr>
            <a:xfrm rot="10800000" flipH="1">
              <a:off x="645015" y="3179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4" name="Triangle 913">
              <a:extLst>
                <a:ext uri="{FF2B5EF4-FFF2-40B4-BE49-F238E27FC236}">
                  <a16:creationId xmlns:a16="http://schemas.microsoft.com/office/drawing/2014/main" id="{BC09251B-677A-554F-6F38-DD980582E557}"/>
                </a:ext>
              </a:extLst>
            </p:cNvPr>
            <p:cNvSpPr>
              <a:spLocks noChangeAspect="1"/>
            </p:cNvSpPr>
            <p:nvPr/>
          </p:nvSpPr>
          <p:spPr>
            <a:xfrm rot="10800000" flipH="1">
              <a:off x="731093" y="31790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5" name="Triangle 914">
              <a:extLst>
                <a:ext uri="{FF2B5EF4-FFF2-40B4-BE49-F238E27FC236}">
                  <a16:creationId xmlns:a16="http://schemas.microsoft.com/office/drawing/2014/main" id="{A3685D34-1EBA-961D-CF6D-F8E75442D62D}"/>
                </a:ext>
              </a:extLst>
            </p:cNvPr>
            <p:cNvSpPr>
              <a:spLocks noChangeAspect="1"/>
            </p:cNvSpPr>
            <p:nvPr/>
          </p:nvSpPr>
          <p:spPr>
            <a:xfrm rot="10800000" flipH="1">
              <a:off x="817171" y="3179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6" name="Triangle 915">
              <a:extLst>
                <a:ext uri="{FF2B5EF4-FFF2-40B4-BE49-F238E27FC236}">
                  <a16:creationId xmlns:a16="http://schemas.microsoft.com/office/drawing/2014/main" id="{4B35912B-899E-F8F4-EB6E-B2EEF767C949}"/>
                </a:ext>
              </a:extLst>
            </p:cNvPr>
            <p:cNvSpPr>
              <a:spLocks noChangeAspect="1"/>
            </p:cNvSpPr>
            <p:nvPr/>
          </p:nvSpPr>
          <p:spPr>
            <a:xfrm rot="10800000" flipH="1">
              <a:off x="903249" y="31790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7" name="Triangle 916">
              <a:extLst>
                <a:ext uri="{FF2B5EF4-FFF2-40B4-BE49-F238E27FC236}">
                  <a16:creationId xmlns:a16="http://schemas.microsoft.com/office/drawing/2014/main" id="{2D2586D8-D242-3978-FD4C-352E46BFE2F8}"/>
                </a:ext>
              </a:extLst>
            </p:cNvPr>
            <p:cNvSpPr>
              <a:spLocks noChangeAspect="1"/>
            </p:cNvSpPr>
            <p:nvPr/>
          </p:nvSpPr>
          <p:spPr>
            <a:xfrm rot="10800000" flipH="1">
              <a:off x="988839" y="3179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8" name="Triangle 917">
              <a:extLst>
                <a:ext uri="{FF2B5EF4-FFF2-40B4-BE49-F238E27FC236}">
                  <a16:creationId xmlns:a16="http://schemas.microsoft.com/office/drawing/2014/main" id="{DDD79BC2-6A46-EC62-0ECB-DBAFE8BF103A}"/>
                </a:ext>
              </a:extLst>
            </p:cNvPr>
            <p:cNvSpPr>
              <a:spLocks noChangeAspect="1"/>
            </p:cNvSpPr>
            <p:nvPr/>
          </p:nvSpPr>
          <p:spPr>
            <a:xfrm rot="10800000" flipH="1">
              <a:off x="1074917" y="31790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9" name="Triangle 918">
              <a:extLst>
                <a:ext uri="{FF2B5EF4-FFF2-40B4-BE49-F238E27FC236}">
                  <a16:creationId xmlns:a16="http://schemas.microsoft.com/office/drawing/2014/main" id="{DA218C39-C696-C5F9-99EC-E7E2CE0E8DC7}"/>
                </a:ext>
              </a:extLst>
            </p:cNvPr>
            <p:cNvSpPr>
              <a:spLocks noChangeAspect="1"/>
            </p:cNvSpPr>
            <p:nvPr/>
          </p:nvSpPr>
          <p:spPr>
            <a:xfrm rot="10800000" flipH="1">
              <a:off x="1160995" y="3179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0" name="Triangle 919">
              <a:extLst>
                <a:ext uri="{FF2B5EF4-FFF2-40B4-BE49-F238E27FC236}">
                  <a16:creationId xmlns:a16="http://schemas.microsoft.com/office/drawing/2014/main" id="{E441CD2C-B981-1D3C-8257-8115E64F9911}"/>
                </a:ext>
              </a:extLst>
            </p:cNvPr>
            <p:cNvSpPr>
              <a:spLocks noChangeAspect="1"/>
            </p:cNvSpPr>
            <p:nvPr/>
          </p:nvSpPr>
          <p:spPr>
            <a:xfrm rot="10800000" flipH="1">
              <a:off x="1247073" y="31790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1" name="Triangle 920">
              <a:extLst>
                <a:ext uri="{FF2B5EF4-FFF2-40B4-BE49-F238E27FC236}">
                  <a16:creationId xmlns:a16="http://schemas.microsoft.com/office/drawing/2014/main" id="{24671C1A-66E9-FDA6-4EBE-B03BC58EE1BA}"/>
                </a:ext>
              </a:extLst>
            </p:cNvPr>
            <p:cNvSpPr>
              <a:spLocks noChangeAspect="1"/>
            </p:cNvSpPr>
            <p:nvPr/>
          </p:nvSpPr>
          <p:spPr>
            <a:xfrm rot="10800000" flipH="1">
              <a:off x="1332663" y="3177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2" name="Triangle 921">
              <a:extLst>
                <a:ext uri="{FF2B5EF4-FFF2-40B4-BE49-F238E27FC236}">
                  <a16:creationId xmlns:a16="http://schemas.microsoft.com/office/drawing/2014/main" id="{7EDC2755-74BE-E60D-DA23-91CD27C48FED}"/>
                </a:ext>
              </a:extLst>
            </p:cNvPr>
            <p:cNvSpPr>
              <a:spLocks noChangeAspect="1"/>
            </p:cNvSpPr>
            <p:nvPr/>
          </p:nvSpPr>
          <p:spPr>
            <a:xfrm rot="10800000" flipH="1">
              <a:off x="1418741" y="31772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3" name="Triangle 922">
              <a:extLst>
                <a:ext uri="{FF2B5EF4-FFF2-40B4-BE49-F238E27FC236}">
                  <a16:creationId xmlns:a16="http://schemas.microsoft.com/office/drawing/2014/main" id="{5E2B03F2-646E-3D5F-6F06-D27B3BCE4B5E}"/>
                </a:ext>
              </a:extLst>
            </p:cNvPr>
            <p:cNvSpPr>
              <a:spLocks noChangeAspect="1"/>
            </p:cNvSpPr>
            <p:nvPr/>
          </p:nvSpPr>
          <p:spPr>
            <a:xfrm rot="10800000" flipH="1">
              <a:off x="1504819" y="3177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4" name="Triangle 923">
              <a:extLst>
                <a:ext uri="{FF2B5EF4-FFF2-40B4-BE49-F238E27FC236}">
                  <a16:creationId xmlns:a16="http://schemas.microsoft.com/office/drawing/2014/main" id="{89FB8946-A994-64E7-673A-920A837132A6}"/>
                </a:ext>
              </a:extLst>
            </p:cNvPr>
            <p:cNvSpPr>
              <a:spLocks noChangeAspect="1"/>
            </p:cNvSpPr>
            <p:nvPr/>
          </p:nvSpPr>
          <p:spPr>
            <a:xfrm rot="10800000" flipH="1">
              <a:off x="1590897" y="31772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5" name="Triangle 924">
              <a:extLst>
                <a:ext uri="{FF2B5EF4-FFF2-40B4-BE49-F238E27FC236}">
                  <a16:creationId xmlns:a16="http://schemas.microsoft.com/office/drawing/2014/main" id="{6D28EE7D-DDA2-7167-741F-BC8D09C1C2AB}"/>
                </a:ext>
              </a:extLst>
            </p:cNvPr>
            <p:cNvSpPr>
              <a:spLocks noChangeAspect="1"/>
            </p:cNvSpPr>
            <p:nvPr/>
          </p:nvSpPr>
          <p:spPr>
            <a:xfrm rot="10800000" flipH="1">
              <a:off x="1679009" y="31691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6" name="Triangle 925">
              <a:extLst>
                <a:ext uri="{FF2B5EF4-FFF2-40B4-BE49-F238E27FC236}">
                  <a16:creationId xmlns:a16="http://schemas.microsoft.com/office/drawing/2014/main" id="{6A37D805-E50F-2840-CEAD-940D0B4F6A0D}"/>
                </a:ext>
              </a:extLst>
            </p:cNvPr>
            <p:cNvSpPr>
              <a:spLocks noChangeAspect="1"/>
            </p:cNvSpPr>
            <p:nvPr/>
          </p:nvSpPr>
          <p:spPr>
            <a:xfrm rot="10800000" flipH="1">
              <a:off x="1765087" y="31691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7" name="Triangle 926">
              <a:extLst>
                <a:ext uri="{FF2B5EF4-FFF2-40B4-BE49-F238E27FC236}">
                  <a16:creationId xmlns:a16="http://schemas.microsoft.com/office/drawing/2014/main" id="{121F0D34-7FDF-93EA-4913-A582B10E1C54}"/>
                </a:ext>
              </a:extLst>
            </p:cNvPr>
            <p:cNvSpPr>
              <a:spLocks noChangeAspect="1"/>
            </p:cNvSpPr>
            <p:nvPr/>
          </p:nvSpPr>
          <p:spPr>
            <a:xfrm rot="10800000" flipH="1">
              <a:off x="1851165" y="31691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8" name="Triangle 927">
              <a:extLst>
                <a:ext uri="{FF2B5EF4-FFF2-40B4-BE49-F238E27FC236}">
                  <a16:creationId xmlns:a16="http://schemas.microsoft.com/office/drawing/2014/main" id="{B176B060-1699-6BAC-6EC9-31EB6C5D1913}"/>
                </a:ext>
              </a:extLst>
            </p:cNvPr>
            <p:cNvSpPr>
              <a:spLocks noChangeAspect="1"/>
            </p:cNvSpPr>
            <p:nvPr/>
          </p:nvSpPr>
          <p:spPr>
            <a:xfrm rot="10800000" flipH="1">
              <a:off x="1937243" y="31691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9" name="Triangle 928">
              <a:extLst>
                <a:ext uri="{FF2B5EF4-FFF2-40B4-BE49-F238E27FC236}">
                  <a16:creationId xmlns:a16="http://schemas.microsoft.com/office/drawing/2014/main" id="{4A2A2B2A-EB45-66EC-4261-613462F724D8}"/>
                </a:ext>
              </a:extLst>
            </p:cNvPr>
            <p:cNvSpPr>
              <a:spLocks noChangeAspect="1"/>
            </p:cNvSpPr>
            <p:nvPr/>
          </p:nvSpPr>
          <p:spPr>
            <a:xfrm rot="10800000" flipH="1">
              <a:off x="2022345" y="31691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0" name="Triangle 929">
              <a:extLst>
                <a:ext uri="{FF2B5EF4-FFF2-40B4-BE49-F238E27FC236}">
                  <a16:creationId xmlns:a16="http://schemas.microsoft.com/office/drawing/2014/main" id="{97C098D8-D0AA-82E1-72D3-9FAEB5C3EA35}"/>
                </a:ext>
              </a:extLst>
            </p:cNvPr>
            <p:cNvSpPr>
              <a:spLocks noChangeAspect="1"/>
            </p:cNvSpPr>
            <p:nvPr/>
          </p:nvSpPr>
          <p:spPr>
            <a:xfrm rot="10800000" flipH="1">
              <a:off x="2108423" y="31691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1" name="Triangle 930">
              <a:extLst>
                <a:ext uri="{FF2B5EF4-FFF2-40B4-BE49-F238E27FC236}">
                  <a16:creationId xmlns:a16="http://schemas.microsoft.com/office/drawing/2014/main" id="{288B4659-B6B2-AC16-BD7C-ED7319F8D154}"/>
                </a:ext>
              </a:extLst>
            </p:cNvPr>
            <p:cNvSpPr>
              <a:spLocks noChangeAspect="1"/>
            </p:cNvSpPr>
            <p:nvPr/>
          </p:nvSpPr>
          <p:spPr>
            <a:xfrm rot="10800000" flipH="1">
              <a:off x="2196535" y="31609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2" name="Triangle 931">
              <a:extLst>
                <a:ext uri="{FF2B5EF4-FFF2-40B4-BE49-F238E27FC236}">
                  <a16:creationId xmlns:a16="http://schemas.microsoft.com/office/drawing/2014/main" id="{51F9C7CD-D799-9D90-165E-AF85E04FD752}"/>
                </a:ext>
              </a:extLst>
            </p:cNvPr>
            <p:cNvSpPr>
              <a:spLocks noChangeAspect="1"/>
            </p:cNvSpPr>
            <p:nvPr/>
          </p:nvSpPr>
          <p:spPr>
            <a:xfrm rot="10800000" flipH="1">
              <a:off x="2282613" y="31609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3" name="Triangle 932">
              <a:extLst>
                <a:ext uri="{FF2B5EF4-FFF2-40B4-BE49-F238E27FC236}">
                  <a16:creationId xmlns:a16="http://schemas.microsoft.com/office/drawing/2014/main" id="{0028D15E-6009-E857-4399-9EE823E4F4E4}"/>
                </a:ext>
              </a:extLst>
            </p:cNvPr>
            <p:cNvSpPr>
              <a:spLocks noChangeAspect="1"/>
            </p:cNvSpPr>
            <p:nvPr/>
          </p:nvSpPr>
          <p:spPr>
            <a:xfrm rot="10800000" flipH="1">
              <a:off x="2368691" y="31609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4" name="Triangle 933">
              <a:extLst>
                <a:ext uri="{FF2B5EF4-FFF2-40B4-BE49-F238E27FC236}">
                  <a16:creationId xmlns:a16="http://schemas.microsoft.com/office/drawing/2014/main" id="{D9E122DB-D1A8-3F9B-D063-4F1109A8B27F}"/>
                </a:ext>
              </a:extLst>
            </p:cNvPr>
            <p:cNvSpPr>
              <a:spLocks noChangeAspect="1"/>
            </p:cNvSpPr>
            <p:nvPr/>
          </p:nvSpPr>
          <p:spPr>
            <a:xfrm rot="10800000" flipH="1">
              <a:off x="2454769" y="31609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5" name="Triangle 934">
              <a:extLst>
                <a:ext uri="{FF2B5EF4-FFF2-40B4-BE49-F238E27FC236}">
                  <a16:creationId xmlns:a16="http://schemas.microsoft.com/office/drawing/2014/main" id="{6B39D7AA-CC8B-88E7-2C2B-F2D1B7993593}"/>
                </a:ext>
              </a:extLst>
            </p:cNvPr>
            <p:cNvSpPr>
              <a:spLocks noChangeAspect="1"/>
            </p:cNvSpPr>
            <p:nvPr/>
          </p:nvSpPr>
          <p:spPr>
            <a:xfrm rot="10800000" flipH="1">
              <a:off x="2540359" y="31609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6" name="Triangle 935">
              <a:extLst>
                <a:ext uri="{FF2B5EF4-FFF2-40B4-BE49-F238E27FC236}">
                  <a16:creationId xmlns:a16="http://schemas.microsoft.com/office/drawing/2014/main" id="{283C7FDA-B52F-A496-9863-924261333B8E}"/>
                </a:ext>
              </a:extLst>
            </p:cNvPr>
            <p:cNvSpPr>
              <a:spLocks noChangeAspect="1"/>
            </p:cNvSpPr>
            <p:nvPr/>
          </p:nvSpPr>
          <p:spPr>
            <a:xfrm rot="10800000" flipH="1">
              <a:off x="2626437" y="31609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7" name="Triangle 936">
              <a:extLst>
                <a:ext uri="{FF2B5EF4-FFF2-40B4-BE49-F238E27FC236}">
                  <a16:creationId xmlns:a16="http://schemas.microsoft.com/office/drawing/2014/main" id="{32E1945E-F59B-BF88-8347-ADD5C252CF12}"/>
                </a:ext>
              </a:extLst>
            </p:cNvPr>
            <p:cNvSpPr>
              <a:spLocks noChangeAspect="1"/>
            </p:cNvSpPr>
            <p:nvPr/>
          </p:nvSpPr>
          <p:spPr>
            <a:xfrm rot="10800000" flipH="1">
              <a:off x="2712515" y="31609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8" name="Triangle 937">
              <a:extLst>
                <a:ext uri="{FF2B5EF4-FFF2-40B4-BE49-F238E27FC236}">
                  <a16:creationId xmlns:a16="http://schemas.microsoft.com/office/drawing/2014/main" id="{12BE0A1B-0EBB-3623-6FCA-DD98A614CAA0}"/>
                </a:ext>
              </a:extLst>
            </p:cNvPr>
            <p:cNvSpPr>
              <a:spLocks noChangeAspect="1"/>
            </p:cNvSpPr>
            <p:nvPr/>
          </p:nvSpPr>
          <p:spPr>
            <a:xfrm rot="10800000" flipH="1">
              <a:off x="2798593" y="31609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9" name="Triangle 938">
              <a:extLst>
                <a:ext uri="{FF2B5EF4-FFF2-40B4-BE49-F238E27FC236}">
                  <a16:creationId xmlns:a16="http://schemas.microsoft.com/office/drawing/2014/main" id="{62C48077-8D4E-1D76-2EC7-BD021845DE3C}"/>
                </a:ext>
              </a:extLst>
            </p:cNvPr>
            <p:cNvSpPr>
              <a:spLocks noChangeAspect="1"/>
            </p:cNvSpPr>
            <p:nvPr/>
          </p:nvSpPr>
          <p:spPr>
            <a:xfrm rot="10800000" flipH="1">
              <a:off x="2884183" y="3159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0" name="Triangle 939">
              <a:extLst>
                <a:ext uri="{FF2B5EF4-FFF2-40B4-BE49-F238E27FC236}">
                  <a16:creationId xmlns:a16="http://schemas.microsoft.com/office/drawing/2014/main" id="{C41084B6-5A26-D88D-634E-32F3B1702C4D}"/>
                </a:ext>
              </a:extLst>
            </p:cNvPr>
            <p:cNvSpPr>
              <a:spLocks noChangeAspect="1"/>
            </p:cNvSpPr>
            <p:nvPr/>
          </p:nvSpPr>
          <p:spPr>
            <a:xfrm rot="10800000" flipH="1">
              <a:off x="2970261" y="3159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1" name="Triangle 940">
              <a:extLst>
                <a:ext uri="{FF2B5EF4-FFF2-40B4-BE49-F238E27FC236}">
                  <a16:creationId xmlns:a16="http://schemas.microsoft.com/office/drawing/2014/main" id="{AEE6411E-A023-A21D-42E7-0897D6CAF212}"/>
                </a:ext>
              </a:extLst>
            </p:cNvPr>
            <p:cNvSpPr>
              <a:spLocks noChangeAspect="1"/>
            </p:cNvSpPr>
            <p:nvPr/>
          </p:nvSpPr>
          <p:spPr>
            <a:xfrm rot="10800000" flipH="1">
              <a:off x="3056339" y="31591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2" name="Triangle 941">
              <a:extLst>
                <a:ext uri="{FF2B5EF4-FFF2-40B4-BE49-F238E27FC236}">
                  <a16:creationId xmlns:a16="http://schemas.microsoft.com/office/drawing/2014/main" id="{7DD18765-B783-53B0-84E9-C8C71FE558EF}"/>
                </a:ext>
              </a:extLst>
            </p:cNvPr>
            <p:cNvSpPr>
              <a:spLocks noChangeAspect="1"/>
            </p:cNvSpPr>
            <p:nvPr/>
          </p:nvSpPr>
          <p:spPr>
            <a:xfrm rot="10800000" flipH="1">
              <a:off x="3142417" y="31591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3" name="Triangle 942">
              <a:extLst>
                <a:ext uri="{FF2B5EF4-FFF2-40B4-BE49-F238E27FC236}">
                  <a16:creationId xmlns:a16="http://schemas.microsoft.com/office/drawing/2014/main" id="{2B1BE809-5E9D-A377-C03B-6CD38FAB3934}"/>
                </a:ext>
              </a:extLst>
            </p:cNvPr>
            <p:cNvSpPr>
              <a:spLocks noChangeAspect="1"/>
            </p:cNvSpPr>
            <p:nvPr/>
          </p:nvSpPr>
          <p:spPr>
            <a:xfrm rot="10800000" flipH="1">
              <a:off x="3230529" y="31509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4" name="Triangle 943">
              <a:extLst>
                <a:ext uri="{FF2B5EF4-FFF2-40B4-BE49-F238E27FC236}">
                  <a16:creationId xmlns:a16="http://schemas.microsoft.com/office/drawing/2014/main" id="{8BB55544-0301-5423-2BCE-61D4C851B6FA}"/>
                </a:ext>
              </a:extLst>
            </p:cNvPr>
            <p:cNvSpPr>
              <a:spLocks noChangeAspect="1"/>
            </p:cNvSpPr>
            <p:nvPr/>
          </p:nvSpPr>
          <p:spPr>
            <a:xfrm rot="10800000" flipH="1">
              <a:off x="3316607" y="31509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5" name="Triangle 944">
              <a:extLst>
                <a:ext uri="{FF2B5EF4-FFF2-40B4-BE49-F238E27FC236}">
                  <a16:creationId xmlns:a16="http://schemas.microsoft.com/office/drawing/2014/main" id="{B1D81A58-0C4D-714F-5589-906B53E6F011}"/>
                </a:ext>
              </a:extLst>
            </p:cNvPr>
            <p:cNvSpPr>
              <a:spLocks noChangeAspect="1"/>
            </p:cNvSpPr>
            <p:nvPr/>
          </p:nvSpPr>
          <p:spPr>
            <a:xfrm rot="10800000" flipH="1">
              <a:off x="3402685" y="3150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6" name="Triangle 945">
              <a:extLst>
                <a:ext uri="{FF2B5EF4-FFF2-40B4-BE49-F238E27FC236}">
                  <a16:creationId xmlns:a16="http://schemas.microsoft.com/office/drawing/2014/main" id="{5D7659A8-1B31-0E13-DC17-2B45032CA995}"/>
                </a:ext>
              </a:extLst>
            </p:cNvPr>
            <p:cNvSpPr>
              <a:spLocks noChangeAspect="1"/>
            </p:cNvSpPr>
            <p:nvPr/>
          </p:nvSpPr>
          <p:spPr>
            <a:xfrm rot="10800000" flipH="1">
              <a:off x="3488763" y="3151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7" name="Triangle 946">
              <a:extLst>
                <a:ext uri="{FF2B5EF4-FFF2-40B4-BE49-F238E27FC236}">
                  <a16:creationId xmlns:a16="http://schemas.microsoft.com/office/drawing/2014/main" id="{BC05A851-571B-433A-6C50-C9737570BDB1}"/>
                </a:ext>
              </a:extLst>
            </p:cNvPr>
            <p:cNvSpPr>
              <a:spLocks noChangeAspect="1"/>
            </p:cNvSpPr>
            <p:nvPr/>
          </p:nvSpPr>
          <p:spPr>
            <a:xfrm rot="10800000" flipH="1">
              <a:off x="3577996" y="3157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8" name="Triangle 947">
              <a:extLst>
                <a:ext uri="{FF2B5EF4-FFF2-40B4-BE49-F238E27FC236}">
                  <a16:creationId xmlns:a16="http://schemas.microsoft.com/office/drawing/2014/main" id="{38343247-E04B-366D-2F1B-BD15E2D0841E}"/>
                </a:ext>
              </a:extLst>
            </p:cNvPr>
            <p:cNvSpPr>
              <a:spLocks noChangeAspect="1"/>
            </p:cNvSpPr>
            <p:nvPr/>
          </p:nvSpPr>
          <p:spPr>
            <a:xfrm rot="10800000" flipH="1">
              <a:off x="3664074" y="3158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9" name="Triangle 948">
              <a:extLst>
                <a:ext uri="{FF2B5EF4-FFF2-40B4-BE49-F238E27FC236}">
                  <a16:creationId xmlns:a16="http://schemas.microsoft.com/office/drawing/2014/main" id="{24A9D800-DB5D-FBD8-DFE4-93D04BA5D069}"/>
                </a:ext>
              </a:extLst>
            </p:cNvPr>
            <p:cNvSpPr>
              <a:spLocks noChangeAspect="1"/>
            </p:cNvSpPr>
            <p:nvPr/>
          </p:nvSpPr>
          <p:spPr>
            <a:xfrm rot="10800000" flipH="1">
              <a:off x="3749664" y="31579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0" name="Triangle 949">
              <a:extLst>
                <a:ext uri="{FF2B5EF4-FFF2-40B4-BE49-F238E27FC236}">
                  <a16:creationId xmlns:a16="http://schemas.microsoft.com/office/drawing/2014/main" id="{9F403FC8-D0D9-7C30-F9D2-BC4BD83C9C3B}"/>
                </a:ext>
              </a:extLst>
            </p:cNvPr>
            <p:cNvSpPr>
              <a:spLocks noChangeAspect="1"/>
            </p:cNvSpPr>
            <p:nvPr/>
          </p:nvSpPr>
          <p:spPr>
            <a:xfrm rot="10800000" flipH="1">
              <a:off x="3835742" y="31579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1" name="Triangle 950">
              <a:extLst>
                <a:ext uri="{FF2B5EF4-FFF2-40B4-BE49-F238E27FC236}">
                  <a16:creationId xmlns:a16="http://schemas.microsoft.com/office/drawing/2014/main" id="{437A36B4-5AB4-437A-EC89-8809405A6F8A}"/>
                </a:ext>
              </a:extLst>
            </p:cNvPr>
            <p:cNvSpPr>
              <a:spLocks noChangeAspect="1"/>
            </p:cNvSpPr>
            <p:nvPr/>
          </p:nvSpPr>
          <p:spPr>
            <a:xfrm rot="10800000" flipH="1">
              <a:off x="3921820" y="3157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2" name="Triangle 951">
              <a:extLst>
                <a:ext uri="{FF2B5EF4-FFF2-40B4-BE49-F238E27FC236}">
                  <a16:creationId xmlns:a16="http://schemas.microsoft.com/office/drawing/2014/main" id="{EAE2C8CF-3897-A43F-A8C9-9219D766163B}"/>
                </a:ext>
              </a:extLst>
            </p:cNvPr>
            <p:cNvSpPr>
              <a:spLocks noChangeAspect="1"/>
            </p:cNvSpPr>
            <p:nvPr/>
          </p:nvSpPr>
          <p:spPr>
            <a:xfrm rot="10800000" flipH="1">
              <a:off x="4007898" y="3158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3" name="Triangle 952">
              <a:extLst>
                <a:ext uri="{FF2B5EF4-FFF2-40B4-BE49-F238E27FC236}">
                  <a16:creationId xmlns:a16="http://schemas.microsoft.com/office/drawing/2014/main" id="{30DCE04E-14BC-79E6-2200-A57F3B508B2D}"/>
                </a:ext>
              </a:extLst>
            </p:cNvPr>
            <p:cNvSpPr>
              <a:spLocks noChangeAspect="1"/>
            </p:cNvSpPr>
            <p:nvPr/>
          </p:nvSpPr>
          <p:spPr>
            <a:xfrm rot="10800000" flipH="1">
              <a:off x="4093488" y="31561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4" name="Triangle 953">
              <a:extLst>
                <a:ext uri="{FF2B5EF4-FFF2-40B4-BE49-F238E27FC236}">
                  <a16:creationId xmlns:a16="http://schemas.microsoft.com/office/drawing/2014/main" id="{C57D008E-B341-1BEF-7AA7-5453D4F4A593}"/>
                </a:ext>
              </a:extLst>
            </p:cNvPr>
            <p:cNvSpPr>
              <a:spLocks noChangeAspect="1"/>
            </p:cNvSpPr>
            <p:nvPr/>
          </p:nvSpPr>
          <p:spPr>
            <a:xfrm rot="10800000" flipH="1">
              <a:off x="4179566" y="31561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5" name="Triangle 954">
              <a:extLst>
                <a:ext uri="{FF2B5EF4-FFF2-40B4-BE49-F238E27FC236}">
                  <a16:creationId xmlns:a16="http://schemas.microsoft.com/office/drawing/2014/main" id="{4D08E5BC-1A3A-86E6-EDBA-5432EB72AE1B}"/>
                </a:ext>
              </a:extLst>
            </p:cNvPr>
            <p:cNvSpPr>
              <a:spLocks noChangeAspect="1"/>
            </p:cNvSpPr>
            <p:nvPr/>
          </p:nvSpPr>
          <p:spPr>
            <a:xfrm rot="10800000" flipH="1">
              <a:off x="4265644" y="31561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6" name="Triangle 955">
              <a:extLst>
                <a:ext uri="{FF2B5EF4-FFF2-40B4-BE49-F238E27FC236}">
                  <a16:creationId xmlns:a16="http://schemas.microsoft.com/office/drawing/2014/main" id="{AA4F3DA9-AE96-31E8-34D0-31D2F5D9004D}"/>
                </a:ext>
              </a:extLst>
            </p:cNvPr>
            <p:cNvSpPr>
              <a:spLocks noChangeAspect="1"/>
            </p:cNvSpPr>
            <p:nvPr/>
          </p:nvSpPr>
          <p:spPr>
            <a:xfrm rot="10800000" flipH="1">
              <a:off x="4351722" y="31561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7" name="Triangle 956">
              <a:extLst>
                <a:ext uri="{FF2B5EF4-FFF2-40B4-BE49-F238E27FC236}">
                  <a16:creationId xmlns:a16="http://schemas.microsoft.com/office/drawing/2014/main" id="{76C61252-09C8-3309-4585-2A7C8048B24F}"/>
                </a:ext>
              </a:extLst>
            </p:cNvPr>
            <p:cNvSpPr>
              <a:spLocks noChangeAspect="1"/>
            </p:cNvSpPr>
            <p:nvPr/>
          </p:nvSpPr>
          <p:spPr>
            <a:xfrm rot="10800000" flipH="1">
              <a:off x="4439834" y="3148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8" name="Triangle 957">
              <a:extLst>
                <a:ext uri="{FF2B5EF4-FFF2-40B4-BE49-F238E27FC236}">
                  <a16:creationId xmlns:a16="http://schemas.microsoft.com/office/drawing/2014/main" id="{DCB09502-4566-0462-5A12-C8F326C81F20}"/>
                </a:ext>
              </a:extLst>
            </p:cNvPr>
            <p:cNvSpPr>
              <a:spLocks noChangeAspect="1"/>
            </p:cNvSpPr>
            <p:nvPr/>
          </p:nvSpPr>
          <p:spPr>
            <a:xfrm rot="10800000" flipH="1">
              <a:off x="4525912" y="3148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9" name="Triangle 958">
              <a:extLst>
                <a:ext uri="{FF2B5EF4-FFF2-40B4-BE49-F238E27FC236}">
                  <a16:creationId xmlns:a16="http://schemas.microsoft.com/office/drawing/2014/main" id="{D0D23B5B-B37F-3F18-5A3C-01B6BAF61E92}"/>
                </a:ext>
              </a:extLst>
            </p:cNvPr>
            <p:cNvSpPr>
              <a:spLocks noChangeAspect="1"/>
            </p:cNvSpPr>
            <p:nvPr/>
          </p:nvSpPr>
          <p:spPr>
            <a:xfrm rot="10800000" flipH="1">
              <a:off x="4611990" y="3148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0" name="Triangle 959">
              <a:extLst>
                <a:ext uri="{FF2B5EF4-FFF2-40B4-BE49-F238E27FC236}">
                  <a16:creationId xmlns:a16="http://schemas.microsoft.com/office/drawing/2014/main" id="{4AC4D887-1CE1-8564-EC92-6865942B2D08}"/>
                </a:ext>
              </a:extLst>
            </p:cNvPr>
            <p:cNvSpPr>
              <a:spLocks noChangeAspect="1"/>
            </p:cNvSpPr>
            <p:nvPr/>
          </p:nvSpPr>
          <p:spPr>
            <a:xfrm rot="10800000" flipH="1">
              <a:off x="4698068" y="31480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1" name="Triangle 960">
              <a:extLst>
                <a:ext uri="{FF2B5EF4-FFF2-40B4-BE49-F238E27FC236}">
                  <a16:creationId xmlns:a16="http://schemas.microsoft.com/office/drawing/2014/main" id="{2976BF3C-E4D1-9266-8AE8-C3CAFF5BA116}"/>
                </a:ext>
              </a:extLst>
            </p:cNvPr>
            <p:cNvSpPr>
              <a:spLocks noChangeAspect="1"/>
            </p:cNvSpPr>
            <p:nvPr/>
          </p:nvSpPr>
          <p:spPr>
            <a:xfrm rot="10800000" flipH="1">
              <a:off x="4783170" y="3148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2" name="Triangle 961">
              <a:extLst>
                <a:ext uri="{FF2B5EF4-FFF2-40B4-BE49-F238E27FC236}">
                  <a16:creationId xmlns:a16="http://schemas.microsoft.com/office/drawing/2014/main" id="{8F1DE20F-B191-6B08-3F82-36967536B24C}"/>
                </a:ext>
              </a:extLst>
            </p:cNvPr>
            <p:cNvSpPr>
              <a:spLocks noChangeAspect="1"/>
            </p:cNvSpPr>
            <p:nvPr/>
          </p:nvSpPr>
          <p:spPr>
            <a:xfrm rot="10800000" flipH="1">
              <a:off x="4869248" y="3148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3" name="Triangle 962">
              <a:extLst>
                <a:ext uri="{FF2B5EF4-FFF2-40B4-BE49-F238E27FC236}">
                  <a16:creationId xmlns:a16="http://schemas.microsoft.com/office/drawing/2014/main" id="{C4D06E45-ECFD-C35C-A529-C54B3A21FDDC}"/>
                </a:ext>
              </a:extLst>
            </p:cNvPr>
            <p:cNvSpPr>
              <a:spLocks noChangeAspect="1"/>
            </p:cNvSpPr>
            <p:nvPr/>
          </p:nvSpPr>
          <p:spPr>
            <a:xfrm rot="10800000" flipH="1">
              <a:off x="4957360" y="3171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4" name="Triangle 963">
              <a:extLst>
                <a:ext uri="{FF2B5EF4-FFF2-40B4-BE49-F238E27FC236}">
                  <a16:creationId xmlns:a16="http://schemas.microsoft.com/office/drawing/2014/main" id="{D260B90B-1B51-EACE-8C3D-4A91D092DAE6}"/>
                </a:ext>
              </a:extLst>
            </p:cNvPr>
            <p:cNvSpPr>
              <a:spLocks noChangeAspect="1"/>
            </p:cNvSpPr>
            <p:nvPr/>
          </p:nvSpPr>
          <p:spPr>
            <a:xfrm rot="10800000" flipH="1">
              <a:off x="5043438" y="31716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5" name="Triangle 964">
              <a:extLst>
                <a:ext uri="{FF2B5EF4-FFF2-40B4-BE49-F238E27FC236}">
                  <a16:creationId xmlns:a16="http://schemas.microsoft.com/office/drawing/2014/main" id="{9CD5D014-AB55-F43A-98E6-5B804717CB41}"/>
                </a:ext>
              </a:extLst>
            </p:cNvPr>
            <p:cNvSpPr>
              <a:spLocks noChangeAspect="1"/>
            </p:cNvSpPr>
            <p:nvPr/>
          </p:nvSpPr>
          <p:spPr>
            <a:xfrm rot="10800000" flipH="1">
              <a:off x="5129516" y="3171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6" name="Triangle 965">
              <a:extLst>
                <a:ext uri="{FF2B5EF4-FFF2-40B4-BE49-F238E27FC236}">
                  <a16:creationId xmlns:a16="http://schemas.microsoft.com/office/drawing/2014/main" id="{80E5F3CA-72DB-5502-9A57-9EA38665192F}"/>
                </a:ext>
              </a:extLst>
            </p:cNvPr>
            <p:cNvSpPr>
              <a:spLocks noChangeAspect="1"/>
            </p:cNvSpPr>
            <p:nvPr/>
          </p:nvSpPr>
          <p:spPr>
            <a:xfrm rot="10800000" flipH="1">
              <a:off x="5215594" y="31716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7" name="Triangle 966">
              <a:extLst>
                <a:ext uri="{FF2B5EF4-FFF2-40B4-BE49-F238E27FC236}">
                  <a16:creationId xmlns:a16="http://schemas.microsoft.com/office/drawing/2014/main" id="{6B51508E-D4E0-2426-A0A0-0C95A1451226}"/>
                </a:ext>
              </a:extLst>
            </p:cNvPr>
            <p:cNvSpPr>
              <a:spLocks noChangeAspect="1"/>
            </p:cNvSpPr>
            <p:nvPr/>
          </p:nvSpPr>
          <p:spPr>
            <a:xfrm rot="10800000" flipH="1">
              <a:off x="5301184" y="3171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8" name="Triangle 967">
              <a:extLst>
                <a:ext uri="{FF2B5EF4-FFF2-40B4-BE49-F238E27FC236}">
                  <a16:creationId xmlns:a16="http://schemas.microsoft.com/office/drawing/2014/main" id="{B4D98FB5-6265-03EF-D749-28C5046AC862}"/>
                </a:ext>
              </a:extLst>
            </p:cNvPr>
            <p:cNvSpPr>
              <a:spLocks noChangeAspect="1"/>
            </p:cNvSpPr>
            <p:nvPr/>
          </p:nvSpPr>
          <p:spPr>
            <a:xfrm rot="10800000" flipH="1">
              <a:off x="5387262" y="31716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9" name="Triangle 968">
              <a:extLst>
                <a:ext uri="{FF2B5EF4-FFF2-40B4-BE49-F238E27FC236}">
                  <a16:creationId xmlns:a16="http://schemas.microsoft.com/office/drawing/2014/main" id="{E08B8294-C322-FEF3-013B-011D53857E7A}"/>
                </a:ext>
              </a:extLst>
            </p:cNvPr>
            <p:cNvSpPr>
              <a:spLocks noChangeAspect="1"/>
            </p:cNvSpPr>
            <p:nvPr/>
          </p:nvSpPr>
          <p:spPr>
            <a:xfrm rot="10800000" flipH="1">
              <a:off x="5473340" y="3171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0" name="Triangle 969">
              <a:extLst>
                <a:ext uri="{FF2B5EF4-FFF2-40B4-BE49-F238E27FC236}">
                  <a16:creationId xmlns:a16="http://schemas.microsoft.com/office/drawing/2014/main" id="{268300B2-4957-2152-5B13-B989EF5F5E71}"/>
                </a:ext>
              </a:extLst>
            </p:cNvPr>
            <p:cNvSpPr>
              <a:spLocks noChangeAspect="1"/>
            </p:cNvSpPr>
            <p:nvPr/>
          </p:nvSpPr>
          <p:spPr>
            <a:xfrm rot="10800000" flipH="1">
              <a:off x="5559418" y="31716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1" name="Triangle 970">
              <a:extLst>
                <a:ext uri="{FF2B5EF4-FFF2-40B4-BE49-F238E27FC236}">
                  <a16:creationId xmlns:a16="http://schemas.microsoft.com/office/drawing/2014/main" id="{22E70391-378B-1158-A874-9CFF1219D0F3}"/>
                </a:ext>
              </a:extLst>
            </p:cNvPr>
            <p:cNvSpPr>
              <a:spLocks noChangeAspect="1"/>
            </p:cNvSpPr>
            <p:nvPr/>
          </p:nvSpPr>
          <p:spPr>
            <a:xfrm rot="10800000" flipH="1">
              <a:off x="5645008" y="3169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2" name="Triangle 971">
              <a:extLst>
                <a:ext uri="{FF2B5EF4-FFF2-40B4-BE49-F238E27FC236}">
                  <a16:creationId xmlns:a16="http://schemas.microsoft.com/office/drawing/2014/main" id="{478E50A7-6D11-0EFF-DE57-D85F14584F23}"/>
                </a:ext>
              </a:extLst>
            </p:cNvPr>
            <p:cNvSpPr>
              <a:spLocks noChangeAspect="1"/>
            </p:cNvSpPr>
            <p:nvPr/>
          </p:nvSpPr>
          <p:spPr>
            <a:xfrm rot="10800000" flipH="1">
              <a:off x="5731086" y="31698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3" name="Triangle 972">
              <a:extLst>
                <a:ext uri="{FF2B5EF4-FFF2-40B4-BE49-F238E27FC236}">
                  <a16:creationId xmlns:a16="http://schemas.microsoft.com/office/drawing/2014/main" id="{E2B55C8E-4C22-A447-53C9-8A59E4354E22}"/>
                </a:ext>
              </a:extLst>
            </p:cNvPr>
            <p:cNvSpPr>
              <a:spLocks noChangeAspect="1"/>
            </p:cNvSpPr>
            <p:nvPr/>
          </p:nvSpPr>
          <p:spPr>
            <a:xfrm rot="10800000" flipH="1">
              <a:off x="5817164" y="3169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4" name="Triangle 973">
              <a:extLst>
                <a:ext uri="{FF2B5EF4-FFF2-40B4-BE49-F238E27FC236}">
                  <a16:creationId xmlns:a16="http://schemas.microsoft.com/office/drawing/2014/main" id="{2E6D54E4-C1F2-1D65-2026-7EC3C2B22DCF}"/>
                </a:ext>
              </a:extLst>
            </p:cNvPr>
            <p:cNvSpPr>
              <a:spLocks noChangeAspect="1"/>
            </p:cNvSpPr>
            <p:nvPr/>
          </p:nvSpPr>
          <p:spPr>
            <a:xfrm rot="10800000" flipH="1">
              <a:off x="5903242" y="31698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5" name="Triangle 974">
              <a:extLst>
                <a:ext uri="{FF2B5EF4-FFF2-40B4-BE49-F238E27FC236}">
                  <a16:creationId xmlns:a16="http://schemas.microsoft.com/office/drawing/2014/main" id="{27137E16-1C6F-D743-8724-083972063CF5}"/>
                </a:ext>
              </a:extLst>
            </p:cNvPr>
            <p:cNvSpPr>
              <a:spLocks noChangeAspect="1"/>
            </p:cNvSpPr>
            <p:nvPr/>
          </p:nvSpPr>
          <p:spPr>
            <a:xfrm rot="10800000" flipH="1">
              <a:off x="5991354" y="3161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6" name="Triangle 975">
              <a:extLst>
                <a:ext uri="{FF2B5EF4-FFF2-40B4-BE49-F238E27FC236}">
                  <a16:creationId xmlns:a16="http://schemas.microsoft.com/office/drawing/2014/main" id="{C778257A-12B2-F762-45E9-F08400EC2B3C}"/>
                </a:ext>
              </a:extLst>
            </p:cNvPr>
            <p:cNvSpPr>
              <a:spLocks noChangeAspect="1"/>
            </p:cNvSpPr>
            <p:nvPr/>
          </p:nvSpPr>
          <p:spPr>
            <a:xfrm rot="10800000" flipH="1">
              <a:off x="6077432" y="3161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7" name="Triangle 976">
              <a:extLst>
                <a:ext uri="{FF2B5EF4-FFF2-40B4-BE49-F238E27FC236}">
                  <a16:creationId xmlns:a16="http://schemas.microsoft.com/office/drawing/2014/main" id="{6B4796D2-6167-3C6B-BD35-0D3DE48A60BB}"/>
                </a:ext>
              </a:extLst>
            </p:cNvPr>
            <p:cNvSpPr>
              <a:spLocks noChangeAspect="1"/>
            </p:cNvSpPr>
            <p:nvPr/>
          </p:nvSpPr>
          <p:spPr>
            <a:xfrm rot="10800000" flipH="1">
              <a:off x="6163510" y="31616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8" name="Triangle 977">
              <a:extLst>
                <a:ext uri="{FF2B5EF4-FFF2-40B4-BE49-F238E27FC236}">
                  <a16:creationId xmlns:a16="http://schemas.microsoft.com/office/drawing/2014/main" id="{180F5BDB-8ED0-52CF-5784-F703DC976EAE}"/>
                </a:ext>
              </a:extLst>
            </p:cNvPr>
            <p:cNvSpPr>
              <a:spLocks noChangeAspect="1"/>
            </p:cNvSpPr>
            <p:nvPr/>
          </p:nvSpPr>
          <p:spPr>
            <a:xfrm rot="10800000" flipH="1">
              <a:off x="6249588" y="31616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9" name="Triangle 978">
              <a:extLst>
                <a:ext uri="{FF2B5EF4-FFF2-40B4-BE49-F238E27FC236}">
                  <a16:creationId xmlns:a16="http://schemas.microsoft.com/office/drawing/2014/main" id="{01AABAAC-4E10-23A1-DC72-218B5D0C10C2}"/>
                </a:ext>
              </a:extLst>
            </p:cNvPr>
            <p:cNvSpPr>
              <a:spLocks noChangeAspect="1"/>
            </p:cNvSpPr>
            <p:nvPr/>
          </p:nvSpPr>
          <p:spPr>
            <a:xfrm rot="10800000" flipH="1">
              <a:off x="6338821" y="3161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0" name="Triangle 979">
              <a:extLst>
                <a:ext uri="{FF2B5EF4-FFF2-40B4-BE49-F238E27FC236}">
                  <a16:creationId xmlns:a16="http://schemas.microsoft.com/office/drawing/2014/main" id="{E0FA99DD-4567-E129-D1C1-7DC83E317459}"/>
                </a:ext>
              </a:extLst>
            </p:cNvPr>
            <p:cNvSpPr>
              <a:spLocks noChangeAspect="1"/>
            </p:cNvSpPr>
            <p:nvPr/>
          </p:nvSpPr>
          <p:spPr>
            <a:xfrm rot="10800000" flipH="1">
              <a:off x="6424899" y="3161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1" name="Triangle 980">
              <a:extLst>
                <a:ext uri="{FF2B5EF4-FFF2-40B4-BE49-F238E27FC236}">
                  <a16:creationId xmlns:a16="http://schemas.microsoft.com/office/drawing/2014/main" id="{D89F562A-EE4D-5F18-2D44-D87960608745}"/>
                </a:ext>
              </a:extLst>
            </p:cNvPr>
            <p:cNvSpPr>
              <a:spLocks noChangeAspect="1"/>
            </p:cNvSpPr>
            <p:nvPr/>
          </p:nvSpPr>
          <p:spPr>
            <a:xfrm rot="10800000" flipH="1">
              <a:off x="6513011" y="31534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2" name="Triangle 981">
              <a:extLst>
                <a:ext uri="{FF2B5EF4-FFF2-40B4-BE49-F238E27FC236}">
                  <a16:creationId xmlns:a16="http://schemas.microsoft.com/office/drawing/2014/main" id="{EA6CFF03-7B4A-A36A-7A03-F5DFCCF67E0F}"/>
                </a:ext>
              </a:extLst>
            </p:cNvPr>
            <p:cNvSpPr>
              <a:spLocks noChangeAspect="1"/>
            </p:cNvSpPr>
            <p:nvPr/>
          </p:nvSpPr>
          <p:spPr>
            <a:xfrm rot="10800000" flipH="1">
              <a:off x="6599089" y="31535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3" name="Triangle 982">
              <a:extLst>
                <a:ext uri="{FF2B5EF4-FFF2-40B4-BE49-F238E27FC236}">
                  <a16:creationId xmlns:a16="http://schemas.microsoft.com/office/drawing/2014/main" id="{ED0E8389-77DB-93E6-DD15-863C86D838C2}"/>
                </a:ext>
              </a:extLst>
            </p:cNvPr>
            <p:cNvSpPr>
              <a:spLocks noChangeAspect="1"/>
            </p:cNvSpPr>
            <p:nvPr/>
          </p:nvSpPr>
          <p:spPr>
            <a:xfrm rot="10800000" flipH="1">
              <a:off x="6685167" y="31535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4" name="Triangle 983">
              <a:extLst>
                <a:ext uri="{FF2B5EF4-FFF2-40B4-BE49-F238E27FC236}">
                  <a16:creationId xmlns:a16="http://schemas.microsoft.com/office/drawing/2014/main" id="{CCE9E0AE-7E68-FA3A-B136-FA9CA7326059}"/>
                </a:ext>
              </a:extLst>
            </p:cNvPr>
            <p:cNvSpPr>
              <a:spLocks noChangeAspect="1"/>
            </p:cNvSpPr>
            <p:nvPr/>
          </p:nvSpPr>
          <p:spPr>
            <a:xfrm rot="10800000" flipH="1">
              <a:off x="6771245" y="31535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5" name="Triangle 984">
              <a:extLst>
                <a:ext uri="{FF2B5EF4-FFF2-40B4-BE49-F238E27FC236}">
                  <a16:creationId xmlns:a16="http://schemas.microsoft.com/office/drawing/2014/main" id="{3B71AA18-7E7D-9918-93F4-9DFB7C601B61}"/>
                </a:ext>
              </a:extLst>
            </p:cNvPr>
            <p:cNvSpPr>
              <a:spLocks noChangeAspect="1"/>
            </p:cNvSpPr>
            <p:nvPr/>
          </p:nvSpPr>
          <p:spPr>
            <a:xfrm rot="10800000" flipH="1">
              <a:off x="6856347" y="31534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6" name="Triangle 985">
              <a:extLst>
                <a:ext uri="{FF2B5EF4-FFF2-40B4-BE49-F238E27FC236}">
                  <a16:creationId xmlns:a16="http://schemas.microsoft.com/office/drawing/2014/main" id="{1F901569-0F01-CC2C-1296-0AF0704C0052}"/>
                </a:ext>
              </a:extLst>
            </p:cNvPr>
            <p:cNvSpPr>
              <a:spLocks noChangeAspect="1"/>
            </p:cNvSpPr>
            <p:nvPr/>
          </p:nvSpPr>
          <p:spPr>
            <a:xfrm rot="10800000" flipH="1">
              <a:off x="6942425" y="31535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7" name="Triangle 986">
              <a:extLst>
                <a:ext uri="{FF2B5EF4-FFF2-40B4-BE49-F238E27FC236}">
                  <a16:creationId xmlns:a16="http://schemas.microsoft.com/office/drawing/2014/main" id="{07D9FDA8-38CD-F27A-6058-A321ECC1350F}"/>
                </a:ext>
              </a:extLst>
            </p:cNvPr>
            <p:cNvSpPr>
              <a:spLocks noChangeAspect="1"/>
            </p:cNvSpPr>
            <p:nvPr/>
          </p:nvSpPr>
          <p:spPr>
            <a:xfrm rot="10800000" flipH="1">
              <a:off x="7030537" y="31453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8" name="Triangle 987">
              <a:extLst>
                <a:ext uri="{FF2B5EF4-FFF2-40B4-BE49-F238E27FC236}">
                  <a16:creationId xmlns:a16="http://schemas.microsoft.com/office/drawing/2014/main" id="{9F75F8DE-F898-572A-CED5-C8F11639B756}"/>
                </a:ext>
              </a:extLst>
            </p:cNvPr>
            <p:cNvSpPr>
              <a:spLocks noChangeAspect="1"/>
            </p:cNvSpPr>
            <p:nvPr/>
          </p:nvSpPr>
          <p:spPr>
            <a:xfrm rot="10800000" flipH="1">
              <a:off x="7116615" y="31453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9" name="Triangle 988">
              <a:extLst>
                <a:ext uri="{FF2B5EF4-FFF2-40B4-BE49-F238E27FC236}">
                  <a16:creationId xmlns:a16="http://schemas.microsoft.com/office/drawing/2014/main" id="{F6975D1F-57A8-19D5-6B09-63DE3C4508C7}"/>
                </a:ext>
              </a:extLst>
            </p:cNvPr>
            <p:cNvSpPr>
              <a:spLocks noChangeAspect="1"/>
            </p:cNvSpPr>
            <p:nvPr/>
          </p:nvSpPr>
          <p:spPr>
            <a:xfrm rot="10800000" flipH="1">
              <a:off x="7202693" y="31453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0" name="Triangle 989">
              <a:extLst>
                <a:ext uri="{FF2B5EF4-FFF2-40B4-BE49-F238E27FC236}">
                  <a16:creationId xmlns:a16="http://schemas.microsoft.com/office/drawing/2014/main" id="{948148BC-D7F2-87D9-962C-82EF63FEFA69}"/>
                </a:ext>
              </a:extLst>
            </p:cNvPr>
            <p:cNvSpPr>
              <a:spLocks noChangeAspect="1"/>
            </p:cNvSpPr>
            <p:nvPr/>
          </p:nvSpPr>
          <p:spPr>
            <a:xfrm rot="10800000" flipH="1">
              <a:off x="7288771" y="31453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1" name="Triangle 990">
              <a:extLst>
                <a:ext uri="{FF2B5EF4-FFF2-40B4-BE49-F238E27FC236}">
                  <a16:creationId xmlns:a16="http://schemas.microsoft.com/office/drawing/2014/main" id="{AC4CACBA-B02A-4BF7-4834-49E482B20D72}"/>
                </a:ext>
              </a:extLst>
            </p:cNvPr>
            <p:cNvSpPr>
              <a:spLocks noChangeAspect="1"/>
            </p:cNvSpPr>
            <p:nvPr/>
          </p:nvSpPr>
          <p:spPr>
            <a:xfrm rot="10800000" flipH="1">
              <a:off x="7374361" y="31453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2" name="Triangle 991">
              <a:extLst>
                <a:ext uri="{FF2B5EF4-FFF2-40B4-BE49-F238E27FC236}">
                  <a16:creationId xmlns:a16="http://schemas.microsoft.com/office/drawing/2014/main" id="{90D0F263-1029-15EA-1EBC-6C9836E0B2E5}"/>
                </a:ext>
              </a:extLst>
            </p:cNvPr>
            <p:cNvSpPr>
              <a:spLocks noChangeAspect="1"/>
            </p:cNvSpPr>
            <p:nvPr/>
          </p:nvSpPr>
          <p:spPr>
            <a:xfrm rot="10800000" flipH="1">
              <a:off x="7460439" y="31770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3" name="Triangle 992">
              <a:extLst>
                <a:ext uri="{FF2B5EF4-FFF2-40B4-BE49-F238E27FC236}">
                  <a16:creationId xmlns:a16="http://schemas.microsoft.com/office/drawing/2014/main" id="{9A1A0DB5-F53E-FBF5-BCC5-31DA497C2206}"/>
                </a:ext>
              </a:extLst>
            </p:cNvPr>
            <p:cNvSpPr>
              <a:spLocks noChangeAspect="1"/>
            </p:cNvSpPr>
            <p:nvPr/>
          </p:nvSpPr>
          <p:spPr>
            <a:xfrm rot="10800000" flipH="1">
              <a:off x="7546517" y="31770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4" name="Triangle 993">
              <a:extLst>
                <a:ext uri="{FF2B5EF4-FFF2-40B4-BE49-F238E27FC236}">
                  <a16:creationId xmlns:a16="http://schemas.microsoft.com/office/drawing/2014/main" id="{07BFB43E-FE0A-C753-E198-7C764500C2DB}"/>
                </a:ext>
              </a:extLst>
            </p:cNvPr>
            <p:cNvSpPr>
              <a:spLocks noChangeAspect="1"/>
            </p:cNvSpPr>
            <p:nvPr/>
          </p:nvSpPr>
          <p:spPr>
            <a:xfrm rot="10800000" flipH="1">
              <a:off x="7632595" y="31771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5" name="Triangle 994">
              <a:extLst>
                <a:ext uri="{FF2B5EF4-FFF2-40B4-BE49-F238E27FC236}">
                  <a16:creationId xmlns:a16="http://schemas.microsoft.com/office/drawing/2014/main" id="{8299A8B4-72D1-B314-D712-911591FE1296}"/>
                </a:ext>
              </a:extLst>
            </p:cNvPr>
            <p:cNvSpPr>
              <a:spLocks noChangeAspect="1"/>
            </p:cNvSpPr>
            <p:nvPr/>
          </p:nvSpPr>
          <p:spPr>
            <a:xfrm rot="10800000" flipH="1">
              <a:off x="7718185" y="31752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6" name="Triangle 995">
              <a:extLst>
                <a:ext uri="{FF2B5EF4-FFF2-40B4-BE49-F238E27FC236}">
                  <a16:creationId xmlns:a16="http://schemas.microsoft.com/office/drawing/2014/main" id="{0313DC77-E449-EBAC-99B8-31ED48C3BF2F}"/>
                </a:ext>
              </a:extLst>
            </p:cNvPr>
            <p:cNvSpPr>
              <a:spLocks noChangeAspect="1"/>
            </p:cNvSpPr>
            <p:nvPr/>
          </p:nvSpPr>
          <p:spPr>
            <a:xfrm rot="10800000" flipH="1">
              <a:off x="7804263" y="31752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7" name="Triangle 996">
              <a:extLst>
                <a:ext uri="{FF2B5EF4-FFF2-40B4-BE49-F238E27FC236}">
                  <a16:creationId xmlns:a16="http://schemas.microsoft.com/office/drawing/2014/main" id="{B0C27890-3B25-DD91-07E5-9B50F77F17BD}"/>
                </a:ext>
              </a:extLst>
            </p:cNvPr>
            <p:cNvSpPr>
              <a:spLocks noChangeAspect="1"/>
            </p:cNvSpPr>
            <p:nvPr/>
          </p:nvSpPr>
          <p:spPr>
            <a:xfrm rot="10800000" flipH="1">
              <a:off x="7890341" y="31752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8" name="Triangle 997">
              <a:extLst>
                <a:ext uri="{FF2B5EF4-FFF2-40B4-BE49-F238E27FC236}">
                  <a16:creationId xmlns:a16="http://schemas.microsoft.com/office/drawing/2014/main" id="{EC7648C7-32E9-76A9-F7D0-F7D11EEC5B98}"/>
                </a:ext>
              </a:extLst>
            </p:cNvPr>
            <p:cNvSpPr>
              <a:spLocks noChangeAspect="1"/>
            </p:cNvSpPr>
            <p:nvPr/>
          </p:nvSpPr>
          <p:spPr>
            <a:xfrm rot="10800000" flipH="1">
              <a:off x="7976419" y="31752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9" name="Triangle 998">
              <a:extLst>
                <a:ext uri="{FF2B5EF4-FFF2-40B4-BE49-F238E27FC236}">
                  <a16:creationId xmlns:a16="http://schemas.microsoft.com/office/drawing/2014/main" id="{8E6B6312-E62C-196B-0F2C-8D7F3393EFA8}"/>
                </a:ext>
              </a:extLst>
            </p:cNvPr>
            <p:cNvSpPr>
              <a:spLocks noChangeAspect="1"/>
            </p:cNvSpPr>
            <p:nvPr/>
          </p:nvSpPr>
          <p:spPr>
            <a:xfrm rot="10800000" flipH="1">
              <a:off x="8064531" y="31671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0" name="Triangle 999">
              <a:extLst>
                <a:ext uri="{FF2B5EF4-FFF2-40B4-BE49-F238E27FC236}">
                  <a16:creationId xmlns:a16="http://schemas.microsoft.com/office/drawing/2014/main" id="{7D2E5903-C558-3D5A-83D7-8FEBAFC4ABE8}"/>
                </a:ext>
              </a:extLst>
            </p:cNvPr>
            <p:cNvSpPr>
              <a:spLocks noChangeAspect="1"/>
            </p:cNvSpPr>
            <p:nvPr/>
          </p:nvSpPr>
          <p:spPr>
            <a:xfrm rot="10800000" flipH="1">
              <a:off x="8150609" y="31671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1" name="Triangle 1000">
              <a:extLst>
                <a:ext uri="{FF2B5EF4-FFF2-40B4-BE49-F238E27FC236}">
                  <a16:creationId xmlns:a16="http://schemas.microsoft.com/office/drawing/2014/main" id="{58478F2A-218D-ECBC-3919-15F67EEBB16D}"/>
                </a:ext>
              </a:extLst>
            </p:cNvPr>
            <p:cNvSpPr>
              <a:spLocks noChangeAspect="1"/>
            </p:cNvSpPr>
            <p:nvPr/>
          </p:nvSpPr>
          <p:spPr>
            <a:xfrm rot="10800000" flipH="1">
              <a:off x="8236687" y="3167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2" name="Triangle 1001">
              <a:extLst>
                <a:ext uri="{FF2B5EF4-FFF2-40B4-BE49-F238E27FC236}">
                  <a16:creationId xmlns:a16="http://schemas.microsoft.com/office/drawing/2014/main" id="{1DC78A9E-4B3F-1924-2659-00BD597B3667}"/>
                </a:ext>
              </a:extLst>
            </p:cNvPr>
            <p:cNvSpPr>
              <a:spLocks noChangeAspect="1"/>
            </p:cNvSpPr>
            <p:nvPr/>
          </p:nvSpPr>
          <p:spPr>
            <a:xfrm rot="10800000" flipH="1">
              <a:off x="8322765" y="3167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3" name="Triangle 1002">
              <a:extLst>
                <a:ext uri="{FF2B5EF4-FFF2-40B4-BE49-F238E27FC236}">
                  <a16:creationId xmlns:a16="http://schemas.microsoft.com/office/drawing/2014/main" id="{76290D84-6858-F2A7-3A06-3DE7BF2B7D7D}"/>
                </a:ext>
              </a:extLst>
            </p:cNvPr>
            <p:cNvSpPr>
              <a:spLocks noChangeAspect="1"/>
            </p:cNvSpPr>
            <p:nvPr/>
          </p:nvSpPr>
          <p:spPr>
            <a:xfrm rot="10800000" flipH="1">
              <a:off x="8411998" y="3174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4" name="Triangle 1003">
              <a:extLst>
                <a:ext uri="{FF2B5EF4-FFF2-40B4-BE49-F238E27FC236}">
                  <a16:creationId xmlns:a16="http://schemas.microsoft.com/office/drawing/2014/main" id="{81CF1975-DCDF-A467-81D3-6BFF4A78890C}"/>
                </a:ext>
              </a:extLst>
            </p:cNvPr>
            <p:cNvSpPr>
              <a:spLocks noChangeAspect="1"/>
            </p:cNvSpPr>
            <p:nvPr/>
          </p:nvSpPr>
          <p:spPr>
            <a:xfrm rot="10800000" flipH="1">
              <a:off x="8498076" y="3174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5" name="Triangle 1004">
              <a:extLst>
                <a:ext uri="{FF2B5EF4-FFF2-40B4-BE49-F238E27FC236}">
                  <a16:creationId xmlns:a16="http://schemas.microsoft.com/office/drawing/2014/main" id="{D017F466-5EB8-2DB1-29FC-F1FEBE38834C}"/>
                </a:ext>
              </a:extLst>
            </p:cNvPr>
            <p:cNvSpPr>
              <a:spLocks noChangeAspect="1"/>
            </p:cNvSpPr>
            <p:nvPr/>
          </p:nvSpPr>
          <p:spPr>
            <a:xfrm rot="10800000" flipH="1">
              <a:off x="8583666" y="31741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6" name="Triangle 1005">
              <a:extLst>
                <a:ext uri="{FF2B5EF4-FFF2-40B4-BE49-F238E27FC236}">
                  <a16:creationId xmlns:a16="http://schemas.microsoft.com/office/drawing/2014/main" id="{95D389BA-7295-A015-B561-98245B52D967}"/>
                </a:ext>
              </a:extLst>
            </p:cNvPr>
            <p:cNvSpPr>
              <a:spLocks noChangeAspect="1"/>
            </p:cNvSpPr>
            <p:nvPr/>
          </p:nvSpPr>
          <p:spPr>
            <a:xfrm rot="10800000" flipH="1">
              <a:off x="8669744" y="31741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7" name="Triangle 1006">
              <a:extLst>
                <a:ext uri="{FF2B5EF4-FFF2-40B4-BE49-F238E27FC236}">
                  <a16:creationId xmlns:a16="http://schemas.microsoft.com/office/drawing/2014/main" id="{E545DEE9-1938-FBD9-6AE4-80283E44AABC}"/>
                </a:ext>
              </a:extLst>
            </p:cNvPr>
            <p:cNvSpPr>
              <a:spLocks noChangeAspect="1"/>
            </p:cNvSpPr>
            <p:nvPr/>
          </p:nvSpPr>
          <p:spPr>
            <a:xfrm rot="10800000" flipH="1">
              <a:off x="8755822" y="3174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8" name="Triangle 1007">
              <a:extLst>
                <a:ext uri="{FF2B5EF4-FFF2-40B4-BE49-F238E27FC236}">
                  <a16:creationId xmlns:a16="http://schemas.microsoft.com/office/drawing/2014/main" id="{B56B5467-E1D2-BD52-B08D-A93BED851030}"/>
                </a:ext>
              </a:extLst>
            </p:cNvPr>
            <p:cNvSpPr>
              <a:spLocks noChangeAspect="1"/>
            </p:cNvSpPr>
            <p:nvPr/>
          </p:nvSpPr>
          <p:spPr>
            <a:xfrm rot="10800000" flipH="1">
              <a:off x="8841900" y="3174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9" name="Triangle 1008">
              <a:extLst>
                <a:ext uri="{FF2B5EF4-FFF2-40B4-BE49-F238E27FC236}">
                  <a16:creationId xmlns:a16="http://schemas.microsoft.com/office/drawing/2014/main" id="{DB7FF743-5EDF-63B9-4C62-C8157FD67346}"/>
                </a:ext>
              </a:extLst>
            </p:cNvPr>
            <p:cNvSpPr>
              <a:spLocks noChangeAspect="1"/>
            </p:cNvSpPr>
            <p:nvPr/>
          </p:nvSpPr>
          <p:spPr>
            <a:xfrm rot="10800000" flipH="1">
              <a:off x="8927490" y="31723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0" name="Triangle 1009">
              <a:extLst>
                <a:ext uri="{FF2B5EF4-FFF2-40B4-BE49-F238E27FC236}">
                  <a16:creationId xmlns:a16="http://schemas.microsoft.com/office/drawing/2014/main" id="{90475F18-96F1-7B0A-4D22-C2EF28B557DC}"/>
                </a:ext>
              </a:extLst>
            </p:cNvPr>
            <p:cNvSpPr>
              <a:spLocks noChangeAspect="1"/>
            </p:cNvSpPr>
            <p:nvPr/>
          </p:nvSpPr>
          <p:spPr>
            <a:xfrm rot="10800000" flipH="1">
              <a:off x="9013568" y="31723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1" name="Triangle 1010">
              <a:extLst>
                <a:ext uri="{FF2B5EF4-FFF2-40B4-BE49-F238E27FC236}">
                  <a16:creationId xmlns:a16="http://schemas.microsoft.com/office/drawing/2014/main" id="{304BB1F0-F6BC-1A32-D18A-52E0E45DC77F}"/>
                </a:ext>
              </a:extLst>
            </p:cNvPr>
            <p:cNvSpPr>
              <a:spLocks noChangeAspect="1"/>
            </p:cNvSpPr>
            <p:nvPr/>
          </p:nvSpPr>
          <p:spPr>
            <a:xfrm rot="10800000" flipH="1">
              <a:off x="9099646" y="31723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2" name="Triangle 1011">
              <a:extLst>
                <a:ext uri="{FF2B5EF4-FFF2-40B4-BE49-F238E27FC236}">
                  <a16:creationId xmlns:a16="http://schemas.microsoft.com/office/drawing/2014/main" id="{CDFF2D93-04C4-E742-39E5-EA7DCA9D397C}"/>
                </a:ext>
              </a:extLst>
            </p:cNvPr>
            <p:cNvSpPr>
              <a:spLocks noChangeAspect="1"/>
            </p:cNvSpPr>
            <p:nvPr/>
          </p:nvSpPr>
          <p:spPr>
            <a:xfrm rot="10800000" flipH="1">
              <a:off x="9185724" y="31723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3" name="Triangle 1012">
              <a:extLst>
                <a:ext uri="{FF2B5EF4-FFF2-40B4-BE49-F238E27FC236}">
                  <a16:creationId xmlns:a16="http://schemas.microsoft.com/office/drawing/2014/main" id="{1C9D3420-0413-EF8F-8E5B-DBC13E9E2D59}"/>
                </a:ext>
              </a:extLst>
            </p:cNvPr>
            <p:cNvSpPr>
              <a:spLocks noChangeAspect="1"/>
            </p:cNvSpPr>
            <p:nvPr/>
          </p:nvSpPr>
          <p:spPr>
            <a:xfrm rot="10800000" flipH="1">
              <a:off x="9273836" y="31641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4" name="Triangle 1013">
              <a:extLst>
                <a:ext uri="{FF2B5EF4-FFF2-40B4-BE49-F238E27FC236}">
                  <a16:creationId xmlns:a16="http://schemas.microsoft.com/office/drawing/2014/main" id="{18920999-4AD5-B077-0CF3-185727917D73}"/>
                </a:ext>
              </a:extLst>
            </p:cNvPr>
            <p:cNvSpPr>
              <a:spLocks noChangeAspect="1"/>
            </p:cNvSpPr>
            <p:nvPr/>
          </p:nvSpPr>
          <p:spPr>
            <a:xfrm rot="10800000" flipH="1">
              <a:off x="9359914" y="31641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5" name="Triangle 1014">
              <a:extLst>
                <a:ext uri="{FF2B5EF4-FFF2-40B4-BE49-F238E27FC236}">
                  <a16:creationId xmlns:a16="http://schemas.microsoft.com/office/drawing/2014/main" id="{CCA8DD55-F044-2A0D-E6FD-A97754CFD6EC}"/>
                </a:ext>
              </a:extLst>
            </p:cNvPr>
            <p:cNvSpPr>
              <a:spLocks noChangeAspect="1"/>
            </p:cNvSpPr>
            <p:nvPr/>
          </p:nvSpPr>
          <p:spPr>
            <a:xfrm rot="10800000" flipH="1">
              <a:off x="9445992" y="31641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6" name="Triangle 1015">
              <a:extLst>
                <a:ext uri="{FF2B5EF4-FFF2-40B4-BE49-F238E27FC236}">
                  <a16:creationId xmlns:a16="http://schemas.microsoft.com/office/drawing/2014/main" id="{BA44471E-5581-C39A-9899-69D508EFC7BF}"/>
                </a:ext>
              </a:extLst>
            </p:cNvPr>
            <p:cNvSpPr>
              <a:spLocks noChangeAspect="1"/>
            </p:cNvSpPr>
            <p:nvPr/>
          </p:nvSpPr>
          <p:spPr>
            <a:xfrm rot="10800000" flipH="1">
              <a:off x="9532070" y="31641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7" name="Triangle 1016">
              <a:extLst>
                <a:ext uri="{FF2B5EF4-FFF2-40B4-BE49-F238E27FC236}">
                  <a16:creationId xmlns:a16="http://schemas.microsoft.com/office/drawing/2014/main" id="{37429C79-EF7C-8EBB-8FA7-0AE23E5808CC}"/>
                </a:ext>
              </a:extLst>
            </p:cNvPr>
            <p:cNvSpPr>
              <a:spLocks noChangeAspect="1"/>
            </p:cNvSpPr>
            <p:nvPr/>
          </p:nvSpPr>
          <p:spPr>
            <a:xfrm rot="10800000" flipH="1">
              <a:off x="9617172" y="31641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8" name="Triangle 1017">
              <a:extLst>
                <a:ext uri="{FF2B5EF4-FFF2-40B4-BE49-F238E27FC236}">
                  <a16:creationId xmlns:a16="http://schemas.microsoft.com/office/drawing/2014/main" id="{F686A51A-8CFE-F2EC-59B7-C3BF4DA0DACE}"/>
                </a:ext>
              </a:extLst>
            </p:cNvPr>
            <p:cNvSpPr>
              <a:spLocks noChangeAspect="1"/>
            </p:cNvSpPr>
            <p:nvPr/>
          </p:nvSpPr>
          <p:spPr>
            <a:xfrm rot="10800000" flipH="1">
              <a:off x="9703250" y="31641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9" name="Triangle 1018">
              <a:extLst>
                <a:ext uri="{FF2B5EF4-FFF2-40B4-BE49-F238E27FC236}">
                  <a16:creationId xmlns:a16="http://schemas.microsoft.com/office/drawing/2014/main" id="{0B3A361A-D7CC-6828-C6AA-98CAA1BCFBC2}"/>
                </a:ext>
              </a:extLst>
            </p:cNvPr>
            <p:cNvSpPr>
              <a:spLocks noChangeAspect="1"/>
            </p:cNvSpPr>
            <p:nvPr/>
          </p:nvSpPr>
          <p:spPr>
            <a:xfrm rot="10800000" flipH="1">
              <a:off x="9791362" y="3156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0" name="Triangle 1019">
              <a:extLst>
                <a:ext uri="{FF2B5EF4-FFF2-40B4-BE49-F238E27FC236}">
                  <a16:creationId xmlns:a16="http://schemas.microsoft.com/office/drawing/2014/main" id="{6E0A55B6-2D9D-CE00-331F-39C3E209A397}"/>
                </a:ext>
              </a:extLst>
            </p:cNvPr>
            <p:cNvSpPr>
              <a:spLocks noChangeAspect="1"/>
            </p:cNvSpPr>
            <p:nvPr/>
          </p:nvSpPr>
          <p:spPr>
            <a:xfrm rot="10800000" flipH="1">
              <a:off x="9877440" y="3156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1" name="Triangle 1020">
              <a:extLst>
                <a:ext uri="{FF2B5EF4-FFF2-40B4-BE49-F238E27FC236}">
                  <a16:creationId xmlns:a16="http://schemas.microsoft.com/office/drawing/2014/main" id="{2C238F0F-08D8-22D0-5667-3934FA186C8A}"/>
                </a:ext>
              </a:extLst>
            </p:cNvPr>
            <p:cNvSpPr>
              <a:spLocks noChangeAspect="1"/>
            </p:cNvSpPr>
            <p:nvPr/>
          </p:nvSpPr>
          <p:spPr>
            <a:xfrm rot="10800000" flipH="1">
              <a:off x="9963518" y="31560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2" name="Triangle 1021">
              <a:extLst>
                <a:ext uri="{FF2B5EF4-FFF2-40B4-BE49-F238E27FC236}">
                  <a16:creationId xmlns:a16="http://schemas.microsoft.com/office/drawing/2014/main" id="{A76ECE02-2324-F783-5099-03E276D05AFE}"/>
                </a:ext>
              </a:extLst>
            </p:cNvPr>
            <p:cNvSpPr>
              <a:spLocks noChangeAspect="1"/>
            </p:cNvSpPr>
            <p:nvPr/>
          </p:nvSpPr>
          <p:spPr>
            <a:xfrm rot="10800000" flipH="1">
              <a:off x="10049596" y="3156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3" name="Triangle 1022">
              <a:extLst>
                <a:ext uri="{FF2B5EF4-FFF2-40B4-BE49-F238E27FC236}">
                  <a16:creationId xmlns:a16="http://schemas.microsoft.com/office/drawing/2014/main" id="{EA18C4A2-94EC-10D9-5C34-32F3A541C9CD}"/>
                </a:ext>
              </a:extLst>
            </p:cNvPr>
            <p:cNvSpPr>
              <a:spLocks noChangeAspect="1"/>
            </p:cNvSpPr>
            <p:nvPr/>
          </p:nvSpPr>
          <p:spPr>
            <a:xfrm rot="10800000" flipH="1">
              <a:off x="10135186" y="3156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4" name="Triangle 1023">
              <a:extLst>
                <a:ext uri="{FF2B5EF4-FFF2-40B4-BE49-F238E27FC236}">
                  <a16:creationId xmlns:a16="http://schemas.microsoft.com/office/drawing/2014/main" id="{8EAE943E-0814-7C7B-0255-A905518416B5}"/>
                </a:ext>
              </a:extLst>
            </p:cNvPr>
            <p:cNvSpPr>
              <a:spLocks noChangeAspect="1"/>
            </p:cNvSpPr>
            <p:nvPr/>
          </p:nvSpPr>
          <p:spPr>
            <a:xfrm rot="10800000" flipH="1">
              <a:off x="10221264" y="3156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5" name="Triangle 1024">
              <a:extLst>
                <a:ext uri="{FF2B5EF4-FFF2-40B4-BE49-F238E27FC236}">
                  <a16:creationId xmlns:a16="http://schemas.microsoft.com/office/drawing/2014/main" id="{FF7B14B0-44A5-51A5-CC3F-D7A368F580F7}"/>
                </a:ext>
              </a:extLst>
            </p:cNvPr>
            <p:cNvSpPr>
              <a:spLocks noChangeAspect="1"/>
            </p:cNvSpPr>
            <p:nvPr/>
          </p:nvSpPr>
          <p:spPr>
            <a:xfrm rot="10800000" flipH="1">
              <a:off x="10307342" y="31560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6" name="Triangle 1025">
              <a:extLst>
                <a:ext uri="{FF2B5EF4-FFF2-40B4-BE49-F238E27FC236}">
                  <a16:creationId xmlns:a16="http://schemas.microsoft.com/office/drawing/2014/main" id="{22F568DA-6A98-D004-A120-7C9F3BB5BC14}"/>
                </a:ext>
              </a:extLst>
            </p:cNvPr>
            <p:cNvSpPr>
              <a:spLocks noChangeAspect="1"/>
            </p:cNvSpPr>
            <p:nvPr/>
          </p:nvSpPr>
          <p:spPr>
            <a:xfrm rot="10800000" flipH="1">
              <a:off x="10393420" y="3156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7" name="Triangle 1026">
              <a:extLst>
                <a:ext uri="{FF2B5EF4-FFF2-40B4-BE49-F238E27FC236}">
                  <a16:creationId xmlns:a16="http://schemas.microsoft.com/office/drawing/2014/main" id="{C1A6FB18-151F-0557-690C-1E273D6C22E8}"/>
                </a:ext>
              </a:extLst>
            </p:cNvPr>
            <p:cNvSpPr>
              <a:spLocks noChangeAspect="1"/>
            </p:cNvSpPr>
            <p:nvPr/>
          </p:nvSpPr>
          <p:spPr>
            <a:xfrm rot="10800000" flipH="1">
              <a:off x="10479010" y="31541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8" name="Triangle 1027">
              <a:extLst>
                <a:ext uri="{FF2B5EF4-FFF2-40B4-BE49-F238E27FC236}">
                  <a16:creationId xmlns:a16="http://schemas.microsoft.com/office/drawing/2014/main" id="{AFF068FB-CAF6-EA03-81FE-CFCB93E1D098}"/>
                </a:ext>
              </a:extLst>
            </p:cNvPr>
            <p:cNvSpPr>
              <a:spLocks noChangeAspect="1"/>
            </p:cNvSpPr>
            <p:nvPr/>
          </p:nvSpPr>
          <p:spPr>
            <a:xfrm rot="10800000" flipH="1">
              <a:off x="10565088" y="31542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9" name="Triangle 1028">
              <a:extLst>
                <a:ext uri="{FF2B5EF4-FFF2-40B4-BE49-F238E27FC236}">
                  <a16:creationId xmlns:a16="http://schemas.microsoft.com/office/drawing/2014/main" id="{D0382C62-913C-C45B-5608-B2361F793FC2}"/>
                </a:ext>
              </a:extLst>
            </p:cNvPr>
            <p:cNvSpPr>
              <a:spLocks noChangeAspect="1"/>
            </p:cNvSpPr>
            <p:nvPr/>
          </p:nvSpPr>
          <p:spPr>
            <a:xfrm rot="10800000" flipH="1">
              <a:off x="10651166" y="31542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0" name="Triangle 1029">
              <a:extLst>
                <a:ext uri="{FF2B5EF4-FFF2-40B4-BE49-F238E27FC236}">
                  <a16:creationId xmlns:a16="http://schemas.microsoft.com/office/drawing/2014/main" id="{16A046BB-9E34-896B-67FC-A3E10EF78FC2}"/>
                </a:ext>
              </a:extLst>
            </p:cNvPr>
            <p:cNvSpPr>
              <a:spLocks noChangeAspect="1"/>
            </p:cNvSpPr>
            <p:nvPr/>
          </p:nvSpPr>
          <p:spPr>
            <a:xfrm rot="10800000" flipH="1">
              <a:off x="10737244" y="3154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1" name="Triangle 1030">
              <a:extLst>
                <a:ext uri="{FF2B5EF4-FFF2-40B4-BE49-F238E27FC236}">
                  <a16:creationId xmlns:a16="http://schemas.microsoft.com/office/drawing/2014/main" id="{65139F1A-B6E0-F607-45CA-D3F118894265}"/>
                </a:ext>
              </a:extLst>
            </p:cNvPr>
            <p:cNvSpPr>
              <a:spLocks noChangeAspect="1"/>
            </p:cNvSpPr>
            <p:nvPr/>
          </p:nvSpPr>
          <p:spPr>
            <a:xfrm rot="10800000" flipH="1">
              <a:off x="10825356" y="3146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2" name="Triangle 1031">
              <a:extLst>
                <a:ext uri="{FF2B5EF4-FFF2-40B4-BE49-F238E27FC236}">
                  <a16:creationId xmlns:a16="http://schemas.microsoft.com/office/drawing/2014/main" id="{88B0A98F-F049-0EAE-E2E4-8BB9D727BBB8}"/>
                </a:ext>
              </a:extLst>
            </p:cNvPr>
            <p:cNvSpPr>
              <a:spLocks noChangeAspect="1"/>
            </p:cNvSpPr>
            <p:nvPr/>
          </p:nvSpPr>
          <p:spPr>
            <a:xfrm rot="10800000" flipH="1">
              <a:off x="10911434" y="31460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3" name="Triangle 1032">
              <a:extLst>
                <a:ext uri="{FF2B5EF4-FFF2-40B4-BE49-F238E27FC236}">
                  <a16:creationId xmlns:a16="http://schemas.microsoft.com/office/drawing/2014/main" id="{6048C91A-2B8E-5B9E-C006-2A230FBAED86}"/>
                </a:ext>
              </a:extLst>
            </p:cNvPr>
            <p:cNvSpPr>
              <a:spLocks noChangeAspect="1"/>
            </p:cNvSpPr>
            <p:nvPr/>
          </p:nvSpPr>
          <p:spPr>
            <a:xfrm rot="10800000" flipH="1">
              <a:off x="10997512" y="31460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4" name="Triangle 1033">
              <a:extLst>
                <a:ext uri="{FF2B5EF4-FFF2-40B4-BE49-F238E27FC236}">
                  <a16:creationId xmlns:a16="http://schemas.microsoft.com/office/drawing/2014/main" id="{4133BB40-A27B-BD45-EEBB-972379983370}"/>
                </a:ext>
              </a:extLst>
            </p:cNvPr>
            <p:cNvSpPr>
              <a:spLocks noChangeAspect="1"/>
            </p:cNvSpPr>
            <p:nvPr/>
          </p:nvSpPr>
          <p:spPr>
            <a:xfrm rot="10800000" flipH="1">
              <a:off x="11083590" y="31460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5" name="Triangle 1034">
              <a:extLst>
                <a:ext uri="{FF2B5EF4-FFF2-40B4-BE49-F238E27FC236}">
                  <a16:creationId xmlns:a16="http://schemas.microsoft.com/office/drawing/2014/main" id="{12365181-A6E3-B321-51FE-289274D4E9B2}"/>
                </a:ext>
              </a:extLst>
            </p:cNvPr>
            <p:cNvSpPr>
              <a:spLocks noChangeAspect="1"/>
            </p:cNvSpPr>
            <p:nvPr/>
          </p:nvSpPr>
          <p:spPr>
            <a:xfrm rot="10800000" flipH="1">
              <a:off x="11171597" y="3137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6" name="Triangle 1035">
              <a:extLst>
                <a:ext uri="{FF2B5EF4-FFF2-40B4-BE49-F238E27FC236}">
                  <a16:creationId xmlns:a16="http://schemas.microsoft.com/office/drawing/2014/main" id="{DE061B5F-13AF-35EC-FB45-52207E39FEC9}"/>
                </a:ext>
              </a:extLst>
            </p:cNvPr>
            <p:cNvSpPr>
              <a:spLocks noChangeAspect="1"/>
            </p:cNvSpPr>
            <p:nvPr/>
          </p:nvSpPr>
          <p:spPr>
            <a:xfrm rot="10800000" flipH="1">
              <a:off x="11257675" y="3137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7" name="Triangle 1036">
              <a:extLst>
                <a:ext uri="{FF2B5EF4-FFF2-40B4-BE49-F238E27FC236}">
                  <a16:creationId xmlns:a16="http://schemas.microsoft.com/office/drawing/2014/main" id="{C1EB7A70-0F74-ED4A-9FAC-CEF07621E365}"/>
                </a:ext>
              </a:extLst>
            </p:cNvPr>
            <p:cNvSpPr>
              <a:spLocks noChangeAspect="1"/>
            </p:cNvSpPr>
            <p:nvPr/>
          </p:nvSpPr>
          <p:spPr>
            <a:xfrm rot="10800000" flipH="1">
              <a:off x="11342777" y="3136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8" name="Triangle 1037">
              <a:extLst>
                <a:ext uri="{FF2B5EF4-FFF2-40B4-BE49-F238E27FC236}">
                  <a16:creationId xmlns:a16="http://schemas.microsoft.com/office/drawing/2014/main" id="{6DF3C752-08F3-8F61-5040-073BB078E3AA}"/>
                </a:ext>
              </a:extLst>
            </p:cNvPr>
            <p:cNvSpPr>
              <a:spLocks noChangeAspect="1"/>
            </p:cNvSpPr>
            <p:nvPr/>
          </p:nvSpPr>
          <p:spPr>
            <a:xfrm rot="10800000" flipH="1">
              <a:off x="11428855" y="3137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9" name="Triangle 1038">
              <a:extLst>
                <a:ext uri="{FF2B5EF4-FFF2-40B4-BE49-F238E27FC236}">
                  <a16:creationId xmlns:a16="http://schemas.microsoft.com/office/drawing/2014/main" id="{46695A8E-92A1-D7F7-9ADF-276C7A5FCB45}"/>
                </a:ext>
              </a:extLst>
            </p:cNvPr>
            <p:cNvSpPr>
              <a:spLocks noChangeAspect="1"/>
            </p:cNvSpPr>
            <p:nvPr/>
          </p:nvSpPr>
          <p:spPr>
            <a:xfrm rot="10800000" flipH="1">
              <a:off x="11516967" y="3128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0" name="Triangle 1039">
              <a:extLst>
                <a:ext uri="{FF2B5EF4-FFF2-40B4-BE49-F238E27FC236}">
                  <a16:creationId xmlns:a16="http://schemas.microsoft.com/office/drawing/2014/main" id="{BF02E08E-2CE3-0440-FE95-3EFE6D738742}"/>
                </a:ext>
              </a:extLst>
            </p:cNvPr>
            <p:cNvSpPr>
              <a:spLocks noChangeAspect="1"/>
            </p:cNvSpPr>
            <p:nvPr/>
          </p:nvSpPr>
          <p:spPr>
            <a:xfrm rot="10800000" flipH="1">
              <a:off x="11603045" y="3128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1" name="Triangle 1040">
              <a:extLst>
                <a:ext uri="{FF2B5EF4-FFF2-40B4-BE49-F238E27FC236}">
                  <a16:creationId xmlns:a16="http://schemas.microsoft.com/office/drawing/2014/main" id="{44687B93-1519-D26D-5C23-1D989557B98B}"/>
                </a:ext>
              </a:extLst>
            </p:cNvPr>
            <p:cNvSpPr>
              <a:spLocks noChangeAspect="1"/>
            </p:cNvSpPr>
            <p:nvPr/>
          </p:nvSpPr>
          <p:spPr>
            <a:xfrm rot="10800000" flipH="1">
              <a:off x="11689123" y="3128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2" name="Triangle 1041">
              <a:extLst>
                <a:ext uri="{FF2B5EF4-FFF2-40B4-BE49-F238E27FC236}">
                  <a16:creationId xmlns:a16="http://schemas.microsoft.com/office/drawing/2014/main" id="{44B1E8B6-DDD4-2F16-019B-0E8B7DFB78A9}"/>
                </a:ext>
              </a:extLst>
            </p:cNvPr>
            <p:cNvSpPr>
              <a:spLocks noChangeAspect="1"/>
            </p:cNvSpPr>
            <p:nvPr/>
          </p:nvSpPr>
          <p:spPr>
            <a:xfrm rot="10800000" flipH="1">
              <a:off x="11775201" y="3128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3" name="Triangle 1042">
              <a:extLst>
                <a:ext uri="{FF2B5EF4-FFF2-40B4-BE49-F238E27FC236}">
                  <a16:creationId xmlns:a16="http://schemas.microsoft.com/office/drawing/2014/main" id="{198881B5-99B2-D921-0FF7-179A3C5D770E}"/>
                </a:ext>
              </a:extLst>
            </p:cNvPr>
            <p:cNvSpPr>
              <a:spLocks noChangeAspect="1"/>
            </p:cNvSpPr>
            <p:nvPr/>
          </p:nvSpPr>
          <p:spPr>
            <a:xfrm rot="10800000" flipH="1">
              <a:off x="11860791" y="3128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4" name="Triangle 1043">
              <a:extLst>
                <a:ext uri="{FF2B5EF4-FFF2-40B4-BE49-F238E27FC236}">
                  <a16:creationId xmlns:a16="http://schemas.microsoft.com/office/drawing/2014/main" id="{FBA5D921-0825-9C94-0B9D-C18BE99B1964}"/>
                </a:ext>
              </a:extLst>
            </p:cNvPr>
            <p:cNvSpPr>
              <a:spLocks noChangeAspect="1"/>
            </p:cNvSpPr>
            <p:nvPr/>
          </p:nvSpPr>
          <p:spPr>
            <a:xfrm rot="10800000" flipH="1">
              <a:off x="11946869" y="3128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5" name="Triangle 1044">
              <a:extLst>
                <a:ext uri="{FF2B5EF4-FFF2-40B4-BE49-F238E27FC236}">
                  <a16:creationId xmlns:a16="http://schemas.microsoft.com/office/drawing/2014/main" id="{40F05873-BC73-4040-5136-5F7615CF8EFE}"/>
                </a:ext>
              </a:extLst>
            </p:cNvPr>
            <p:cNvSpPr>
              <a:spLocks noChangeAspect="1"/>
            </p:cNvSpPr>
            <p:nvPr/>
          </p:nvSpPr>
          <p:spPr>
            <a:xfrm rot="10800000" flipH="1">
              <a:off x="12032947" y="3128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6" name="Triangle 1045">
              <a:extLst>
                <a:ext uri="{FF2B5EF4-FFF2-40B4-BE49-F238E27FC236}">
                  <a16:creationId xmlns:a16="http://schemas.microsoft.com/office/drawing/2014/main" id="{17F83A22-0383-C4F6-6FA0-F10E3983785A}"/>
                </a:ext>
              </a:extLst>
            </p:cNvPr>
            <p:cNvSpPr>
              <a:spLocks noChangeAspect="1"/>
            </p:cNvSpPr>
            <p:nvPr/>
          </p:nvSpPr>
          <p:spPr>
            <a:xfrm rot="10800000" flipH="1">
              <a:off x="12119025" y="3128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7" name="Rectangle 1046">
              <a:extLst>
                <a:ext uri="{FF2B5EF4-FFF2-40B4-BE49-F238E27FC236}">
                  <a16:creationId xmlns:a16="http://schemas.microsoft.com/office/drawing/2014/main" id="{64A5BCFF-FBED-7BAC-DA51-C2EAE9BEE702}"/>
                </a:ext>
              </a:extLst>
            </p:cNvPr>
            <p:cNvSpPr/>
            <p:nvPr/>
          </p:nvSpPr>
          <p:spPr>
            <a:xfrm rot="10800000">
              <a:off x="-1" y="151914"/>
              <a:ext cx="10095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088" name="Straight Connector 1087">
              <a:extLst>
                <a:ext uri="{FF2B5EF4-FFF2-40B4-BE49-F238E27FC236}">
                  <a16:creationId xmlns:a16="http://schemas.microsoft.com/office/drawing/2014/main" id="{9772E828-D220-F258-962D-6F1F68696715}"/>
                </a:ext>
              </a:extLst>
            </p:cNvPr>
            <p:cNvCxnSpPr>
              <a:cxnSpLocks/>
            </p:cNvCxnSpPr>
            <p:nvPr/>
          </p:nvCxnSpPr>
          <p:spPr>
            <a:xfrm>
              <a:off x="464245" y="23359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0" name="Straight Connector 1089">
              <a:extLst>
                <a:ext uri="{FF2B5EF4-FFF2-40B4-BE49-F238E27FC236}">
                  <a16:creationId xmlns:a16="http://schemas.microsoft.com/office/drawing/2014/main" id="{1FAE932A-48DD-8BEE-C861-E1F67E270CBA}"/>
                </a:ext>
              </a:extLst>
            </p:cNvPr>
            <p:cNvCxnSpPr>
              <a:cxnSpLocks/>
            </p:cNvCxnSpPr>
            <p:nvPr/>
          </p:nvCxnSpPr>
          <p:spPr>
            <a:xfrm>
              <a:off x="853476" y="99981"/>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091" name="Rectangle 1090">
              <a:extLst>
                <a:ext uri="{FF2B5EF4-FFF2-40B4-BE49-F238E27FC236}">
                  <a16:creationId xmlns:a16="http://schemas.microsoft.com/office/drawing/2014/main" id="{A5BAF175-169F-9628-6415-33F5AA3A1DCF}"/>
                </a:ext>
              </a:extLst>
            </p:cNvPr>
            <p:cNvSpPr/>
            <p:nvPr/>
          </p:nvSpPr>
          <p:spPr>
            <a:xfrm rot="10800000">
              <a:off x="629801" y="259401"/>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92" name="Rectangle 1091">
              <a:extLst>
                <a:ext uri="{FF2B5EF4-FFF2-40B4-BE49-F238E27FC236}">
                  <a16:creationId xmlns:a16="http://schemas.microsoft.com/office/drawing/2014/main" id="{F96976F0-8B9E-D8E6-4349-AB6847DCE277}"/>
                </a:ext>
              </a:extLst>
            </p:cNvPr>
            <p:cNvSpPr/>
            <p:nvPr/>
          </p:nvSpPr>
          <p:spPr>
            <a:xfrm rot="10800000">
              <a:off x="701554" y="212487"/>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93" name="Rectangle 1092">
              <a:extLst>
                <a:ext uri="{FF2B5EF4-FFF2-40B4-BE49-F238E27FC236}">
                  <a16:creationId xmlns:a16="http://schemas.microsoft.com/office/drawing/2014/main" id="{3723BB30-DD84-31B8-17E4-3060555C2802}"/>
                </a:ext>
              </a:extLst>
            </p:cNvPr>
            <p:cNvSpPr/>
            <p:nvPr/>
          </p:nvSpPr>
          <p:spPr>
            <a:xfrm rot="10800000" flipV="1">
              <a:off x="761740" y="167354"/>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94" name="Oval 1093">
              <a:extLst>
                <a:ext uri="{FF2B5EF4-FFF2-40B4-BE49-F238E27FC236}">
                  <a16:creationId xmlns:a16="http://schemas.microsoft.com/office/drawing/2014/main" id="{DE492F19-B66B-827A-0562-BA36DE447E0E}"/>
                </a:ext>
              </a:extLst>
            </p:cNvPr>
            <p:cNvSpPr/>
            <p:nvPr/>
          </p:nvSpPr>
          <p:spPr>
            <a:xfrm>
              <a:off x="774439" y="113088"/>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095" name="Straight Connector 1094">
              <a:extLst>
                <a:ext uri="{FF2B5EF4-FFF2-40B4-BE49-F238E27FC236}">
                  <a16:creationId xmlns:a16="http://schemas.microsoft.com/office/drawing/2014/main" id="{58733E70-16E0-1131-E803-DCAEEC0EF1EA}"/>
                </a:ext>
              </a:extLst>
            </p:cNvPr>
            <p:cNvCxnSpPr>
              <a:cxnSpLocks/>
            </p:cNvCxnSpPr>
            <p:nvPr/>
          </p:nvCxnSpPr>
          <p:spPr>
            <a:xfrm>
              <a:off x="854509" y="17196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6" name="Straight Connector 1095">
              <a:extLst>
                <a:ext uri="{FF2B5EF4-FFF2-40B4-BE49-F238E27FC236}">
                  <a16:creationId xmlns:a16="http://schemas.microsoft.com/office/drawing/2014/main" id="{AE62E88B-2A04-E420-972B-51E225B91F43}"/>
                </a:ext>
              </a:extLst>
            </p:cNvPr>
            <p:cNvCxnSpPr>
              <a:cxnSpLocks/>
            </p:cNvCxnSpPr>
            <p:nvPr/>
          </p:nvCxnSpPr>
          <p:spPr>
            <a:xfrm>
              <a:off x="936352" y="17046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7" name="Straight Connector 1096">
              <a:extLst>
                <a:ext uri="{FF2B5EF4-FFF2-40B4-BE49-F238E27FC236}">
                  <a16:creationId xmlns:a16="http://schemas.microsoft.com/office/drawing/2014/main" id="{3ACFA2F5-9F73-4BCD-EBF1-A8AFF6167EFC}"/>
                </a:ext>
              </a:extLst>
            </p:cNvPr>
            <p:cNvCxnSpPr>
              <a:cxnSpLocks/>
            </p:cNvCxnSpPr>
            <p:nvPr/>
          </p:nvCxnSpPr>
          <p:spPr>
            <a:xfrm>
              <a:off x="935478" y="233511"/>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8" name="Straight Connector 1097">
              <a:extLst>
                <a:ext uri="{FF2B5EF4-FFF2-40B4-BE49-F238E27FC236}">
                  <a16:creationId xmlns:a16="http://schemas.microsoft.com/office/drawing/2014/main" id="{FDEA6D97-639C-1696-0981-2F5B66574A7C}"/>
                </a:ext>
              </a:extLst>
            </p:cNvPr>
            <p:cNvCxnSpPr>
              <a:cxnSpLocks/>
            </p:cNvCxnSpPr>
            <p:nvPr/>
          </p:nvCxnSpPr>
          <p:spPr>
            <a:xfrm>
              <a:off x="1000037" y="230310"/>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9" name="Straight Connector 1098">
              <a:extLst>
                <a:ext uri="{FF2B5EF4-FFF2-40B4-BE49-F238E27FC236}">
                  <a16:creationId xmlns:a16="http://schemas.microsoft.com/office/drawing/2014/main" id="{64205151-8BC4-6A99-408A-8D990FC4A255}"/>
                </a:ext>
              </a:extLst>
            </p:cNvPr>
            <p:cNvCxnSpPr>
              <a:cxnSpLocks/>
            </p:cNvCxnSpPr>
            <p:nvPr/>
          </p:nvCxnSpPr>
          <p:spPr>
            <a:xfrm>
              <a:off x="997566" y="305945"/>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00" name="Rectangle 1099">
              <a:extLst>
                <a:ext uri="{FF2B5EF4-FFF2-40B4-BE49-F238E27FC236}">
                  <a16:creationId xmlns:a16="http://schemas.microsoft.com/office/drawing/2014/main" id="{70EFF21D-1B96-5AFA-CC1C-A245470BFEEB}"/>
                </a:ext>
              </a:extLst>
            </p:cNvPr>
            <p:cNvSpPr/>
            <p:nvPr/>
          </p:nvSpPr>
          <p:spPr>
            <a:xfrm>
              <a:off x="899650" y="113332"/>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01" name="Rectangle 1100">
              <a:extLst>
                <a:ext uri="{FF2B5EF4-FFF2-40B4-BE49-F238E27FC236}">
                  <a16:creationId xmlns:a16="http://schemas.microsoft.com/office/drawing/2014/main" id="{09EED269-2776-E38E-A8BC-993C5833BC7B}"/>
                </a:ext>
              </a:extLst>
            </p:cNvPr>
            <p:cNvSpPr/>
            <p:nvPr/>
          </p:nvSpPr>
          <p:spPr>
            <a:xfrm rot="10800000">
              <a:off x="978859" y="158556"/>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02" name="Rectangle 1101">
              <a:extLst>
                <a:ext uri="{FF2B5EF4-FFF2-40B4-BE49-F238E27FC236}">
                  <a16:creationId xmlns:a16="http://schemas.microsoft.com/office/drawing/2014/main" id="{37F4AFCB-EAFD-FDED-6D94-FE6241407158}"/>
                </a:ext>
              </a:extLst>
            </p:cNvPr>
            <p:cNvSpPr/>
            <p:nvPr/>
          </p:nvSpPr>
          <p:spPr>
            <a:xfrm rot="10800000" flipV="1">
              <a:off x="1033470" y="203894"/>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03" name="Oval 1102">
              <a:extLst>
                <a:ext uri="{FF2B5EF4-FFF2-40B4-BE49-F238E27FC236}">
                  <a16:creationId xmlns:a16="http://schemas.microsoft.com/office/drawing/2014/main" id="{97899E00-7214-FBD3-AB8A-13BE384980AB}"/>
                </a:ext>
              </a:extLst>
            </p:cNvPr>
            <p:cNvSpPr/>
            <p:nvPr/>
          </p:nvSpPr>
          <p:spPr>
            <a:xfrm>
              <a:off x="1047212" y="25314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04" name="Straight Connector 1103">
              <a:extLst>
                <a:ext uri="{FF2B5EF4-FFF2-40B4-BE49-F238E27FC236}">
                  <a16:creationId xmlns:a16="http://schemas.microsoft.com/office/drawing/2014/main" id="{86E7AD29-B9A8-ACCA-B8B0-5A99711EA5EA}"/>
                </a:ext>
              </a:extLst>
            </p:cNvPr>
            <p:cNvCxnSpPr>
              <a:cxnSpLocks/>
            </p:cNvCxnSpPr>
            <p:nvPr/>
          </p:nvCxnSpPr>
          <p:spPr>
            <a:xfrm>
              <a:off x="1132037" y="24135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5" name="Straight Connector 1104">
              <a:extLst>
                <a:ext uri="{FF2B5EF4-FFF2-40B4-BE49-F238E27FC236}">
                  <a16:creationId xmlns:a16="http://schemas.microsoft.com/office/drawing/2014/main" id="{5DB8AD96-8C1F-9781-1FBE-CAFC811D8845}"/>
                </a:ext>
              </a:extLst>
            </p:cNvPr>
            <p:cNvCxnSpPr>
              <a:cxnSpLocks/>
            </p:cNvCxnSpPr>
            <p:nvPr/>
          </p:nvCxnSpPr>
          <p:spPr>
            <a:xfrm>
              <a:off x="1193598" y="179128"/>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6" name="Straight Connector 1105">
              <a:extLst>
                <a:ext uri="{FF2B5EF4-FFF2-40B4-BE49-F238E27FC236}">
                  <a16:creationId xmlns:a16="http://schemas.microsoft.com/office/drawing/2014/main" id="{E11485AA-B5DB-A3FE-2158-5B00FD5D8DAF}"/>
                </a:ext>
              </a:extLst>
            </p:cNvPr>
            <p:cNvCxnSpPr>
              <a:cxnSpLocks/>
            </p:cNvCxnSpPr>
            <p:nvPr/>
          </p:nvCxnSpPr>
          <p:spPr>
            <a:xfrm>
              <a:off x="1269091" y="1097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7" name="Straight Connector 1106">
              <a:extLst>
                <a:ext uri="{FF2B5EF4-FFF2-40B4-BE49-F238E27FC236}">
                  <a16:creationId xmlns:a16="http://schemas.microsoft.com/office/drawing/2014/main" id="{51B2EC1A-13F8-7212-847C-815B64E4F239}"/>
                </a:ext>
              </a:extLst>
            </p:cNvPr>
            <p:cNvCxnSpPr>
              <a:cxnSpLocks/>
            </p:cNvCxnSpPr>
            <p:nvPr/>
          </p:nvCxnSpPr>
          <p:spPr>
            <a:xfrm>
              <a:off x="1197301" y="17912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8" name="Straight Connector 1107">
              <a:extLst>
                <a:ext uri="{FF2B5EF4-FFF2-40B4-BE49-F238E27FC236}">
                  <a16:creationId xmlns:a16="http://schemas.microsoft.com/office/drawing/2014/main" id="{5C888A21-0687-E11C-17D7-FA3C27B01E73}"/>
                </a:ext>
              </a:extLst>
            </p:cNvPr>
            <p:cNvCxnSpPr>
              <a:cxnSpLocks/>
            </p:cNvCxnSpPr>
            <p:nvPr/>
          </p:nvCxnSpPr>
          <p:spPr>
            <a:xfrm>
              <a:off x="1134154" y="24094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9" name="Straight Connector 1108">
              <a:extLst>
                <a:ext uri="{FF2B5EF4-FFF2-40B4-BE49-F238E27FC236}">
                  <a16:creationId xmlns:a16="http://schemas.microsoft.com/office/drawing/2014/main" id="{8AFA1BB8-3410-F51A-8E93-4FFB227E29D9}"/>
                </a:ext>
              </a:extLst>
            </p:cNvPr>
            <p:cNvCxnSpPr>
              <a:cxnSpLocks/>
            </p:cNvCxnSpPr>
            <p:nvPr/>
          </p:nvCxnSpPr>
          <p:spPr>
            <a:xfrm rot="-180000">
              <a:off x="728489" y="97592"/>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0" name="Straight Connector 1109">
              <a:extLst>
                <a:ext uri="{FF2B5EF4-FFF2-40B4-BE49-F238E27FC236}">
                  <a16:creationId xmlns:a16="http://schemas.microsoft.com/office/drawing/2014/main" id="{6D797F2A-B881-0946-03E0-6A057FA8E086}"/>
                </a:ext>
              </a:extLst>
            </p:cNvPr>
            <p:cNvCxnSpPr>
              <a:cxnSpLocks/>
            </p:cNvCxnSpPr>
            <p:nvPr/>
          </p:nvCxnSpPr>
          <p:spPr>
            <a:xfrm>
              <a:off x="1391572" y="10166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11" name="Rectangle 1110">
              <a:extLst>
                <a:ext uri="{FF2B5EF4-FFF2-40B4-BE49-F238E27FC236}">
                  <a16:creationId xmlns:a16="http://schemas.microsoft.com/office/drawing/2014/main" id="{D0BE7672-C4E0-7723-8D41-9669158CC4F7}"/>
                </a:ext>
              </a:extLst>
            </p:cNvPr>
            <p:cNvSpPr/>
            <p:nvPr/>
          </p:nvSpPr>
          <p:spPr>
            <a:xfrm rot="10800000">
              <a:off x="1167897" y="26108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12" name="Rectangle 1111">
              <a:extLst>
                <a:ext uri="{FF2B5EF4-FFF2-40B4-BE49-F238E27FC236}">
                  <a16:creationId xmlns:a16="http://schemas.microsoft.com/office/drawing/2014/main" id="{F03D165B-5976-50A2-5C38-EF9F561B4A42}"/>
                </a:ext>
              </a:extLst>
            </p:cNvPr>
            <p:cNvSpPr/>
            <p:nvPr/>
          </p:nvSpPr>
          <p:spPr>
            <a:xfrm rot="10800000">
              <a:off x="1239650" y="21416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13" name="Rectangle 1112">
              <a:extLst>
                <a:ext uri="{FF2B5EF4-FFF2-40B4-BE49-F238E27FC236}">
                  <a16:creationId xmlns:a16="http://schemas.microsoft.com/office/drawing/2014/main" id="{A86C8098-9458-AB0C-CECD-8825FC97B006}"/>
                </a:ext>
              </a:extLst>
            </p:cNvPr>
            <p:cNvSpPr/>
            <p:nvPr/>
          </p:nvSpPr>
          <p:spPr>
            <a:xfrm rot="10800000" flipV="1">
              <a:off x="1299836" y="16903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14" name="Oval 1113">
              <a:extLst>
                <a:ext uri="{FF2B5EF4-FFF2-40B4-BE49-F238E27FC236}">
                  <a16:creationId xmlns:a16="http://schemas.microsoft.com/office/drawing/2014/main" id="{2F3051F4-4F64-B8FB-B2D3-F43A20508758}"/>
                </a:ext>
              </a:extLst>
            </p:cNvPr>
            <p:cNvSpPr/>
            <p:nvPr/>
          </p:nvSpPr>
          <p:spPr>
            <a:xfrm>
              <a:off x="1312535" y="11477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15" name="Straight Connector 1114">
              <a:extLst>
                <a:ext uri="{FF2B5EF4-FFF2-40B4-BE49-F238E27FC236}">
                  <a16:creationId xmlns:a16="http://schemas.microsoft.com/office/drawing/2014/main" id="{89BCCAE8-2839-5112-02BA-C2FF255EA645}"/>
                </a:ext>
              </a:extLst>
            </p:cNvPr>
            <p:cNvCxnSpPr>
              <a:cxnSpLocks/>
            </p:cNvCxnSpPr>
            <p:nvPr/>
          </p:nvCxnSpPr>
          <p:spPr>
            <a:xfrm>
              <a:off x="1392605" y="17364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6" name="Straight Connector 1115">
              <a:extLst>
                <a:ext uri="{FF2B5EF4-FFF2-40B4-BE49-F238E27FC236}">
                  <a16:creationId xmlns:a16="http://schemas.microsoft.com/office/drawing/2014/main" id="{BD684F3A-E588-278E-716F-906E2E825417}"/>
                </a:ext>
              </a:extLst>
            </p:cNvPr>
            <p:cNvCxnSpPr>
              <a:cxnSpLocks/>
            </p:cNvCxnSpPr>
            <p:nvPr/>
          </p:nvCxnSpPr>
          <p:spPr>
            <a:xfrm>
              <a:off x="1474448" y="17214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7" name="Straight Connector 1116">
              <a:extLst>
                <a:ext uri="{FF2B5EF4-FFF2-40B4-BE49-F238E27FC236}">
                  <a16:creationId xmlns:a16="http://schemas.microsoft.com/office/drawing/2014/main" id="{7AA2FD31-C40A-521B-B468-6CB09F7CEE50}"/>
                </a:ext>
              </a:extLst>
            </p:cNvPr>
            <p:cNvCxnSpPr>
              <a:cxnSpLocks/>
            </p:cNvCxnSpPr>
            <p:nvPr/>
          </p:nvCxnSpPr>
          <p:spPr>
            <a:xfrm>
              <a:off x="1473574" y="23519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8" name="Straight Connector 1117">
              <a:extLst>
                <a:ext uri="{FF2B5EF4-FFF2-40B4-BE49-F238E27FC236}">
                  <a16:creationId xmlns:a16="http://schemas.microsoft.com/office/drawing/2014/main" id="{F5AEAD2A-D028-A859-B2BA-1522B66542F9}"/>
                </a:ext>
              </a:extLst>
            </p:cNvPr>
            <p:cNvCxnSpPr>
              <a:cxnSpLocks/>
            </p:cNvCxnSpPr>
            <p:nvPr/>
          </p:nvCxnSpPr>
          <p:spPr>
            <a:xfrm>
              <a:off x="1538133" y="23199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9" name="Straight Connector 1118">
              <a:extLst>
                <a:ext uri="{FF2B5EF4-FFF2-40B4-BE49-F238E27FC236}">
                  <a16:creationId xmlns:a16="http://schemas.microsoft.com/office/drawing/2014/main" id="{CAFFB0A3-E187-88B9-DC40-D70FB14343A8}"/>
                </a:ext>
              </a:extLst>
            </p:cNvPr>
            <p:cNvCxnSpPr>
              <a:cxnSpLocks/>
            </p:cNvCxnSpPr>
            <p:nvPr/>
          </p:nvCxnSpPr>
          <p:spPr>
            <a:xfrm>
              <a:off x="1535662" y="30762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20" name="Rectangle 1119">
              <a:extLst>
                <a:ext uri="{FF2B5EF4-FFF2-40B4-BE49-F238E27FC236}">
                  <a16:creationId xmlns:a16="http://schemas.microsoft.com/office/drawing/2014/main" id="{4BE34947-698A-D202-5D7D-6D99FEB47245}"/>
                </a:ext>
              </a:extLst>
            </p:cNvPr>
            <p:cNvSpPr/>
            <p:nvPr/>
          </p:nvSpPr>
          <p:spPr>
            <a:xfrm>
              <a:off x="1437746" y="11501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21" name="Rectangle 1120">
              <a:extLst>
                <a:ext uri="{FF2B5EF4-FFF2-40B4-BE49-F238E27FC236}">
                  <a16:creationId xmlns:a16="http://schemas.microsoft.com/office/drawing/2014/main" id="{9659A350-CF50-FE9B-7AD4-93AF7EFB2CC3}"/>
                </a:ext>
              </a:extLst>
            </p:cNvPr>
            <p:cNvSpPr/>
            <p:nvPr/>
          </p:nvSpPr>
          <p:spPr>
            <a:xfrm rot="10800000">
              <a:off x="1516955" y="16023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22" name="Rectangle 1121">
              <a:extLst>
                <a:ext uri="{FF2B5EF4-FFF2-40B4-BE49-F238E27FC236}">
                  <a16:creationId xmlns:a16="http://schemas.microsoft.com/office/drawing/2014/main" id="{B9684F5D-34CA-C4BB-D781-E66902111F1B}"/>
                </a:ext>
              </a:extLst>
            </p:cNvPr>
            <p:cNvSpPr/>
            <p:nvPr/>
          </p:nvSpPr>
          <p:spPr>
            <a:xfrm rot="10800000" flipV="1">
              <a:off x="1571566" y="20557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23" name="Oval 1122">
              <a:extLst>
                <a:ext uri="{FF2B5EF4-FFF2-40B4-BE49-F238E27FC236}">
                  <a16:creationId xmlns:a16="http://schemas.microsoft.com/office/drawing/2014/main" id="{B9659336-730C-9F6C-0FE9-CE260B38734D}"/>
                </a:ext>
              </a:extLst>
            </p:cNvPr>
            <p:cNvSpPr/>
            <p:nvPr/>
          </p:nvSpPr>
          <p:spPr>
            <a:xfrm>
              <a:off x="1585308" y="2548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24" name="Straight Connector 1123">
              <a:extLst>
                <a:ext uri="{FF2B5EF4-FFF2-40B4-BE49-F238E27FC236}">
                  <a16:creationId xmlns:a16="http://schemas.microsoft.com/office/drawing/2014/main" id="{1CF92E3F-FDCE-C365-0F9E-D51079AC76D8}"/>
                </a:ext>
              </a:extLst>
            </p:cNvPr>
            <p:cNvCxnSpPr>
              <a:cxnSpLocks/>
            </p:cNvCxnSpPr>
            <p:nvPr/>
          </p:nvCxnSpPr>
          <p:spPr>
            <a:xfrm>
              <a:off x="1670133" y="24304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5" name="Straight Connector 1124">
              <a:extLst>
                <a:ext uri="{FF2B5EF4-FFF2-40B4-BE49-F238E27FC236}">
                  <a16:creationId xmlns:a16="http://schemas.microsoft.com/office/drawing/2014/main" id="{F8F83BF0-9C9D-9A56-69B8-161D035050BD}"/>
                </a:ext>
              </a:extLst>
            </p:cNvPr>
            <p:cNvCxnSpPr>
              <a:cxnSpLocks/>
            </p:cNvCxnSpPr>
            <p:nvPr/>
          </p:nvCxnSpPr>
          <p:spPr>
            <a:xfrm>
              <a:off x="1731694" y="18081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6" name="Straight Connector 1125">
              <a:extLst>
                <a:ext uri="{FF2B5EF4-FFF2-40B4-BE49-F238E27FC236}">
                  <a16:creationId xmlns:a16="http://schemas.microsoft.com/office/drawing/2014/main" id="{A3474DDC-6EAD-0CEA-7BA9-EB8AFEE55C50}"/>
                </a:ext>
              </a:extLst>
            </p:cNvPr>
            <p:cNvCxnSpPr>
              <a:cxnSpLocks/>
            </p:cNvCxnSpPr>
            <p:nvPr/>
          </p:nvCxnSpPr>
          <p:spPr>
            <a:xfrm>
              <a:off x="1810362" y="99981"/>
              <a:ext cx="0" cy="791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7" name="Straight Connector 1126">
              <a:extLst>
                <a:ext uri="{FF2B5EF4-FFF2-40B4-BE49-F238E27FC236}">
                  <a16:creationId xmlns:a16="http://schemas.microsoft.com/office/drawing/2014/main" id="{03E8CDF9-26DD-9839-1A96-72C92CBFDBAD}"/>
                </a:ext>
              </a:extLst>
            </p:cNvPr>
            <p:cNvCxnSpPr>
              <a:cxnSpLocks/>
            </p:cNvCxnSpPr>
            <p:nvPr/>
          </p:nvCxnSpPr>
          <p:spPr>
            <a:xfrm>
              <a:off x="1735397" y="18081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8" name="Straight Connector 1127">
              <a:extLst>
                <a:ext uri="{FF2B5EF4-FFF2-40B4-BE49-F238E27FC236}">
                  <a16:creationId xmlns:a16="http://schemas.microsoft.com/office/drawing/2014/main" id="{57DF3E86-8C60-6986-E1B7-E7B75F57D1D1}"/>
                </a:ext>
              </a:extLst>
            </p:cNvPr>
            <p:cNvCxnSpPr>
              <a:cxnSpLocks/>
            </p:cNvCxnSpPr>
            <p:nvPr/>
          </p:nvCxnSpPr>
          <p:spPr>
            <a:xfrm>
              <a:off x="1672250" y="2426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9" name="Straight Connector 1128">
              <a:extLst>
                <a:ext uri="{FF2B5EF4-FFF2-40B4-BE49-F238E27FC236}">
                  <a16:creationId xmlns:a16="http://schemas.microsoft.com/office/drawing/2014/main" id="{F84180BF-DC98-7EA2-2A9A-B7B335A3B588}"/>
                </a:ext>
              </a:extLst>
            </p:cNvPr>
            <p:cNvCxnSpPr>
              <a:cxnSpLocks/>
            </p:cNvCxnSpPr>
            <p:nvPr/>
          </p:nvCxnSpPr>
          <p:spPr>
            <a:xfrm rot="-180000">
              <a:off x="1266585" y="9927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2" name="Straight Connector 1131">
              <a:extLst>
                <a:ext uri="{FF2B5EF4-FFF2-40B4-BE49-F238E27FC236}">
                  <a16:creationId xmlns:a16="http://schemas.microsoft.com/office/drawing/2014/main" id="{F0A355D5-1147-8431-A19D-628DCC687761}"/>
                </a:ext>
              </a:extLst>
            </p:cNvPr>
            <p:cNvCxnSpPr>
              <a:cxnSpLocks/>
            </p:cNvCxnSpPr>
            <p:nvPr/>
          </p:nvCxnSpPr>
          <p:spPr>
            <a:xfrm>
              <a:off x="1943373" y="9603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33" name="Rectangle 1132">
              <a:extLst>
                <a:ext uri="{FF2B5EF4-FFF2-40B4-BE49-F238E27FC236}">
                  <a16:creationId xmlns:a16="http://schemas.microsoft.com/office/drawing/2014/main" id="{ADA59ACF-4B5A-9ABE-BF17-108782B2BC19}"/>
                </a:ext>
              </a:extLst>
            </p:cNvPr>
            <p:cNvSpPr/>
            <p:nvPr/>
          </p:nvSpPr>
          <p:spPr>
            <a:xfrm rot="10800000">
              <a:off x="1719698" y="25545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34" name="Rectangle 1133">
              <a:extLst>
                <a:ext uri="{FF2B5EF4-FFF2-40B4-BE49-F238E27FC236}">
                  <a16:creationId xmlns:a16="http://schemas.microsoft.com/office/drawing/2014/main" id="{F763CA26-492E-BC6F-EF80-ACD40B3FF2BE}"/>
                </a:ext>
              </a:extLst>
            </p:cNvPr>
            <p:cNvSpPr/>
            <p:nvPr/>
          </p:nvSpPr>
          <p:spPr>
            <a:xfrm rot="10800000">
              <a:off x="1791451" y="20853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35" name="Rectangle 1134">
              <a:extLst>
                <a:ext uri="{FF2B5EF4-FFF2-40B4-BE49-F238E27FC236}">
                  <a16:creationId xmlns:a16="http://schemas.microsoft.com/office/drawing/2014/main" id="{8881F9BE-FC3A-47DB-69C5-4198D4971C77}"/>
                </a:ext>
              </a:extLst>
            </p:cNvPr>
            <p:cNvSpPr/>
            <p:nvPr/>
          </p:nvSpPr>
          <p:spPr>
            <a:xfrm rot="10800000" flipV="1">
              <a:off x="1851637" y="16340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36" name="Oval 1135">
              <a:extLst>
                <a:ext uri="{FF2B5EF4-FFF2-40B4-BE49-F238E27FC236}">
                  <a16:creationId xmlns:a16="http://schemas.microsoft.com/office/drawing/2014/main" id="{1E788B50-1B5F-40A7-4053-BD2C98D9DB76}"/>
                </a:ext>
              </a:extLst>
            </p:cNvPr>
            <p:cNvSpPr/>
            <p:nvPr/>
          </p:nvSpPr>
          <p:spPr>
            <a:xfrm>
              <a:off x="1864336" y="10914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37" name="Straight Connector 1136">
              <a:extLst>
                <a:ext uri="{FF2B5EF4-FFF2-40B4-BE49-F238E27FC236}">
                  <a16:creationId xmlns:a16="http://schemas.microsoft.com/office/drawing/2014/main" id="{B4547D55-1C10-233C-7892-47C99666895F}"/>
                </a:ext>
              </a:extLst>
            </p:cNvPr>
            <p:cNvCxnSpPr>
              <a:cxnSpLocks/>
            </p:cNvCxnSpPr>
            <p:nvPr/>
          </p:nvCxnSpPr>
          <p:spPr>
            <a:xfrm>
              <a:off x="1944406" y="16801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8" name="Straight Connector 1137">
              <a:extLst>
                <a:ext uri="{FF2B5EF4-FFF2-40B4-BE49-F238E27FC236}">
                  <a16:creationId xmlns:a16="http://schemas.microsoft.com/office/drawing/2014/main" id="{6C4FEFD3-AD03-87C1-328B-A9C775BD40A4}"/>
                </a:ext>
              </a:extLst>
            </p:cNvPr>
            <p:cNvCxnSpPr>
              <a:cxnSpLocks/>
            </p:cNvCxnSpPr>
            <p:nvPr/>
          </p:nvCxnSpPr>
          <p:spPr>
            <a:xfrm>
              <a:off x="2026249" y="16651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9" name="Straight Connector 1138">
              <a:extLst>
                <a:ext uri="{FF2B5EF4-FFF2-40B4-BE49-F238E27FC236}">
                  <a16:creationId xmlns:a16="http://schemas.microsoft.com/office/drawing/2014/main" id="{44C47F94-95A7-9823-4B2E-9F79B74025A7}"/>
                </a:ext>
              </a:extLst>
            </p:cNvPr>
            <p:cNvCxnSpPr>
              <a:cxnSpLocks/>
            </p:cNvCxnSpPr>
            <p:nvPr/>
          </p:nvCxnSpPr>
          <p:spPr>
            <a:xfrm>
              <a:off x="2025375" y="22956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0" name="Straight Connector 1139">
              <a:extLst>
                <a:ext uri="{FF2B5EF4-FFF2-40B4-BE49-F238E27FC236}">
                  <a16:creationId xmlns:a16="http://schemas.microsoft.com/office/drawing/2014/main" id="{EE182D69-9D50-119A-1A85-B496C8A67887}"/>
                </a:ext>
              </a:extLst>
            </p:cNvPr>
            <p:cNvCxnSpPr>
              <a:cxnSpLocks/>
            </p:cNvCxnSpPr>
            <p:nvPr/>
          </p:nvCxnSpPr>
          <p:spPr>
            <a:xfrm>
              <a:off x="2089934" y="22636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1" name="Straight Connector 1140">
              <a:extLst>
                <a:ext uri="{FF2B5EF4-FFF2-40B4-BE49-F238E27FC236}">
                  <a16:creationId xmlns:a16="http://schemas.microsoft.com/office/drawing/2014/main" id="{6E131C70-6FA4-3E6A-5696-84D18227317E}"/>
                </a:ext>
              </a:extLst>
            </p:cNvPr>
            <p:cNvCxnSpPr>
              <a:cxnSpLocks/>
            </p:cNvCxnSpPr>
            <p:nvPr/>
          </p:nvCxnSpPr>
          <p:spPr>
            <a:xfrm>
              <a:off x="2087463" y="30199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42" name="Rectangle 1141">
              <a:extLst>
                <a:ext uri="{FF2B5EF4-FFF2-40B4-BE49-F238E27FC236}">
                  <a16:creationId xmlns:a16="http://schemas.microsoft.com/office/drawing/2014/main" id="{498EEC19-04B4-86E7-D201-0FA5A65D691F}"/>
                </a:ext>
              </a:extLst>
            </p:cNvPr>
            <p:cNvSpPr/>
            <p:nvPr/>
          </p:nvSpPr>
          <p:spPr>
            <a:xfrm>
              <a:off x="1989547" y="10938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43" name="Rectangle 1142">
              <a:extLst>
                <a:ext uri="{FF2B5EF4-FFF2-40B4-BE49-F238E27FC236}">
                  <a16:creationId xmlns:a16="http://schemas.microsoft.com/office/drawing/2014/main" id="{547F27F1-912B-10C7-60AF-3241AE158915}"/>
                </a:ext>
              </a:extLst>
            </p:cNvPr>
            <p:cNvSpPr/>
            <p:nvPr/>
          </p:nvSpPr>
          <p:spPr>
            <a:xfrm rot="10800000">
              <a:off x="2068756" y="15460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44" name="Rectangle 1143">
              <a:extLst>
                <a:ext uri="{FF2B5EF4-FFF2-40B4-BE49-F238E27FC236}">
                  <a16:creationId xmlns:a16="http://schemas.microsoft.com/office/drawing/2014/main" id="{1BC5BDC9-ADB0-1DA5-3534-9CA4B5EDE9AE}"/>
                </a:ext>
              </a:extLst>
            </p:cNvPr>
            <p:cNvSpPr/>
            <p:nvPr/>
          </p:nvSpPr>
          <p:spPr>
            <a:xfrm rot="10800000" flipV="1">
              <a:off x="2123367" y="19994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45" name="Oval 1144">
              <a:extLst>
                <a:ext uri="{FF2B5EF4-FFF2-40B4-BE49-F238E27FC236}">
                  <a16:creationId xmlns:a16="http://schemas.microsoft.com/office/drawing/2014/main" id="{29D3A950-0369-D798-E2BB-92A324B80212}"/>
                </a:ext>
              </a:extLst>
            </p:cNvPr>
            <p:cNvSpPr/>
            <p:nvPr/>
          </p:nvSpPr>
          <p:spPr>
            <a:xfrm>
              <a:off x="2137109" y="24919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46" name="Straight Connector 1145">
              <a:extLst>
                <a:ext uri="{FF2B5EF4-FFF2-40B4-BE49-F238E27FC236}">
                  <a16:creationId xmlns:a16="http://schemas.microsoft.com/office/drawing/2014/main" id="{6758E89F-4D5F-01DC-84F3-021F155C2EC7}"/>
                </a:ext>
              </a:extLst>
            </p:cNvPr>
            <p:cNvCxnSpPr>
              <a:cxnSpLocks/>
            </p:cNvCxnSpPr>
            <p:nvPr/>
          </p:nvCxnSpPr>
          <p:spPr>
            <a:xfrm>
              <a:off x="2221934" y="23741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7" name="Straight Connector 1146">
              <a:extLst>
                <a:ext uri="{FF2B5EF4-FFF2-40B4-BE49-F238E27FC236}">
                  <a16:creationId xmlns:a16="http://schemas.microsoft.com/office/drawing/2014/main" id="{3E2D0834-B5B7-901E-1A5A-AA55ED6E1A0D}"/>
                </a:ext>
              </a:extLst>
            </p:cNvPr>
            <p:cNvCxnSpPr>
              <a:cxnSpLocks/>
            </p:cNvCxnSpPr>
            <p:nvPr/>
          </p:nvCxnSpPr>
          <p:spPr>
            <a:xfrm>
              <a:off x="2283495" y="17518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8" name="Straight Connector 1147">
              <a:extLst>
                <a:ext uri="{FF2B5EF4-FFF2-40B4-BE49-F238E27FC236}">
                  <a16:creationId xmlns:a16="http://schemas.microsoft.com/office/drawing/2014/main" id="{1BD21753-EE47-84E1-D036-C7AC11BC44F6}"/>
                </a:ext>
              </a:extLst>
            </p:cNvPr>
            <p:cNvCxnSpPr>
              <a:cxnSpLocks/>
            </p:cNvCxnSpPr>
            <p:nvPr/>
          </p:nvCxnSpPr>
          <p:spPr>
            <a:xfrm>
              <a:off x="2362163" y="99981"/>
              <a:ext cx="0" cy="72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9" name="Straight Connector 1148">
              <a:extLst>
                <a:ext uri="{FF2B5EF4-FFF2-40B4-BE49-F238E27FC236}">
                  <a16:creationId xmlns:a16="http://schemas.microsoft.com/office/drawing/2014/main" id="{F3FE9D69-1B80-9498-1F6B-286C9CBA8FD8}"/>
                </a:ext>
              </a:extLst>
            </p:cNvPr>
            <p:cNvCxnSpPr>
              <a:cxnSpLocks/>
            </p:cNvCxnSpPr>
            <p:nvPr/>
          </p:nvCxnSpPr>
          <p:spPr>
            <a:xfrm>
              <a:off x="2287198" y="17518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0" name="Straight Connector 1149">
              <a:extLst>
                <a:ext uri="{FF2B5EF4-FFF2-40B4-BE49-F238E27FC236}">
                  <a16:creationId xmlns:a16="http://schemas.microsoft.com/office/drawing/2014/main" id="{ACDC6693-3D41-125D-3D27-754BCB93E7A1}"/>
                </a:ext>
              </a:extLst>
            </p:cNvPr>
            <p:cNvCxnSpPr>
              <a:cxnSpLocks/>
            </p:cNvCxnSpPr>
            <p:nvPr/>
          </p:nvCxnSpPr>
          <p:spPr>
            <a:xfrm>
              <a:off x="2224051" y="23700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1" name="Straight Connector 1150">
              <a:extLst>
                <a:ext uri="{FF2B5EF4-FFF2-40B4-BE49-F238E27FC236}">
                  <a16:creationId xmlns:a16="http://schemas.microsoft.com/office/drawing/2014/main" id="{51707A5B-767F-EDCA-78D9-C016AD88D274}"/>
                </a:ext>
              </a:extLst>
            </p:cNvPr>
            <p:cNvCxnSpPr>
              <a:cxnSpLocks/>
            </p:cNvCxnSpPr>
            <p:nvPr/>
          </p:nvCxnSpPr>
          <p:spPr>
            <a:xfrm rot="-180000">
              <a:off x="1818386" y="9364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7" name="Straight Connector 1156">
              <a:extLst>
                <a:ext uri="{FF2B5EF4-FFF2-40B4-BE49-F238E27FC236}">
                  <a16:creationId xmlns:a16="http://schemas.microsoft.com/office/drawing/2014/main" id="{72679629-E1CF-6D26-57E4-473E1BF1E6BE}"/>
                </a:ext>
              </a:extLst>
            </p:cNvPr>
            <p:cNvCxnSpPr>
              <a:cxnSpLocks/>
            </p:cNvCxnSpPr>
            <p:nvPr/>
          </p:nvCxnSpPr>
          <p:spPr>
            <a:xfrm>
              <a:off x="2487587" y="10341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58" name="Rectangle 1157">
              <a:extLst>
                <a:ext uri="{FF2B5EF4-FFF2-40B4-BE49-F238E27FC236}">
                  <a16:creationId xmlns:a16="http://schemas.microsoft.com/office/drawing/2014/main" id="{9BA50294-CD1B-D8F3-38B5-2719CB826B32}"/>
                </a:ext>
              </a:extLst>
            </p:cNvPr>
            <p:cNvSpPr/>
            <p:nvPr/>
          </p:nvSpPr>
          <p:spPr>
            <a:xfrm rot="10800000">
              <a:off x="2263912" y="26283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59" name="Rectangle 1158">
              <a:extLst>
                <a:ext uri="{FF2B5EF4-FFF2-40B4-BE49-F238E27FC236}">
                  <a16:creationId xmlns:a16="http://schemas.microsoft.com/office/drawing/2014/main" id="{72E31783-CF75-B024-600A-D450DA17D93E}"/>
                </a:ext>
              </a:extLst>
            </p:cNvPr>
            <p:cNvSpPr/>
            <p:nvPr/>
          </p:nvSpPr>
          <p:spPr>
            <a:xfrm rot="10800000">
              <a:off x="2335665" y="21592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60" name="Rectangle 1159">
              <a:extLst>
                <a:ext uri="{FF2B5EF4-FFF2-40B4-BE49-F238E27FC236}">
                  <a16:creationId xmlns:a16="http://schemas.microsoft.com/office/drawing/2014/main" id="{FA96D919-3A49-1958-40B1-CCBEF5B10B7B}"/>
                </a:ext>
              </a:extLst>
            </p:cNvPr>
            <p:cNvSpPr/>
            <p:nvPr/>
          </p:nvSpPr>
          <p:spPr>
            <a:xfrm rot="10800000" flipV="1">
              <a:off x="2395851" y="17079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61" name="Oval 1160">
              <a:extLst>
                <a:ext uri="{FF2B5EF4-FFF2-40B4-BE49-F238E27FC236}">
                  <a16:creationId xmlns:a16="http://schemas.microsoft.com/office/drawing/2014/main" id="{41A69175-EFF7-6F85-4750-AC83638D74A5}"/>
                </a:ext>
              </a:extLst>
            </p:cNvPr>
            <p:cNvSpPr/>
            <p:nvPr/>
          </p:nvSpPr>
          <p:spPr>
            <a:xfrm>
              <a:off x="2408550" y="11652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62" name="Straight Connector 1161">
              <a:extLst>
                <a:ext uri="{FF2B5EF4-FFF2-40B4-BE49-F238E27FC236}">
                  <a16:creationId xmlns:a16="http://schemas.microsoft.com/office/drawing/2014/main" id="{BA8F05F6-4DB8-038F-8F52-45122C74CEA5}"/>
                </a:ext>
              </a:extLst>
            </p:cNvPr>
            <p:cNvCxnSpPr>
              <a:cxnSpLocks/>
            </p:cNvCxnSpPr>
            <p:nvPr/>
          </p:nvCxnSpPr>
          <p:spPr>
            <a:xfrm>
              <a:off x="2488620" y="17539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3" name="Straight Connector 1162">
              <a:extLst>
                <a:ext uri="{FF2B5EF4-FFF2-40B4-BE49-F238E27FC236}">
                  <a16:creationId xmlns:a16="http://schemas.microsoft.com/office/drawing/2014/main" id="{7BFC5B48-D9CF-7080-1C46-8E0D0B77043B}"/>
                </a:ext>
              </a:extLst>
            </p:cNvPr>
            <p:cNvCxnSpPr>
              <a:cxnSpLocks/>
            </p:cNvCxnSpPr>
            <p:nvPr/>
          </p:nvCxnSpPr>
          <p:spPr>
            <a:xfrm>
              <a:off x="2570463" y="17390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4" name="Straight Connector 1163">
              <a:extLst>
                <a:ext uri="{FF2B5EF4-FFF2-40B4-BE49-F238E27FC236}">
                  <a16:creationId xmlns:a16="http://schemas.microsoft.com/office/drawing/2014/main" id="{511F3C4E-68A8-9B40-76BC-08DDA19E186F}"/>
                </a:ext>
              </a:extLst>
            </p:cNvPr>
            <p:cNvCxnSpPr>
              <a:cxnSpLocks/>
            </p:cNvCxnSpPr>
            <p:nvPr/>
          </p:nvCxnSpPr>
          <p:spPr>
            <a:xfrm>
              <a:off x="2569589" y="23694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5" name="Straight Connector 1164">
              <a:extLst>
                <a:ext uri="{FF2B5EF4-FFF2-40B4-BE49-F238E27FC236}">
                  <a16:creationId xmlns:a16="http://schemas.microsoft.com/office/drawing/2014/main" id="{D56498F2-2D8C-D8C7-227A-FB103B43B8AB}"/>
                </a:ext>
              </a:extLst>
            </p:cNvPr>
            <p:cNvCxnSpPr>
              <a:cxnSpLocks/>
            </p:cNvCxnSpPr>
            <p:nvPr/>
          </p:nvCxnSpPr>
          <p:spPr>
            <a:xfrm>
              <a:off x="2634148" y="23374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6" name="Straight Connector 1165">
              <a:extLst>
                <a:ext uri="{FF2B5EF4-FFF2-40B4-BE49-F238E27FC236}">
                  <a16:creationId xmlns:a16="http://schemas.microsoft.com/office/drawing/2014/main" id="{C03095B9-B3DB-4208-196E-2162A81B9D73}"/>
                </a:ext>
              </a:extLst>
            </p:cNvPr>
            <p:cNvCxnSpPr>
              <a:cxnSpLocks/>
            </p:cNvCxnSpPr>
            <p:nvPr/>
          </p:nvCxnSpPr>
          <p:spPr>
            <a:xfrm>
              <a:off x="2631677" y="30938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67" name="Rectangle 1166">
              <a:extLst>
                <a:ext uri="{FF2B5EF4-FFF2-40B4-BE49-F238E27FC236}">
                  <a16:creationId xmlns:a16="http://schemas.microsoft.com/office/drawing/2014/main" id="{002D23A0-B3CF-75B6-BCC3-22891AA60D43}"/>
                </a:ext>
              </a:extLst>
            </p:cNvPr>
            <p:cNvSpPr/>
            <p:nvPr/>
          </p:nvSpPr>
          <p:spPr>
            <a:xfrm>
              <a:off x="2533761" y="11676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68" name="Rectangle 1167">
              <a:extLst>
                <a:ext uri="{FF2B5EF4-FFF2-40B4-BE49-F238E27FC236}">
                  <a16:creationId xmlns:a16="http://schemas.microsoft.com/office/drawing/2014/main" id="{B936205F-0D6F-AD9F-66F5-8602E52AF759}"/>
                </a:ext>
              </a:extLst>
            </p:cNvPr>
            <p:cNvSpPr/>
            <p:nvPr/>
          </p:nvSpPr>
          <p:spPr>
            <a:xfrm rot="10800000">
              <a:off x="2612970" y="16199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69" name="Rectangle 1168">
              <a:extLst>
                <a:ext uri="{FF2B5EF4-FFF2-40B4-BE49-F238E27FC236}">
                  <a16:creationId xmlns:a16="http://schemas.microsoft.com/office/drawing/2014/main" id="{EC73B861-D091-7A97-B331-37744ECE3297}"/>
                </a:ext>
              </a:extLst>
            </p:cNvPr>
            <p:cNvSpPr/>
            <p:nvPr/>
          </p:nvSpPr>
          <p:spPr>
            <a:xfrm rot="10800000" flipV="1">
              <a:off x="2667581" y="20733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70" name="Oval 1169">
              <a:extLst>
                <a:ext uri="{FF2B5EF4-FFF2-40B4-BE49-F238E27FC236}">
                  <a16:creationId xmlns:a16="http://schemas.microsoft.com/office/drawing/2014/main" id="{8388F53C-74B1-A316-CC72-DB5A41802860}"/>
                </a:ext>
              </a:extLst>
            </p:cNvPr>
            <p:cNvSpPr/>
            <p:nvPr/>
          </p:nvSpPr>
          <p:spPr>
            <a:xfrm>
              <a:off x="2681323" y="25657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71" name="Straight Connector 1170">
              <a:extLst>
                <a:ext uri="{FF2B5EF4-FFF2-40B4-BE49-F238E27FC236}">
                  <a16:creationId xmlns:a16="http://schemas.microsoft.com/office/drawing/2014/main" id="{245CCE7A-5B5D-7511-68B2-F1EB6EC0C2F4}"/>
                </a:ext>
              </a:extLst>
            </p:cNvPr>
            <p:cNvCxnSpPr>
              <a:cxnSpLocks/>
            </p:cNvCxnSpPr>
            <p:nvPr/>
          </p:nvCxnSpPr>
          <p:spPr>
            <a:xfrm>
              <a:off x="2766148" y="24479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2" name="Straight Connector 1171">
              <a:extLst>
                <a:ext uri="{FF2B5EF4-FFF2-40B4-BE49-F238E27FC236}">
                  <a16:creationId xmlns:a16="http://schemas.microsoft.com/office/drawing/2014/main" id="{29D7E7D4-5011-12BA-0440-9582B82CBDC3}"/>
                </a:ext>
              </a:extLst>
            </p:cNvPr>
            <p:cNvCxnSpPr>
              <a:cxnSpLocks/>
            </p:cNvCxnSpPr>
            <p:nvPr/>
          </p:nvCxnSpPr>
          <p:spPr>
            <a:xfrm>
              <a:off x="2827709" y="18256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3" name="Straight Connector 1172">
              <a:extLst>
                <a:ext uri="{FF2B5EF4-FFF2-40B4-BE49-F238E27FC236}">
                  <a16:creationId xmlns:a16="http://schemas.microsoft.com/office/drawing/2014/main" id="{2AECCEAD-9011-5145-CF3E-EBE86C7DABE4}"/>
                </a:ext>
              </a:extLst>
            </p:cNvPr>
            <p:cNvCxnSpPr>
              <a:cxnSpLocks/>
            </p:cNvCxnSpPr>
            <p:nvPr/>
          </p:nvCxnSpPr>
          <p:spPr>
            <a:xfrm>
              <a:off x="2906377" y="9779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4" name="Straight Connector 1173">
              <a:extLst>
                <a:ext uri="{FF2B5EF4-FFF2-40B4-BE49-F238E27FC236}">
                  <a16:creationId xmlns:a16="http://schemas.microsoft.com/office/drawing/2014/main" id="{AD8B2FDE-0215-FE9D-0709-BC97C82A029F}"/>
                </a:ext>
              </a:extLst>
            </p:cNvPr>
            <p:cNvCxnSpPr>
              <a:cxnSpLocks/>
            </p:cNvCxnSpPr>
            <p:nvPr/>
          </p:nvCxnSpPr>
          <p:spPr>
            <a:xfrm>
              <a:off x="2831412" y="1825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5" name="Straight Connector 1174">
              <a:extLst>
                <a:ext uri="{FF2B5EF4-FFF2-40B4-BE49-F238E27FC236}">
                  <a16:creationId xmlns:a16="http://schemas.microsoft.com/office/drawing/2014/main" id="{4CE0312B-37A7-86DA-17ED-588C2B9942B5}"/>
                </a:ext>
              </a:extLst>
            </p:cNvPr>
            <p:cNvCxnSpPr>
              <a:cxnSpLocks/>
            </p:cNvCxnSpPr>
            <p:nvPr/>
          </p:nvCxnSpPr>
          <p:spPr>
            <a:xfrm>
              <a:off x="2768265" y="24438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6" name="Straight Connector 1175">
              <a:extLst>
                <a:ext uri="{FF2B5EF4-FFF2-40B4-BE49-F238E27FC236}">
                  <a16:creationId xmlns:a16="http://schemas.microsoft.com/office/drawing/2014/main" id="{6D94B10A-20FB-8087-EAB1-193474E5F0A2}"/>
                </a:ext>
              </a:extLst>
            </p:cNvPr>
            <p:cNvCxnSpPr>
              <a:cxnSpLocks/>
            </p:cNvCxnSpPr>
            <p:nvPr/>
          </p:nvCxnSpPr>
          <p:spPr>
            <a:xfrm rot="-180000">
              <a:off x="2362600" y="10102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7" name="Straight Connector 1176">
              <a:extLst>
                <a:ext uri="{FF2B5EF4-FFF2-40B4-BE49-F238E27FC236}">
                  <a16:creationId xmlns:a16="http://schemas.microsoft.com/office/drawing/2014/main" id="{917F873E-BD37-8570-682F-3519C3987D20}"/>
                </a:ext>
              </a:extLst>
            </p:cNvPr>
            <p:cNvCxnSpPr>
              <a:cxnSpLocks/>
            </p:cNvCxnSpPr>
            <p:nvPr/>
          </p:nvCxnSpPr>
          <p:spPr>
            <a:xfrm>
              <a:off x="3034124" y="10096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78" name="Rectangle 1177">
              <a:extLst>
                <a:ext uri="{FF2B5EF4-FFF2-40B4-BE49-F238E27FC236}">
                  <a16:creationId xmlns:a16="http://schemas.microsoft.com/office/drawing/2014/main" id="{7D8EF50F-D5CD-B2BB-4171-FA2FEA954CA0}"/>
                </a:ext>
              </a:extLst>
            </p:cNvPr>
            <p:cNvSpPr/>
            <p:nvPr/>
          </p:nvSpPr>
          <p:spPr>
            <a:xfrm rot="10800000">
              <a:off x="2810449" y="26038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79" name="Rectangle 1178">
              <a:extLst>
                <a:ext uri="{FF2B5EF4-FFF2-40B4-BE49-F238E27FC236}">
                  <a16:creationId xmlns:a16="http://schemas.microsoft.com/office/drawing/2014/main" id="{D12B8C6E-9963-F478-35C6-0B7981678C0B}"/>
                </a:ext>
              </a:extLst>
            </p:cNvPr>
            <p:cNvSpPr/>
            <p:nvPr/>
          </p:nvSpPr>
          <p:spPr>
            <a:xfrm rot="10800000">
              <a:off x="2882202" y="21346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80" name="Rectangle 1179">
              <a:extLst>
                <a:ext uri="{FF2B5EF4-FFF2-40B4-BE49-F238E27FC236}">
                  <a16:creationId xmlns:a16="http://schemas.microsoft.com/office/drawing/2014/main" id="{525E47AA-39AA-6E7C-B046-1979331BE3F0}"/>
                </a:ext>
              </a:extLst>
            </p:cNvPr>
            <p:cNvSpPr/>
            <p:nvPr/>
          </p:nvSpPr>
          <p:spPr>
            <a:xfrm rot="10800000" flipV="1">
              <a:off x="2942388" y="16833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81" name="Oval 1180">
              <a:extLst>
                <a:ext uri="{FF2B5EF4-FFF2-40B4-BE49-F238E27FC236}">
                  <a16:creationId xmlns:a16="http://schemas.microsoft.com/office/drawing/2014/main" id="{303F2BD2-84C6-4573-D703-58B16D462C38}"/>
                </a:ext>
              </a:extLst>
            </p:cNvPr>
            <p:cNvSpPr/>
            <p:nvPr/>
          </p:nvSpPr>
          <p:spPr>
            <a:xfrm>
              <a:off x="2955087" y="11407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82" name="Straight Connector 1181">
              <a:extLst>
                <a:ext uri="{FF2B5EF4-FFF2-40B4-BE49-F238E27FC236}">
                  <a16:creationId xmlns:a16="http://schemas.microsoft.com/office/drawing/2014/main" id="{D0BD2E37-9DA8-E8CB-35B2-956FBDB26BE4}"/>
                </a:ext>
              </a:extLst>
            </p:cNvPr>
            <p:cNvCxnSpPr>
              <a:cxnSpLocks/>
            </p:cNvCxnSpPr>
            <p:nvPr/>
          </p:nvCxnSpPr>
          <p:spPr>
            <a:xfrm>
              <a:off x="3035157" y="17294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3" name="Straight Connector 1182">
              <a:extLst>
                <a:ext uri="{FF2B5EF4-FFF2-40B4-BE49-F238E27FC236}">
                  <a16:creationId xmlns:a16="http://schemas.microsoft.com/office/drawing/2014/main" id="{7601E55A-BF76-BDEC-BE95-C606D158E0DC}"/>
                </a:ext>
              </a:extLst>
            </p:cNvPr>
            <p:cNvCxnSpPr>
              <a:cxnSpLocks/>
            </p:cNvCxnSpPr>
            <p:nvPr/>
          </p:nvCxnSpPr>
          <p:spPr>
            <a:xfrm>
              <a:off x="3117000" y="17144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4" name="Straight Connector 1183">
              <a:extLst>
                <a:ext uri="{FF2B5EF4-FFF2-40B4-BE49-F238E27FC236}">
                  <a16:creationId xmlns:a16="http://schemas.microsoft.com/office/drawing/2014/main" id="{5D399EB9-309A-520D-45D5-EF9A0ABD0DF7}"/>
                </a:ext>
              </a:extLst>
            </p:cNvPr>
            <p:cNvCxnSpPr>
              <a:cxnSpLocks/>
            </p:cNvCxnSpPr>
            <p:nvPr/>
          </p:nvCxnSpPr>
          <p:spPr>
            <a:xfrm>
              <a:off x="3116126" y="23449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5" name="Straight Connector 1184">
              <a:extLst>
                <a:ext uri="{FF2B5EF4-FFF2-40B4-BE49-F238E27FC236}">
                  <a16:creationId xmlns:a16="http://schemas.microsoft.com/office/drawing/2014/main" id="{661DAEA8-91A9-09D8-B1B1-677A8CF8BCEC}"/>
                </a:ext>
              </a:extLst>
            </p:cNvPr>
            <p:cNvCxnSpPr>
              <a:cxnSpLocks/>
            </p:cNvCxnSpPr>
            <p:nvPr/>
          </p:nvCxnSpPr>
          <p:spPr>
            <a:xfrm>
              <a:off x="3180685" y="23129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6" name="Straight Connector 1185">
              <a:extLst>
                <a:ext uri="{FF2B5EF4-FFF2-40B4-BE49-F238E27FC236}">
                  <a16:creationId xmlns:a16="http://schemas.microsoft.com/office/drawing/2014/main" id="{BDEAB19B-4144-0C02-D788-7AD186694130}"/>
                </a:ext>
              </a:extLst>
            </p:cNvPr>
            <p:cNvCxnSpPr>
              <a:cxnSpLocks/>
            </p:cNvCxnSpPr>
            <p:nvPr/>
          </p:nvCxnSpPr>
          <p:spPr>
            <a:xfrm>
              <a:off x="3178214" y="30692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87" name="Rectangle 1186">
              <a:extLst>
                <a:ext uri="{FF2B5EF4-FFF2-40B4-BE49-F238E27FC236}">
                  <a16:creationId xmlns:a16="http://schemas.microsoft.com/office/drawing/2014/main" id="{2251F1B3-C39A-3386-BD6B-36CB601993B8}"/>
                </a:ext>
              </a:extLst>
            </p:cNvPr>
            <p:cNvSpPr/>
            <p:nvPr/>
          </p:nvSpPr>
          <p:spPr>
            <a:xfrm>
              <a:off x="3080298" y="11431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88" name="Rectangle 1187">
              <a:extLst>
                <a:ext uri="{FF2B5EF4-FFF2-40B4-BE49-F238E27FC236}">
                  <a16:creationId xmlns:a16="http://schemas.microsoft.com/office/drawing/2014/main" id="{11598735-CC3F-1854-702F-2C20E3F53054}"/>
                </a:ext>
              </a:extLst>
            </p:cNvPr>
            <p:cNvSpPr/>
            <p:nvPr/>
          </p:nvSpPr>
          <p:spPr>
            <a:xfrm rot="10800000">
              <a:off x="3159507" y="15953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89" name="Rectangle 1188">
              <a:extLst>
                <a:ext uri="{FF2B5EF4-FFF2-40B4-BE49-F238E27FC236}">
                  <a16:creationId xmlns:a16="http://schemas.microsoft.com/office/drawing/2014/main" id="{A256C62D-A286-CD91-CA55-69EF56920F35}"/>
                </a:ext>
              </a:extLst>
            </p:cNvPr>
            <p:cNvSpPr/>
            <p:nvPr/>
          </p:nvSpPr>
          <p:spPr>
            <a:xfrm rot="10800000" flipV="1">
              <a:off x="3214118" y="20487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90" name="Oval 1189">
              <a:extLst>
                <a:ext uri="{FF2B5EF4-FFF2-40B4-BE49-F238E27FC236}">
                  <a16:creationId xmlns:a16="http://schemas.microsoft.com/office/drawing/2014/main" id="{0BF4A819-B8CE-DAD2-D9BE-5F959D4EC290}"/>
                </a:ext>
              </a:extLst>
            </p:cNvPr>
            <p:cNvSpPr/>
            <p:nvPr/>
          </p:nvSpPr>
          <p:spPr>
            <a:xfrm>
              <a:off x="3227860" y="2541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91" name="Straight Connector 1190">
              <a:extLst>
                <a:ext uri="{FF2B5EF4-FFF2-40B4-BE49-F238E27FC236}">
                  <a16:creationId xmlns:a16="http://schemas.microsoft.com/office/drawing/2014/main" id="{DCD48231-00B2-FB43-1E73-7D23E3C85EA5}"/>
                </a:ext>
              </a:extLst>
            </p:cNvPr>
            <p:cNvCxnSpPr>
              <a:cxnSpLocks/>
            </p:cNvCxnSpPr>
            <p:nvPr/>
          </p:nvCxnSpPr>
          <p:spPr>
            <a:xfrm>
              <a:off x="3312685" y="24234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2" name="Straight Connector 1191">
              <a:extLst>
                <a:ext uri="{FF2B5EF4-FFF2-40B4-BE49-F238E27FC236}">
                  <a16:creationId xmlns:a16="http://schemas.microsoft.com/office/drawing/2014/main" id="{3A73C2FE-8512-DC55-AB6B-51D419D5A321}"/>
                </a:ext>
              </a:extLst>
            </p:cNvPr>
            <p:cNvCxnSpPr>
              <a:cxnSpLocks/>
            </p:cNvCxnSpPr>
            <p:nvPr/>
          </p:nvCxnSpPr>
          <p:spPr>
            <a:xfrm>
              <a:off x="3374246" y="18011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3" name="Straight Connector 1192">
              <a:extLst>
                <a:ext uri="{FF2B5EF4-FFF2-40B4-BE49-F238E27FC236}">
                  <a16:creationId xmlns:a16="http://schemas.microsoft.com/office/drawing/2014/main" id="{A7E55F3A-7C6A-B7A2-C438-47FD2C04843F}"/>
                </a:ext>
              </a:extLst>
            </p:cNvPr>
            <p:cNvCxnSpPr>
              <a:cxnSpLocks/>
            </p:cNvCxnSpPr>
            <p:nvPr/>
          </p:nvCxnSpPr>
          <p:spPr>
            <a:xfrm>
              <a:off x="3452914" y="9534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4" name="Straight Connector 1193">
              <a:extLst>
                <a:ext uri="{FF2B5EF4-FFF2-40B4-BE49-F238E27FC236}">
                  <a16:creationId xmlns:a16="http://schemas.microsoft.com/office/drawing/2014/main" id="{AD8DA75C-DCBB-8EF0-C033-73574D32DD9E}"/>
                </a:ext>
              </a:extLst>
            </p:cNvPr>
            <p:cNvCxnSpPr>
              <a:cxnSpLocks/>
            </p:cNvCxnSpPr>
            <p:nvPr/>
          </p:nvCxnSpPr>
          <p:spPr>
            <a:xfrm>
              <a:off x="3377949" y="18011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5" name="Straight Connector 1194">
              <a:extLst>
                <a:ext uri="{FF2B5EF4-FFF2-40B4-BE49-F238E27FC236}">
                  <a16:creationId xmlns:a16="http://schemas.microsoft.com/office/drawing/2014/main" id="{B819458C-CBBC-4291-B400-AF141EBD531B}"/>
                </a:ext>
              </a:extLst>
            </p:cNvPr>
            <p:cNvCxnSpPr>
              <a:cxnSpLocks/>
            </p:cNvCxnSpPr>
            <p:nvPr/>
          </p:nvCxnSpPr>
          <p:spPr>
            <a:xfrm>
              <a:off x="3314802" y="2419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6" name="Straight Connector 1195">
              <a:extLst>
                <a:ext uri="{FF2B5EF4-FFF2-40B4-BE49-F238E27FC236}">
                  <a16:creationId xmlns:a16="http://schemas.microsoft.com/office/drawing/2014/main" id="{CA13788A-2F49-C755-466C-4273A8B75351}"/>
                </a:ext>
              </a:extLst>
            </p:cNvPr>
            <p:cNvCxnSpPr>
              <a:cxnSpLocks/>
            </p:cNvCxnSpPr>
            <p:nvPr/>
          </p:nvCxnSpPr>
          <p:spPr>
            <a:xfrm rot="-180000">
              <a:off x="2909137" y="9857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7" name="Straight Connector 1196">
              <a:extLst>
                <a:ext uri="{FF2B5EF4-FFF2-40B4-BE49-F238E27FC236}">
                  <a16:creationId xmlns:a16="http://schemas.microsoft.com/office/drawing/2014/main" id="{339C7FE6-5A53-B897-0B82-CA512432E058}"/>
                </a:ext>
              </a:extLst>
            </p:cNvPr>
            <p:cNvCxnSpPr>
              <a:cxnSpLocks/>
            </p:cNvCxnSpPr>
            <p:nvPr/>
          </p:nvCxnSpPr>
          <p:spPr>
            <a:xfrm>
              <a:off x="3573860" y="9715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98" name="Rectangle 1197">
              <a:extLst>
                <a:ext uri="{FF2B5EF4-FFF2-40B4-BE49-F238E27FC236}">
                  <a16:creationId xmlns:a16="http://schemas.microsoft.com/office/drawing/2014/main" id="{AF795A43-B2D0-9F55-0E2D-D7AD37709D65}"/>
                </a:ext>
              </a:extLst>
            </p:cNvPr>
            <p:cNvSpPr/>
            <p:nvPr/>
          </p:nvSpPr>
          <p:spPr>
            <a:xfrm rot="10800000">
              <a:off x="3350185" y="25657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99" name="Rectangle 1198">
              <a:extLst>
                <a:ext uri="{FF2B5EF4-FFF2-40B4-BE49-F238E27FC236}">
                  <a16:creationId xmlns:a16="http://schemas.microsoft.com/office/drawing/2014/main" id="{B0843FE7-4C75-A984-1967-6383DAD4F4B3}"/>
                </a:ext>
              </a:extLst>
            </p:cNvPr>
            <p:cNvSpPr/>
            <p:nvPr/>
          </p:nvSpPr>
          <p:spPr>
            <a:xfrm rot="10800000">
              <a:off x="3421938" y="20966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00" name="Rectangle 1199">
              <a:extLst>
                <a:ext uri="{FF2B5EF4-FFF2-40B4-BE49-F238E27FC236}">
                  <a16:creationId xmlns:a16="http://schemas.microsoft.com/office/drawing/2014/main" id="{4DA8CA47-CB1D-1F2C-9A67-9904DD115781}"/>
                </a:ext>
              </a:extLst>
            </p:cNvPr>
            <p:cNvSpPr/>
            <p:nvPr/>
          </p:nvSpPr>
          <p:spPr>
            <a:xfrm rot="10800000" flipV="1">
              <a:off x="3482124" y="16453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01" name="Oval 1200">
              <a:extLst>
                <a:ext uri="{FF2B5EF4-FFF2-40B4-BE49-F238E27FC236}">
                  <a16:creationId xmlns:a16="http://schemas.microsoft.com/office/drawing/2014/main" id="{C495C974-1BA8-63FA-1E84-AB663F370173}"/>
                </a:ext>
              </a:extLst>
            </p:cNvPr>
            <p:cNvSpPr/>
            <p:nvPr/>
          </p:nvSpPr>
          <p:spPr>
            <a:xfrm>
              <a:off x="3494823" y="11026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02" name="Straight Connector 1201">
              <a:extLst>
                <a:ext uri="{FF2B5EF4-FFF2-40B4-BE49-F238E27FC236}">
                  <a16:creationId xmlns:a16="http://schemas.microsoft.com/office/drawing/2014/main" id="{C2574CEF-8DE6-9772-4636-14DAE920EB10}"/>
                </a:ext>
              </a:extLst>
            </p:cNvPr>
            <p:cNvCxnSpPr>
              <a:cxnSpLocks/>
            </p:cNvCxnSpPr>
            <p:nvPr/>
          </p:nvCxnSpPr>
          <p:spPr>
            <a:xfrm>
              <a:off x="3574893" y="16913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3" name="Straight Connector 1202">
              <a:extLst>
                <a:ext uri="{FF2B5EF4-FFF2-40B4-BE49-F238E27FC236}">
                  <a16:creationId xmlns:a16="http://schemas.microsoft.com/office/drawing/2014/main" id="{6C89E286-39BC-E912-DFE9-729D516DBF20}"/>
                </a:ext>
              </a:extLst>
            </p:cNvPr>
            <p:cNvCxnSpPr>
              <a:cxnSpLocks/>
            </p:cNvCxnSpPr>
            <p:nvPr/>
          </p:nvCxnSpPr>
          <p:spPr>
            <a:xfrm>
              <a:off x="3656736" y="16764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4" name="Straight Connector 1203">
              <a:extLst>
                <a:ext uri="{FF2B5EF4-FFF2-40B4-BE49-F238E27FC236}">
                  <a16:creationId xmlns:a16="http://schemas.microsoft.com/office/drawing/2014/main" id="{4BCE7A44-F623-B32C-6DC6-A882C93F8918}"/>
                </a:ext>
              </a:extLst>
            </p:cNvPr>
            <p:cNvCxnSpPr>
              <a:cxnSpLocks/>
            </p:cNvCxnSpPr>
            <p:nvPr/>
          </p:nvCxnSpPr>
          <p:spPr>
            <a:xfrm>
              <a:off x="3655862" y="23068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5" name="Straight Connector 1204">
              <a:extLst>
                <a:ext uri="{FF2B5EF4-FFF2-40B4-BE49-F238E27FC236}">
                  <a16:creationId xmlns:a16="http://schemas.microsoft.com/office/drawing/2014/main" id="{F5E96FF3-7D41-FDD4-C332-C245CE187B8C}"/>
                </a:ext>
              </a:extLst>
            </p:cNvPr>
            <p:cNvCxnSpPr>
              <a:cxnSpLocks/>
            </p:cNvCxnSpPr>
            <p:nvPr/>
          </p:nvCxnSpPr>
          <p:spPr>
            <a:xfrm>
              <a:off x="3720421" y="22748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6" name="Straight Connector 1205">
              <a:extLst>
                <a:ext uri="{FF2B5EF4-FFF2-40B4-BE49-F238E27FC236}">
                  <a16:creationId xmlns:a16="http://schemas.microsoft.com/office/drawing/2014/main" id="{C507D088-9604-EACD-22CE-0A5A8A0E16BC}"/>
                </a:ext>
              </a:extLst>
            </p:cNvPr>
            <p:cNvCxnSpPr>
              <a:cxnSpLocks/>
            </p:cNvCxnSpPr>
            <p:nvPr/>
          </p:nvCxnSpPr>
          <p:spPr>
            <a:xfrm>
              <a:off x="3717950" y="30312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07" name="Rectangle 1206">
              <a:extLst>
                <a:ext uri="{FF2B5EF4-FFF2-40B4-BE49-F238E27FC236}">
                  <a16:creationId xmlns:a16="http://schemas.microsoft.com/office/drawing/2014/main" id="{83719F92-9D06-1638-3543-0023C51D2996}"/>
                </a:ext>
              </a:extLst>
            </p:cNvPr>
            <p:cNvSpPr/>
            <p:nvPr/>
          </p:nvSpPr>
          <p:spPr>
            <a:xfrm>
              <a:off x="3620034" y="11050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08" name="Rectangle 1207">
              <a:extLst>
                <a:ext uri="{FF2B5EF4-FFF2-40B4-BE49-F238E27FC236}">
                  <a16:creationId xmlns:a16="http://schemas.microsoft.com/office/drawing/2014/main" id="{5D52D1C9-D677-ED6D-8196-87D7598890B5}"/>
                </a:ext>
              </a:extLst>
            </p:cNvPr>
            <p:cNvSpPr/>
            <p:nvPr/>
          </p:nvSpPr>
          <p:spPr>
            <a:xfrm rot="10800000">
              <a:off x="3699243" y="15573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09" name="Rectangle 1208">
              <a:extLst>
                <a:ext uri="{FF2B5EF4-FFF2-40B4-BE49-F238E27FC236}">
                  <a16:creationId xmlns:a16="http://schemas.microsoft.com/office/drawing/2014/main" id="{4F882E19-58FE-BAFD-BF0C-5890AE9B5844}"/>
                </a:ext>
              </a:extLst>
            </p:cNvPr>
            <p:cNvSpPr/>
            <p:nvPr/>
          </p:nvSpPr>
          <p:spPr>
            <a:xfrm rot="10800000" flipV="1">
              <a:off x="3753854" y="20107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10" name="Oval 1209">
              <a:extLst>
                <a:ext uri="{FF2B5EF4-FFF2-40B4-BE49-F238E27FC236}">
                  <a16:creationId xmlns:a16="http://schemas.microsoft.com/office/drawing/2014/main" id="{BC135084-11EA-C007-E7BF-0DDA7B993BCE}"/>
                </a:ext>
              </a:extLst>
            </p:cNvPr>
            <p:cNvSpPr/>
            <p:nvPr/>
          </p:nvSpPr>
          <p:spPr>
            <a:xfrm>
              <a:off x="3767596" y="25031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11" name="Straight Connector 1210">
              <a:extLst>
                <a:ext uri="{FF2B5EF4-FFF2-40B4-BE49-F238E27FC236}">
                  <a16:creationId xmlns:a16="http://schemas.microsoft.com/office/drawing/2014/main" id="{AC884D14-4799-9C6C-9BE4-4E675C4E4587}"/>
                </a:ext>
              </a:extLst>
            </p:cNvPr>
            <p:cNvCxnSpPr>
              <a:cxnSpLocks/>
            </p:cNvCxnSpPr>
            <p:nvPr/>
          </p:nvCxnSpPr>
          <p:spPr>
            <a:xfrm>
              <a:off x="3852421" y="23853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2" name="Straight Connector 1211">
              <a:extLst>
                <a:ext uri="{FF2B5EF4-FFF2-40B4-BE49-F238E27FC236}">
                  <a16:creationId xmlns:a16="http://schemas.microsoft.com/office/drawing/2014/main" id="{240BE65A-EFCB-F377-5A2A-02A471ADF505}"/>
                </a:ext>
              </a:extLst>
            </p:cNvPr>
            <p:cNvCxnSpPr>
              <a:cxnSpLocks/>
            </p:cNvCxnSpPr>
            <p:nvPr/>
          </p:nvCxnSpPr>
          <p:spPr>
            <a:xfrm>
              <a:off x="3913982" y="17630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3" name="Straight Connector 1212">
              <a:extLst>
                <a:ext uri="{FF2B5EF4-FFF2-40B4-BE49-F238E27FC236}">
                  <a16:creationId xmlns:a16="http://schemas.microsoft.com/office/drawing/2014/main" id="{F77F87CF-DBD6-916F-9A1E-62848846C8E2}"/>
                </a:ext>
              </a:extLst>
            </p:cNvPr>
            <p:cNvCxnSpPr>
              <a:cxnSpLocks/>
            </p:cNvCxnSpPr>
            <p:nvPr/>
          </p:nvCxnSpPr>
          <p:spPr>
            <a:xfrm>
              <a:off x="3992650" y="9153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4" name="Straight Connector 1213">
              <a:extLst>
                <a:ext uri="{FF2B5EF4-FFF2-40B4-BE49-F238E27FC236}">
                  <a16:creationId xmlns:a16="http://schemas.microsoft.com/office/drawing/2014/main" id="{553FA183-DA59-88DC-4E89-9A2AA7972BC8}"/>
                </a:ext>
              </a:extLst>
            </p:cNvPr>
            <p:cNvCxnSpPr>
              <a:cxnSpLocks/>
            </p:cNvCxnSpPr>
            <p:nvPr/>
          </p:nvCxnSpPr>
          <p:spPr>
            <a:xfrm>
              <a:off x="3917685" y="17630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5" name="Straight Connector 1214">
              <a:extLst>
                <a:ext uri="{FF2B5EF4-FFF2-40B4-BE49-F238E27FC236}">
                  <a16:creationId xmlns:a16="http://schemas.microsoft.com/office/drawing/2014/main" id="{ABF31081-7686-95E4-FD05-D514DA0D8B66}"/>
                </a:ext>
              </a:extLst>
            </p:cNvPr>
            <p:cNvCxnSpPr>
              <a:cxnSpLocks/>
            </p:cNvCxnSpPr>
            <p:nvPr/>
          </p:nvCxnSpPr>
          <p:spPr>
            <a:xfrm>
              <a:off x="3854538" y="2381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6" name="Straight Connector 1215">
              <a:extLst>
                <a:ext uri="{FF2B5EF4-FFF2-40B4-BE49-F238E27FC236}">
                  <a16:creationId xmlns:a16="http://schemas.microsoft.com/office/drawing/2014/main" id="{B38D695B-E51E-7A54-AB3A-76977B8F5A95}"/>
                </a:ext>
              </a:extLst>
            </p:cNvPr>
            <p:cNvCxnSpPr>
              <a:cxnSpLocks/>
            </p:cNvCxnSpPr>
            <p:nvPr/>
          </p:nvCxnSpPr>
          <p:spPr>
            <a:xfrm rot="-180000">
              <a:off x="3448873" y="9476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7" name="Straight Connector 1216">
              <a:extLst>
                <a:ext uri="{FF2B5EF4-FFF2-40B4-BE49-F238E27FC236}">
                  <a16:creationId xmlns:a16="http://schemas.microsoft.com/office/drawing/2014/main" id="{48946EAD-C846-7933-244D-6A5660CCC679}"/>
                </a:ext>
              </a:extLst>
            </p:cNvPr>
            <p:cNvCxnSpPr>
              <a:cxnSpLocks/>
            </p:cNvCxnSpPr>
            <p:nvPr/>
          </p:nvCxnSpPr>
          <p:spPr>
            <a:xfrm>
              <a:off x="4113596" y="9335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18" name="Rectangle 1217">
              <a:extLst>
                <a:ext uri="{FF2B5EF4-FFF2-40B4-BE49-F238E27FC236}">
                  <a16:creationId xmlns:a16="http://schemas.microsoft.com/office/drawing/2014/main" id="{2CFDFE88-A549-5BC7-3E24-F6692C31BF7E}"/>
                </a:ext>
              </a:extLst>
            </p:cNvPr>
            <p:cNvSpPr/>
            <p:nvPr/>
          </p:nvSpPr>
          <p:spPr>
            <a:xfrm rot="10800000">
              <a:off x="3889921" y="25277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19" name="Rectangle 1218">
              <a:extLst>
                <a:ext uri="{FF2B5EF4-FFF2-40B4-BE49-F238E27FC236}">
                  <a16:creationId xmlns:a16="http://schemas.microsoft.com/office/drawing/2014/main" id="{964F26DD-86C0-6773-FE29-20B25DE34301}"/>
                </a:ext>
              </a:extLst>
            </p:cNvPr>
            <p:cNvSpPr/>
            <p:nvPr/>
          </p:nvSpPr>
          <p:spPr>
            <a:xfrm rot="10800000">
              <a:off x="3961674" y="20585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20" name="Rectangle 1219">
              <a:extLst>
                <a:ext uri="{FF2B5EF4-FFF2-40B4-BE49-F238E27FC236}">
                  <a16:creationId xmlns:a16="http://schemas.microsoft.com/office/drawing/2014/main" id="{093040C3-C76B-D675-1005-5DAE82CBF543}"/>
                </a:ext>
              </a:extLst>
            </p:cNvPr>
            <p:cNvSpPr/>
            <p:nvPr/>
          </p:nvSpPr>
          <p:spPr>
            <a:xfrm rot="10800000" flipV="1">
              <a:off x="4021860" y="16072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21" name="Oval 1220">
              <a:extLst>
                <a:ext uri="{FF2B5EF4-FFF2-40B4-BE49-F238E27FC236}">
                  <a16:creationId xmlns:a16="http://schemas.microsoft.com/office/drawing/2014/main" id="{E3528353-E3C9-58A5-ED43-A38646E2675D}"/>
                </a:ext>
              </a:extLst>
            </p:cNvPr>
            <p:cNvSpPr/>
            <p:nvPr/>
          </p:nvSpPr>
          <p:spPr>
            <a:xfrm>
              <a:off x="4034559" y="10646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22" name="Straight Connector 1221">
              <a:extLst>
                <a:ext uri="{FF2B5EF4-FFF2-40B4-BE49-F238E27FC236}">
                  <a16:creationId xmlns:a16="http://schemas.microsoft.com/office/drawing/2014/main" id="{6DC75609-8ACE-70B0-98BC-1EB07D57FC26}"/>
                </a:ext>
              </a:extLst>
            </p:cNvPr>
            <p:cNvCxnSpPr>
              <a:cxnSpLocks/>
            </p:cNvCxnSpPr>
            <p:nvPr/>
          </p:nvCxnSpPr>
          <p:spPr>
            <a:xfrm>
              <a:off x="4114629" y="16533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3" name="Straight Connector 1222">
              <a:extLst>
                <a:ext uri="{FF2B5EF4-FFF2-40B4-BE49-F238E27FC236}">
                  <a16:creationId xmlns:a16="http://schemas.microsoft.com/office/drawing/2014/main" id="{88F27ACD-540E-EB5F-D044-9DA72FA24B91}"/>
                </a:ext>
              </a:extLst>
            </p:cNvPr>
            <p:cNvCxnSpPr>
              <a:cxnSpLocks/>
            </p:cNvCxnSpPr>
            <p:nvPr/>
          </p:nvCxnSpPr>
          <p:spPr>
            <a:xfrm>
              <a:off x="4196472" y="16383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4" name="Straight Connector 1223">
              <a:extLst>
                <a:ext uri="{FF2B5EF4-FFF2-40B4-BE49-F238E27FC236}">
                  <a16:creationId xmlns:a16="http://schemas.microsoft.com/office/drawing/2014/main" id="{93FADCCB-6721-4739-34C9-1784D9225B57}"/>
                </a:ext>
              </a:extLst>
            </p:cNvPr>
            <p:cNvCxnSpPr>
              <a:cxnSpLocks/>
            </p:cNvCxnSpPr>
            <p:nvPr/>
          </p:nvCxnSpPr>
          <p:spPr>
            <a:xfrm>
              <a:off x="4195598" y="22688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5" name="Straight Connector 1224">
              <a:extLst>
                <a:ext uri="{FF2B5EF4-FFF2-40B4-BE49-F238E27FC236}">
                  <a16:creationId xmlns:a16="http://schemas.microsoft.com/office/drawing/2014/main" id="{150F795D-4B4C-DA98-E86F-7180BAEF51CF}"/>
                </a:ext>
              </a:extLst>
            </p:cNvPr>
            <p:cNvCxnSpPr>
              <a:cxnSpLocks/>
            </p:cNvCxnSpPr>
            <p:nvPr/>
          </p:nvCxnSpPr>
          <p:spPr>
            <a:xfrm>
              <a:off x="4260157" y="22368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6" name="Straight Connector 1225">
              <a:extLst>
                <a:ext uri="{FF2B5EF4-FFF2-40B4-BE49-F238E27FC236}">
                  <a16:creationId xmlns:a16="http://schemas.microsoft.com/office/drawing/2014/main" id="{9FA8ADB8-7649-DF77-9C89-DD8E802B17AF}"/>
                </a:ext>
              </a:extLst>
            </p:cNvPr>
            <p:cNvCxnSpPr>
              <a:cxnSpLocks/>
            </p:cNvCxnSpPr>
            <p:nvPr/>
          </p:nvCxnSpPr>
          <p:spPr>
            <a:xfrm>
              <a:off x="4257686" y="29931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27" name="Rectangle 1226">
              <a:extLst>
                <a:ext uri="{FF2B5EF4-FFF2-40B4-BE49-F238E27FC236}">
                  <a16:creationId xmlns:a16="http://schemas.microsoft.com/office/drawing/2014/main" id="{995FEA85-D5FC-4AAD-297C-3ED9A15723A7}"/>
                </a:ext>
              </a:extLst>
            </p:cNvPr>
            <p:cNvSpPr/>
            <p:nvPr/>
          </p:nvSpPr>
          <p:spPr>
            <a:xfrm>
              <a:off x="4159770" y="10670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28" name="Rectangle 1227">
              <a:extLst>
                <a:ext uri="{FF2B5EF4-FFF2-40B4-BE49-F238E27FC236}">
                  <a16:creationId xmlns:a16="http://schemas.microsoft.com/office/drawing/2014/main" id="{CABC460B-E3B4-B4B5-9DC0-D9DBC71F733E}"/>
                </a:ext>
              </a:extLst>
            </p:cNvPr>
            <p:cNvSpPr/>
            <p:nvPr/>
          </p:nvSpPr>
          <p:spPr>
            <a:xfrm rot="10800000">
              <a:off x="4238979" y="15192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29" name="Rectangle 1228">
              <a:extLst>
                <a:ext uri="{FF2B5EF4-FFF2-40B4-BE49-F238E27FC236}">
                  <a16:creationId xmlns:a16="http://schemas.microsoft.com/office/drawing/2014/main" id="{6F506DA8-8936-8A51-B611-194177075DAB}"/>
                </a:ext>
              </a:extLst>
            </p:cNvPr>
            <p:cNvSpPr/>
            <p:nvPr/>
          </p:nvSpPr>
          <p:spPr>
            <a:xfrm rot="10800000" flipV="1">
              <a:off x="4293590" y="19726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30" name="Oval 1229">
              <a:extLst>
                <a:ext uri="{FF2B5EF4-FFF2-40B4-BE49-F238E27FC236}">
                  <a16:creationId xmlns:a16="http://schemas.microsoft.com/office/drawing/2014/main" id="{CCBA8CC3-2962-465F-CB4F-7221F88A3909}"/>
                </a:ext>
              </a:extLst>
            </p:cNvPr>
            <p:cNvSpPr/>
            <p:nvPr/>
          </p:nvSpPr>
          <p:spPr>
            <a:xfrm>
              <a:off x="4307332" y="24651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31" name="Straight Connector 1230">
              <a:extLst>
                <a:ext uri="{FF2B5EF4-FFF2-40B4-BE49-F238E27FC236}">
                  <a16:creationId xmlns:a16="http://schemas.microsoft.com/office/drawing/2014/main" id="{C4F62A6A-C3F6-7A97-DADA-32A8A15E590E}"/>
                </a:ext>
              </a:extLst>
            </p:cNvPr>
            <p:cNvCxnSpPr>
              <a:cxnSpLocks/>
            </p:cNvCxnSpPr>
            <p:nvPr/>
          </p:nvCxnSpPr>
          <p:spPr>
            <a:xfrm>
              <a:off x="4392157" y="23473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2" name="Straight Connector 1231">
              <a:extLst>
                <a:ext uri="{FF2B5EF4-FFF2-40B4-BE49-F238E27FC236}">
                  <a16:creationId xmlns:a16="http://schemas.microsoft.com/office/drawing/2014/main" id="{B23EF86D-69DF-7D17-5543-341A629DC0B5}"/>
                </a:ext>
              </a:extLst>
            </p:cNvPr>
            <p:cNvCxnSpPr>
              <a:cxnSpLocks/>
            </p:cNvCxnSpPr>
            <p:nvPr/>
          </p:nvCxnSpPr>
          <p:spPr>
            <a:xfrm>
              <a:off x="4453718" y="17250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3" name="Straight Connector 1232">
              <a:extLst>
                <a:ext uri="{FF2B5EF4-FFF2-40B4-BE49-F238E27FC236}">
                  <a16:creationId xmlns:a16="http://schemas.microsoft.com/office/drawing/2014/main" id="{14E662DD-14A7-E423-A3E6-936A4FD47B92}"/>
                </a:ext>
              </a:extLst>
            </p:cNvPr>
            <p:cNvCxnSpPr>
              <a:cxnSpLocks/>
            </p:cNvCxnSpPr>
            <p:nvPr/>
          </p:nvCxnSpPr>
          <p:spPr>
            <a:xfrm>
              <a:off x="4532386" y="8773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4" name="Straight Connector 1233">
              <a:extLst>
                <a:ext uri="{FF2B5EF4-FFF2-40B4-BE49-F238E27FC236}">
                  <a16:creationId xmlns:a16="http://schemas.microsoft.com/office/drawing/2014/main" id="{076F3618-C76F-64EA-1032-CD5DDAD35619}"/>
                </a:ext>
              </a:extLst>
            </p:cNvPr>
            <p:cNvCxnSpPr>
              <a:cxnSpLocks/>
            </p:cNvCxnSpPr>
            <p:nvPr/>
          </p:nvCxnSpPr>
          <p:spPr>
            <a:xfrm>
              <a:off x="4457421" y="17250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5" name="Straight Connector 1234">
              <a:extLst>
                <a:ext uri="{FF2B5EF4-FFF2-40B4-BE49-F238E27FC236}">
                  <a16:creationId xmlns:a16="http://schemas.microsoft.com/office/drawing/2014/main" id="{C6724D9F-2D27-0527-601F-9BFAFAEC989A}"/>
                </a:ext>
              </a:extLst>
            </p:cNvPr>
            <p:cNvCxnSpPr>
              <a:cxnSpLocks/>
            </p:cNvCxnSpPr>
            <p:nvPr/>
          </p:nvCxnSpPr>
          <p:spPr>
            <a:xfrm>
              <a:off x="4394274" y="2343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6" name="Straight Connector 1235">
              <a:extLst>
                <a:ext uri="{FF2B5EF4-FFF2-40B4-BE49-F238E27FC236}">
                  <a16:creationId xmlns:a16="http://schemas.microsoft.com/office/drawing/2014/main" id="{F0B489AD-10D0-F3DE-8F06-D865A6F531C5}"/>
                </a:ext>
              </a:extLst>
            </p:cNvPr>
            <p:cNvCxnSpPr>
              <a:cxnSpLocks/>
            </p:cNvCxnSpPr>
            <p:nvPr/>
          </p:nvCxnSpPr>
          <p:spPr>
            <a:xfrm rot="-180000">
              <a:off x="3988609" y="9096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7" name="Straight Connector 1236">
              <a:extLst>
                <a:ext uri="{FF2B5EF4-FFF2-40B4-BE49-F238E27FC236}">
                  <a16:creationId xmlns:a16="http://schemas.microsoft.com/office/drawing/2014/main" id="{04B7C7A0-8D7F-274A-08B6-97DC91C05DC6}"/>
                </a:ext>
              </a:extLst>
            </p:cNvPr>
            <p:cNvCxnSpPr>
              <a:cxnSpLocks/>
            </p:cNvCxnSpPr>
            <p:nvPr/>
          </p:nvCxnSpPr>
          <p:spPr>
            <a:xfrm>
              <a:off x="4653332" y="8954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38" name="Rectangle 1237">
              <a:extLst>
                <a:ext uri="{FF2B5EF4-FFF2-40B4-BE49-F238E27FC236}">
                  <a16:creationId xmlns:a16="http://schemas.microsoft.com/office/drawing/2014/main" id="{573A8D10-FE1C-B4C9-5256-6773987AB20C}"/>
                </a:ext>
              </a:extLst>
            </p:cNvPr>
            <p:cNvSpPr/>
            <p:nvPr/>
          </p:nvSpPr>
          <p:spPr>
            <a:xfrm rot="10800000">
              <a:off x="4429657" y="24896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39" name="Rectangle 1238">
              <a:extLst>
                <a:ext uri="{FF2B5EF4-FFF2-40B4-BE49-F238E27FC236}">
                  <a16:creationId xmlns:a16="http://schemas.microsoft.com/office/drawing/2014/main" id="{6F0D8292-A1A1-8273-FD95-4A0D1DF0CF98}"/>
                </a:ext>
              </a:extLst>
            </p:cNvPr>
            <p:cNvSpPr/>
            <p:nvPr/>
          </p:nvSpPr>
          <p:spPr>
            <a:xfrm rot="10800000">
              <a:off x="4501410" y="20205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40" name="Rectangle 1239">
              <a:extLst>
                <a:ext uri="{FF2B5EF4-FFF2-40B4-BE49-F238E27FC236}">
                  <a16:creationId xmlns:a16="http://schemas.microsoft.com/office/drawing/2014/main" id="{702E5A36-677B-2BBE-7C60-E08822C5B531}"/>
                </a:ext>
              </a:extLst>
            </p:cNvPr>
            <p:cNvSpPr/>
            <p:nvPr/>
          </p:nvSpPr>
          <p:spPr>
            <a:xfrm rot="10800000" flipV="1">
              <a:off x="4561596" y="15692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41" name="Oval 1240">
              <a:extLst>
                <a:ext uri="{FF2B5EF4-FFF2-40B4-BE49-F238E27FC236}">
                  <a16:creationId xmlns:a16="http://schemas.microsoft.com/office/drawing/2014/main" id="{1C7F41A0-AD20-6982-8718-2FCAC82D872A}"/>
                </a:ext>
              </a:extLst>
            </p:cNvPr>
            <p:cNvSpPr/>
            <p:nvPr/>
          </p:nvSpPr>
          <p:spPr>
            <a:xfrm>
              <a:off x="4574295" y="10265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42" name="Straight Connector 1241">
              <a:extLst>
                <a:ext uri="{FF2B5EF4-FFF2-40B4-BE49-F238E27FC236}">
                  <a16:creationId xmlns:a16="http://schemas.microsoft.com/office/drawing/2014/main" id="{63A5D83C-9449-8647-F1C9-EBAE295A796E}"/>
                </a:ext>
              </a:extLst>
            </p:cNvPr>
            <p:cNvCxnSpPr>
              <a:cxnSpLocks/>
            </p:cNvCxnSpPr>
            <p:nvPr/>
          </p:nvCxnSpPr>
          <p:spPr>
            <a:xfrm>
              <a:off x="4654365" y="16152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3" name="Straight Connector 1242">
              <a:extLst>
                <a:ext uri="{FF2B5EF4-FFF2-40B4-BE49-F238E27FC236}">
                  <a16:creationId xmlns:a16="http://schemas.microsoft.com/office/drawing/2014/main" id="{C43508C6-7329-7531-48FF-4E71AE82C57D}"/>
                </a:ext>
              </a:extLst>
            </p:cNvPr>
            <p:cNvCxnSpPr>
              <a:cxnSpLocks/>
            </p:cNvCxnSpPr>
            <p:nvPr/>
          </p:nvCxnSpPr>
          <p:spPr>
            <a:xfrm>
              <a:off x="4736208" y="1600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4" name="Straight Connector 1243">
              <a:extLst>
                <a:ext uri="{FF2B5EF4-FFF2-40B4-BE49-F238E27FC236}">
                  <a16:creationId xmlns:a16="http://schemas.microsoft.com/office/drawing/2014/main" id="{4245773F-B353-1848-BCA6-6C667EAA3539}"/>
                </a:ext>
              </a:extLst>
            </p:cNvPr>
            <p:cNvCxnSpPr>
              <a:cxnSpLocks/>
            </p:cNvCxnSpPr>
            <p:nvPr/>
          </p:nvCxnSpPr>
          <p:spPr>
            <a:xfrm>
              <a:off x="4735334" y="22307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5" name="Straight Connector 1244">
              <a:extLst>
                <a:ext uri="{FF2B5EF4-FFF2-40B4-BE49-F238E27FC236}">
                  <a16:creationId xmlns:a16="http://schemas.microsoft.com/office/drawing/2014/main" id="{40701CA0-A841-C01C-1762-86C9C77DBE3B}"/>
                </a:ext>
              </a:extLst>
            </p:cNvPr>
            <p:cNvCxnSpPr>
              <a:cxnSpLocks/>
            </p:cNvCxnSpPr>
            <p:nvPr/>
          </p:nvCxnSpPr>
          <p:spPr>
            <a:xfrm>
              <a:off x="4799893" y="21987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6" name="Straight Connector 1245">
              <a:extLst>
                <a:ext uri="{FF2B5EF4-FFF2-40B4-BE49-F238E27FC236}">
                  <a16:creationId xmlns:a16="http://schemas.microsoft.com/office/drawing/2014/main" id="{2F2EC2B1-805B-B0B5-F829-4477BEEEE16C}"/>
                </a:ext>
              </a:extLst>
            </p:cNvPr>
            <p:cNvCxnSpPr>
              <a:cxnSpLocks/>
            </p:cNvCxnSpPr>
            <p:nvPr/>
          </p:nvCxnSpPr>
          <p:spPr>
            <a:xfrm>
              <a:off x="4797422" y="29551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47" name="Rectangle 1246">
              <a:extLst>
                <a:ext uri="{FF2B5EF4-FFF2-40B4-BE49-F238E27FC236}">
                  <a16:creationId xmlns:a16="http://schemas.microsoft.com/office/drawing/2014/main" id="{A2C21DCE-4FBA-C811-D7DE-7FB7A2FCC47D}"/>
                </a:ext>
              </a:extLst>
            </p:cNvPr>
            <p:cNvSpPr/>
            <p:nvPr/>
          </p:nvSpPr>
          <p:spPr>
            <a:xfrm>
              <a:off x="4699506" y="10289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48" name="Rectangle 1247">
              <a:extLst>
                <a:ext uri="{FF2B5EF4-FFF2-40B4-BE49-F238E27FC236}">
                  <a16:creationId xmlns:a16="http://schemas.microsoft.com/office/drawing/2014/main" id="{9A3227D2-DC11-1DEC-A7A0-A6280AB8DBF7}"/>
                </a:ext>
              </a:extLst>
            </p:cNvPr>
            <p:cNvSpPr/>
            <p:nvPr/>
          </p:nvSpPr>
          <p:spPr>
            <a:xfrm rot="10800000">
              <a:off x="4778715" y="14812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49" name="Rectangle 1248">
              <a:extLst>
                <a:ext uri="{FF2B5EF4-FFF2-40B4-BE49-F238E27FC236}">
                  <a16:creationId xmlns:a16="http://schemas.microsoft.com/office/drawing/2014/main" id="{77C8DED3-3EA3-B3F9-807A-F4F680C852AE}"/>
                </a:ext>
              </a:extLst>
            </p:cNvPr>
            <p:cNvSpPr/>
            <p:nvPr/>
          </p:nvSpPr>
          <p:spPr>
            <a:xfrm rot="10800000" flipV="1">
              <a:off x="4833326" y="19346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50" name="Oval 1249">
              <a:extLst>
                <a:ext uri="{FF2B5EF4-FFF2-40B4-BE49-F238E27FC236}">
                  <a16:creationId xmlns:a16="http://schemas.microsoft.com/office/drawing/2014/main" id="{00E317DB-829E-D74C-1D70-47A22F243E75}"/>
                </a:ext>
              </a:extLst>
            </p:cNvPr>
            <p:cNvSpPr/>
            <p:nvPr/>
          </p:nvSpPr>
          <p:spPr>
            <a:xfrm>
              <a:off x="4847068" y="24270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51" name="Straight Connector 1250">
              <a:extLst>
                <a:ext uri="{FF2B5EF4-FFF2-40B4-BE49-F238E27FC236}">
                  <a16:creationId xmlns:a16="http://schemas.microsoft.com/office/drawing/2014/main" id="{6E36E0B2-36E2-0457-D55B-B312495783CC}"/>
                </a:ext>
              </a:extLst>
            </p:cNvPr>
            <p:cNvCxnSpPr>
              <a:cxnSpLocks/>
            </p:cNvCxnSpPr>
            <p:nvPr/>
          </p:nvCxnSpPr>
          <p:spPr>
            <a:xfrm>
              <a:off x="4931893" y="23092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2" name="Straight Connector 1251">
              <a:extLst>
                <a:ext uri="{FF2B5EF4-FFF2-40B4-BE49-F238E27FC236}">
                  <a16:creationId xmlns:a16="http://schemas.microsoft.com/office/drawing/2014/main" id="{EA6781BC-1305-12A8-6095-CBB88A1B75EA}"/>
                </a:ext>
              </a:extLst>
            </p:cNvPr>
            <p:cNvCxnSpPr>
              <a:cxnSpLocks/>
            </p:cNvCxnSpPr>
            <p:nvPr/>
          </p:nvCxnSpPr>
          <p:spPr>
            <a:xfrm>
              <a:off x="4993454" y="16869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3" name="Straight Connector 1252">
              <a:extLst>
                <a:ext uri="{FF2B5EF4-FFF2-40B4-BE49-F238E27FC236}">
                  <a16:creationId xmlns:a16="http://schemas.microsoft.com/office/drawing/2014/main" id="{67F3C087-72F1-2713-BE39-A60E1A9B2C41}"/>
                </a:ext>
              </a:extLst>
            </p:cNvPr>
            <p:cNvCxnSpPr>
              <a:cxnSpLocks/>
            </p:cNvCxnSpPr>
            <p:nvPr/>
          </p:nvCxnSpPr>
          <p:spPr>
            <a:xfrm>
              <a:off x="5072122" y="8710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4" name="Straight Connector 1253">
              <a:extLst>
                <a:ext uri="{FF2B5EF4-FFF2-40B4-BE49-F238E27FC236}">
                  <a16:creationId xmlns:a16="http://schemas.microsoft.com/office/drawing/2014/main" id="{45346A50-DE33-CE91-40C9-D90E96E7C5D7}"/>
                </a:ext>
              </a:extLst>
            </p:cNvPr>
            <p:cNvCxnSpPr>
              <a:cxnSpLocks/>
            </p:cNvCxnSpPr>
            <p:nvPr/>
          </p:nvCxnSpPr>
          <p:spPr>
            <a:xfrm>
              <a:off x="4997157" y="16869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5" name="Straight Connector 1254">
              <a:extLst>
                <a:ext uri="{FF2B5EF4-FFF2-40B4-BE49-F238E27FC236}">
                  <a16:creationId xmlns:a16="http://schemas.microsoft.com/office/drawing/2014/main" id="{D1216790-0ED7-5B6D-A3ED-BE557FB08220}"/>
                </a:ext>
              </a:extLst>
            </p:cNvPr>
            <p:cNvCxnSpPr>
              <a:cxnSpLocks/>
            </p:cNvCxnSpPr>
            <p:nvPr/>
          </p:nvCxnSpPr>
          <p:spPr>
            <a:xfrm>
              <a:off x="4934010" y="23051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6" name="Straight Connector 1255">
              <a:extLst>
                <a:ext uri="{FF2B5EF4-FFF2-40B4-BE49-F238E27FC236}">
                  <a16:creationId xmlns:a16="http://schemas.microsoft.com/office/drawing/2014/main" id="{3463F9E9-EFAE-62BC-0E15-A9ACCFFD1FF1}"/>
                </a:ext>
              </a:extLst>
            </p:cNvPr>
            <p:cNvCxnSpPr>
              <a:cxnSpLocks/>
            </p:cNvCxnSpPr>
            <p:nvPr/>
          </p:nvCxnSpPr>
          <p:spPr>
            <a:xfrm rot="-180000">
              <a:off x="4528345" y="8715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7" name="Straight Connector 1256">
              <a:extLst>
                <a:ext uri="{FF2B5EF4-FFF2-40B4-BE49-F238E27FC236}">
                  <a16:creationId xmlns:a16="http://schemas.microsoft.com/office/drawing/2014/main" id="{7620D87B-0214-2304-2251-A8322DE37D01}"/>
                </a:ext>
              </a:extLst>
            </p:cNvPr>
            <p:cNvCxnSpPr>
              <a:cxnSpLocks/>
            </p:cNvCxnSpPr>
            <p:nvPr/>
          </p:nvCxnSpPr>
          <p:spPr>
            <a:xfrm>
              <a:off x="5193068" y="9209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58" name="Rectangle 1257">
              <a:extLst>
                <a:ext uri="{FF2B5EF4-FFF2-40B4-BE49-F238E27FC236}">
                  <a16:creationId xmlns:a16="http://schemas.microsoft.com/office/drawing/2014/main" id="{23D817FB-64EC-1020-ACEB-64A1A84F083C}"/>
                </a:ext>
              </a:extLst>
            </p:cNvPr>
            <p:cNvSpPr/>
            <p:nvPr/>
          </p:nvSpPr>
          <p:spPr>
            <a:xfrm rot="10800000">
              <a:off x="4969393" y="25151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59" name="Rectangle 1258">
              <a:extLst>
                <a:ext uri="{FF2B5EF4-FFF2-40B4-BE49-F238E27FC236}">
                  <a16:creationId xmlns:a16="http://schemas.microsoft.com/office/drawing/2014/main" id="{67D21C3A-2FBA-1F1A-AD63-CEA830B9473D}"/>
                </a:ext>
              </a:extLst>
            </p:cNvPr>
            <p:cNvSpPr/>
            <p:nvPr/>
          </p:nvSpPr>
          <p:spPr>
            <a:xfrm rot="10800000">
              <a:off x="5041146" y="20459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60" name="Rectangle 1259">
              <a:extLst>
                <a:ext uri="{FF2B5EF4-FFF2-40B4-BE49-F238E27FC236}">
                  <a16:creationId xmlns:a16="http://schemas.microsoft.com/office/drawing/2014/main" id="{0B192CB4-1EFB-D37B-069A-A15EC8A9AECB}"/>
                </a:ext>
              </a:extLst>
            </p:cNvPr>
            <p:cNvSpPr/>
            <p:nvPr/>
          </p:nvSpPr>
          <p:spPr>
            <a:xfrm rot="10800000" flipV="1">
              <a:off x="5101332" y="15946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61" name="Oval 1260">
              <a:extLst>
                <a:ext uri="{FF2B5EF4-FFF2-40B4-BE49-F238E27FC236}">
                  <a16:creationId xmlns:a16="http://schemas.microsoft.com/office/drawing/2014/main" id="{0152B9C4-C096-A4A3-AF3C-262B50EBCE35}"/>
                </a:ext>
              </a:extLst>
            </p:cNvPr>
            <p:cNvSpPr/>
            <p:nvPr/>
          </p:nvSpPr>
          <p:spPr>
            <a:xfrm>
              <a:off x="5114031" y="10520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62" name="Straight Connector 1261">
              <a:extLst>
                <a:ext uri="{FF2B5EF4-FFF2-40B4-BE49-F238E27FC236}">
                  <a16:creationId xmlns:a16="http://schemas.microsoft.com/office/drawing/2014/main" id="{C0F71D0F-7C19-419B-6189-1E24259BD365}"/>
                </a:ext>
              </a:extLst>
            </p:cNvPr>
            <p:cNvCxnSpPr>
              <a:cxnSpLocks/>
            </p:cNvCxnSpPr>
            <p:nvPr/>
          </p:nvCxnSpPr>
          <p:spPr>
            <a:xfrm>
              <a:off x="5194101" y="16407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3" name="Straight Connector 1262">
              <a:extLst>
                <a:ext uri="{FF2B5EF4-FFF2-40B4-BE49-F238E27FC236}">
                  <a16:creationId xmlns:a16="http://schemas.microsoft.com/office/drawing/2014/main" id="{FE2FD7FF-0D18-F7E2-5FBD-FD126BC1344B}"/>
                </a:ext>
              </a:extLst>
            </p:cNvPr>
            <p:cNvCxnSpPr>
              <a:cxnSpLocks/>
            </p:cNvCxnSpPr>
            <p:nvPr/>
          </p:nvCxnSpPr>
          <p:spPr>
            <a:xfrm>
              <a:off x="5275944" y="16257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4" name="Straight Connector 1263">
              <a:extLst>
                <a:ext uri="{FF2B5EF4-FFF2-40B4-BE49-F238E27FC236}">
                  <a16:creationId xmlns:a16="http://schemas.microsoft.com/office/drawing/2014/main" id="{E1670A08-7DDD-5857-B460-B9B66834958F}"/>
                </a:ext>
              </a:extLst>
            </p:cNvPr>
            <p:cNvCxnSpPr>
              <a:cxnSpLocks/>
            </p:cNvCxnSpPr>
            <p:nvPr/>
          </p:nvCxnSpPr>
          <p:spPr>
            <a:xfrm>
              <a:off x="5275070" y="22562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5" name="Straight Connector 1264">
              <a:extLst>
                <a:ext uri="{FF2B5EF4-FFF2-40B4-BE49-F238E27FC236}">
                  <a16:creationId xmlns:a16="http://schemas.microsoft.com/office/drawing/2014/main" id="{CB03D3B9-4961-DF49-C534-8EC0ECCE9F48}"/>
                </a:ext>
              </a:extLst>
            </p:cNvPr>
            <p:cNvCxnSpPr>
              <a:cxnSpLocks/>
            </p:cNvCxnSpPr>
            <p:nvPr/>
          </p:nvCxnSpPr>
          <p:spPr>
            <a:xfrm>
              <a:off x="5339629" y="22242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6" name="Straight Connector 1265">
              <a:extLst>
                <a:ext uri="{FF2B5EF4-FFF2-40B4-BE49-F238E27FC236}">
                  <a16:creationId xmlns:a16="http://schemas.microsoft.com/office/drawing/2014/main" id="{9402840A-82E2-1640-00EA-84A7CC71CFE4}"/>
                </a:ext>
              </a:extLst>
            </p:cNvPr>
            <p:cNvCxnSpPr>
              <a:cxnSpLocks/>
            </p:cNvCxnSpPr>
            <p:nvPr/>
          </p:nvCxnSpPr>
          <p:spPr>
            <a:xfrm>
              <a:off x="5337158" y="29805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67" name="Rectangle 1266">
              <a:extLst>
                <a:ext uri="{FF2B5EF4-FFF2-40B4-BE49-F238E27FC236}">
                  <a16:creationId xmlns:a16="http://schemas.microsoft.com/office/drawing/2014/main" id="{B004B2D5-82F9-D1BD-4469-5F76DD52AC50}"/>
                </a:ext>
              </a:extLst>
            </p:cNvPr>
            <p:cNvSpPr/>
            <p:nvPr/>
          </p:nvSpPr>
          <p:spPr>
            <a:xfrm>
              <a:off x="5239242" y="10544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68" name="Rectangle 1267">
              <a:extLst>
                <a:ext uri="{FF2B5EF4-FFF2-40B4-BE49-F238E27FC236}">
                  <a16:creationId xmlns:a16="http://schemas.microsoft.com/office/drawing/2014/main" id="{B8B85147-008F-3D9D-6D4A-2AF9E1D2AB17}"/>
                </a:ext>
              </a:extLst>
            </p:cNvPr>
            <p:cNvSpPr/>
            <p:nvPr/>
          </p:nvSpPr>
          <p:spPr>
            <a:xfrm rot="10800000">
              <a:off x="5318451" y="15066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69" name="Rectangle 1268">
              <a:extLst>
                <a:ext uri="{FF2B5EF4-FFF2-40B4-BE49-F238E27FC236}">
                  <a16:creationId xmlns:a16="http://schemas.microsoft.com/office/drawing/2014/main" id="{FA97A6EB-FB95-A995-92E6-BA057DE9ED03}"/>
                </a:ext>
              </a:extLst>
            </p:cNvPr>
            <p:cNvSpPr/>
            <p:nvPr/>
          </p:nvSpPr>
          <p:spPr>
            <a:xfrm rot="10800000" flipV="1">
              <a:off x="5373062" y="19600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70" name="Oval 1269">
              <a:extLst>
                <a:ext uri="{FF2B5EF4-FFF2-40B4-BE49-F238E27FC236}">
                  <a16:creationId xmlns:a16="http://schemas.microsoft.com/office/drawing/2014/main" id="{314CAF29-C1D2-A0C9-5E0A-EA6E2AA8926B}"/>
                </a:ext>
              </a:extLst>
            </p:cNvPr>
            <p:cNvSpPr/>
            <p:nvPr/>
          </p:nvSpPr>
          <p:spPr>
            <a:xfrm>
              <a:off x="5386804" y="24525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71" name="Straight Connector 1270">
              <a:extLst>
                <a:ext uri="{FF2B5EF4-FFF2-40B4-BE49-F238E27FC236}">
                  <a16:creationId xmlns:a16="http://schemas.microsoft.com/office/drawing/2014/main" id="{EF8AD367-CE08-BCBB-6F9E-8F37002252AD}"/>
                </a:ext>
              </a:extLst>
            </p:cNvPr>
            <p:cNvCxnSpPr>
              <a:cxnSpLocks/>
            </p:cNvCxnSpPr>
            <p:nvPr/>
          </p:nvCxnSpPr>
          <p:spPr>
            <a:xfrm>
              <a:off x="5471629" y="23347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2" name="Straight Connector 1271">
              <a:extLst>
                <a:ext uri="{FF2B5EF4-FFF2-40B4-BE49-F238E27FC236}">
                  <a16:creationId xmlns:a16="http://schemas.microsoft.com/office/drawing/2014/main" id="{075A8395-DD97-53FB-61EF-59D154E0E26F}"/>
                </a:ext>
              </a:extLst>
            </p:cNvPr>
            <p:cNvCxnSpPr>
              <a:cxnSpLocks/>
            </p:cNvCxnSpPr>
            <p:nvPr/>
          </p:nvCxnSpPr>
          <p:spPr>
            <a:xfrm>
              <a:off x="5533190" y="17124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3" name="Straight Connector 1272">
              <a:extLst>
                <a:ext uri="{FF2B5EF4-FFF2-40B4-BE49-F238E27FC236}">
                  <a16:creationId xmlns:a16="http://schemas.microsoft.com/office/drawing/2014/main" id="{A2F3DAEA-2848-7BF2-7AEC-824624DFDEDB}"/>
                </a:ext>
              </a:extLst>
            </p:cNvPr>
            <p:cNvCxnSpPr>
              <a:cxnSpLocks/>
            </p:cNvCxnSpPr>
            <p:nvPr/>
          </p:nvCxnSpPr>
          <p:spPr>
            <a:xfrm>
              <a:off x="5611858" y="8964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4" name="Straight Connector 1273">
              <a:extLst>
                <a:ext uri="{FF2B5EF4-FFF2-40B4-BE49-F238E27FC236}">
                  <a16:creationId xmlns:a16="http://schemas.microsoft.com/office/drawing/2014/main" id="{B70362FC-54A0-94A0-0FD4-C8B9ADC88386}"/>
                </a:ext>
              </a:extLst>
            </p:cNvPr>
            <p:cNvCxnSpPr>
              <a:cxnSpLocks/>
            </p:cNvCxnSpPr>
            <p:nvPr/>
          </p:nvCxnSpPr>
          <p:spPr>
            <a:xfrm>
              <a:off x="5536893" y="17124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5" name="Straight Connector 1274">
              <a:extLst>
                <a:ext uri="{FF2B5EF4-FFF2-40B4-BE49-F238E27FC236}">
                  <a16:creationId xmlns:a16="http://schemas.microsoft.com/office/drawing/2014/main" id="{49531C56-F91B-A6D7-6A93-9C013A4DBC4C}"/>
                </a:ext>
              </a:extLst>
            </p:cNvPr>
            <p:cNvCxnSpPr>
              <a:cxnSpLocks/>
            </p:cNvCxnSpPr>
            <p:nvPr/>
          </p:nvCxnSpPr>
          <p:spPr>
            <a:xfrm>
              <a:off x="5473746" y="23306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6" name="Straight Connector 1275">
              <a:extLst>
                <a:ext uri="{FF2B5EF4-FFF2-40B4-BE49-F238E27FC236}">
                  <a16:creationId xmlns:a16="http://schemas.microsoft.com/office/drawing/2014/main" id="{453FD972-D1D8-1D71-DEB5-C8B5EACB31BE}"/>
                </a:ext>
              </a:extLst>
            </p:cNvPr>
            <p:cNvCxnSpPr>
              <a:cxnSpLocks/>
            </p:cNvCxnSpPr>
            <p:nvPr/>
          </p:nvCxnSpPr>
          <p:spPr>
            <a:xfrm rot="-180000">
              <a:off x="5068081" y="8970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97" name="Straight Connector 1296">
              <a:extLst>
                <a:ext uri="{FF2B5EF4-FFF2-40B4-BE49-F238E27FC236}">
                  <a16:creationId xmlns:a16="http://schemas.microsoft.com/office/drawing/2014/main" id="{1C74E622-E2E8-4BEC-5631-38D0FBCFDAC0}"/>
                </a:ext>
              </a:extLst>
            </p:cNvPr>
            <p:cNvCxnSpPr>
              <a:cxnSpLocks/>
            </p:cNvCxnSpPr>
            <p:nvPr/>
          </p:nvCxnSpPr>
          <p:spPr>
            <a:xfrm>
              <a:off x="5738281" y="9404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98" name="Rectangle 1297">
              <a:extLst>
                <a:ext uri="{FF2B5EF4-FFF2-40B4-BE49-F238E27FC236}">
                  <a16:creationId xmlns:a16="http://schemas.microsoft.com/office/drawing/2014/main" id="{E0E8C423-F080-6B10-11EA-3DFE1C3529F4}"/>
                </a:ext>
              </a:extLst>
            </p:cNvPr>
            <p:cNvSpPr/>
            <p:nvPr/>
          </p:nvSpPr>
          <p:spPr>
            <a:xfrm rot="10800000">
              <a:off x="5514606" y="25346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99" name="Rectangle 1298">
              <a:extLst>
                <a:ext uri="{FF2B5EF4-FFF2-40B4-BE49-F238E27FC236}">
                  <a16:creationId xmlns:a16="http://schemas.microsoft.com/office/drawing/2014/main" id="{869791B7-DD29-A259-56B3-44D247C16049}"/>
                </a:ext>
              </a:extLst>
            </p:cNvPr>
            <p:cNvSpPr/>
            <p:nvPr/>
          </p:nvSpPr>
          <p:spPr>
            <a:xfrm rot="10800000">
              <a:off x="5586359" y="20654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00" name="Rectangle 1299">
              <a:extLst>
                <a:ext uri="{FF2B5EF4-FFF2-40B4-BE49-F238E27FC236}">
                  <a16:creationId xmlns:a16="http://schemas.microsoft.com/office/drawing/2014/main" id="{91C2823A-C3A9-0268-948A-72A9787CDB28}"/>
                </a:ext>
              </a:extLst>
            </p:cNvPr>
            <p:cNvSpPr/>
            <p:nvPr/>
          </p:nvSpPr>
          <p:spPr>
            <a:xfrm rot="10800000" flipV="1">
              <a:off x="5646545" y="16141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01" name="Oval 1300">
              <a:extLst>
                <a:ext uri="{FF2B5EF4-FFF2-40B4-BE49-F238E27FC236}">
                  <a16:creationId xmlns:a16="http://schemas.microsoft.com/office/drawing/2014/main" id="{9223C74E-D945-B9E7-4F4D-3AF2EEBE9998}"/>
                </a:ext>
              </a:extLst>
            </p:cNvPr>
            <p:cNvSpPr/>
            <p:nvPr/>
          </p:nvSpPr>
          <p:spPr>
            <a:xfrm>
              <a:off x="5659244" y="10715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302" name="Straight Connector 1301">
              <a:extLst>
                <a:ext uri="{FF2B5EF4-FFF2-40B4-BE49-F238E27FC236}">
                  <a16:creationId xmlns:a16="http://schemas.microsoft.com/office/drawing/2014/main" id="{12A8A87B-4BD3-5CCE-E6FB-939FEC5EDFD2}"/>
                </a:ext>
              </a:extLst>
            </p:cNvPr>
            <p:cNvCxnSpPr>
              <a:cxnSpLocks/>
            </p:cNvCxnSpPr>
            <p:nvPr/>
          </p:nvCxnSpPr>
          <p:spPr>
            <a:xfrm>
              <a:off x="5739314" y="16602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3" name="Straight Connector 1302">
              <a:extLst>
                <a:ext uri="{FF2B5EF4-FFF2-40B4-BE49-F238E27FC236}">
                  <a16:creationId xmlns:a16="http://schemas.microsoft.com/office/drawing/2014/main" id="{593B2967-DA8B-307B-6E5A-1ECC2C703ABA}"/>
                </a:ext>
              </a:extLst>
            </p:cNvPr>
            <p:cNvCxnSpPr>
              <a:cxnSpLocks/>
            </p:cNvCxnSpPr>
            <p:nvPr/>
          </p:nvCxnSpPr>
          <p:spPr>
            <a:xfrm>
              <a:off x="5821157" y="1645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4" name="Straight Connector 1303">
              <a:extLst>
                <a:ext uri="{FF2B5EF4-FFF2-40B4-BE49-F238E27FC236}">
                  <a16:creationId xmlns:a16="http://schemas.microsoft.com/office/drawing/2014/main" id="{7DCEB10E-F486-AD85-2970-E0F8299116CD}"/>
                </a:ext>
              </a:extLst>
            </p:cNvPr>
            <p:cNvCxnSpPr>
              <a:cxnSpLocks/>
            </p:cNvCxnSpPr>
            <p:nvPr/>
          </p:nvCxnSpPr>
          <p:spPr>
            <a:xfrm>
              <a:off x="5820283" y="22757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5" name="Straight Connector 1304">
              <a:extLst>
                <a:ext uri="{FF2B5EF4-FFF2-40B4-BE49-F238E27FC236}">
                  <a16:creationId xmlns:a16="http://schemas.microsoft.com/office/drawing/2014/main" id="{BE1A5CC1-0F2C-490C-9032-A115E909C467}"/>
                </a:ext>
              </a:extLst>
            </p:cNvPr>
            <p:cNvCxnSpPr>
              <a:cxnSpLocks/>
            </p:cNvCxnSpPr>
            <p:nvPr/>
          </p:nvCxnSpPr>
          <p:spPr>
            <a:xfrm>
              <a:off x="5884842" y="22437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6" name="Straight Connector 1305">
              <a:extLst>
                <a:ext uri="{FF2B5EF4-FFF2-40B4-BE49-F238E27FC236}">
                  <a16:creationId xmlns:a16="http://schemas.microsoft.com/office/drawing/2014/main" id="{51A03912-9BD4-38E6-8478-BA341FA53C92}"/>
                </a:ext>
              </a:extLst>
            </p:cNvPr>
            <p:cNvCxnSpPr>
              <a:cxnSpLocks/>
            </p:cNvCxnSpPr>
            <p:nvPr/>
          </p:nvCxnSpPr>
          <p:spPr>
            <a:xfrm>
              <a:off x="5882371" y="30000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07" name="Rectangle 1306">
              <a:extLst>
                <a:ext uri="{FF2B5EF4-FFF2-40B4-BE49-F238E27FC236}">
                  <a16:creationId xmlns:a16="http://schemas.microsoft.com/office/drawing/2014/main" id="{96653077-4858-F6A8-631B-A7C863802B94}"/>
                </a:ext>
              </a:extLst>
            </p:cNvPr>
            <p:cNvSpPr/>
            <p:nvPr/>
          </p:nvSpPr>
          <p:spPr>
            <a:xfrm>
              <a:off x="5784455" y="10739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08" name="Rectangle 1307">
              <a:extLst>
                <a:ext uri="{FF2B5EF4-FFF2-40B4-BE49-F238E27FC236}">
                  <a16:creationId xmlns:a16="http://schemas.microsoft.com/office/drawing/2014/main" id="{C13CDFEC-829A-BCF7-8A29-4538B95EC97B}"/>
                </a:ext>
              </a:extLst>
            </p:cNvPr>
            <p:cNvSpPr/>
            <p:nvPr/>
          </p:nvSpPr>
          <p:spPr>
            <a:xfrm rot="10800000">
              <a:off x="5863664" y="15261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09" name="Rectangle 1308">
              <a:extLst>
                <a:ext uri="{FF2B5EF4-FFF2-40B4-BE49-F238E27FC236}">
                  <a16:creationId xmlns:a16="http://schemas.microsoft.com/office/drawing/2014/main" id="{05D181A4-CFAC-BCB9-85F6-AC1A3A0BAA33}"/>
                </a:ext>
              </a:extLst>
            </p:cNvPr>
            <p:cNvSpPr/>
            <p:nvPr/>
          </p:nvSpPr>
          <p:spPr>
            <a:xfrm rot="10800000" flipV="1">
              <a:off x="5918275" y="19795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10" name="Oval 1309">
              <a:extLst>
                <a:ext uri="{FF2B5EF4-FFF2-40B4-BE49-F238E27FC236}">
                  <a16:creationId xmlns:a16="http://schemas.microsoft.com/office/drawing/2014/main" id="{16A74B57-2B56-4E1C-458D-54C5C9FD187A}"/>
                </a:ext>
              </a:extLst>
            </p:cNvPr>
            <p:cNvSpPr/>
            <p:nvPr/>
          </p:nvSpPr>
          <p:spPr>
            <a:xfrm>
              <a:off x="5932017" y="24720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311" name="Straight Connector 1310">
              <a:extLst>
                <a:ext uri="{FF2B5EF4-FFF2-40B4-BE49-F238E27FC236}">
                  <a16:creationId xmlns:a16="http://schemas.microsoft.com/office/drawing/2014/main" id="{722777B8-26E4-D0C9-A4F1-0BC0B50B9629}"/>
                </a:ext>
              </a:extLst>
            </p:cNvPr>
            <p:cNvCxnSpPr>
              <a:cxnSpLocks/>
            </p:cNvCxnSpPr>
            <p:nvPr/>
          </p:nvCxnSpPr>
          <p:spPr>
            <a:xfrm>
              <a:off x="6016842" y="23542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2" name="Straight Connector 1311">
              <a:extLst>
                <a:ext uri="{FF2B5EF4-FFF2-40B4-BE49-F238E27FC236}">
                  <a16:creationId xmlns:a16="http://schemas.microsoft.com/office/drawing/2014/main" id="{2BBCC751-F8FB-A6FF-7255-C3D5D584F3F5}"/>
                </a:ext>
              </a:extLst>
            </p:cNvPr>
            <p:cNvCxnSpPr>
              <a:cxnSpLocks/>
            </p:cNvCxnSpPr>
            <p:nvPr/>
          </p:nvCxnSpPr>
          <p:spPr>
            <a:xfrm>
              <a:off x="6078403" y="17319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3" name="Straight Connector 1312">
              <a:extLst>
                <a:ext uri="{FF2B5EF4-FFF2-40B4-BE49-F238E27FC236}">
                  <a16:creationId xmlns:a16="http://schemas.microsoft.com/office/drawing/2014/main" id="{BF844A34-BDFE-D81B-BE40-7631091FAA25}"/>
                </a:ext>
              </a:extLst>
            </p:cNvPr>
            <p:cNvCxnSpPr>
              <a:cxnSpLocks/>
            </p:cNvCxnSpPr>
            <p:nvPr/>
          </p:nvCxnSpPr>
          <p:spPr>
            <a:xfrm>
              <a:off x="6157071" y="100955"/>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4" name="Straight Connector 1313">
              <a:extLst>
                <a:ext uri="{FF2B5EF4-FFF2-40B4-BE49-F238E27FC236}">
                  <a16:creationId xmlns:a16="http://schemas.microsoft.com/office/drawing/2014/main" id="{DAC69143-AFD8-1AFD-470E-2BBAC25347DC}"/>
                </a:ext>
              </a:extLst>
            </p:cNvPr>
            <p:cNvCxnSpPr>
              <a:cxnSpLocks/>
            </p:cNvCxnSpPr>
            <p:nvPr/>
          </p:nvCxnSpPr>
          <p:spPr>
            <a:xfrm>
              <a:off x="6082106" y="1731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5" name="Straight Connector 1314">
              <a:extLst>
                <a:ext uri="{FF2B5EF4-FFF2-40B4-BE49-F238E27FC236}">
                  <a16:creationId xmlns:a16="http://schemas.microsoft.com/office/drawing/2014/main" id="{C51FAFD3-F413-F4F1-26ED-0970D8E24261}"/>
                </a:ext>
              </a:extLst>
            </p:cNvPr>
            <p:cNvCxnSpPr>
              <a:cxnSpLocks/>
            </p:cNvCxnSpPr>
            <p:nvPr/>
          </p:nvCxnSpPr>
          <p:spPr>
            <a:xfrm>
              <a:off x="6018959" y="23501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6" name="Straight Connector 1315">
              <a:extLst>
                <a:ext uri="{FF2B5EF4-FFF2-40B4-BE49-F238E27FC236}">
                  <a16:creationId xmlns:a16="http://schemas.microsoft.com/office/drawing/2014/main" id="{B070165A-7BBA-07CB-D352-EED4435D79D2}"/>
                </a:ext>
              </a:extLst>
            </p:cNvPr>
            <p:cNvCxnSpPr>
              <a:cxnSpLocks/>
            </p:cNvCxnSpPr>
            <p:nvPr/>
          </p:nvCxnSpPr>
          <p:spPr>
            <a:xfrm rot="-180000">
              <a:off x="5613294" y="91654"/>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340" name="Rectangle 1339">
              <a:extLst>
                <a:ext uri="{FF2B5EF4-FFF2-40B4-BE49-F238E27FC236}">
                  <a16:creationId xmlns:a16="http://schemas.microsoft.com/office/drawing/2014/main" id="{B364AA23-66FC-59D2-8ED0-6909E1D15AF2}"/>
                </a:ext>
              </a:extLst>
            </p:cNvPr>
            <p:cNvSpPr/>
            <p:nvPr/>
          </p:nvSpPr>
          <p:spPr>
            <a:xfrm rot="10800000">
              <a:off x="6051735" y="25627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41" name="Rectangle 1340">
              <a:extLst>
                <a:ext uri="{FF2B5EF4-FFF2-40B4-BE49-F238E27FC236}">
                  <a16:creationId xmlns:a16="http://schemas.microsoft.com/office/drawing/2014/main" id="{32151C9C-6D98-3DC9-F6FF-EAF41A1F9B53}"/>
                </a:ext>
              </a:extLst>
            </p:cNvPr>
            <p:cNvSpPr/>
            <p:nvPr/>
          </p:nvSpPr>
          <p:spPr>
            <a:xfrm rot="10800000">
              <a:off x="6123488" y="20936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42" name="Rectangle 1341">
              <a:extLst>
                <a:ext uri="{FF2B5EF4-FFF2-40B4-BE49-F238E27FC236}">
                  <a16:creationId xmlns:a16="http://schemas.microsoft.com/office/drawing/2014/main" id="{C0814DE5-0E3D-CA1C-0D75-26FBE6AC2964}"/>
                </a:ext>
              </a:extLst>
            </p:cNvPr>
            <p:cNvSpPr/>
            <p:nvPr/>
          </p:nvSpPr>
          <p:spPr>
            <a:xfrm rot="10800000" flipV="1">
              <a:off x="6183674" y="16423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43" name="Oval 1342">
              <a:extLst>
                <a:ext uri="{FF2B5EF4-FFF2-40B4-BE49-F238E27FC236}">
                  <a16:creationId xmlns:a16="http://schemas.microsoft.com/office/drawing/2014/main" id="{D2EA17D1-748B-4506-B64A-3E00598BFC5E}"/>
                </a:ext>
              </a:extLst>
            </p:cNvPr>
            <p:cNvSpPr/>
            <p:nvPr/>
          </p:nvSpPr>
          <p:spPr>
            <a:xfrm>
              <a:off x="6196373" y="10996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344" name="Straight Connector 1343">
              <a:extLst>
                <a:ext uri="{FF2B5EF4-FFF2-40B4-BE49-F238E27FC236}">
                  <a16:creationId xmlns:a16="http://schemas.microsoft.com/office/drawing/2014/main" id="{B4295300-FD84-D3AA-DEF1-518AF5E96FC6}"/>
                </a:ext>
              </a:extLst>
            </p:cNvPr>
            <p:cNvCxnSpPr>
              <a:cxnSpLocks/>
            </p:cNvCxnSpPr>
            <p:nvPr/>
          </p:nvCxnSpPr>
          <p:spPr>
            <a:xfrm>
              <a:off x="6276443" y="16883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5" name="Straight Connector 1344">
              <a:extLst>
                <a:ext uri="{FF2B5EF4-FFF2-40B4-BE49-F238E27FC236}">
                  <a16:creationId xmlns:a16="http://schemas.microsoft.com/office/drawing/2014/main" id="{76266B3A-56B4-7C82-D699-6E52E407E35C}"/>
                </a:ext>
              </a:extLst>
            </p:cNvPr>
            <p:cNvCxnSpPr>
              <a:cxnSpLocks/>
            </p:cNvCxnSpPr>
            <p:nvPr/>
          </p:nvCxnSpPr>
          <p:spPr>
            <a:xfrm>
              <a:off x="6358286" y="16734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6" name="Straight Connector 1345">
              <a:extLst>
                <a:ext uri="{FF2B5EF4-FFF2-40B4-BE49-F238E27FC236}">
                  <a16:creationId xmlns:a16="http://schemas.microsoft.com/office/drawing/2014/main" id="{4151754D-E473-6704-22A3-CCACD799FACF}"/>
                </a:ext>
              </a:extLst>
            </p:cNvPr>
            <p:cNvCxnSpPr>
              <a:cxnSpLocks/>
            </p:cNvCxnSpPr>
            <p:nvPr/>
          </p:nvCxnSpPr>
          <p:spPr>
            <a:xfrm>
              <a:off x="6357412" y="23038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7" name="Straight Connector 1346">
              <a:extLst>
                <a:ext uri="{FF2B5EF4-FFF2-40B4-BE49-F238E27FC236}">
                  <a16:creationId xmlns:a16="http://schemas.microsoft.com/office/drawing/2014/main" id="{4B0149D2-897E-DA4A-6F75-DA576D1D10F4}"/>
                </a:ext>
              </a:extLst>
            </p:cNvPr>
            <p:cNvCxnSpPr>
              <a:cxnSpLocks/>
            </p:cNvCxnSpPr>
            <p:nvPr/>
          </p:nvCxnSpPr>
          <p:spPr>
            <a:xfrm>
              <a:off x="6421971" y="22718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8" name="Straight Connector 1347">
              <a:extLst>
                <a:ext uri="{FF2B5EF4-FFF2-40B4-BE49-F238E27FC236}">
                  <a16:creationId xmlns:a16="http://schemas.microsoft.com/office/drawing/2014/main" id="{D7795020-C6DA-1613-58DB-358C50282CD9}"/>
                </a:ext>
              </a:extLst>
            </p:cNvPr>
            <p:cNvCxnSpPr>
              <a:cxnSpLocks/>
            </p:cNvCxnSpPr>
            <p:nvPr/>
          </p:nvCxnSpPr>
          <p:spPr>
            <a:xfrm>
              <a:off x="6419500" y="30282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49" name="Rectangle 1348">
              <a:extLst>
                <a:ext uri="{FF2B5EF4-FFF2-40B4-BE49-F238E27FC236}">
                  <a16:creationId xmlns:a16="http://schemas.microsoft.com/office/drawing/2014/main" id="{7E968978-AA88-0BC0-F0FA-9772396609DA}"/>
                </a:ext>
              </a:extLst>
            </p:cNvPr>
            <p:cNvSpPr/>
            <p:nvPr/>
          </p:nvSpPr>
          <p:spPr>
            <a:xfrm>
              <a:off x="6321584" y="11020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50" name="Rectangle 1349">
              <a:extLst>
                <a:ext uri="{FF2B5EF4-FFF2-40B4-BE49-F238E27FC236}">
                  <a16:creationId xmlns:a16="http://schemas.microsoft.com/office/drawing/2014/main" id="{C2CF7D14-83A8-0E32-8AA5-4210B6968B21}"/>
                </a:ext>
              </a:extLst>
            </p:cNvPr>
            <p:cNvSpPr/>
            <p:nvPr/>
          </p:nvSpPr>
          <p:spPr>
            <a:xfrm rot="10800000">
              <a:off x="6400793" y="15543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51" name="Rectangle 1350">
              <a:extLst>
                <a:ext uri="{FF2B5EF4-FFF2-40B4-BE49-F238E27FC236}">
                  <a16:creationId xmlns:a16="http://schemas.microsoft.com/office/drawing/2014/main" id="{194763C7-1A26-7A3D-8B1D-BDA2CCA08766}"/>
                </a:ext>
              </a:extLst>
            </p:cNvPr>
            <p:cNvSpPr/>
            <p:nvPr/>
          </p:nvSpPr>
          <p:spPr>
            <a:xfrm rot="10800000" flipV="1">
              <a:off x="6455404" y="20077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52" name="Oval 1351">
              <a:extLst>
                <a:ext uri="{FF2B5EF4-FFF2-40B4-BE49-F238E27FC236}">
                  <a16:creationId xmlns:a16="http://schemas.microsoft.com/office/drawing/2014/main" id="{A5736F1F-3061-A843-3D54-3DAFB451FE37}"/>
                </a:ext>
              </a:extLst>
            </p:cNvPr>
            <p:cNvSpPr/>
            <p:nvPr/>
          </p:nvSpPr>
          <p:spPr>
            <a:xfrm>
              <a:off x="6469146" y="25001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353" name="Straight Connector 1352">
              <a:extLst>
                <a:ext uri="{FF2B5EF4-FFF2-40B4-BE49-F238E27FC236}">
                  <a16:creationId xmlns:a16="http://schemas.microsoft.com/office/drawing/2014/main" id="{4DC4DDB1-726C-7732-8FBC-4915409E31D0}"/>
                </a:ext>
              </a:extLst>
            </p:cNvPr>
            <p:cNvCxnSpPr>
              <a:cxnSpLocks/>
            </p:cNvCxnSpPr>
            <p:nvPr/>
          </p:nvCxnSpPr>
          <p:spPr>
            <a:xfrm>
              <a:off x="6553971" y="23823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4" name="Straight Connector 1353">
              <a:extLst>
                <a:ext uri="{FF2B5EF4-FFF2-40B4-BE49-F238E27FC236}">
                  <a16:creationId xmlns:a16="http://schemas.microsoft.com/office/drawing/2014/main" id="{BC928ACA-C732-CDFD-6A45-905688A7F090}"/>
                </a:ext>
              </a:extLst>
            </p:cNvPr>
            <p:cNvCxnSpPr>
              <a:cxnSpLocks/>
            </p:cNvCxnSpPr>
            <p:nvPr/>
          </p:nvCxnSpPr>
          <p:spPr>
            <a:xfrm>
              <a:off x="6615532" y="17600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5" name="Straight Connector 1354">
              <a:extLst>
                <a:ext uri="{FF2B5EF4-FFF2-40B4-BE49-F238E27FC236}">
                  <a16:creationId xmlns:a16="http://schemas.microsoft.com/office/drawing/2014/main" id="{90B41740-CE40-01B9-5F60-02604A3281FB}"/>
                </a:ext>
              </a:extLst>
            </p:cNvPr>
            <p:cNvCxnSpPr>
              <a:cxnSpLocks/>
            </p:cNvCxnSpPr>
            <p:nvPr/>
          </p:nvCxnSpPr>
          <p:spPr>
            <a:xfrm>
              <a:off x="6694200" y="103770"/>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6" name="Straight Connector 1355">
              <a:extLst>
                <a:ext uri="{FF2B5EF4-FFF2-40B4-BE49-F238E27FC236}">
                  <a16:creationId xmlns:a16="http://schemas.microsoft.com/office/drawing/2014/main" id="{DC9002D1-E63E-5958-86C8-F6C8D71C94EF}"/>
                </a:ext>
              </a:extLst>
            </p:cNvPr>
            <p:cNvCxnSpPr>
              <a:cxnSpLocks/>
            </p:cNvCxnSpPr>
            <p:nvPr/>
          </p:nvCxnSpPr>
          <p:spPr>
            <a:xfrm>
              <a:off x="6619235" y="17600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7" name="Straight Connector 1356">
              <a:extLst>
                <a:ext uri="{FF2B5EF4-FFF2-40B4-BE49-F238E27FC236}">
                  <a16:creationId xmlns:a16="http://schemas.microsoft.com/office/drawing/2014/main" id="{93234CD8-B901-AEDD-72A1-1A42FAFAF312}"/>
                </a:ext>
              </a:extLst>
            </p:cNvPr>
            <p:cNvCxnSpPr>
              <a:cxnSpLocks/>
            </p:cNvCxnSpPr>
            <p:nvPr/>
          </p:nvCxnSpPr>
          <p:spPr>
            <a:xfrm>
              <a:off x="6556088" y="2378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8" name="Straight Connector 1357">
              <a:extLst>
                <a:ext uri="{FF2B5EF4-FFF2-40B4-BE49-F238E27FC236}">
                  <a16:creationId xmlns:a16="http://schemas.microsoft.com/office/drawing/2014/main" id="{D5401BBE-34AC-958A-8E01-0497CC2B7E94}"/>
                </a:ext>
              </a:extLst>
            </p:cNvPr>
            <p:cNvCxnSpPr>
              <a:cxnSpLocks/>
            </p:cNvCxnSpPr>
            <p:nvPr/>
          </p:nvCxnSpPr>
          <p:spPr>
            <a:xfrm>
              <a:off x="6275530" y="10003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9" name="Straight Connector 1358">
              <a:extLst>
                <a:ext uri="{FF2B5EF4-FFF2-40B4-BE49-F238E27FC236}">
                  <a16:creationId xmlns:a16="http://schemas.microsoft.com/office/drawing/2014/main" id="{6818950B-7F6E-5614-284B-73EC3BC91868}"/>
                </a:ext>
              </a:extLst>
            </p:cNvPr>
            <p:cNvCxnSpPr>
              <a:cxnSpLocks/>
            </p:cNvCxnSpPr>
            <p:nvPr/>
          </p:nvCxnSpPr>
          <p:spPr>
            <a:xfrm rot="-180000">
              <a:off x="6152839" y="98068"/>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360" name="Rectangle 1359">
              <a:extLst>
                <a:ext uri="{FF2B5EF4-FFF2-40B4-BE49-F238E27FC236}">
                  <a16:creationId xmlns:a16="http://schemas.microsoft.com/office/drawing/2014/main" id="{656B32C8-5B30-B5C4-63CD-F153F4013A02}"/>
                </a:ext>
              </a:extLst>
            </p:cNvPr>
            <p:cNvSpPr/>
            <p:nvPr/>
          </p:nvSpPr>
          <p:spPr>
            <a:xfrm rot="10800000">
              <a:off x="6592171" y="25223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61" name="Rectangle 1360">
              <a:extLst>
                <a:ext uri="{FF2B5EF4-FFF2-40B4-BE49-F238E27FC236}">
                  <a16:creationId xmlns:a16="http://schemas.microsoft.com/office/drawing/2014/main" id="{7A4984B8-30C7-8D43-780F-FE2E795ED847}"/>
                </a:ext>
              </a:extLst>
            </p:cNvPr>
            <p:cNvSpPr/>
            <p:nvPr/>
          </p:nvSpPr>
          <p:spPr>
            <a:xfrm rot="10800000">
              <a:off x="6663924" y="20531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62" name="Rectangle 1361">
              <a:extLst>
                <a:ext uri="{FF2B5EF4-FFF2-40B4-BE49-F238E27FC236}">
                  <a16:creationId xmlns:a16="http://schemas.microsoft.com/office/drawing/2014/main" id="{C27278B6-C9DC-4F3A-C97E-E104278D5879}"/>
                </a:ext>
              </a:extLst>
            </p:cNvPr>
            <p:cNvSpPr/>
            <p:nvPr/>
          </p:nvSpPr>
          <p:spPr>
            <a:xfrm rot="10800000" flipV="1">
              <a:off x="6724110" y="16018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63" name="Oval 1362">
              <a:extLst>
                <a:ext uri="{FF2B5EF4-FFF2-40B4-BE49-F238E27FC236}">
                  <a16:creationId xmlns:a16="http://schemas.microsoft.com/office/drawing/2014/main" id="{BBAD4EBB-5047-F97A-D963-B0CBF84211B7}"/>
                </a:ext>
              </a:extLst>
            </p:cNvPr>
            <p:cNvSpPr/>
            <p:nvPr/>
          </p:nvSpPr>
          <p:spPr>
            <a:xfrm>
              <a:off x="6736809" y="10592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364" name="Straight Connector 1363">
              <a:extLst>
                <a:ext uri="{FF2B5EF4-FFF2-40B4-BE49-F238E27FC236}">
                  <a16:creationId xmlns:a16="http://schemas.microsoft.com/office/drawing/2014/main" id="{8422F692-0FBD-D20F-4E4C-EDC2178675CA}"/>
                </a:ext>
              </a:extLst>
            </p:cNvPr>
            <p:cNvCxnSpPr>
              <a:cxnSpLocks/>
            </p:cNvCxnSpPr>
            <p:nvPr/>
          </p:nvCxnSpPr>
          <p:spPr>
            <a:xfrm>
              <a:off x="6816879" y="16479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5" name="Straight Connector 1364">
              <a:extLst>
                <a:ext uri="{FF2B5EF4-FFF2-40B4-BE49-F238E27FC236}">
                  <a16:creationId xmlns:a16="http://schemas.microsoft.com/office/drawing/2014/main" id="{F8BE1ED5-DA87-5CE0-CB70-F7C4AAD12D9E}"/>
                </a:ext>
              </a:extLst>
            </p:cNvPr>
            <p:cNvCxnSpPr>
              <a:cxnSpLocks/>
            </p:cNvCxnSpPr>
            <p:nvPr/>
          </p:nvCxnSpPr>
          <p:spPr>
            <a:xfrm>
              <a:off x="6898722" y="16329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6" name="Straight Connector 1365">
              <a:extLst>
                <a:ext uri="{FF2B5EF4-FFF2-40B4-BE49-F238E27FC236}">
                  <a16:creationId xmlns:a16="http://schemas.microsoft.com/office/drawing/2014/main" id="{A61696E9-AF04-784E-9C0D-E5452133BDEE}"/>
                </a:ext>
              </a:extLst>
            </p:cNvPr>
            <p:cNvCxnSpPr>
              <a:cxnSpLocks/>
            </p:cNvCxnSpPr>
            <p:nvPr/>
          </p:nvCxnSpPr>
          <p:spPr>
            <a:xfrm>
              <a:off x="6897848" y="22634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7" name="Straight Connector 1366">
              <a:extLst>
                <a:ext uri="{FF2B5EF4-FFF2-40B4-BE49-F238E27FC236}">
                  <a16:creationId xmlns:a16="http://schemas.microsoft.com/office/drawing/2014/main" id="{215C4389-960F-DE72-E6E9-D478328D6BC8}"/>
                </a:ext>
              </a:extLst>
            </p:cNvPr>
            <p:cNvCxnSpPr>
              <a:cxnSpLocks/>
            </p:cNvCxnSpPr>
            <p:nvPr/>
          </p:nvCxnSpPr>
          <p:spPr>
            <a:xfrm>
              <a:off x="6962407" y="22314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8" name="Straight Connector 1367">
              <a:extLst>
                <a:ext uri="{FF2B5EF4-FFF2-40B4-BE49-F238E27FC236}">
                  <a16:creationId xmlns:a16="http://schemas.microsoft.com/office/drawing/2014/main" id="{0DC1E9BB-235C-FB3A-98BD-52A967744921}"/>
                </a:ext>
              </a:extLst>
            </p:cNvPr>
            <p:cNvCxnSpPr>
              <a:cxnSpLocks/>
            </p:cNvCxnSpPr>
            <p:nvPr/>
          </p:nvCxnSpPr>
          <p:spPr>
            <a:xfrm>
              <a:off x="6959936" y="29877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69" name="Rectangle 1368">
              <a:extLst>
                <a:ext uri="{FF2B5EF4-FFF2-40B4-BE49-F238E27FC236}">
                  <a16:creationId xmlns:a16="http://schemas.microsoft.com/office/drawing/2014/main" id="{82E7F135-6F22-21F2-D8BD-404E3C9FE923}"/>
                </a:ext>
              </a:extLst>
            </p:cNvPr>
            <p:cNvSpPr/>
            <p:nvPr/>
          </p:nvSpPr>
          <p:spPr>
            <a:xfrm>
              <a:off x="6862020" y="10616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70" name="Rectangle 1369">
              <a:extLst>
                <a:ext uri="{FF2B5EF4-FFF2-40B4-BE49-F238E27FC236}">
                  <a16:creationId xmlns:a16="http://schemas.microsoft.com/office/drawing/2014/main" id="{7C84F3A4-1FF8-314E-2605-A3CB981569F1}"/>
                </a:ext>
              </a:extLst>
            </p:cNvPr>
            <p:cNvSpPr/>
            <p:nvPr/>
          </p:nvSpPr>
          <p:spPr>
            <a:xfrm rot="10800000">
              <a:off x="6941229" y="15138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71" name="Rectangle 1370">
              <a:extLst>
                <a:ext uri="{FF2B5EF4-FFF2-40B4-BE49-F238E27FC236}">
                  <a16:creationId xmlns:a16="http://schemas.microsoft.com/office/drawing/2014/main" id="{E0ABC8F1-E146-0AC0-8A94-C39A5B0A9AAB}"/>
                </a:ext>
              </a:extLst>
            </p:cNvPr>
            <p:cNvSpPr/>
            <p:nvPr/>
          </p:nvSpPr>
          <p:spPr>
            <a:xfrm rot="10800000" flipV="1">
              <a:off x="6995840" y="19672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72" name="Oval 1371">
              <a:extLst>
                <a:ext uri="{FF2B5EF4-FFF2-40B4-BE49-F238E27FC236}">
                  <a16:creationId xmlns:a16="http://schemas.microsoft.com/office/drawing/2014/main" id="{946C01D1-DC79-77B4-F324-C432611B976E}"/>
                </a:ext>
              </a:extLst>
            </p:cNvPr>
            <p:cNvSpPr/>
            <p:nvPr/>
          </p:nvSpPr>
          <p:spPr>
            <a:xfrm>
              <a:off x="7009582" y="24597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373" name="Straight Connector 1372">
              <a:extLst>
                <a:ext uri="{FF2B5EF4-FFF2-40B4-BE49-F238E27FC236}">
                  <a16:creationId xmlns:a16="http://schemas.microsoft.com/office/drawing/2014/main" id="{26A01B26-2547-0AC8-69BF-92ADBE48BAE9}"/>
                </a:ext>
              </a:extLst>
            </p:cNvPr>
            <p:cNvCxnSpPr>
              <a:cxnSpLocks/>
            </p:cNvCxnSpPr>
            <p:nvPr/>
          </p:nvCxnSpPr>
          <p:spPr>
            <a:xfrm>
              <a:off x="7094407" y="23419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4" name="Straight Connector 1373">
              <a:extLst>
                <a:ext uri="{FF2B5EF4-FFF2-40B4-BE49-F238E27FC236}">
                  <a16:creationId xmlns:a16="http://schemas.microsoft.com/office/drawing/2014/main" id="{C8D0D322-F7B4-A0EA-B77F-E0AD276FE631}"/>
                </a:ext>
              </a:extLst>
            </p:cNvPr>
            <p:cNvCxnSpPr>
              <a:cxnSpLocks/>
            </p:cNvCxnSpPr>
            <p:nvPr/>
          </p:nvCxnSpPr>
          <p:spPr>
            <a:xfrm>
              <a:off x="7155968" y="17196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5" name="Straight Connector 1374">
              <a:extLst>
                <a:ext uri="{FF2B5EF4-FFF2-40B4-BE49-F238E27FC236}">
                  <a16:creationId xmlns:a16="http://schemas.microsoft.com/office/drawing/2014/main" id="{59DC1477-B3CB-861C-039B-A4FC674D3EA7}"/>
                </a:ext>
              </a:extLst>
            </p:cNvPr>
            <p:cNvCxnSpPr>
              <a:cxnSpLocks/>
            </p:cNvCxnSpPr>
            <p:nvPr/>
          </p:nvCxnSpPr>
          <p:spPr>
            <a:xfrm>
              <a:off x="7234636" y="99725"/>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6" name="Straight Connector 1375">
              <a:extLst>
                <a:ext uri="{FF2B5EF4-FFF2-40B4-BE49-F238E27FC236}">
                  <a16:creationId xmlns:a16="http://schemas.microsoft.com/office/drawing/2014/main" id="{381BD3EF-2D3F-D301-10DE-742927DB73F7}"/>
                </a:ext>
              </a:extLst>
            </p:cNvPr>
            <p:cNvCxnSpPr>
              <a:cxnSpLocks/>
            </p:cNvCxnSpPr>
            <p:nvPr/>
          </p:nvCxnSpPr>
          <p:spPr>
            <a:xfrm>
              <a:off x="7159671" y="1719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7" name="Straight Connector 1376">
              <a:extLst>
                <a:ext uri="{FF2B5EF4-FFF2-40B4-BE49-F238E27FC236}">
                  <a16:creationId xmlns:a16="http://schemas.microsoft.com/office/drawing/2014/main" id="{F8854527-4F81-DF42-CF17-A3E266A2F1E4}"/>
                </a:ext>
              </a:extLst>
            </p:cNvPr>
            <p:cNvCxnSpPr>
              <a:cxnSpLocks/>
            </p:cNvCxnSpPr>
            <p:nvPr/>
          </p:nvCxnSpPr>
          <p:spPr>
            <a:xfrm>
              <a:off x="7096524" y="23378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8" name="Straight Connector 1377">
              <a:extLst>
                <a:ext uri="{FF2B5EF4-FFF2-40B4-BE49-F238E27FC236}">
                  <a16:creationId xmlns:a16="http://schemas.microsoft.com/office/drawing/2014/main" id="{3AC89DEC-A99F-4F58-1BB9-20DFA0D383BF}"/>
                </a:ext>
              </a:extLst>
            </p:cNvPr>
            <p:cNvCxnSpPr>
              <a:cxnSpLocks/>
            </p:cNvCxnSpPr>
            <p:nvPr/>
          </p:nvCxnSpPr>
          <p:spPr>
            <a:xfrm>
              <a:off x="6815966" y="9598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9" name="Straight Connector 1378">
              <a:extLst>
                <a:ext uri="{FF2B5EF4-FFF2-40B4-BE49-F238E27FC236}">
                  <a16:creationId xmlns:a16="http://schemas.microsoft.com/office/drawing/2014/main" id="{0E821726-7E49-2EA4-3989-74DAD925AAD8}"/>
                </a:ext>
              </a:extLst>
            </p:cNvPr>
            <p:cNvCxnSpPr>
              <a:cxnSpLocks/>
            </p:cNvCxnSpPr>
            <p:nvPr/>
          </p:nvCxnSpPr>
          <p:spPr>
            <a:xfrm rot="-180000">
              <a:off x="6693275" y="94023"/>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400" name="Rectangle 1399">
              <a:extLst>
                <a:ext uri="{FF2B5EF4-FFF2-40B4-BE49-F238E27FC236}">
                  <a16:creationId xmlns:a16="http://schemas.microsoft.com/office/drawing/2014/main" id="{9923024D-A510-F41C-B8CA-472129BD08D9}"/>
                </a:ext>
              </a:extLst>
            </p:cNvPr>
            <p:cNvSpPr/>
            <p:nvPr/>
          </p:nvSpPr>
          <p:spPr>
            <a:xfrm>
              <a:off x="6892127" y="107415"/>
              <a:ext cx="315023"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01" name="Rectangle 1400">
              <a:extLst>
                <a:ext uri="{FF2B5EF4-FFF2-40B4-BE49-F238E27FC236}">
                  <a16:creationId xmlns:a16="http://schemas.microsoft.com/office/drawing/2014/main" id="{F28B13EB-B1A8-13BB-12E7-CDF98E171F70}"/>
                </a:ext>
              </a:extLst>
            </p:cNvPr>
            <p:cNvSpPr/>
            <p:nvPr/>
          </p:nvSpPr>
          <p:spPr>
            <a:xfrm flipV="1">
              <a:off x="7003597" y="189673"/>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02" name="Oval 1401">
              <a:extLst>
                <a:ext uri="{FF2B5EF4-FFF2-40B4-BE49-F238E27FC236}">
                  <a16:creationId xmlns:a16="http://schemas.microsoft.com/office/drawing/2014/main" id="{4841B84E-8A34-6242-3CF5-57C3D4E10BA3}"/>
                </a:ext>
              </a:extLst>
            </p:cNvPr>
            <p:cNvSpPr/>
            <p:nvPr/>
          </p:nvSpPr>
          <p:spPr>
            <a:xfrm>
              <a:off x="7015944" y="24364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03" name="Straight Connector 1402">
              <a:extLst>
                <a:ext uri="{FF2B5EF4-FFF2-40B4-BE49-F238E27FC236}">
                  <a16:creationId xmlns:a16="http://schemas.microsoft.com/office/drawing/2014/main" id="{F8DAD753-0ABF-D2FB-A5AE-A89BD55B3D0D}"/>
                </a:ext>
              </a:extLst>
            </p:cNvPr>
            <p:cNvCxnSpPr>
              <a:cxnSpLocks/>
            </p:cNvCxnSpPr>
            <p:nvPr/>
          </p:nvCxnSpPr>
          <p:spPr>
            <a:xfrm>
              <a:off x="6961792" y="298892"/>
              <a:ext cx="14023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4" name="Straight Connector 1403">
              <a:extLst>
                <a:ext uri="{FF2B5EF4-FFF2-40B4-BE49-F238E27FC236}">
                  <a16:creationId xmlns:a16="http://schemas.microsoft.com/office/drawing/2014/main" id="{CEBFA373-4308-FD23-431B-10D9B7E9142B}"/>
                </a:ext>
              </a:extLst>
            </p:cNvPr>
            <p:cNvCxnSpPr>
              <a:cxnSpLocks/>
            </p:cNvCxnSpPr>
            <p:nvPr/>
          </p:nvCxnSpPr>
          <p:spPr>
            <a:xfrm>
              <a:off x="7095672" y="23221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5" name="Straight Connector 1404">
              <a:extLst>
                <a:ext uri="{FF2B5EF4-FFF2-40B4-BE49-F238E27FC236}">
                  <a16:creationId xmlns:a16="http://schemas.microsoft.com/office/drawing/2014/main" id="{86C60A8C-7F62-FB68-3F24-01ECBE479A20}"/>
                </a:ext>
              </a:extLst>
            </p:cNvPr>
            <p:cNvCxnSpPr>
              <a:cxnSpLocks/>
            </p:cNvCxnSpPr>
            <p:nvPr/>
          </p:nvCxnSpPr>
          <p:spPr>
            <a:xfrm>
              <a:off x="7154058" y="16998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6" name="Straight Connector 1405">
              <a:extLst>
                <a:ext uri="{FF2B5EF4-FFF2-40B4-BE49-F238E27FC236}">
                  <a16:creationId xmlns:a16="http://schemas.microsoft.com/office/drawing/2014/main" id="{39327875-7390-94CC-AABA-6027C4168807}"/>
                </a:ext>
              </a:extLst>
            </p:cNvPr>
            <p:cNvCxnSpPr>
              <a:cxnSpLocks/>
            </p:cNvCxnSpPr>
            <p:nvPr/>
          </p:nvCxnSpPr>
          <p:spPr>
            <a:xfrm rot="-180000">
              <a:off x="7229523" y="95996"/>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7" name="Straight Connector 1406">
              <a:extLst>
                <a:ext uri="{FF2B5EF4-FFF2-40B4-BE49-F238E27FC236}">
                  <a16:creationId xmlns:a16="http://schemas.microsoft.com/office/drawing/2014/main" id="{4A94964B-88EF-3332-258C-C6A069C07B9A}"/>
                </a:ext>
              </a:extLst>
            </p:cNvPr>
            <p:cNvCxnSpPr>
              <a:cxnSpLocks/>
            </p:cNvCxnSpPr>
            <p:nvPr/>
          </p:nvCxnSpPr>
          <p:spPr>
            <a:xfrm>
              <a:off x="7232726"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8" name="Straight Connector 1407">
              <a:extLst>
                <a:ext uri="{FF2B5EF4-FFF2-40B4-BE49-F238E27FC236}">
                  <a16:creationId xmlns:a16="http://schemas.microsoft.com/office/drawing/2014/main" id="{C8796421-BD12-54F1-D0D4-78660659DF38}"/>
                </a:ext>
              </a:extLst>
            </p:cNvPr>
            <p:cNvCxnSpPr>
              <a:cxnSpLocks/>
            </p:cNvCxnSpPr>
            <p:nvPr/>
          </p:nvCxnSpPr>
          <p:spPr>
            <a:xfrm>
              <a:off x="7157761" y="173162"/>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9" name="Straight Connector 1408">
              <a:extLst>
                <a:ext uri="{FF2B5EF4-FFF2-40B4-BE49-F238E27FC236}">
                  <a16:creationId xmlns:a16="http://schemas.microsoft.com/office/drawing/2014/main" id="{7557C18E-D4E2-BC9F-0087-D15B714D3DA6}"/>
                </a:ext>
              </a:extLst>
            </p:cNvPr>
            <p:cNvCxnSpPr>
              <a:cxnSpLocks/>
            </p:cNvCxnSpPr>
            <p:nvPr/>
          </p:nvCxnSpPr>
          <p:spPr>
            <a:xfrm>
              <a:off x="7097789" y="234983"/>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1410" name="Rectangle 1409">
              <a:extLst>
                <a:ext uri="{FF2B5EF4-FFF2-40B4-BE49-F238E27FC236}">
                  <a16:creationId xmlns:a16="http://schemas.microsoft.com/office/drawing/2014/main" id="{E8AEF8E1-4188-28A8-39B9-3095DA14C28E}"/>
                </a:ext>
              </a:extLst>
            </p:cNvPr>
            <p:cNvSpPr/>
            <p:nvPr/>
          </p:nvSpPr>
          <p:spPr>
            <a:xfrm rot="10800000">
              <a:off x="7125306" y="253435"/>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11" name="Rectangle 1410">
              <a:extLst>
                <a:ext uri="{FF2B5EF4-FFF2-40B4-BE49-F238E27FC236}">
                  <a16:creationId xmlns:a16="http://schemas.microsoft.com/office/drawing/2014/main" id="{36BA45FC-56BB-D670-23CC-D1B6FCB21BC9}"/>
                </a:ext>
              </a:extLst>
            </p:cNvPr>
            <p:cNvSpPr/>
            <p:nvPr/>
          </p:nvSpPr>
          <p:spPr>
            <a:xfrm rot="10800000">
              <a:off x="7197059" y="206521"/>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12" name="Rectangle 1411">
              <a:extLst>
                <a:ext uri="{FF2B5EF4-FFF2-40B4-BE49-F238E27FC236}">
                  <a16:creationId xmlns:a16="http://schemas.microsoft.com/office/drawing/2014/main" id="{7E1C59CF-954B-3C6E-833A-C88BE2341090}"/>
                </a:ext>
              </a:extLst>
            </p:cNvPr>
            <p:cNvSpPr/>
            <p:nvPr/>
          </p:nvSpPr>
          <p:spPr>
            <a:xfrm rot="10800000" flipV="1">
              <a:off x="7257245" y="161388"/>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13" name="Oval 1412">
              <a:extLst>
                <a:ext uri="{FF2B5EF4-FFF2-40B4-BE49-F238E27FC236}">
                  <a16:creationId xmlns:a16="http://schemas.microsoft.com/office/drawing/2014/main" id="{098A5C1C-A4AD-7190-6B86-31555F60BC6E}"/>
                </a:ext>
              </a:extLst>
            </p:cNvPr>
            <p:cNvSpPr/>
            <p:nvPr/>
          </p:nvSpPr>
          <p:spPr>
            <a:xfrm>
              <a:off x="7269944" y="1071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14" name="Straight Connector 1413">
              <a:extLst>
                <a:ext uri="{FF2B5EF4-FFF2-40B4-BE49-F238E27FC236}">
                  <a16:creationId xmlns:a16="http://schemas.microsoft.com/office/drawing/2014/main" id="{9CFF560D-A79E-2E15-4D1D-F880E30CD581}"/>
                </a:ext>
              </a:extLst>
            </p:cNvPr>
            <p:cNvCxnSpPr>
              <a:cxnSpLocks/>
            </p:cNvCxnSpPr>
            <p:nvPr/>
          </p:nvCxnSpPr>
          <p:spPr>
            <a:xfrm>
              <a:off x="7350014" y="16599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5" name="Straight Connector 1414">
              <a:extLst>
                <a:ext uri="{FF2B5EF4-FFF2-40B4-BE49-F238E27FC236}">
                  <a16:creationId xmlns:a16="http://schemas.microsoft.com/office/drawing/2014/main" id="{007C1DC5-C34C-3B97-C22D-D94CAA1500AC}"/>
                </a:ext>
              </a:extLst>
            </p:cNvPr>
            <p:cNvCxnSpPr>
              <a:cxnSpLocks/>
            </p:cNvCxnSpPr>
            <p:nvPr/>
          </p:nvCxnSpPr>
          <p:spPr>
            <a:xfrm>
              <a:off x="7350014"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6" name="Straight Connector 1415">
              <a:extLst>
                <a:ext uri="{FF2B5EF4-FFF2-40B4-BE49-F238E27FC236}">
                  <a16:creationId xmlns:a16="http://schemas.microsoft.com/office/drawing/2014/main" id="{7A7D7AA9-0C44-7E99-FE7E-134FF9938716}"/>
                </a:ext>
              </a:extLst>
            </p:cNvPr>
            <p:cNvCxnSpPr>
              <a:cxnSpLocks/>
            </p:cNvCxnSpPr>
            <p:nvPr/>
          </p:nvCxnSpPr>
          <p:spPr>
            <a:xfrm>
              <a:off x="7431857" y="16449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7" name="Straight Connector 1416">
              <a:extLst>
                <a:ext uri="{FF2B5EF4-FFF2-40B4-BE49-F238E27FC236}">
                  <a16:creationId xmlns:a16="http://schemas.microsoft.com/office/drawing/2014/main" id="{A1CF7BE7-D9FB-2D0A-6FF8-9CB4EA17CCF7}"/>
                </a:ext>
              </a:extLst>
            </p:cNvPr>
            <p:cNvCxnSpPr>
              <a:cxnSpLocks/>
            </p:cNvCxnSpPr>
            <p:nvPr/>
          </p:nvCxnSpPr>
          <p:spPr>
            <a:xfrm>
              <a:off x="7430983" y="22754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8" name="Straight Connector 1417">
              <a:extLst>
                <a:ext uri="{FF2B5EF4-FFF2-40B4-BE49-F238E27FC236}">
                  <a16:creationId xmlns:a16="http://schemas.microsoft.com/office/drawing/2014/main" id="{37B0A508-DC99-76E2-69BA-D1C0C39E5ACC}"/>
                </a:ext>
              </a:extLst>
            </p:cNvPr>
            <p:cNvCxnSpPr>
              <a:cxnSpLocks/>
            </p:cNvCxnSpPr>
            <p:nvPr/>
          </p:nvCxnSpPr>
          <p:spPr>
            <a:xfrm>
              <a:off x="7496246" y="299979"/>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19" name="Rectangle 1418">
              <a:extLst>
                <a:ext uri="{FF2B5EF4-FFF2-40B4-BE49-F238E27FC236}">
                  <a16:creationId xmlns:a16="http://schemas.microsoft.com/office/drawing/2014/main" id="{C8D375E0-73FA-F543-FB07-BAC4419A143F}"/>
                </a:ext>
              </a:extLst>
            </p:cNvPr>
            <p:cNvSpPr/>
            <p:nvPr/>
          </p:nvSpPr>
          <p:spPr>
            <a:xfrm>
              <a:off x="7395155" y="107366"/>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20" name="Rectangle 1419">
              <a:extLst>
                <a:ext uri="{FF2B5EF4-FFF2-40B4-BE49-F238E27FC236}">
                  <a16:creationId xmlns:a16="http://schemas.microsoft.com/office/drawing/2014/main" id="{DB59BCA7-0EF4-2811-C9B8-139F3A371BED}"/>
                </a:ext>
              </a:extLst>
            </p:cNvPr>
            <p:cNvSpPr/>
            <p:nvPr/>
          </p:nvSpPr>
          <p:spPr>
            <a:xfrm rot="10800000">
              <a:off x="7474364" y="152590"/>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21" name="Rectangle 1420">
              <a:extLst>
                <a:ext uri="{FF2B5EF4-FFF2-40B4-BE49-F238E27FC236}">
                  <a16:creationId xmlns:a16="http://schemas.microsoft.com/office/drawing/2014/main" id="{B8DC3166-404E-7853-CD8C-4F1302F3E3D8}"/>
                </a:ext>
              </a:extLst>
            </p:cNvPr>
            <p:cNvSpPr/>
            <p:nvPr/>
          </p:nvSpPr>
          <p:spPr>
            <a:xfrm rot="10800000" flipV="1">
              <a:off x="7528975" y="197928"/>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22" name="Oval 1421">
              <a:extLst>
                <a:ext uri="{FF2B5EF4-FFF2-40B4-BE49-F238E27FC236}">
                  <a16:creationId xmlns:a16="http://schemas.microsoft.com/office/drawing/2014/main" id="{8C9065F8-7ACF-92B8-26A8-E57A76C63E2F}"/>
                </a:ext>
              </a:extLst>
            </p:cNvPr>
            <p:cNvSpPr/>
            <p:nvPr/>
          </p:nvSpPr>
          <p:spPr>
            <a:xfrm>
              <a:off x="7542717" y="24717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23" name="Straight Connector 1422">
              <a:extLst>
                <a:ext uri="{FF2B5EF4-FFF2-40B4-BE49-F238E27FC236}">
                  <a16:creationId xmlns:a16="http://schemas.microsoft.com/office/drawing/2014/main" id="{37BF9940-19D5-10FC-6B7B-34761CC8AC4E}"/>
                </a:ext>
              </a:extLst>
            </p:cNvPr>
            <p:cNvCxnSpPr>
              <a:cxnSpLocks/>
            </p:cNvCxnSpPr>
            <p:nvPr/>
          </p:nvCxnSpPr>
          <p:spPr>
            <a:xfrm>
              <a:off x="7630717" y="23539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4" name="Straight Connector 1423">
              <a:extLst>
                <a:ext uri="{FF2B5EF4-FFF2-40B4-BE49-F238E27FC236}">
                  <a16:creationId xmlns:a16="http://schemas.microsoft.com/office/drawing/2014/main" id="{97B5751E-A413-9022-A8BE-BA0920D62BD2}"/>
                </a:ext>
              </a:extLst>
            </p:cNvPr>
            <p:cNvCxnSpPr>
              <a:cxnSpLocks/>
            </p:cNvCxnSpPr>
            <p:nvPr/>
          </p:nvCxnSpPr>
          <p:spPr>
            <a:xfrm>
              <a:off x="7689103" y="17316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5" name="Straight Connector 1424">
              <a:extLst>
                <a:ext uri="{FF2B5EF4-FFF2-40B4-BE49-F238E27FC236}">
                  <a16:creationId xmlns:a16="http://schemas.microsoft.com/office/drawing/2014/main" id="{57024EAA-E61B-0991-3186-C400AE7EF9B3}"/>
                </a:ext>
              </a:extLst>
            </p:cNvPr>
            <p:cNvCxnSpPr>
              <a:cxnSpLocks/>
            </p:cNvCxnSpPr>
            <p:nvPr/>
          </p:nvCxnSpPr>
          <p:spPr>
            <a:xfrm>
              <a:off x="7767771"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6" name="Straight Connector 1425">
              <a:extLst>
                <a:ext uri="{FF2B5EF4-FFF2-40B4-BE49-F238E27FC236}">
                  <a16:creationId xmlns:a16="http://schemas.microsoft.com/office/drawing/2014/main" id="{1E2B4C10-7BE4-385A-A693-5C4A43277687}"/>
                </a:ext>
              </a:extLst>
            </p:cNvPr>
            <p:cNvCxnSpPr>
              <a:cxnSpLocks/>
            </p:cNvCxnSpPr>
            <p:nvPr/>
          </p:nvCxnSpPr>
          <p:spPr>
            <a:xfrm>
              <a:off x="7692806" y="176337"/>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7" name="Straight Connector 1426">
              <a:extLst>
                <a:ext uri="{FF2B5EF4-FFF2-40B4-BE49-F238E27FC236}">
                  <a16:creationId xmlns:a16="http://schemas.microsoft.com/office/drawing/2014/main" id="{A56A0406-48FA-88FB-304B-18C929766EBF}"/>
                </a:ext>
              </a:extLst>
            </p:cNvPr>
            <p:cNvCxnSpPr>
              <a:cxnSpLocks/>
            </p:cNvCxnSpPr>
            <p:nvPr/>
          </p:nvCxnSpPr>
          <p:spPr>
            <a:xfrm>
              <a:off x="7632834" y="238158"/>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1428" name="Rectangle 1427">
              <a:extLst>
                <a:ext uri="{FF2B5EF4-FFF2-40B4-BE49-F238E27FC236}">
                  <a16:creationId xmlns:a16="http://schemas.microsoft.com/office/drawing/2014/main" id="{9AB43E75-7C5E-8004-2FFF-05F9AE7988FF}"/>
                </a:ext>
              </a:extLst>
            </p:cNvPr>
            <p:cNvSpPr/>
            <p:nvPr/>
          </p:nvSpPr>
          <p:spPr>
            <a:xfrm rot="10800000">
              <a:off x="6953704" y="152259"/>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29" name="Straight Connector 1428">
              <a:extLst>
                <a:ext uri="{FF2B5EF4-FFF2-40B4-BE49-F238E27FC236}">
                  <a16:creationId xmlns:a16="http://schemas.microsoft.com/office/drawing/2014/main" id="{CE3BED58-2D23-02DC-DE03-046FDB5037E2}"/>
                </a:ext>
              </a:extLst>
            </p:cNvPr>
            <p:cNvCxnSpPr>
              <a:cxnSpLocks/>
            </p:cNvCxnSpPr>
            <p:nvPr/>
          </p:nvCxnSpPr>
          <p:spPr>
            <a:xfrm>
              <a:off x="7499239" y="23394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0" name="Straight Connector 1429">
              <a:extLst>
                <a:ext uri="{FF2B5EF4-FFF2-40B4-BE49-F238E27FC236}">
                  <a16:creationId xmlns:a16="http://schemas.microsoft.com/office/drawing/2014/main" id="{4E09F9E8-94D1-8A49-EEDA-D6245E8D8F4D}"/>
                </a:ext>
              </a:extLst>
            </p:cNvPr>
            <p:cNvCxnSpPr>
              <a:cxnSpLocks/>
            </p:cNvCxnSpPr>
            <p:nvPr/>
          </p:nvCxnSpPr>
          <p:spPr>
            <a:xfrm>
              <a:off x="7888470" y="100325"/>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31" name="Rectangle 1430">
              <a:extLst>
                <a:ext uri="{FF2B5EF4-FFF2-40B4-BE49-F238E27FC236}">
                  <a16:creationId xmlns:a16="http://schemas.microsoft.com/office/drawing/2014/main" id="{75FE4B9E-D0E3-C6AB-DE8D-1BEF3D01FA9D}"/>
                </a:ext>
              </a:extLst>
            </p:cNvPr>
            <p:cNvSpPr/>
            <p:nvPr/>
          </p:nvSpPr>
          <p:spPr>
            <a:xfrm rot="10800000">
              <a:off x="7664795" y="259745"/>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32" name="Rectangle 1431">
              <a:extLst>
                <a:ext uri="{FF2B5EF4-FFF2-40B4-BE49-F238E27FC236}">
                  <a16:creationId xmlns:a16="http://schemas.microsoft.com/office/drawing/2014/main" id="{BFE94689-4C39-CCE2-92BE-14DCF61B1F2E}"/>
                </a:ext>
              </a:extLst>
            </p:cNvPr>
            <p:cNvSpPr/>
            <p:nvPr/>
          </p:nvSpPr>
          <p:spPr>
            <a:xfrm rot="10800000">
              <a:off x="7736548" y="212831"/>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33" name="Rectangle 1432">
              <a:extLst>
                <a:ext uri="{FF2B5EF4-FFF2-40B4-BE49-F238E27FC236}">
                  <a16:creationId xmlns:a16="http://schemas.microsoft.com/office/drawing/2014/main" id="{81075848-AB23-8118-583D-23F6840FEBD4}"/>
                </a:ext>
              </a:extLst>
            </p:cNvPr>
            <p:cNvSpPr/>
            <p:nvPr/>
          </p:nvSpPr>
          <p:spPr>
            <a:xfrm rot="10800000" flipV="1">
              <a:off x="7796734" y="167698"/>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34" name="Oval 1433">
              <a:extLst>
                <a:ext uri="{FF2B5EF4-FFF2-40B4-BE49-F238E27FC236}">
                  <a16:creationId xmlns:a16="http://schemas.microsoft.com/office/drawing/2014/main" id="{74A5307F-5E67-D9FF-8B62-FBE9FE7C9B6D}"/>
                </a:ext>
              </a:extLst>
            </p:cNvPr>
            <p:cNvSpPr/>
            <p:nvPr/>
          </p:nvSpPr>
          <p:spPr>
            <a:xfrm>
              <a:off x="7809433" y="11343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35" name="Straight Connector 1434">
              <a:extLst>
                <a:ext uri="{FF2B5EF4-FFF2-40B4-BE49-F238E27FC236}">
                  <a16:creationId xmlns:a16="http://schemas.microsoft.com/office/drawing/2014/main" id="{FAEA6334-3F7E-875B-A3EF-298E2B7F8551}"/>
                </a:ext>
              </a:extLst>
            </p:cNvPr>
            <p:cNvCxnSpPr>
              <a:cxnSpLocks/>
            </p:cNvCxnSpPr>
            <p:nvPr/>
          </p:nvCxnSpPr>
          <p:spPr>
            <a:xfrm>
              <a:off x="7889503" y="17230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6" name="Straight Connector 1435">
              <a:extLst>
                <a:ext uri="{FF2B5EF4-FFF2-40B4-BE49-F238E27FC236}">
                  <a16:creationId xmlns:a16="http://schemas.microsoft.com/office/drawing/2014/main" id="{BEA5A491-65FF-C072-4F4E-DFDB2FF4E2C0}"/>
                </a:ext>
              </a:extLst>
            </p:cNvPr>
            <p:cNvCxnSpPr>
              <a:cxnSpLocks/>
            </p:cNvCxnSpPr>
            <p:nvPr/>
          </p:nvCxnSpPr>
          <p:spPr>
            <a:xfrm>
              <a:off x="7971346" y="17080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7" name="Straight Connector 1436">
              <a:extLst>
                <a:ext uri="{FF2B5EF4-FFF2-40B4-BE49-F238E27FC236}">
                  <a16:creationId xmlns:a16="http://schemas.microsoft.com/office/drawing/2014/main" id="{0B4D012B-8172-790F-6005-7EE70D838830}"/>
                </a:ext>
              </a:extLst>
            </p:cNvPr>
            <p:cNvCxnSpPr>
              <a:cxnSpLocks/>
            </p:cNvCxnSpPr>
            <p:nvPr/>
          </p:nvCxnSpPr>
          <p:spPr>
            <a:xfrm>
              <a:off x="7970472" y="23385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8" name="Straight Connector 1437">
              <a:extLst>
                <a:ext uri="{FF2B5EF4-FFF2-40B4-BE49-F238E27FC236}">
                  <a16:creationId xmlns:a16="http://schemas.microsoft.com/office/drawing/2014/main" id="{DE1D930A-D150-7040-B470-721C61FD3A92}"/>
                </a:ext>
              </a:extLst>
            </p:cNvPr>
            <p:cNvCxnSpPr>
              <a:cxnSpLocks/>
            </p:cNvCxnSpPr>
            <p:nvPr/>
          </p:nvCxnSpPr>
          <p:spPr>
            <a:xfrm>
              <a:off x="8035031" y="230654"/>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9" name="Straight Connector 1438">
              <a:extLst>
                <a:ext uri="{FF2B5EF4-FFF2-40B4-BE49-F238E27FC236}">
                  <a16:creationId xmlns:a16="http://schemas.microsoft.com/office/drawing/2014/main" id="{06CC27D1-5840-7E58-FD78-802592EEBE19}"/>
                </a:ext>
              </a:extLst>
            </p:cNvPr>
            <p:cNvCxnSpPr>
              <a:cxnSpLocks/>
            </p:cNvCxnSpPr>
            <p:nvPr/>
          </p:nvCxnSpPr>
          <p:spPr>
            <a:xfrm>
              <a:off x="8032560" y="306289"/>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40" name="Rectangle 1439">
              <a:extLst>
                <a:ext uri="{FF2B5EF4-FFF2-40B4-BE49-F238E27FC236}">
                  <a16:creationId xmlns:a16="http://schemas.microsoft.com/office/drawing/2014/main" id="{8358B36C-E44C-BE26-FE60-C5D70D006350}"/>
                </a:ext>
              </a:extLst>
            </p:cNvPr>
            <p:cNvSpPr/>
            <p:nvPr/>
          </p:nvSpPr>
          <p:spPr>
            <a:xfrm>
              <a:off x="7934644" y="113676"/>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41" name="Rectangle 1440">
              <a:extLst>
                <a:ext uri="{FF2B5EF4-FFF2-40B4-BE49-F238E27FC236}">
                  <a16:creationId xmlns:a16="http://schemas.microsoft.com/office/drawing/2014/main" id="{3F855E02-F25F-F14C-C68B-A0B2C49FE086}"/>
                </a:ext>
              </a:extLst>
            </p:cNvPr>
            <p:cNvSpPr/>
            <p:nvPr/>
          </p:nvSpPr>
          <p:spPr>
            <a:xfrm rot="10800000">
              <a:off x="8013853" y="158900"/>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42" name="Rectangle 1441">
              <a:extLst>
                <a:ext uri="{FF2B5EF4-FFF2-40B4-BE49-F238E27FC236}">
                  <a16:creationId xmlns:a16="http://schemas.microsoft.com/office/drawing/2014/main" id="{1188E165-A446-50D2-5934-82F77BB9BD81}"/>
                </a:ext>
              </a:extLst>
            </p:cNvPr>
            <p:cNvSpPr/>
            <p:nvPr/>
          </p:nvSpPr>
          <p:spPr>
            <a:xfrm rot="10800000" flipV="1">
              <a:off x="8068464" y="204238"/>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43" name="Oval 1442">
              <a:extLst>
                <a:ext uri="{FF2B5EF4-FFF2-40B4-BE49-F238E27FC236}">
                  <a16:creationId xmlns:a16="http://schemas.microsoft.com/office/drawing/2014/main" id="{4D016BE5-AD75-2A20-B3C4-1891FCC59A9E}"/>
                </a:ext>
              </a:extLst>
            </p:cNvPr>
            <p:cNvSpPr/>
            <p:nvPr/>
          </p:nvSpPr>
          <p:spPr>
            <a:xfrm>
              <a:off x="8082206" y="25348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44" name="Straight Connector 1443">
              <a:extLst>
                <a:ext uri="{FF2B5EF4-FFF2-40B4-BE49-F238E27FC236}">
                  <a16:creationId xmlns:a16="http://schemas.microsoft.com/office/drawing/2014/main" id="{EDF0AA36-A802-9EE7-9C9B-BEF041275CDC}"/>
                </a:ext>
              </a:extLst>
            </p:cNvPr>
            <p:cNvCxnSpPr>
              <a:cxnSpLocks/>
            </p:cNvCxnSpPr>
            <p:nvPr/>
          </p:nvCxnSpPr>
          <p:spPr>
            <a:xfrm>
              <a:off x="8167031" y="24170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5" name="Straight Connector 1444">
              <a:extLst>
                <a:ext uri="{FF2B5EF4-FFF2-40B4-BE49-F238E27FC236}">
                  <a16:creationId xmlns:a16="http://schemas.microsoft.com/office/drawing/2014/main" id="{88EABB11-2911-1ED8-0135-FD2B6185A47F}"/>
                </a:ext>
              </a:extLst>
            </p:cNvPr>
            <p:cNvCxnSpPr>
              <a:cxnSpLocks/>
            </p:cNvCxnSpPr>
            <p:nvPr/>
          </p:nvCxnSpPr>
          <p:spPr>
            <a:xfrm>
              <a:off x="8228592" y="17947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6" name="Straight Connector 1445">
              <a:extLst>
                <a:ext uri="{FF2B5EF4-FFF2-40B4-BE49-F238E27FC236}">
                  <a16:creationId xmlns:a16="http://schemas.microsoft.com/office/drawing/2014/main" id="{55DFC05C-22C0-7DC0-1E1A-99843071B5BE}"/>
                </a:ext>
              </a:extLst>
            </p:cNvPr>
            <p:cNvCxnSpPr>
              <a:cxnSpLocks/>
            </p:cNvCxnSpPr>
            <p:nvPr/>
          </p:nvCxnSpPr>
          <p:spPr>
            <a:xfrm>
              <a:off x="8304085" y="1100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7" name="Straight Connector 1446">
              <a:extLst>
                <a:ext uri="{FF2B5EF4-FFF2-40B4-BE49-F238E27FC236}">
                  <a16:creationId xmlns:a16="http://schemas.microsoft.com/office/drawing/2014/main" id="{877EA27F-9937-89CB-F15F-C479B2696BB2}"/>
                </a:ext>
              </a:extLst>
            </p:cNvPr>
            <p:cNvCxnSpPr>
              <a:cxnSpLocks/>
            </p:cNvCxnSpPr>
            <p:nvPr/>
          </p:nvCxnSpPr>
          <p:spPr>
            <a:xfrm>
              <a:off x="8232295" y="179472"/>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8" name="Straight Connector 1447">
              <a:extLst>
                <a:ext uri="{FF2B5EF4-FFF2-40B4-BE49-F238E27FC236}">
                  <a16:creationId xmlns:a16="http://schemas.microsoft.com/office/drawing/2014/main" id="{3EEC8F1A-567B-2CBC-7912-1177D7F9D502}"/>
                </a:ext>
              </a:extLst>
            </p:cNvPr>
            <p:cNvCxnSpPr>
              <a:cxnSpLocks/>
            </p:cNvCxnSpPr>
            <p:nvPr/>
          </p:nvCxnSpPr>
          <p:spPr>
            <a:xfrm>
              <a:off x="8169148" y="241293"/>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9" name="Straight Connector 1448">
              <a:extLst>
                <a:ext uri="{FF2B5EF4-FFF2-40B4-BE49-F238E27FC236}">
                  <a16:creationId xmlns:a16="http://schemas.microsoft.com/office/drawing/2014/main" id="{1ED3DFD3-694D-05D8-E026-72B44D019BDB}"/>
                </a:ext>
              </a:extLst>
            </p:cNvPr>
            <p:cNvCxnSpPr>
              <a:cxnSpLocks/>
            </p:cNvCxnSpPr>
            <p:nvPr/>
          </p:nvCxnSpPr>
          <p:spPr>
            <a:xfrm rot="-180000">
              <a:off x="7763483" y="97936"/>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0" name="Straight Connector 1449">
              <a:extLst>
                <a:ext uri="{FF2B5EF4-FFF2-40B4-BE49-F238E27FC236}">
                  <a16:creationId xmlns:a16="http://schemas.microsoft.com/office/drawing/2014/main" id="{D361909B-5AE8-0D64-3BCA-4B8F6C011617}"/>
                </a:ext>
              </a:extLst>
            </p:cNvPr>
            <p:cNvCxnSpPr>
              <a:cxnSpLocks/>
            </p:cNvCxnSpPr>
            <p:nvPr/>
          </p:nvCxnSpPr>
          <p:spPr>
            <a:xfrm>
              <a:off x="8426566" y="10200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51" name="Rectangle 1450">
              <a:extLst>
                <a:ext uri="{FF2B5EF4-FFF2-40B4-BE49-F238E27FC236}">
                  <a16:creationId xmlns:a16="http://schemas.microsoft.com/office/drawing/2014/main" id="{9C88203E-F2D3-83CE-1598-F75386A96D5A}"/>
                </a:ext>
              </a:extLst>
            </p:cNvPr>
            <p:cNvSpPr/>
            <p:nvPr/>
          </p:nvSpPr>
          <p:spPr>
            <a:xfrm rot="10800000">
              <a:off x="8202891" y="26142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52" name="Rectangle 1451">
              <a:extLst>
                <a:ext uri="{FF2B5EF4-FFF2-40B4-BE49-F238E27FC236}">
                  <a16:creationId xmlns:a16="http://schemas.microsoft.com/office/drawing/2014/main" id="{04698351-9FB8-93CF-CEB1-A2897CCE7D64}"/>
                </a:ext>
              </a:extLst>
            </p:cNvPr>
            <p:cNvSpPr/>
            <p:nvPr/>
          </p:nvSpPr>
          <p:spPr>
            <a:xfrm rot="10800000">
              <a:off x="8274644" y="21451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53" name="Rectangle 1452">
              <a:extLst>
                <a:ext uri="{FF2B5EF4-FFF2-40B4-BE49-F238E27FC236}">
                  <a16:creationId xmlns:a16="http://schemas.microsoft.com/office/drawing/2014/main" id="{B42EF528-1262-ABE9-9874-A2C5858405B8}"/>
                </a:ext>
              </a:extLst>
            </p:cNvPr>
            <p:cNvSpPr/>
            <p:nvPr/>
          </p:nvSpPr>
          <p:spPr>
            <a:xfrm rot="10800000" flipV="1">
              <a:off x="8334830" y="16938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54" name="Oval 1453">
              <a:extLst>
                <a:ext uri="{FF2B5EF4-FFF2-40B4-BE49-F238E27FC236}">
                  <a16:creationId xmlns:a16="http://schemas.microsoft.com/office/drawing/2014/main" id="{940576D6-BADF-AEDE-01AB-D89D7E3FFDDC}"/>
                </a:ext>
              </a:extLst>
            </p:cNvPr>
            <p:cNvSpPr/>
            <p:nvPr/>
          </p:nvSpPr>
          <p:spPr>
            <a:xfrm>
              <a:off x="8347529" y="11511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55" name="Straight Connector 1454">
              <a:extLst>
                <a:ext uri="{FF2B5EF4-FFF2-40B4-BE49-F238E27FC236}">
                  <a16:creationId xmlns:a16="http://schemas.microsoft.com/office/drawing/2014/main" id="{1922E8FF-029C-95B5-42BB-B94B85F866A7}"/>
                </a:ext>
              </a:extLst>
            </p:cNvPr>
            <p:cNvCxnSpPr>
              <a:cxnSpLocks/>
            </p:cNvCxnSpPr>
            <p:nvPr/>
          </p:nvCxnSpPr>
          <p:spPr>
            <a:xfrm>
              <a:off x="8427599" y="17398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6" name="Straight Connector 1455">
              <a:extLst>
                <a:ext uri="{FF2B5EF4-FFF2-40B4-BE49-F238E27FC236}">
                  <a16:creationId xmlns:a16="http://schemas.microsoft.com/office/drawing/2014/main" id="{DA59991F-BD1A-C6CB-469B-34AC26CA50A4}"/>
                </a:ext>
              </a:extLst>
            </p:cNvPr>
            <p:cNvCxnSpPr>
              <a:cxnSpLocks/>
            </p:cNvCxnSpPr>
            <p:nvPr/>
          </p:nvCxnSpPr>
          <p:spPr>
            <a:xfrm>
              <a:off x="8509442" y="1724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7" name="Straight Connector 1456">
              <a:extLst>
                <a:ext uri="{FF2B5EF4-FFF2-40B4-BE49-F238E27FC236}">
                  <a16:creationId xmlns:a16="http://schemas.microsoft.com/office/drawing/2014/main" id="{984434C5-C7F2-C9C2-59FF-75A0CB019AD9}"/>
                </a:ext>
              </a:extLst>
            </p:cNvPr>
            <p:cNvCxnSpPr>
              <a:cxnSpLocks/>
            </p:cNvCxnSpPr>
            <p:nvPr/>
          </p:nvCxnSpPr>
          <p:spPr>
            <a:xfrm>
              <a:off x="8508568" y="23553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8" name="Straight Connector 1457">
              <a:extLst>
                <a:ext uri="{FF2B5EF4-FFF2-40B4-BE49-F238E27FC236}">
                  <a16:creationId xmlns:a16="http://schemas.microsoft.com/office/drawing/2014/main" id="{A9C2A312-435B-5D72-8E4D-D82E2B601993}"/>
                </a:ext>
              </a:extLst>
            </p:cNvPr>
            <p:cNvCxnSpPr>
              <a:cxnSpLocks/>
            </p:cNvCxnSpPr>
            <p:nvPr/>
          </p:nvCxnSpPr>
          <p:spPr>
            <a:xfrm>
              <a:off x="8573127" y="23233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9" name="Straight Connector 1458">
              <a:extLst>
                <a:ext uri="{FF2B5EF4-FFF2-40B4-BE49-F238E27FC236}">
                  <a16:creationId xmlns:a16="http://schemas.microsoft.com/office/drawing/2014/main" id="{5FF00EA9-7FB1-42D9-165B-103EE9383A76}"/>
                </a:ext>
              </a:extLst>
            </p:cNvPr>
            <p:cNvCxnSpPr>
              <a:cxnSpLocks/>
            </p:cNvCxnSpPr>
            <p:nvPr/>
          </p:nvCxnSpPr>
          <p:spPr>
            <a:xfrm>
              <a:off x="8570656" y="30797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60" name="Rectangle 1459">
              <a:extLst>
                <a:ext uri="{FF2B5EF4-FFF2-40B4-BE49-F238E27FC236}">
                  <a16:creationId xmlns:a16="http://schemas.microsoft.com/office/drawing/2014/main" id="{DB70ADFE-3DF2-68DA-A25A-F3C66B4B2F5D}"/>
                </a:ext>
              </a:extLst>
            </p:cNvPr>
            <p:cNvSpPr/>
            <p:nvPr/>
          </p:nvSpPr>
          <p:spPr>
            <a:xfrm>
              <a:off x="8472740" y="11535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61" name="Rectangle 1460">
              <a:extLst>
                <a:ext uri="{FF2B5EF4-FFF2-40B4-BE49-F238E27FC236}">
                  <a16:creationId xmlns:a16="http://schemas.microsoft.com/office/drawing/2014/main" id="{48C4DEBC-5900-702B-B9B8-11B3F0566013}"/>
                </a:ext>
              </a:extLst>
            </p:cNvPr>
            <p:cNvSpPr/>
            <p:nvPr/>
          </p:nvSpPr>
          <p:spPr>
            <a:xfrm rot="10800000">
              <a:off x="8551949" y="16058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62" name="Rectangle 1461">
              <a:extLst>
                <a:ext uri="{FF2B5EF4-FFF2-40B4-BE49-F238E27FC236}">
                  <a16:creationId xmlns:a16="http://schemas.microsoft.com/office/drawing/2014/main" id="{782DF8C3-4433-2871-D3D5-3925B914ECD5}"/>
                </a:ext>
              </a:extLst>
            </p:cNvPr>
            <p:cNvSpPr/>
            <p:nvPr/>
          </p:nvSpPr>
          <p:spPr>
            <a:xfrm rot="10800000" flipV="1">
              <a:off x="8606560" y="20592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63" name="Oval 1462">
              <a:extLst>
                <a:ext uri="{FF2B5EF4-FFF2-40B4-BE49-F238E27FC236}">
                  <a16:creationId xmlns:a16="http://schemas.microsoft.com/office/drawing/2014/main" id="{73999EEE-E942-4505-64CD-541616297375}"/>
                </a:ext>
              </a:extLst>
            </p:cNvPr>
            <p:cNvSpPr/>
            <p:nvPr/>
          </p:nvSpPr>
          <p:spPr>
            <a:xfrm>
              <a:off x="8620302" y="25516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64" name="Straight Connector 1463">
              <a:extLst>
                <a:ext uri="{FF2B5EF4-FFF2-40B4-BE49-F238E27FC236}">
                  <a16:creationId xmlns:a16="http://schemas.microsoft.com/office/drawing/2014/main" id="{CAF7D970-9EFE-095A-6A74-4AF97528C1EE}"/>
                </a:ext>
              </a:extLst>
            </p:cNvPr>
            <p:cNvCxnSpPr>
              <a:cxnSpLocks/>
            </p:cNvCxnSpPr>
            <p:nvPr/>
          </p:nvCxnSpPr>
          <p:spPr>
            <a:xfrm>
              <a:off x="8705127" y="24338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5" name="Straight Connector 1464">
              <a:extLst>
                <a:ext uri="{FF2B5EF4-FFF2-40B4-BE49-F238E27FC236}">
                  <a16:creationId xmlns:a16="http://schemas.microsoft.com/office/drawing/2014/main" id="{8C347B0E-10E9-A9FE-D2A2-AD36ED393351}"/>
                </a:ext>
              </a:extLst>
            </p:cNvPr>
            <p:cNvCxnSpPr>
              <a:cxnSpLocks/>
            </p:cNvCxnSpPr>
            <p:nvPr/>
          </p:nvCxnSpPr>
          <p:spPr>
            <a:xfrm>
              <a:off x="8766688" y="18115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6" name="Straight Connector 1465">
              <a:extLst>
                <a:ext uri="{FF2B5EF4-FFF2-40B4-BE49-F238E27FC236}">
                  <a16:creationId xmlns:a16="http://schemas.microsoft.com/office/drawing/2014/main" id="{8CDD49A8-FE50-E8ED-2AFA-CCF7A336A1DA}"/>
                </a:ext>
              </a:extLst>
            </p:cNvPr>
            <p:cNvCxnSpPr>
              <a:cxnSpLocks/>
            </p:cNvCxnSpPr>
            <p:nvPr/>
          </p:nvCxnSpPr>
          <p:spPr>
            <a:xfrm>
              <a:off x="8845356" y="100325"/>
              <a:ext cx="0" cy="791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7" name="Straight Connector 1466">
              <a:extLst>
                <a:ext uri="{FF2B5EF4-FFF2-40B4-BE49-F238E27FC236}">
                  <a16:creationId xmlns:a16="http://schemas.microsoft.com/office/drawing/2014/main" id="{4EAADBDF-E822-9690-DC23-4FC0FF54DECE}"/>
                </a:ext>
              </a:extLst>
            </p:cNvPr>
            <p:cNvCxnSpPr>
              <a:cxnSpLocks/>
            </p:cNvCxnSpPr>
            <p:nvPr/>
          </p:nvCxnSpPr>
          <p:spPr>
            <a:xfrm>
              <a:off x="8770391" y="1811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8" name="Straight Connector 1467">
              <a:extLst>
                <a:ext uri="{FF2B5EF4-FFF2-40B4-BE49-F238E27FC236}">
                  <a16:creationId xmlns:a16="http://schemas.microsoft.com/office/drawing/2014/main" id="{3723003D-5184-C0AD-7077-8C5831A2AB10}"/>
                </a:ext>
              </a:extLst>
            </p:cNvPr>
            <p:cNvCxnSpPr>
              <a:cxnSpLocks/>
            </p:cNvCxnSpPr>
            <p:nvPr/>
          </p:nvCxnSpPr>
          <p:spPr>
            <a:xfrm>
              <a:off x="8707244" y="2429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9" name="Straight Connector 1468">
              <a:extLst>
                <a:ext uri="{FF2B5EF4-FFF2-40B4-BE49-F238E27FC236}">
                  <a16:creationId xmlns:a16="http://schemas.microsoft.com/office/drawing/2014/main" id="{3E8331C2-515B-CF5B-7A3F-75941F95582D}"/>
                </a:ext>
              </a:extLst>
            </p:cNvPr>
            <p:cNvCxnSpPr>
              <a:cxnSpLocks/>
            </p:cNvCxnSpPr>
            <p:nvPr/>
          </p:nvCxnSpPr>
          <p:spPr>
            <a:xfrm rot="-180000">
              <a:off x="8301579" y="9961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0" name="Straight Connector 1469">
              <a:extLst>
                <a:ext uri="{FF2B5EF4-FFF2-40B4-BE49-F238E27FC236}">
                  <a16:creationId xmlns:a16="http://schemas.microsoft.com/office/drawing/2014/main" id="{C2AA6F39-723C-6232-CA07-D669E7E369A3}"/>
                </a:ext>
              </a:extLst>
            </p:cNvPr>
            <p:cNvCxnSpPr>
              <a:cxnSpLocks/>
            </p:cNvCxnSpPr>
            <p:nvPr/>
          </p:nvCxnSpPr>
          <p:spPr>
            <a:xfrm>
              <a:off x="8978367" y="9637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71" name="Rectangle 1470">
              <a:extLst>
                <a:ext uri="{FF2B5EF4-FFF2-40B4-BE49-F238E27FC236}">
                  <a16:creationId xmlns:a16="http://schemas.microsoft.com/office/drawing/2014/main" id="{F2DB7DDC-6FF6-B19C-C58A-4B0FF9C198ED}"/>
                </a:ext>
              </a:extLst>
            </p:cNvPr>
            <p:cNvSpPr/>
            <p:nvPr/>
          </p:nvSpPr>
          <p:spPr>
            <a:xfrm rot="10800000">
              <a:off x="8754692" y="25579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72" name="Rectangle 1471">
              <a:extLst>
                <a:ext uri="{FF2B5EF4-FFF2-40B4-BE49-F238E27FC236}">
                  <a16:creationId xmlns:a16="http://schemas.microsoft.com/office/drawing/2014/main" id="{E7ED9C4F-1303-DAE9-2A5A-7010A634CAF8}"/>
                </a:ext>
              </a:extLst>
            </p:cNvPr>
            <p:cNvSpPr/>
            <p:nvPr/>
          </p:nvSpPr>
          <p:spPr>
            <a:xfrm rot="10800000">
              <a:off x="8826445" y="20888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73" name="Rectangle 1472">
              <a:extLst>
                <a:ext uri="{FF2B5EF4-FFF2-40B4-BE49-F238E27FC236}">
                  <a16:creationId xmlns:a16="http://schemas.microsoft.com/office/drawing/2014/main" id="{370253A5-B1F2-98D3-7743-207387EFD9FB}"/>
                </a:ext>
              </a:extLst>
            </p:cNvPr>
            <p:cNvSpPr/>
            <p:nvPr/>
          </p:nvSpPr>
          <p:spPr>
            <a:xfrm rot="10800000" flipV="1">
              <a:off x="8886631" y="16375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74" name="Oval 1473">
              <a:extLst>
                <a:ext uri="{FF2B5EF4-FFF2-40B4-BE49-F238E27FC236}">
                  <a16:creationId xmlns:a16="http://schemas.microsoft.com/office/drawing/2014/main" id="{BA8A83BC-7513-6E78-6435-2CB0558E3AD2}"/>
                </a:ext>
              </a:extLst>
            </p:cNvPr>
            <p:cNvSpPr/>
            <p:nvPr/>
          </p:nvSpPr>
          <p:spPr>
            <a:xfrm>
              <a:off x="8896155" y="10948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75" name="Straight Connector 1474">
              <a:extLst>
                <a:ext uri="{FF2B5EF4-FFF2-40B4-BE49-F238E27FC236}">
                  <a16:creationId xmlns:a16="http://schemas.microsoft.com/office/drawing/2014/main" id="{A3215601-D1ED-5005-7716-853663EEF874}"/>
                </a:ext>
              </a:extLst>
            </p:cNvPr>
            <p:cNvCxnSpPr>
              <a:cxnSpLocks/>
            </p:cNvCxnSpPr>
            <p:nvPr/>
          </p:nvCxnSpPr>
          <p:spPr>
            <a:xfrm>
              <a:off x="8979400" y="16835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6" name="Straight Connector 1475">
              <a:extLst>
                <a:ext uri="{FF2B5EF4-FFF2-40B4-BE49-F238E27FC236}">
                  <a16:creationId xmlns:a16="http://schemas.microsoft.com/office/drawing/2014/main" id="{3FBA182B-28C9-FED0-5748-512561477B04}"/>
                </a:ext>
              </a:extLst>
            </p:cNvPr>
            <p:cNvCxnSpPr>
              <a:cxnSpLocks/>
            </p:cNvCxnSpPr>
            <p:nvPr/>
          </p:nvCxnSpPr>
          <p:spPr>
            <a:xfrm>
              <a:off x="9061243" y="1668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7" name="Straight Connector 1476">
              <a:extLst>
                <a:ext uri="{FF2B5EF4-FFF2-40B4-BE49-F238E27FC236}">
                  <a16:creationId xmlns:a16="http://schemas.microsoft.com/office/drawing/2014/main" id="{742475B8-E04F-42BA-1C40-F266C9735C25}"/>
                </a:ext>
              </a:extLst>
            </p:cNvPr>
            <p:cNvCxnSpPr>
              <a:cxnSpLocks/>
            </p:cNvCxnSpPr>
            <p:nvPr/>
          </p:nvCxnSpPr>
          <p:spPr>
            <a:xfrm>
              <a:off x="9060369" y="22990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8" name="Straight Connector 1477">
              <a:extLst>
                <a:ext uri="{FF2B5EF4-FFF2-40B4-BE49-F238E27FC236}">
                  <a16:creationId xmlns:a16="http://schemas.microsoft.com/office/drawing/2014/main" id="{D5FAD426-B27F-CAD9-B606-EB9616762F1B}"/>
                </a:ext>
              </a:extLst>
            </p:cNvPr>
            <p:cNvCxnSpPr>
              <a:cxnSpLocks/>
            </p:cNvCxnSpPr>
            <p:nvPr/>
          </p:nvCxnSpPr>
          <p:spPr>
            <a:xfrm>
              <a:off x="9124928" y="22670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9" name="Straight Connector 1478">
              <a:extLst>
                <a:ext uri="{FF2B5EF4-FFF2-40B4-BE49-F238E27FC236}">
                  <a16:creationId xmlns:a16="http://schemas.microsoft.com/office/drawing/2014/main" id="{E1B7FB0D-DEA6-0F5C-CDF4-AB9E24FEEB6A}"/>
                </a:ext>
              </a:extLst>
            </p:cNvPr>
            <p:cNvCxnSpPr>
              <a:cxnSpLocks/>
            </p:cNvCxnSpPr>
            <p:nvPr/>
          </p:nvCxnSpPr>
          <p:spPr>
            <a:xfrm>
              <a:off x="9122457" y="30234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80" name="Rectangle 1479">
              <a:extLst>
                <a:ext uri="{FF2B5EF4-FFF2-40B4-BE49-F238E27FC236}">
                  <a16:creationId xmlns:a16="http://schemas.microsoft.com/office/drawing/2014/main" id="{B6F25865-3644-675E-0D4D-0F1521DF9850}"/>
                </a:ext>
              </a:extLst>
            </p:cNvPr>
            <p:cNvSpPr/>
            <p:nvPr/>
          </p:nvSpPr>
          <p:spPr>
            <a:xfrm>
              <a:off x="9024541" y="10972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81" name="Rectangle 1480">
              <a:extLst>
                <a:ext uri="{FF2B5EF4-FFF2-40B4-BE49-F238E27FC236}">
                  <a16:creationId xmlns:a16="http://schemas.microsoft.com/office/drawing/2014/main" id="{AAEA2910-52AB-A322-0451-06E30DF94BDD}"/>
                </a:ext>
              </a:extLst>
            </p:cNvPr>
            <p:cNvSpPr/>
            <p:nvPr/>
          </p:nvSpPr>
          <p:spPr>
            <a:xfrm rot="10800000">
              <a:off x="9103750" y="15495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82" name="Rectangle 1481">
              <a:extLst>
                <a:ext uri="{FF2B5EF4-FFF2-40B4-BE49-F238E27FC236}">
                  <a16:creationId xmlns:a16="http://schemas.microsoft.com/office/drawing/2014/main" id="{BB432B7B-031A-3965-B5AC-7B801FE9551F}"/>
                </a:ext>
              </a:extLst>
            </p:cNvPr>
            <p:cNvSpPr/>
            <p:nvPr/>
          </p:nvSpPr>
          <p:spPr>
            <a:xfrm rot="10800000" flipV="1">
              <a:off x="9158361" y="20029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83" name="Oval 1482">
              <a:extLst>
                <a:ext uri="{FF2B5EF4-FFF2-40B4-BE49-F238E27FC236}">
                  <a16:creationId xmlns:a16="http://schemas.microsoft.com/office/drawing/2014/main" id="{69D983CB-D64F-F5B8-C460-5F4A0A6D5142}"/>
                </a:ext>
              </a:extLst>
            </p:cNvPr>
            <p:cNvSpPr/>
            <p:nvPr/>
          </p:nvSpPr>
          <p:spPr>
            <a:xfrm>
              <a:off x="9172103" y="24953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84" name="Straight Connector 1483">
              <a:extLst>
                <a:ext uri="{FF2B5EF4-FFF2-40B4-BE49-F238E27FC236}">
                  <a16:creationId xmlns:a16="http://schemas.microsoft.com/office/drawing/2014/main" id="{AE19C4DC-27A5-6536-3D42-A6861789E346}"/>
                </a:ext>
              </a:extLst>
            </p:cNvPr>
            <p:cNvCxnSpPr>
              <a:cxnSpLocks/>
            </p:cNvCxnSpPr>
            <p:nvPr/>
          </p:nvCxnSpPr>
          <p:spPr>
            <a:xfrm>
              <a:off x="9256928" y="23775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5" name="Straight Connector 1484">
              <a:extLst>
                <a:ext uri="{FF2B5EF4-FFF2-40B4-BE49-F238E27FC236}">
                  <a16:creationId xmlns:a16="http://schemas.microsoft.com/office/drawing/2014/main" id="{902877E6-DAA6-6D9D-1BC9-3257FDA04961}"/>
                </a:ext>
              </a:extLst>
            </p:cNvPr>
            <p:cNvCxnSpPr>
              <a:cxnSpLocks/>
            </p:cNvCxnSpPr>
            <p:nvPr/>
          </p:nvCxnSpPr>
          <p:spPr>
            <a:xfrm>
              <a:off x="9318489" y="17552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6" name="Straight Connector 1485">
              <a:extLst>
                <a:ext uri="{FF2B5EF4-FFF2-40B4-BE49-F238E27FC236}">
                  <a16:creationId xmlns:a16="http://schemas.microsoft.com/office/drawing/2014/main" id="{2FB0A257-8CE1-C972-E185-958158E45104}"/>
                </a:ext>
              </a:extLst>
            </p:cNvPr>
            <p:cNvCxnSpPr>
              <a:cxnSpLocks/>
            </p:cNvCxnSpPr>
            <p:nvPr/>
          </p:nvCxnSpPr>
          <p:spPr>
            <a:xfrm>
              <a:off x="9397157" y="100325"/>
              <a:ext cx="0" cy="72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7" name="Straight Connector 1486">
              <a:extLst>
                <a:ext uri="{FF2B5EF4-FFF2-40B4-BE49-F238E27FC236}">
                  <a16:creationId xmlns:a16="http://schemas.microsoft.com/office/drawing/2014/main" id="{6371AFB6-473B-B897-1FE4-46EFBCF5AADA}"/>
                </a:ext>
              </a:extLst>
            </p:cNvPr>
            <p:cNvCxnSpPr>
              <a:cxnSpLocks/>
            </p:cNvCxnSpPr>
            <p:nvPr/>
          </p:nvCxnSpPr>
          <p:spPr>
            <a:xfrm>
              <a:off x="9322192" y="17552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8" name="Straight Connector 1487">
              <a:extLst>
                <a:ext uri="{FF2B5EF4-FFF2-40B4-BE49-F238E27FC236}">
                  <a16:creationId xmlns:a16="http://schemas.microsoft.com/office/drawing/2014/main" id="{84040D6A-2311-9CB3-2F03-B144AEEC51D7}"/>
                </a:ext>
              </a:extLst>
            </p:cNvPr>
            <p:cNvCxnSpPr>
              <a:cxnSpLocks/>
            </p:cNvCxnSpPr>
            <p:nvPr/>
          </p:nvCxnSpPr>
          <p:spPr>
            <a:xfrm>
              <a:off x="9259045" y="23734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9" name="Straight Connector 1488">
              <a:extLst>
                <a:ext uri="{FF2B5EF4-FFF2-40B4-BE49-F238E27FC236}">
                  <a16:creationId xmlns:a16="http://schemas.microsoft.com/office/drawing/2014/main" id="{186A0DE1-256E-438A-8691-1A72FCFFA6B3}"/>
                </a:ext>
              </a:extLst>
            </p:cNvPr>
            <p:cNvCxnSpPr>
              <a:cxnSpLocks/>
            </p:cNvCxnSpPr>
            <p:nvPr/>
          </p:nvCxnSpPr>
          <p:spPr>
            <a:xfrm rot="-180000">
              <a:off x="8853380" y="9398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0" name="Straight Connector 1489">
              <a:extLst>
                <a:ext uri="{FF2B5EF4-FFF2-40B4-BE49-F238E27FC236}">
                  <a16:creationId xmlns:a16="http://schemas.microsoft.com/office/drawing/2014/main" id="{FE1112E5-1846-80B1-C851-11F2A93FD948}"/>
                </a:ext>
              </a:extLst>
            </p:cNvPr>
            <p:cNvCxnSpPr>
              <a:cxnSpLocks/>
            </p:cNvCxnSpPr>
            <p:nvPr/>
          </p:nvCxnSpPr>
          <p:spPr>
            <a:xfrm>
              <a:off x="9522581" y="10376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91" name="Rectangle 1490">
              <a:extLst>
                <a:ext uri="{FF2B5EF4-FFF2-40B4-BE49-F238E27FC236}">
                  <a16:creationId xmlns:a16="http://schemas.microsoft.com/office/drawing/2014/main" id="{088EE32A-766E-4CB5-F509-1CFE2F8F45A1}"/>
                </a:ext>
              </a:extLst>
            </p:cNvPr>
            <p:cNvSpPr/>
            <p:nvPr/>
          </p:nvSpPr>
          <p:spPr>
            <a:xfrm rot="10800000">
              <a:off x="9298906" y="26318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92" name="Rectangle 1491">
              <a:extLst>
                <a:ext uri="{FF2B5EF4-FFF2-40B4-BE49-F238E27FC236}">
                  <a16:creationId xmlns:a16="http://schemas.microsoft.com/office/drawing/2014/main" id="{A9BCBEE9-69CC-9962-6A01-3DE5BB3B5037}"/>
                </a:ext>
              </a:extLst>
            </p:cNvPr>
            <p:cNvSpPr/>
            <p:nvPr/>
          </p:nvSpPr>
          <p:spPr>
            <a:xfrm rot="10800000">
              <a:off x="9370659" y="21626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93" name="Rectangle 1492">
              <a:extLst>
                <a:ext uri="{FF2B5EF4-FFF2-40B4-BE49-F238E27FC236}">
                  <a16:creationId xmlns:a16="http://schemas.microsoft.com/office/drawing/2014/main" id="{E0A54A7E-EF79-D03E-9F44-7F38B574480C}"/>
                </a:ext>
              </a:extLst>
            </p:cNvPr>
            <p:cNvSpPr/>
            <p:nvPr/>
          </p:nvSpPr>
          <p:spPr>
            <a:xfrm rot="10800000" flipV="1">
              <a:off x="9430845" y="17113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94" name="Oval 1493">
              <a:extLst>
                <a:ext uri="{FF2B5EF4-FFF2-40B4-BE49-F238E27FC236}">
                  <a16:creationId xmlns:a16="http://schemas.microsoft.com/office/drawing/2014/main" id="{248E20C4-F6EE-4E9E-6FCC-A63AF012F23B}"/>
                </a:ext>
              </a:extLst>
            </p:cNvPr>
            <p:cNvSpPr/>
            <p:nvPr/>
          </p:nvSpPr>
          <p:spPr>
            <a:xfrm>
              <a:off x="9443544" y="11686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95" name="Straight Connector 1494">
              <a:extLst>
                <a:ext uri="{FF2B5EF4-FFF2-40B4-BE49-F238E27FC236}">
                  <a16:creationId xmlns:a16="http://schemas.microsoft.com/office/drawing/2014/main" id="{30E6D330-4B13-FCC8-EEC1-B50825AD039D}"/>
                </a:ext>
              </a:extLst>
            </p:cNvPr>
            <p:cNvCxnSpPr>
              <a:cxnSpLocks/>
            </p:cNvCxnSpPr>
            <p:nvPr/>
          </p:nvCxnSpPr>
          <p:spPr>
            <a:xfrm>
              <a:off x="9523614" y="17574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6" name="Straight Connector 1495">
              <a:extLst>
                <a:ext uri="{FF2B5EF4-FFF2-40B4-BE49-F238E27FC236}">
                  <a16:creationId xmlns:a16="http://schemas.microsoft.com/office/drawing/2014/main" id="{3DEFEE8C-243B-EBA7-05A5-D5C1DD0CB48A}"/>
                </a:ext>
              </a:extLst>
            </p:cNvPr>
            <p:cNvCxnSpPr>
              <a:cxnSpLocks/>
            </p:cNvCxnSpPr>
            <p:nvPr/>
          </p:nvCxnSpPr>
          <p:spPr>
            <a:xfrm>
              <a:off x="9605457" y="17424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7" name="Straight Connector 1496">
              <a:extLst>
                <a:ext uri="{FF2B5EF4-FFF2-40B4-BE49-F238E27FC236}">
                  <a16:creationId xmlns:a16="http://schemas.microsoft.com/office/drawing/2014/main" id="{50F223C8-095A-5F89-AC62-461FB4874ACE}"/>
                </a:ext>
              </a:extLst>
            </p:cNvPr>
            <p:cNvCxnSpPr>
              <a:cxnSpLocks/>
            </p:cNvCxnSpPr>
            <p:nvPr/>
          </p:nvCxnSpPr>
          <p:spPr>
            <a:xfrm>
              <a:off x="9604583" y="23729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8" name="Straight Connector 1497">
              <a:extLst>
                <a:ext uri="{FF2B5EF4-FFF2-40B4-BE49-F238E27FC236}">
                  <a16:creationId xmlns:a16="http://schemas.microsoft.com/office/drawing/2014/main" id="{424FE780-5A73-86A2-8FD7-0C94C8504908}"/>
                </a:ext>
              </a:extLst>
            </p:cNvPr>
            <p:cNvCxnSpPr>
              <a:cxnSpLocks/>
            </p:cNvCxnSpPr>
            <p:nvPr/>
          </p:nvCxnSpPr>
          <p:spPr>
            <a:xfrm>
              <a:off x="9669142" y="23409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9" name="Straight Connector 1498">
              <a:extLst>
                <a:ext uri="{FF2B5EF4-FFF2-40B4-BE49-F238E27FC236}">
                  <a16:creationId xmlns:a16="http://schemas.microsoft.com/office/drawing/2014/main" id="{0E274D61-78D6-9F1A-D8D3-48E5B54DCABA}"/>
                </a:ext>
              </a:extLst>
            </p:cNvPr>
            <p:cNvCxnSpPr>
              <a:cxnSpLocks/>
            </p:cNvCxnSpPr>
            <p:nvPr/>
          </p:nvCxnSpPr>
          <p:spPr>
            <a:xfrm>
              <a:off x="9666671" y="30972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00" name="Rectangle 1499">
              <a:extLst>
                <a:ext uri="{FF2B5EF4-FFF2-40B4-BE49-F238E27FC236}">
                  <a16:creationId xmlns:a16="http://schemas.microsoft.com/office/drawing/2014/main" id="{D7F87457-8662-49FC-F789-2628ADE8479B}"/>
                </a:ext>
              </a:extLst>
            </p:cNvPr>
            <p:cNvSpPr/>
            <p:nvPr/>
          </p:nvSpPr>
          <p:spPr>
            <a:xfrm>
              <a:off x="9568755" y="11711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01" name="Rectangle 1500">
              <a:extLst>
                <a:ext uri="{FF2B5EF4-FFF2-40B4-BE49-F238E27FC236}">
                  <a16:creationId xmlns:a16="http://schemas.microsoft.com/office/drawing/2014/main" id="{E5413FB3-B15C-491E-8E08-5DF7497E9194}"/>
                </a:ext>
              </a:extLst>
            </p:cNvPr>
            <p:cNvSpPr/>
            <p:nvPr/>
          </p:nvSpPr>
          <p:spPr>
            <a:xfrm rot="10800000">
              <a:off x="9647964" y="16233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02" name="Rectangle 1501">
              <a:extLst>
                <a:ext uri="{FF2B5EF4-FFF2-40B4-BE49-F238E27FC236}">
                  <a16:creationId xmlns:a16="http://schemas.microsoft.com/office/drawing/2014/main" id="{5F6013D3-DB2B-E7EA-32FF-BB6C78B342FB}"/>
                </a:ext>
              </a:extLst>
            </p:cNvPr>
            <p:cNvSpPr/>
            <p:nvPr/>
          </p:nvSpPr>
          <p:spPr>
            <a:xfrm rot="10800000" flipV="1">
              <a:off x="9702575" y="20767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03" name="Oval 1502">
              <a:extLst>
                <a:ext uri="{FF2B5EF4-FFF2-40B4-BE49-F238E27FC236}">
                  <a16:creationId xmlns:a16="http://schemas.microsoft.com/office/drawing/2014/main" id="{445817DC-CA2D-CCA3-44D3-FB1BCA783AF5}"/>
                </a:ext>
              </a:extLst>
            </p:cNvPr>
            <p:cNvSpPr/>
            <p:nvPr/>
          </p:nvSpPr>
          <p:spPr>
            <a:xfrm>
              <a:off x="9716317" y="25692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04" name="Straight Connector 1503">
              <a:extLst>
                <a:ext uri="{FF2B5EF4-FFF2-40B4-BE49-F238E27FC236}">
                  <a16:creationId xmlns:a16="http://schemas.microsoft.com/office/drawing/2014/main" id="{28A381E7-D057-88DA-8A2A-FA77A38E3C9C}"/>
                </a:ext>
              </a:extLst>
            </p:cNvPr>
            <p:cNvCxnSpPr>
              <a:cxnSpLocks/>
            </p:cNvCxnSpPr>
            <p:nvPr/>
          </p:nvCxnSpPr>
          <p:spPr>
            <a:xfrm>
              <a:off x="9801142" y="24513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5" name="Straight Connector 1504">
              <a:extLst>
                <a:ext uri="{FF2B5EF4-FFF2-40B4-BE49-F238E27FC236}">
                  <a16:creationId xmlns:a16="http://schemas.microsoft.com/office/drawing/2014/main" id="{552E1385-0C5F-BA90-6F5B-80460567AEAC}"/>
                </a:ext>
              </a:extLst>
            </p:cNvPr>
            <p:cNvCxnSpPr>
              <a:cxnSpLocks/>
            </p:cNvCxnSpPr>
            <p:nvPr/>
          </p:nvCxnSpPr>
          <p:spPr>
            <a:xfrm>
              <a:off x="9862703" y="18290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6" name="Straight Connector 1505">
              <a:extLst>
                <a:ext uri="{FF2B5EF4-FFF2-40B4-BE49-F238E27FC236}">
                  <a16:creationId xmlns:a16="http://schemas.microsoft.com/office/drawing/2014/main" id="{366FFD00-1CC2-7420-8A25-002F379B5542}"/>
                </a:ext>
              </a:extLst>
            </p:cNvPr>
            <p:cNvCxnSpPr>
              <a:cxnSpLocks/>
            </p:cNvCxnSpPr>
            <p:nvPr/>
          </p:nvCxnSpPr>
          <p:spPr>
            <a:xfrm>
              <a:off x="9941371" y="98139"/>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7" name="Straight Connector 1506">
              <a:extLst>
                <a:ext uri="{FF2B5EF4-FFF2-40B4-BE49-F238E27FC236}">
                  <a16:creationId xmlns:a16="http://schemas.microsoft.com/office/drawing/2014/main" id="{E45D6640-45C3-2B7C-06E7-49822AC7160B}"/>
                </a:ext>
              </a:extLst>
            </p:cNvPr>
            <p:cNvCxnSpPr>
              <a:cxnSpLocks/>
            </p:cNvCxnSpPr>
            <p:nvPr/>
          </p:nvCxnSpPr>
          <p:spPr>
            <a:xfrm>
              <a:off x="9866406" y="18290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8" name="Straight Connector 1507">
              <a:extLst>
                <a:ext uri="{FF2B5EF4-FFF2-40B4-BE49-F238E27FC236}">
                  <a16:creationId xmlns:a16="http://schemas.microsoft.com/office/drawing/2014/main" id="{62A6AAC9-8F43-ACF6-78E1-246FF89E3391}"/>
                </a:ext>
              </a:extLst>
            </p:cNvPr>
            <p:cNvCxnSpPr>
              <a:cxnSpLocks/>
            </p:cNvCxnSpPr>
            <p:nvPr/>
          </p:nvCxnSpPr>
          <p:spPr>
            <a:xfrm>
              <a:off x="9803259" y="24473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9" name="Straight Connector 1508">
              <a:extLst>
                <a:ext uri="{FF2B5EF4-FFF2-40B4-BE49-F238E27FC236}">
                  <a16:creationId xmlns:a16="http://schemas.microsoft.com/office/drawing/2014/main" id="{F3B5E71D-2A87-2FE9-DBFF-69C724935D3D}"/>
                </a:ext>
              </a:extLst>
            </p:cNvPr>
            <p:cNvCxnSpPr>
              <a:cxnSpLocks/>
            </p:cNvCxnSpPr>
            <p:nvPr/>
          </p:nvCxnSpPr>
          <p:spPr>
            <a:xfrm rot="-180000">
              <a:off x="9397594" y="101373"/>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0" name="Straight Connector 1509">
              <a:extLst>
                <a:ext uri="{FF2B5EF4-FFF2-40B4-BE49-F238E27FC236}">
                  <a16:creationId xmlns:a16="http://schemas.microsoft.com/office/drawing/2014/main" id="{98EA08E3-B8DB-3D0A-476D-B500F14A8C5E}"/>
                </a:ext>
              </a:extLst>
            </p:cNvPr>
            <p:cNvCxnSpPr>
              <a:cxnSpLocks/>
            </p:cNvCxnSpPr>
            <p:nvPr/>
          </p:nvCxnSpPr>
          <p:spPr>
            <a:xfrm>
              <a:off x="10069118" y="10130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11" name="Rectangle 1510">
              <a:extLst>
                <a:ext uri="{FF2B5EF4-FFF2-40B4-BE49-F238E27FC236}">
                  <a16:creationId xmlns:a16="http://schemas.microsoft.com/office/drawing/2014/main" id="{F6711A10-8957-A0B2-9294-9938859AE14C}"/>
                </a:ext>
              </a:extLst>
            </p:cNvPr>
            <p:cNvSpPr/>
            <p:nvPr/>
          </p:nvSpPr>
          <p:spPr>
            <a:xfrm rot="10800000">
              <a:off x="9845443" y="26072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12" name="Rectangle 1511">
              <a:extLst>
                <a:ext uri="{FF2B5EF4-FFF2-40B4-BE49-F238E27FC236}">
                  <a16:creationId xmlns:a16="http://schemas.microsoft.com/office/drawing/2014/main" id="{255CD3FF-1474-B153-5D44-04EA140DBA14}"/>
                </a:ext>
              </a:extLst>
            </p:cNvPr>
            <p:cNvSpPr/>
            <p:nvPr/>
          </p:nvSpPr>
          <p:spPr>
            <a:xfrm rot="10800000">
              <a:off x="9917196" y="21381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13" name="Rectangle 1512">
              <a:extLst>
                <a:ext uri="{FF2B5EF4-FFF2-40B4-BE49-F238E27FC236}">
                  <a16:creationId xmlns:a16="http://schemas.microsoft.com/office/drawing/2014/main" id="{67098195-1DDD-95FF-45F8-CCB603FF4B52}"/>
                </a:ext>
              </a:extLst>
            </p:cNvPr>
            <p:cNvSpPr/>
            <p:nvPr/>
          </p:nvSpPr>
          <p:spPr>
            <a:xfrm rot="10800000" flipV="1">
              <a:off x="9977382" y="16868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14" name="Oval 1513">
              <a:extLst>
                <a:ext uri="{FF2B5EF4-FFF2-40B4-BE49-F238E27FC236}">
                  <a16:creationId xmlns:a16="http://schemas.microsoft.com/office/drawing/2014/main" id="{B2206380-1816-6748-689A-BBA9E2719082}"/>
                </a:ext>
              </a:extLst>
            </p:cNvPr>
            <p:cNvSpPr/>
            <p:nvPr/>
          </p:nvSpPr>
          <p:spPr>
            <a:xfrm>
              <a:off x="9986906" y="11441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15" name="Straight Connector 1514">
              <a:extLst>
                <a:ext uri="{FF2B5EF4-FFF2-40B4-BE49-F238E27FC236}">
                  <a16:creationId xmlns:a16="http://schemas.microsoft.com/office/drawing/2014/main" id="{2895E872-B292-D939-B49F-786E588CAE41}"/>
                </a:ext>
              </a:extLst>
            </p:cNvPr>
            <p:cNvCxnSpPr>
              <a:cxnSpLocks/>
            </p:cNvCxnSpPr>
            <p:nvPr/>
          </p:nvCxnSpPr>
          <p:spPr>
            <a:xfrm>
              <a:off x="10070151" y="17328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6" name="Straight Connector 1515">
              <a:extLst>
                <a:ext uri="{FF2B5EF4-FFF2-40B4-BE49-F238E27FC236}">
                  <a16:creationId xmlns:a16="http://schemas.microsoft.com/office/drawing/2014/main" id="{8E19F05E-17E5-BB1F-3A7D-C837942BEBAC}"/>
                </a:ext>
              </a:extLst>
            </p:cNvPr>
            <p:cNvCxnSpPr>
              <a:cxnSpLocks/>
            </p:cNvCxnSpPr>
            <p:nvPr/>
          </p:nvCxnSpPr>
          <p:spPr>
            <a:xfrm>
              <a:off x="10151994" y="1717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7" name="Straight Connector 1516">
              <a:extLst>
                <a:ext uri="{FF2B5EF4-FFF2-40B4-BE49-F238E27FC236}">
                  <a16:creationId xmlns:a16="http://schemas.microsoft.com/office/drawing/2014/main" id="{F467817E-66A7-5138-F39D-7CCEFA667A49}"/>
                </a:ext>
              </a:extLst>
            </p:cNvPr>
            <p:cNvCxnSpPr>
              <a:cxnSpLocks/>
            </p:cNvCxnSpPr>
            <p:nvPr/>
          </p:nvCxnSpPr>
          <p:spPr>
            <a:xfrm>
              <a:off x="10151120" y="23483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8" name="Straight Connector 1517">
              <a:extLst>
                <a:ext uri="{FF2B5EF4-FFF2-40B4-BE49-F238E27FC236}">
                  <a16:creationId xmlns:a16="http://schemas.microsoft.com/office/drawing/2014/main" id="{72076434-50B3-365A-BE8E-9DEC8BFC193E}"/>
                </a:ext>
              </a:extLst>
            </p:cNvPr>
            <p:cNvCxnSpPr>
              <a:cxnSpLocks/>
            </p:cNvCxnSpPr>
            <p:nvPr/>
          </p:nvCxnSpPr>
          <p:spPr>
            <a:xfrm>
              <a:off x="10215679" y="23163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9" name="Straight Connector 1518">
              <a:extLst>
                <a:ext uri="{FF2B5EF4-FFF2-40B4-BE49-F238E27FC236}">
                  <a16:creationId xmlns:a16="http://schemas.microsoft.com/office/drawing/2014/main" id="{AF5EE1E1-29EC-3930-0CC0-7EBB3DD6BCAA}"/>
                </a:ext>
              </a:extLst>
            </p:cNvPr>
            <p:cNvCxnSpPr>
              <a:cxnSpLocks/>
            </p:cNvCxnSpPr>
            <p:nvPr/>
          </p:nvCxnSpPr>
          <p:spPr>
            <a:xfrm>
              <a:off x="10213208" y="30727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20" name="Rectangle 1519">
              <a:extLst>
                <a:ext uri="{FF2B5EF4-FFF2-40B4-BE49-F238E27FC236}">
                  <a16:creationId xmlns:a16="http://schemas.microsoft.com/office/drawing/2014/main" id="{A6804C3F-0322-3E7E-317A-08BBA8EE7A0A}"/>
                </a:ext>
              </a:extLst>
            </p:cNvPr>
            <p:cNvSpPr/>
            <p:nvPr/>
          </p:nvSpPr>
          <p:spPr>
            <a:xfrm>
              <a:off x="10115292" y="11465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21" name="Rectangle 1520">
              <a:extLst>
                <a:ext uri="{FF2B5EF4-FFF2-40B4-BE49-F238E27FC236}">
                  <a16:creationId xmlns:a16="http://schemas.microsoft.com/office/drawing/2014/main" id="{CC48A50C-89D5-8226-9116-6E4BCA5490C9}"/>
                </a:ext>
              </a:extLst>
            </p:cNvPr>
            <p:cNvSpPr/>
            <p:nvPr/>
          </p:nvSpPr>
          <p:spPr>
            <a:xfrm rot="10800000">
              <a:off x="10194501" y="15988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22" name="Rectangle 1521">
              <a:extLst>
                <a:ext uri="{FF2B5EF4-FFF2-40B4-BE49-F238E27FC236}">
                  <a16:creationId xmlns:a16="http://schemas.microsoft.com/office/drawing/2014/main" id="{962CE6F9-1035-E9C8-CED3-E8EF9C21F7B0}"/>
                </a:ext>
              </a:extLst>
            </p:cNvPr>
            <p:cNvSpPr/>
            <p:nvPr/>
          </p:nvSpPr>
          <p:spPr>
            <a:xfrm rot="10800000" flipV="1">
              <a:off x="10249112" y="20522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23" name="Oval 1522">
              <a:extLst>
                <a:ext uri="{FF2B5EF4-FFF2-40B4-BE49-F238E27FC236}">
                  <a16:creationId xmlns:a16="http://schemas.microsoft.com/office/drawing/2014/main" id="{6B3ED8E6-4820-B887-2E27-1E69A9B8C067}"/>
                </a:ext>
              </a:extLst>
            </p:cNvPr>
            <p:cNvSpPr/>
            <p:nvPr/>
          </p:nvSpPr>
          <p:spPr>
            <a:xfrm>
              <a:off x="10262854" y="25446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24" name="Straight Connector 1523">
              <a:extLst>
                <a:ext uri="{FF2B5EF4-FFF2-40B4-BE49-F238E27FC236}">
                  <a16:creationId xmlns:a16="http://schemas.microsoft.com/office/drawing/2014/main" id="{614E0FAC-6D62-602E-0724-2ED00147BC73}"/>
                </a:ext>
              </a:extLst>
            </p:cNvPr>
            <p:cNvCxnSpPr>
              <a:cxnSpLocks/>
            </p:cNvCxnSpPr>
            <p:nvPr/>
          </p:nvCxnSpPr>
          <p:spPr>
            <a:xfrm>
              <a:off x="10347679" y="24268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5" name="Straight Connector 1524">
              <a:extLst>
                <a:ext uri="{FF2B5EF4-FFF2-40B4-BE49-F238E27FC236}">
                  <a16:creationId xmlns:a16="http://schemas.microsoft.com/office/drawing/2014/main" id="{0CF7A3EB-B212-F484-B8E5-F9BF05D4A89F}"/>
                </a:ext>
              </a:extLst>
            </p:cNvPr>
            <p:cNvCxnSpPr>
              <a:cxnSpLocks/>
            </p:cNvCxnSpPr>
            <p:nvPr/>
          </p:nvCxnSpPr>
          <p:spPr>
            <a:xfrm>
              <a:off x="10409240" y="18045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6" name="Straight Connector 1525">
              <a:extLst>
                <a:ext uri="{FF2B5EF4-FFF2-40B4-BE49-F238E27FC236}">
                  <a16:creationId xmlns:a16="http://schemas.microsoft.com/office/drawing/2014/main" id="{F218007B-66BB-6DA1-9AE4-8C5C7BBA7F3C}"/>
                </a:ext>
              </a:extLst>
            </p:cNvPr>
            <p:cNvCxnSpPr>
              <a:cxnSpLocks/>
            </p:cNvCxnSpPr>
            <p:nvPr/>
          </p:nvCxnSpPr>
          <p:spPr>
            <a:xfrm>
              <a:off x="10487908" y="9568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7" name="Straight Connector 1526">
              <a:extLst>
                <a:ext uri="{FF2B5EF4-FFF2-40B4-BE49-F238E27FC236}">
                  <a16:creationId xmlns:a16="http://schemas.microsoft.com/office/drawing/2014/main" id="{57DB945C-E93D-BF13-4490-77C8B43970C6}"/>
                </a:ext>
              </a:extLst>
            </p:cNvPr>
            <p:cNvCxnSpPr>
              <a:cxnSpLocks/>
            </p:cNvCxnSpPr>
            <p:nvPr/>
          </p:nvCxnSpPr>
          <p:spPr>
            <a:xfrm>
              <a:off x="10412943" y="1804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8" name="Straight Connector 1527">
              <a:extLst>
                <a:ext uri="{FF2B5EF4-FFF2-40B4-BE49-F238E27FC236}">
                  <a16:creationId xmlns:a16="http://schemas.microsoft.com/office/drawing/2014/main" id="{680EFB62-7D31-083D-E04D-088E4759DDBD}"/>
                </a:ext>
              </a:extLst>
            </p:cNvPr>
            <p:cNvCxnSpPr>
              <a:cxnSpLocks/>
            </p:cNvCxnSpPr>
            <p:nvPr/>
          </p:nvCxnSpPr>
          <p:spPr>
            <a:xfrm>
              <a:off x="10349796" y="2422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9" name="Straight Connector 1528">
              <a:extLst>
                <a:ext uri="{FF2B5EF4-FFF2-40B4-BE49-F238E27FC236}">
                  <a16:creationId xmlns:a16="http://schemas.microsoft.com/office/drawing/2014/main" id="{915E0F60-E141-8B9C-C96A-D76EFAAA63FA}"/>
                </a:ext>
              </a:extLst>
            </p:cNvPr>
            <p:cNvCxnSpPr>
              <a:cxnSpLocks/>
            </p:cNvCxnSpPr>
            <p:nvPr/>
          </p:nvCxnSpPr>
          <p:spPr>
            <a:xfrm rot="-180000">
              <a:off x="9944131" y="9891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0" name="Straight Connector 1529">
              <a:extLst>
                <a:ext uri="{FF2B5EF4-FFF2-40B4-BE49-F238E27FC236}">
                  <a16:creationId xmlns:a16="http://schemas.microsoft.com/office/drawing/2014/main" id="{BD098D91-6F97-2A9B-D379-81CB5CBE6A7F}"/>
                </a:ext>
              </a:extLst>
            </p:cNvPr>
            <p:cNvCxnSpPr>
              <a:cxnSpLocks/>
            </p:cNvCxnSpPr>
            <p:nvPr/>
          </p:nvCxnSpPr>
          <p:spPr>
            <a:xfrm>
              <a:off x="10608854" y="9750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31" name="Rectangle 1530">
              <a:extLst>
                <a:ext uri="{FF2B5EF4-FFF2-40B4-BE49-F238E27FC236}">
                  <a16:creationId xmlns:a16="http://schemas.microsoft.com/office/drawing/2014/main" id="{0F14EE34-694B-9FEA-551B-0A73AB192070}"/>
                </a:ext>
              </a:extLst>
            </p:cNvPr>
            <p:cNvSpPr/>
            <p:nvPr/>
          </p:nvSpPr>
          <p:spPr>
            <a:xfrm rot="10800000">
              <a:off x="10385179" y="25692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32" name="Rectangle 1531">
              <a:extLst>
                <a:ext uri="{FF2B5EF4-FFF2-40B4-BE49-F238E27FC236}">
                  <a16:creationId xmlns:a16="http://schemas.microsoft.com/office/drawing/2014/main" id="{733EBA0C-6ED0-9A18-D7D8-D7BFBCA4C615}"/>
                </a:ext>
              </a:extLst>
            </p:cNvPr>
            <p:cNvSpPr/>
            <p:nvPr/>
          </p:nvSpPr>
          <p:spPr>
            <a:xfrm rot="10800000">
              <a:off x="10456932" y="21000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33" name="Rectangle 1532">
              <a:extLst>
                <a:ext uri="{FF2B5EF4-FFF2-40B4-BE49-F238E27FC236}">
                  <a16:creationId xmlns:a16="http://schemas.microsoft.com/office/drawing/2014/main" id="{EF3C9B37-A3FF-4439-C78E-93E99CB627E3}"/>
                </a:ext>
              </a:extLst>
            </p:cNvPr>
            <p:cNvSpPr/>
            <p:nvPr/>
          </p:nvSpPr>
          <p:spPr>
            <a:xfrm rot="10800000" flipV="1">
              <a:off x="10517118" y="16487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34" name="Oval 1533">
              <a:extLst>
                <a:ext uri="{FF2B5EF4-FFF2-40B4-BE49-F238E27FC236}">
                  <a16:creationId xmlns:a16="http://schemas.microsoft.com/office/drawing/2014/main" id="{57CE9CFE-077B-494D-174C-2C62BA0425E4}"/>
                </a:ext>
              </a:extLst>
            </p:cNvPr>
            <p:cNvSpPr/>
            <p:nvPr/>
          </p:nvSpPr>
          <p:spPr>
            <a:xfrm>
              <a:off x="10529817" y="11060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35" name="Straight Connector 1534">
              <a:extLst>
                <a:ext uri="{FF2B5EF4-FFF2-40B4-BE49-F238E27FC236}">
                  <a16:creationId xmlns:a16="http://schemas.microsoft.com/office/drawing/2014/main" id="{BE14D5A2-4F9C-6AD0-CA96-E211B66FEAC9}"/>
                </a:ext>
              </a:extLst>
            </p:cNvPr>
            <p:cNvCxnSpPr>
              <a:cxnSpLocks/>
            </p:cNvCxnSpPr>
            <p:nvPr/>
          </p:nvCxnSpPr>
          <p:spPr>
            <a:xfrm>
              <a:off x="10609887" y="16948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6" name="Straight Connector 1535">
              <a:extLst>
                <a:ext uri="{FF2B5EF4-FFF2-40B4-BE49-F238E27FC236}">
                  <a16:creationId xmlns:a16="http://schemas.microsoft.com/office/drawing/2014/main" id="{34C49A8D-AC06-3BD9-B040-3907CD2A9327}"/>
                </a:ext>
              </a:extLst>
            </p:cNvPr>
            <p:cNvCxnSpPr>
              <a:cxnSpLocks/>
            </p:cNvCxnSpPr>
            <p:nvPr/>
          </p:nvCxnSpPr>
          <p:spPr>
            <a:xfrm>
              <a:off x="10691730" y="16798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7" name="Straight Connector 1536">
              <a:extLst>
                <a:ext uri="{FF2B5EF4-FFF2-40B4-BE49-F238E27FC236}">
                  <a16:creationId xmlns:a16="http://schemas.microsoft.com/office/drawing/2014/main" id="{6C63F315-2740-0A2C-DBBF-4A61FF4BCA63}"/>
                </a:ext>
              </a:extLst>
            </p:cNvPr>
            <p:cNvCxnSpPr>
              <a:cxnSpLocks/>
            </p:cNvCxnSpPr>
            <p:nvPr/>
          </p:nvCxnSpPr>
          <p:spPr>
            <a:xfrm>
              <a:off x="10690856" y="23103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8" name="Straight Connector 1537">
              <a:extLst>
                <a:ext uri="{FF2B5EF4-FFF2-40B4-BE49-F238E27FC236}">
                  <a16:creationId xmlns:a16="http://schemas.microsoft.com/office/drawing/2014/main" id="{AA2DFF99-98CB-339A-BDD7-DB970AAD6EDA}"/>
                </a:ext>
              </a:extLst>
            </p:cNvPr>
            <p:cNvCxnSpPr>
              <a:cxnSpLocks/>
            </p:cNvCxnSpPr>
            <p:nvPr/>
          </p:nvCxnSpPr>
          <p:spPr>
            <a:xfrm>
              <a:off x="10755415" y="22783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9" name="Straight Connector 1538">
              <a:extLst>
                <a:ext uri="{FF2B5EF4-FFF2-40B4-BE49-F238E27FC236}">
                  <a16:creationId xmlns:a16="http://schemas.microsoft.com/office/drawing/2014/main" id="{A54DE3D5-FA5C-6007-FEBC-CB0F71DDF529}"/>
                </a:ext>
              </a:extLst>
            </p:cNvPr>
            <p:cNvCxnSpPr>
              <a:cxnSpLocks/>
            </p:cNvCxnSpPr>
            <p:nvPr/>
          </p:nvCxnSpPr>
          <p:spPr>
            <a:xfrm>
              <a:off x="10752944" y="30346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40" name="Rectangle 1539">
              <a:extLst>
                <a:ext uri="{FF2B5EF4-FFF2-40B4-BE49-F238E27FC236}">
                  <a16:creationId xmlns:a16="http://schemas.microsoft.com/office/drawing/2014/main" id="{575004A8-611C-9A5F-1255-15B5D523DBE6}"/>
                </a:ext>
              </a:extLst>
            </p:cNvPr>
            <p:cNvSpPr/>
            <p:nvPr/>
          </p:nvSpPr>
          <p:spPr>
            <a:xfrm>
              <a:off x="10655028" y="11085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41" name="Rectangle 1540">
              <a:extLst>
                <a:ext uri="{FF2B5EF4-FFF2-40B4-BE49-F238E27FC236}">
                  <a16:creationId xmlns:a16="http://schemas.microsoft.com/office/drawing/2014/main" id="{B9AC4849-53A8-AFC3-0C07-4A280627EE72}"/>
                </a:ext>
              </a:extLst>
            </p:cNvPr>
            <p:cNvSpPr/>
            <p:nvPr/>
          </p:nvSpPr>
          <p:spPr>
            <a:xfrm rot="10800000">
              <a:off x="10734237" y="15607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42" name="Rectangle 1541">
              <a:extLst>
                <a:ext uri="{FF2B5EF4-FFF2-40B4-BE49-F238E27FC236}">
                  <a16:creationId xmlns:a16="http://schemas.microsoft.com/office/drawing/2014/main" id="{7C7C5AAF-EAE9-070B-354C-FE8251FD7528}"/>
                </a:ext>
              </a:extLst>
            </p:cNvPr>
            <p:cNvSpPr/>
            <p:nvPr/>
          </p:nvSpPr>
          <p:spPr>
            <a:xfrm rot="10800000" flipV="1">
              <a:off x="10788848" y="20141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43" name="Oval 1542">
              <a:extLst>
                <a:ext uri="{FF2B5EF4-FFF2-40B4-BE49-F238E27FC236}">
                  <a16:creationId xmlns:a16="http://schemas.microsoft.com/office/drawing/2014/main" id="{314D4749-E8F6-DB2E-EB3C-DE61189AE725}"/>
                </a:ext>
              </a:extLst>
            </p:cNvPr>
            <p:cNvSpPr/>
            <p:nvPr/>
          </p:nvSpPr>
          <p:spPr>
            <a:xfrm>
              <a:off x="10802590" y="25066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44" name="Straight Connector 1543">
              <a:extLst>
                <a:ext uri="{FF2B5EF4-FFF2-40B4-BE49-F238E27FC236}">
                  <a16:creationId xmlns:a16="http://schemas.microsoft.com/office/drawing/2014/main" id="{740D9CF7-C18A-645C-E23C-315B71CDF3F6}"/>
                </a:ext>
              </a:extLst>
            </p:cNvPr>
            <p:cNvCxnSpPr>
              <a:cxnSpLocks/>
            </p:cNvCxnSpPr>
            <p:nvPr/>
          </p:nvCxnSpPr>
          <p:spPr>
            <a:xfrm>
              <a:off x="10887415" y="23887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5" name="Straight Connector 1544">
              <a:extLst>
                <a:ext uri="{FF2B5EF4-FFF2-40B4-BE49-F238E27FC236}">
                  <a16:creationId xmlns:a16="http://schemas.microsoft.com/office/drawing/2014/main" id="{17975608-3E5D-EE4F-97A9-27F37496C165}"/>
                </a:ext>
              </a:extLst>
            </p:cNvPr>
            <p:cNvCxnSpPr>
              <a:cxnSpLocks/>
            </p:cNvCxnSpPr>
            <p:nvPr/>
          </p:nvCxnSpPr>
          <p:spPr>
            <a:xfrm>
              <a:off x="10948976" y="17664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6" name="Straight Connector 1545">
              <a:extLst>
                <a:ext uri="{FF2B5EF4-FFF2-40B4-BE49-F238E27FC236}">
                  <a16:creationId xmlns:a16="http://schemas.microsoft.com/office/drawing/2014/main" id="{6947EDF2-2F4B-AD31-5E28-333FE421381F}"/>
                </a:ext>
              </a:extLst>
            </p:cNvPr>
            <p:cNvCxnSpPr>
              <a:cxnSpLocks/>
            </p:cNvCxnSpPr>
            <p:nvPr/>
          </p:nvCxnSpPr>
          <p:spPr>
            <a:xfrm>
              <a:off x="11027644" y="91879"/>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7" name="Straight Connector 1546">
              <a:extLst>
                <a:ext uri="{FF2B5EF4-FFF2-40B4-BE49-F238E27FC236}">
                  <a16:creationId xmlns:a16="http://schemas.microsoft.com/office/drawing/2014/main" id="{80DF42DA-9760-0024-F3CE-11B02E87D855}"/>
                </a:ext>
              </a:extLst>
            </p:cNvPr>
            <p:cNvCxnSpPr>
              <a:cxnSpLocks/>
            </p:cNvCxnSpPr>
            <p:nvPr/>
          </p:nvCxnSpPr>
          <p:spPr>
            <a:xfrm>
              <a:off x="10952679" y="17664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8" name="Straight Connector 1547">
              <a:extLst>
                <a:ext uri="{FF2B5EF4-FFF2-40B4-BE49-F238E27FC236}">
                  <a16:creationId xmlns:a16="http://schemas.microsoft.com/office/drawing/2014/main" id="{C00C585A-EB40-3FFB-154F-70378DFA7262}"/>
                </a:ext>
              </a:extLst>
            </p:cNvPr>
            <p:cNvCxnSpPr>
              <a:cxnSpLocks/>
            </p:cNvCxnSpPr>
            <p:nvPr/>
          </p:nvCxnSpPr>
          <p:spPr>
            <a:xfrm>
              <a:off x="10889532" y="23847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9" name="Straight Connector 1548">
              <a:extLst>
                <a:ext uri="{FF2B5EF4-FFF2-40B4-BE49-F238E27FC236}">
                  <a16:creationId xmlns:a16="http://schemas.microsoft.com/office/drawing/2014/main" id="{8CC11974-9EA8-88F0-AD27-A65966448F0F}"/>
                </a:ext>
              </a:extLst>
            </p:cNvPr>
            <p:cNvCxnSpPr>
              <a:cxnSpLocks/>
            </p:cNvCxnSpPr>
            <p:nvPr/>
          </p:nvCxnSpPr>
          <p:spPr>
            <a:xfrm rot="-180000">
              <a:off x="10483867" y="95113"/>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0" name="Straight Connector 1549">
              <a:extLst>
                <a:ext uri="{FF2B5EF4-FFF2-40B4-BE49-F238E27FC236}">
                  <a16:creationId xmlns:a16="http://schemas.microsoft.com/office/drawing/2014/main" id="{4AA332C2-5223-7D6D-91C0-D63FF574CB4D}"/>
                </a:ext>
              </a:extLst>
            </p:cNvPr>
            <p:cNvCxnSpPr>
              <a:cxnSpLocks/>
            </p:cNvCxnSpPr>
            <p:nvPr/>
          </p:nvCxnSpPr>
          <p:spPr>
            <a:xfrm>
              <a:off x="11148590" y="9369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51" name="Rectangle 1550">
              <a:extLst>
                <a:ext uri="{FF2B5EF4-FFF2-40B4-BE49-F238E27FC236}">
                  <a16:creationId xmlns:a16="http://schemas.microsoft.com/office/drawing/2014/main" id="{4A942850-9D5A-BB66-9C3C-24344D046C76}"/>
                </a:ext>
              </a:extLst>
            </p:cNvPr>
            <p:cNvSpPr/>
            <p:nvPr/>
          </p:nvSpPr>
          <p:spPr>
            <a:xfrm rot="10800000">
              <a:off x="10924915" y="25311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52" name="Rectangle 1551">
              <a:extLst>
                <a:ext uri="{FF2B5EF4-FFF2-40B4-BE49-F238E27FC236}">
                  <a16:creationId xmlns:a16="http://schemas.microsoft.com/office/drawing/2014/main" id="{BCE209E8-271E-7E82-60E0-AE58D652664A}"/>
                </a:ext>
              </a:extLst>
            </p:cNvPr>
            <p:cNvSpPr/>
            <p:nvPr/>
          </p:nvSpPr>
          <p:spPr>
            <a:xfrm rot="10800000">
              <a:off x="10996668" y="20620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53" name="Rectangle 1552">
              <a:extLst>
                <a:ext uri="{FF2B5EF4-FFF2-40B4-BE49-F238E27FC236}">
                  <a16:creationId xmlns:a16="http://schemas.microsoft.com/office/drawing/2014/main" id="{871945CB-8E48-9390-B55E-4ABFA18E4C56}"/>
                </a:ext>
              </a:extLst>
            </p:cNvPr>
            <p:cNvSpPr/>
            <p:nvPr/>
          </p:nvSpPr>
          <p:spPr>
            <a:xfrm rot="10800000" flipV="1">
              <a:off x="11056854" y="16107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54" name="Oval 1553">
              <a:extLst>
                <a:ext uri="{FF2B5EF4-FFF2-40B4-BE49-F238E27FC236}">
                  <a16:creationId xmlns:a16="http://schemas.microsoft.com/office/drawing/2014/main" id="{E0C1A53C-A892-E869-1E3A-8B94734072EC}"/>
                </a:ext>
              </a:extLst>
            </p:cNvPr>
            <p:cNvSpPr/>
            <p:nvPr/>
          </p:nvSpPr>
          <p:spPr>
            <a:xfrm>
              <a:off x="11069553" y="10680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55" name="Straight Connector 1554">
              <a:extLst>
                <a:ext uri="{FF2B5EF4-FFF2-40B4-BE49-F238E27FC236}">
                  <a16:creationId xmlns:a16="http://schemas.microsoft.com/office/drawing/2014/main" id="{F0B7B501-2F06-9020-E12D-06D41841F1F4}"/>
                </a:ext>
              </a:extLst>
            </p:cNvPr>
            <p:cNvCxnSpPr>
              <a:cxnSpLocks/>
            </p:cNvCxnSpPr>
            <p:nvPr/>
          </p:nvCxnSpPr>
          <p:spPr>
            <a:xfrm>
              <a:off x="11149623" y="16567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6" name="Straight Connector 1555">
              <a:extLst>
                <a:ext uri="{FF2B5EF4-FFF2-40B4-BE49-F238E27FC236}">
                  <a16:creationId xmlns:a16="http://schemas.microsoft.com/office/drawing/2014/main" id="{B0D2F693-44A2-F51C-2949-AEE59318B423}"/>
                </a:ext>
              </a:extLst>
            </p:cNvPr>
            <p:cNvCxnSpPr>
              <a:cxnSpLocks/>
            </p:cNvCxnSpPr>
            <p:nvPr/>
          </p:nvCxnSpPr>
          <p:spPr>
            <a:xfrm>
              <a:off x="11231466" y="16418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7" name="Straight Connector 1556">
              <a:extLst>
                <a:ext uri="{FF2B5EF4-FFF2-40B4-BE49-F238E27FC236}">
                  <a16:creationId xmlns:a16="http://schemas.microsoft.com/office/drawing/2014/main" id="{AEDC59FA-5CED-8EAE-F973-C69D30951834}"/>
                </a:ext>
              </a:extLst>
            </p:cNvPr>
            <p:cNvCxnSpPr>
              <a:cxnSpLocks/>
            </p:cNvCxnSpPr>
            <p:nvPr/>
          </p:nvCxnSpPr>
          <p:spPr>
            <a:xfrm>
              <a:off x="11230592" y="22722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8" name="Straight Connector 1557">
              <a:extLst>
                <a:ext uri="{FF2B5EF4-FFF2-40B4-BE49-F238E27FC236}">
                  <a16:creationId xmlns:a16="http://schemas.microsoft.com/office/drawing/2014/main" id="{D23BCD74-B658-2A4D-3350-0A4DDEC7CC6C}"/>
                </a:ext>
              </a:extLst>
            </p:cNvPr>
            <p:cNvCxnSpPr>
              <a:cxnSpLocks/>
            </p:cNvCxnSpPr>
            <p:nvPr/>
          </p:nvCxnSpPr>
          <p:spPr>
            <a:xfrm>
              <a:off x="11295151" y="22402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9" name="Straight Connector 1558">
              <a:extLst>
                <a:ext uri="{FF2B5EF4-FFF2-40B4-BE49-F238E27FC236}">
                  <a16:creationId xmlns:a16="http://schemas.microsoft.com/office/drawing/2014/main" id="{40FC6621-DDDC-C7FC-AD3E-CA33421A3961}"/>
                </a:ext>
              </a:extLst>
            </p:cNvPr>
            <p:cNvCxnSpPr>
              <a:cxnSpLocks/>
            </p:cNvCxnSpPr>
            <p:nvPr/>
          </p:nvCxnSpPr>
          <p:spPr>
            <a:xfrm>
              <a:off x="11292680" y="29966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60" name="Rectangle 1559">
              <a:extLst>
                <a:ext uri="{FF2B5EF4-FFF2-40B4-BE49-F238E27FC236}">
                  <a16:creationId xmlns:a16="http://schemas.microsoft.com/office/drawing/2014/main" id="{589E353B-452E-FC41-487B-2B36143A71F1}"/>
                </a:ext>
              </a:extLst>
            </p:cNvPr>
            <p:cNvSpPr/>
            <p:nvPr/>
          </p:nvSpPr>
          <p:spPr>
            <a:xfrm>
              <a:off x="11194764" y="10704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61" name="Rectangle 1560">
              <a:extLst>
                <a:ext uri="{FF2B5EF4-FFF2-40B4-BE49-F238E27FC236}">
                  <a16:creationId xmlns:a16="http://schemas.microsoft.com/office/drawing/2014/main" id="{7ECA2C31-77FE-2078-DAAF-B610208A773E}"/>
                </a:ext>
              </a:extLst>
            </p:cNvPr>
            <p:cNvSpPr/>
            <p:nvPr/>
          </p:nvSpPr>
          <p:spPr>
            <a:xfrm rot="10800000">
              <a:off x="11273973" y="15227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62" name="Rectangle 1561">
              <a:extLst>
                <a:ext uri="{FF2B5EF4-FFF2-40B4-BE49-F238E27FC236}">
                  <a16:creationId xmlns:a16="http://schemas.microsoft.com/office/drawing/2014/main" id="{08FDCD29-3654-83F4-4C93-1EE76EBCF1B3}"/>
                </a:ext>
              </a:extLst>
            </p:cNvPr>
            <p:cNvSpPr/>
            <p:nvPr/>
          </p:nvSpPr>
          <p:spPr>
            <a:xfrm rot="10800000" flipV="1">
              <a:off x="11328584" y="19761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63" name="Oval 1562">
              <a:extLst>
                <a:ext uri="{FF2B5EF4-FFF2-40B4-BE49-F238E27FC236}">
                  <a16:creationId xmlns:a16="http://schemas.microsoft.com/office/drawing/2014/main" id="{A0BABFE4-09D2-4BB1-74B7-A6F8E9AA16B6}"/>
                </a:ext>
              </a:extLst>
            </p:cNvPr>
            <p:cNvSpPr/>
            <p:nvPr/>
          </p:nvSpPr>
          <p:spPr>
            <a:xfrm>
              <a:off x="11342326" y="24685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64" name="Straight Connector 1563">
              <a:extLst>
                <a:ext uri="{FF2B5EF4-FFF2-40B4-BE49-F238E27FC236}">
                  <a16:creationId xmlns:a16="http://schemas.microsoft.com/office/drawing/2014/main" id="{CD248363-64BC-8EEF-A997-71CFC059956E}"/>
                </a:ext>
              </a:extLst>
            </p:cNvPr>
            <p:cNvCxnSpPr>
              <a:cxnSpLocks/>
            </p:cNvCxnSpPr>
            <p:nvPr/>
          </p:nvCxnSpPr>
          <p:spPr>
            <a:xfrm>
              <a:off x="11427151" y="23507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5" name="Straight Connector 1564">
              <a:extLst>
                <a:ext uri="{FF2B5EF4-FFF2-40B4-BE49-F238E27FC236}">
                  <a16:creationId xmlns:a16="http://schemas.microsoft.com/office/drawing/2014/main" id="{7C803B7D-622A-2AFB-AA33-BA3C76B9F9F5}"/>
                </a:ext>
              </a:extLst>
            </p:cNvPr>
            <p:cNvCxnSpPr>
              <a:cxnSpLocks/>
            </p:cNvCxnSpPr>
            <p:nvPr/>
          </p:nvCxnSpPr>
          <p:spPr>
            <a:xfrm>
              <a:off x="11488712" y="17284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6" name="Straight Connector 1565">
              <a:extLst>
                <a:ext uri="{FF2B5EF4-FFF2-40B4-BE49-F238E27FC236}">
                  <a16:creationId xmlns:a16="http://schemas.microsoft.com/office/drawing/2014/main" id="{52BA4580-5256-0047-75E5-3B1E094DE820}"/>
                </a:ext>
              </a:extLst>
            </p:cNvPr>
            <p:cNvCxnSpPr>
              <a:cxnSpLocks/>
            </p:cNvCxnSpPr>
            <p:nvPr/>
          </p:nvCxnSpPr>
          <p:spPr>
            <a:xfrm>
              <a:off x="11567380" y="8807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7" name="Straight Connector 1566">
              <a:extLst>
                <a:ext uri="{FF2B5EF4-FFF2-40B4-BE49-F238E27FC236}">
                  <a16:creationId xmlns:a16="http://schemas.microsoft.com/office/drawing/2014/main" id="{5640F464-0871-F9F3-FB7D-63E0BFEE8A02}"/>
                </a:ext>
              </a:extLst>
            </p:cNvPr>
            <p:cNvCxnSpPr>
              <a:cxnSpLocks/>
            </p:cNvCxnSpPr>
            <p:nvPr/>
          </p:nvCxnSpPr>
          <p:spPr>
            <a:xfrm>
              <a:off x="11492415" y="17284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8" name="Straight Connector 1567">
              <a:extLst>
                <a:ext uri="{FF2B5EF4-FFF2-40B4-BE49-F238E27FC236}">
                  <a16:creationId xmlns:a16="http://schemas.microsoft.com/office/drawing/2014/main" id="{F089DCB9-6E60-AD94-BD5B-7773DC1607B7}"/>
                </a:ext>
              </a:extLst>
            </p:cNvPr>
            <p:cNvCxnSpPr>
              <a:cxnSpLocks/>
            </p:cNvCxnSpPr>
            <p:nvPr/>
          </p:nvCxnSpPr>
          <p:spPr>
            <a:xfrm>
              <a:off x="11429268" y="2346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9" name="Straight Connector 1568">
              <a:extLst>
                <a:ext uri="{FF2B5EF4-FFF2-40B4-BE49-F238E27FC236}">
                  <a16:creationId xmlns:a16="http://schemas.microsoft.com/office/drawing/2014/main" id="{F1F862BE-3F80-BF33-F8B6-14C02D353AE2}"/>
                </a:ext>
              </a:extLst>
            </p:cNvPr>
            <p:cNvCxnSpPr>
              <a:cxnSpLocks/>
            </p:cNvCxnSpPr>
            <p:nvPr/>
          </p:nvCxnSpPr>
          <p:spPr>
            <a:xfrm rot="-180000">
              <a:off x="11023603" y="9130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0" name="Straight Connector 1569">
              <a:extLst>
                <a:ext uri="{FF2B5EF4-FFF2-40B4-BE49-F238E27FC236}">
                  <a16:creationId xmlns:a16="http://schemas.microsoft.com/office/drawing/2014/main" id="{D1FD86AD-3737-D10F-C0B6-B97F025C1057}"/>
                </a:ext>
              </a:extLst>
            </p:cNvPr>
            <p:cNvCxnSpPr>
              <a:cxnSpLocks/>
            </p:cNvCxnSpPr>
            <p:nvPr/>
          </p:nvCxnSpPr>
          <p:spPr>
            <a:xfrm>
              <a:off x="11688326" y="8989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71" name="Rectangle 1570">
              <a:extLst>
                <a:ext uri="{FF2B5EF4-FFF2-40B4-BE49-F238E27FC236}">
                  <a16:creationId xmlns:a16="http://schemas.microsoft.com/office/drawing/2014/main" id="{D5C6E34B-8AF8-6623-BFF4-E378ADF47165}"/>
                </a:ext>
              </a:extLst>
            </p:cNvPr>
            <p:cNvSpPr/>
            <p:nvPr/>
          </p:nvSpPr>
          <p:spPr>
            <a:xfrm rot="10800000">
              <a:off x="11464651" y="24931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72" name="Rectangle 1571">
              <a:extLst>
                <a:ext uri="{FF2B5EF4-FFF2-40B4-BE49-F238E27FC236}">
                  <a16:creationId xmlns:a16="http://schemas.microsoft.com/office/drawing/2014/main" id="{46310D7A-EAC8-FB70-993E-55E97866292A}"/>
                </a:ext>
              </a:extLst>
            </p:cNvPr>
            <p:cNvSpPr/>
            <p:nvPr/>
          </p:nvSpPr>
          <p:spPr>
            <a:xfrm rot="10800000">
              <a:off x="11536404" y="20239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73" name="Rectangle 1572">
              <a:extLst>
                <a:ext uri="{FF2B5EF4-FFF2-40B4-BE49-F238E27FC236}">
                  <a16:creationId xmlns:a16="http://schemas.microsoft.com/office/drawing/2014/main" id="{FEF582BF-29D9-2BEC-A9CA-214A3B6F3A92}"/>
                </a:ext>
              </a:extLst>
            </p:cNvPr>
            <p:cNvSpPr/>
            <p:nvPr/>
          </p:nvSpPr>
          <p:spPr>
            <a:xfrm rot="10800000" flipV="1">
              <a:off x="11596590" y="15726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74" name="Oval 1573">
              <a:extLst>
                <a:ext uri="{FF2B5EF4-FFF2-40B4-BE49-F238E27FC236}">
                  <a16:creationId xmlns:a16="http://schemas.microsoft.com/office/drawing/2014/main" id="{DAA28B41-ED42-D0B3-043B-ABEC133A2B37}"/>
                </a:ext>
              </a:extLst>
            </p:cNvPr>
            <p:cNvSpPr/>
            <p:nvPr/>
          </p:nvSpPr>
          <p:spPr>
            <a:xfrm>
              <a:off x="11609289" y="10299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75" name="Straight Connector 1574">
              <a:extLst>
                <a:ext uri="{FF2B5EF4-FFF2-40B4-BE49-F238E27FC236}">
                  <a16:creationId xmlns:a16="http://schemas.microsoft.com/office/drawing/2014/main" id="{68DBEE7D-BDCB-79A1-8AB8-9F7184D65651}"/>
                </a:ext>
              </a:extLst>
            </p:cNvPr>
            <p:cNvCxnSpPr>
              <a:cxnSpLocks/>
            </p:cNvCxnSpPr>
            <p:nvPr/>
          </p:nvCxnSpPr>
          <p:spPr>
            <a:xfrm>
              <a:off x="11689359" y="16187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6" name="Straight Connector 1575">
              <a:extLst>
                <a:ext uri="{FF2B5EF4-FFF2-40B4-BE49-F238E27FC236}">
                  <a16:creationId xmlns:a16="http://schemas.microsoft.com/office/drawing/2014/main" id="{58FB5E73-AF93-2E92-A039-89FD9F277BDB}"/>
                </a:ext>
              </a:extLst>
            </p:cNvPr>
            <p:cNvCxnSpPr>
              <a:cxnSpLocks/>
            </p:cNvCxnSpPr>
            <p:nvPr/>
          </p:nvCxnSpPr>
          <p:spPr>
            <a:xfrm>
              <a:off x="11771202" y="1603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7" name="Straight Connector 1576">
              <a:extLst>
                <a:ext uri="{FF2B5EF4-FFF2-40B4-BE49-F238E27FC236}">
                  <a16:creationId xmlns:a16="http://schemas.microsoft.com/office/drawing/2014/main" id="{74824B70-262C-1E93-7643-A0C8BEB3FD12}"/>
                </a:ext>
              </a:extLst>
            </p:cNvPr>
            <p:cNvCxnSpPr>
              <a:cxnSpLocks/>
            </p:cNvCxnSpPr>
            <p:nvPr/>
          </p:nvCxnSpPr>
          <p:spPr>
            <a:xfrm>
              <a:off x="11770328" y="22342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8" name="Straight Connector 1577">
              <a:extLst>
                <a:ext uri="{FF2B5EF4-FFF2-40B4-BE49-F238E27FC236}">
                  <a16:creationId xmlns:a16="http://schemas.microsoft.com/office/drawing/2014/main" id="{23F1C760-DD51-D168-696F-1586971259C7}"/>
                </a:ext>
              </a:extLst>
            </p:cNvPr>
            <p:cNvCxnSpPr>
              <a:cxnSpLocks/>
            </p:cNvCxnSpPr>
            <p:nvPr/>
          </p:nvCxnSpPr>
          <p:spPr>
            <a:xfrm>
              <a:off x="11834887" y="22022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9" name="Straight Connector 1578">
              <a:extLst>
                <a:ext uri="{FF2B5EF4-FFF2-40B4-BE49-F238E27FC236}">
                  <a16:creationId xmlns:a16="http://schemas.microsoft.com/office/drawing/2014/main" id="{D635F9A9-EDBF-760F-0ABC-FF1CD4AA52D4}"/>
                </a:ext>
              </a:extLst>
            </p:cNvPr>
            <p:cNvCxnSpPr>
              <a:cxnSpLocks/>
            </p:cNvCxnSpPr>
            <p:nvPr/>
          </p:nvCxnSpPr>
          <p:spPr>
            <a:xfrm>
              <a:off x="11832416" y="29585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80" name="Rectangle 1579">
              <a:extLst>
                <a:ext uri="{FF2B5EF4-FFF2-40B4-BE49-F238E27FC236}">
                  <a16:creationId xmlns:a16="http://schemas.microsoft.com/office/drawing/2014/main" id="{A4515651-1929-741B-A707-9781482B9953}"/>
                </a:ext>
              </a:extLst>
            </p:cNvPr>
            <p:cNvSpPr/>
            <p:nvPr/>
          </p:nvSpPr>
          <p:spPr>
            <a:xfrm>
              <a:off x="11734500" y="10324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81" name="Rectangle 1580">
              <a:extLst>
                <a:ext uri="{FF2B5EF4-FFF2-40B4-BE49-F238E27FC236}">
                  <a16:creationId xmlns:a16="http://schemas.microsoft.com/office/drawing/2014/main" id="{CF81FF90-EEFC-60FF-3CDE-1EFD10D109C2}"/>
                </a:ext>
              </a:extLst>
            </p:cNvPr>
            <p:cNvSpPr/>
            <p:nvPr/>
          </p:nvSpPr>
          <p:spPr>
            <a:xfrm rot="10800000">
              <a:off x="11813709" y="14846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82" name="Rectangle 1581">
              <a:extLst>
                <a:ext uri="{FF2B5EF4-FFF2-40B4-BE49-F238E27FC236}">
                  <a16:creationId xmlns:a16="http://schemas.microsoft.com/office/drawing/2014/main" id="{4CD7FC43-EF1D-7B33-DD08-6CD25BE69CB4}"/>
                </a:ext>
              </a:extLst>
            </p:cNvPr>
            <p:cNvSpPr/>
            <p:nvPr/>
          </p:nvSpPr>
          <p:spPr>
            <a:xfrm rot="10800000" flipV="1">
              <a:off x="11868320" y="19380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83" name="Oval 1582">
              <a:extLst>
                <a:ext uri="{FF2B5EF4-FFF2-40B4-BE49-F238E27FC236}">
                  <a16:creationId xmlns:a16="http://schemas.microsoft.com/office/drawing/2014/main" id="{234A3EC4-D7C6-05D5-3CF7-75D74F87A880}"/>
                </a:ext>
              </a:extLst>
            </p:cNvPr>
            <p:cNvSpPr/>
            <p:nvPr/>
          </p:nvSpPr>
          <p:spPr>
            <a:xfrm>
              <a:off x="11882062" y="24305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84" name="Straight Connector 1583">
              <a:extLst>
                <a:ext uri="{FF2B5EF4-FFF2-40B4-BE49-F238E27FC236}">
                  <a16:creationId xmlns:a16="http://schemas.microsoft.com/office/drawing/2014/main" id="{B78ADDCB-AD6D-5A58-C10D-5515C0877BAD}"/>
                </a:ext>
              </a:extLst>
            </p:cNvPr>
            <p:cNvCxnSpPr>
              <a:cxnSpLocks/>
            </p:cNvCxnSpPr>
            <p:nvPr/>
          </p:nvCxnSpPr>
          <p:spPr>
            <a:xfrm>
              <a:off x="11966887" y="23126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5" name="Straight Connector 1584">
              <a:extLst>
                <a:ext uri="{FF2B5EF4-FFF2-40B4-BE49-F238E27FC236}">
                  <a16:creationId xmlns:a16="http://schemas.microsoft.com/office/drawing/2014/main" id="{8FDD5D62-F39D-9023-D906-5002EC02E822}"/>
                </a:ext>
              </a:extLst>
            </p:cNvPr>
            <p:cNvCxnSpPr>
              <a:cxnSpLocks/>
            </p:cNvCxnSpPr>
            <p:nvPr/>
          </p:nvCxnSpPr>
          <p:spPr>
            <a:xfrm>
              <a:off x="12028448" y="16903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6" name="Straight Connector 1585">
              <a:extLst>
                <a:ext uri="{FF2B5EF4-FFF2-40B4-BE49-F238E27FC236}">
                  <a16:creationId xmlns:a16="http://schemas.microsoft.com/office/drawing/2014/main" id="{02A9F8DA-3834-D728-F76C-4D469C862127}"/>
                </a:ext>
              </a:extLst>
            </p:cNvPr>
            <p:cNvCxnSpPr>
              <a:cxnSpLocks/>
            </p:cNvCxnSpPr>
            <p:nvPr/>
          </p:nvCxnSpPr>
          <p:spPr>
            <a:xfrm>
              <a:off x="12107116" y="8744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7" name="Straight Connector 1586">
              <a:extLst>
                <a:ext uri="{FF2B5EF4-FFF2-40B4-BE49-F238E27FC236}">
                  <a16:creationId xmlns:a16="http://schemas.microsoft.com/office/drawing/2014/main" id="{B74ACD66-6CC4-0C9F-67BD-2FA389E38264}"/>
                </a:ext>
              </a:extLst>
            </p:cNvPr>
            <p:cNvCxnSpPr>
              <a:cxnSpLocks/>
            </p:cNvCxnSpPr>
            <p:nvPr/>
          </p:nvCxnSpPr>
          <p:spPr>
            <a:xfrm>
              <a:off x="12032151" y="16903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8" name="Straight Connector 1587">
              <a:extLst>
                <a:ext uri="{FF2B5EF4-FFF2-40B4-BE49-F238E27FC236}">
                  <a16:creationId xmlns:a16="http://schemas.microsoft.com/office/drawing/2014/main" id="{3B7C7877-E240-995B-F0AA-77506866DDCF}"/>
                </a:ext>
              </a:extLst>
            </p:cNvPr>
            <p:cNvCxnSpPr>
              <a:cxnSpLocks/>
            </p:cNvCxnSpPr>
            <p:nvPr/>
          </p:nvCxnSpPr>
          <p:spPr>
            <a:xfrm>
              <a:off x="11969004" y="2308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9" name="Straight Connector 1588">
              <a:extLst>
                <a:ext uri="{FF2B5EF4-FFF2-40B4-BE49-F238E27FC236}">
                  <a16:creationId xmlns:a16="http://schemas.microsoft.com/office/drawing/2014/main" id="{69329D10-B70F-F234-1FC6-874795E9BEC2}"/>
                </a:ext>
              </a:extLst>
            </p:cNvPr>
            <p:cNvCxnSpPr>
              <a:cxnSpLocks/>
            </p:cNvCxnSpPr>
            <p:nvPr/>
          </p:nvCxnSpPr>
          <p:spPr>
            <a:xfrm rot="-180000">
              <a:off x="11563339" y="87503"/>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591" name="Rectangle 1590">
              <a:extLst>
                <a:ext uri="{FF2B5EF4-FFF2-40B4-BE49-F238E27FC236}">
                  <a16:creationId xmlns:a16="http://schemas.microsoft.com/office/drawing/2014/main" id="{D6C881A2-C2BE-21D0-922B-45C6C597E347}"/>
                </a:ext>
              </a:extLst>
            </p:cNvPr>
            <p:cNvSpPr/>
            <p:nvPr/>
          </p:nvSpPr>
          <p:spPr>
            <a:xfrm rot="10800000">
              <a:off x="12004386" y="251856"/>
              <a:ext cx="187613"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92" name="Rectangle 1591">
              <a:extLst>
                <a:ext uri="{FF2B5EF4-FFF2-40B4-BE49-F238E27FC236}">
                  <a16:creationId xmlns:a16="http://schemas.microsoft.com/office/drawing/2014/main" id="{44208068-C98B-6E1C-F665-C52AA22A5CCB}"/>
                </a:ext>
              </a:extLst>
            </p:cNvPr>
            <p:cNvSpPr/>
            <p:nvPr/>
          </p:nvSpPr>
          <p:spPr>
            <a:xfrm rot="10800000">
              <a:off x="12076140" y="204942"/>
              <a:ext cx="115860"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93" name="Rectangle 1592">
              <a:extLst>
                <a:ext uri="{FF2B5EF4-FFF2-40B4-BE49-F238E27FC236}">
                  <a16:creationId xmlns:a16="http://schemas.microsoft.com/office/drawing/2014/main" id="{0F36C5F8-1DC1-30D3-1B90-7CDDB41D719E}"/>
                </a:ext>
              </a:extLst>
            </p:cNvPr>
            <p:cNvSpPr/>
            <p:nvPr/>
          </p:nvSpPr>
          <p:spPr>
            <a:xfrm rot="10800000" flipV="1">
              <a:off x="12136326" y="159810"/>
              <a:ext cx="55674"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94" name="Oval 1593">
              <a:extLst>
                <a:ext uri="{FF2B5EF4-FFF2-40B4-BE49-F238E27FC236}">
                  <a16:creationId xmlns:a16="http://schemas.microsoft.com/office/drawing/2014/main" id="{AC13D56E-A426-C744-8779-CD7F4AAF4D7D}"/>
                </a:ext>
              </a:extLst>
            </p:cNvPr>
            <p:cNvSpPr/>
            <p:nvPr/>
          </p:nvSpPr>
          <p:spPr>
            <a:xfrm>
              <a:off x="12149025" y="10554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609" name="Straight Connector 1608">
              <a:extLst>
                <a:ext uri="{FF2B5EF4-FFF2-40B4-BE49-F238E27FC236}">
                  <a16:creationId xmlns:a16="http://schemas.microsoft.com/office/drawing/2014/main" id="{DA3D7581-4C76-EB43-006D-773C94E175D0}"/>
                </a:ext>
              </a:extLst>
            </p:cNvPr>
            <p:cNvCxnSpPr>
              <a:cxnSpLocks/>
            </p:cNvCxnSpPr>
            <p:nvPr/>
          </p:nvCxnSpPr>
          <p:spPr>
            <a:xfrm>
              <a:off x="12102983" y="93291"/>
              <a:ext cx="89017"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2428" name="Title 2427">
            <a:extLst>
              <a:ext uri="{FF2B5EF4-FFF2-40B4-BE49-F238E27FC236}">
                <a16:creationId xmlns:a16="http://schemas.microsoft.com/office/drawing/2014/main" id="{E832E8DB-7508-CC72-1CB3-49A9E9C44AE4}"/>
              </a:ext>
            </a:extLst>
          </p:cNvPr>
          <p:cNvSpPr txBox="1">
            <a:spLocks noGrp="1"/>
          </p:cNvSpPr>
          <p:nvPr>
            <p:ph type="title" idx="4294967295"/>
          </p:nvPr>
        </p:nvSpPr>
        <p:spPr>
          <a:xfrm>
            <a:off x="260119" y="494099"/>
            <a:ext cx="11572942"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519B"/>
                </a:solidFill>
                <a:effectLst/>
                <a:uLnTx/>
                <a:uFillTx/>
                <a:latin typeface="+mn-lt"/>
                <a:ea typeface="+mn-ea"/>
                <a:cs typeface="+mn-cs"/>
              </a:rPr>
              <a:t>CMS Division of Tribal Affairs Resources </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17" name="Rounded Rectangle 16">
            <a:extLst>
              <a:ext uri="{FF2B5EF4-FFF2-40B4-BE49-F238E27FC236}">
                <a16:creationId xmlns:a16="http://schemas.microsoft.com/office/drawing/2014/main" id="{4DEC59D7-9B56-5693-300D-18A309DD90DE}"/>
              </a:ext>
              <a:ext uri="{C183D7F6-B498-43B3-948B-1728B52AA6E4}">
                <adec:decorative xmlns:adec="http://schemas.microsoft.com/office/drawing/2017/decorative" val="1"/>
              </a:ext>
            </a:extLst>
          </p:cNvPr>
          <p:cNvSpPr/>
          <p:nvPr/>
        </p:nvSpPr>
        <p:spPr>
          <a:xfrm>
            <a:off x="255014" y="1397079"/>
            <a:ext cx="6873239" cy="1859014"/>
          </a:xfrm>
          <a:prstGeom prst="roundRect">
            <a:avLst/>
          </a:prstGeom>
          <a:noFill/>
          <a:ln w="38100">
            <a:solidFill>
              <a:srgbClr val="DAEE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Rounded Rectangle 35">
            <a:extLst>
              <a:ext uri="{FF2B5EF4-FFF2-40B4-BE49-F238E27FC236}">
                <a16:creationId xmlns:a16="http://schemas.microsoft.com/office/drawing/2014/main" id="{21E93FED-82EC-AB77-76D4-2A642C8D96CD}"/>
              </a:ext>
            </a:extLst>
          </p:cNvPr>
          <p:cNvSpPr/>
          <p:nvPr/>
        </p:nvSpPr>
        <p:spPr>
          <a:xfrm>
            <a:off x="1475623" y="1263812"/>
            <a:ext cx="4432020" cy="328029"/>
          </a:xfrm>
          <a:prstGeom prst="round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C4E9D"/>
                </a:solidFill>
                <a:effectLst/>
                <a:uLnTx/>
                <a:uFillTx/>
                <a:latin typeface="YAFdJjTk5UU 0"/>
                <a:ea typeface="+mn-ea"/>
                <a:cs typeface="+mn-cs"/>
              </a:rPr>
              <a:t>Division of Tribal Affairs (DTA)</a:t>
            </a:r>
            <a:endParaRPr kumimoji="0" lang="en-US" sz="1600" b="0" i="0" u="none" strike="noStrike" kern="1200" cap="none" spc="0" normalizeH="0" baseline="0" noProof="0" dirty="0">
              <a:ln>
                <a:noFill/>
              </a:ln>
              <a:solidFill>
                <a:srgbClr val="1C4E9D"/>
              </a:solidFill>
              <a:effectLst/>
              <a:uLnTx/>
              <a:uFillTx/>
              <a:latin typeface="YAFdJjTk5UU 0"/>
              <a:ea typeface="+mn-ea"/>
              <a:cs typeface="+mn-cs"/>
            </a:endParaRPr>
          </a:p>
        </p:txBody>
      </p:sp>
      <p:sp>
        <p:nvSpPr>
          <p:cNvPr id="42" name="TextBox 41">
            <a:extLst>
              <a:ext uri="{FF2B5EF4-FFF2-40B4-BE49-F238E27FC236}">
                <a16:creationId xmlns:a16="http://schemas.microsoft.com/office/drawing/2014/main" id="{E0C32086-A54F-659F-572A-067922B47814}"/>
              </a:ext>
            </a:extLst>
          </p:cNvPr>
          <p:cNvSpPr txBox="1"/>
          <p:nvPr/>
        </p:nvSpPr>
        <p:spPr>
          <a:xfrm>
            <a:off x="344641" y="1654525"/>
            <a:ext cx="6693984" cy="1538883"/>
          </a:xfrm>
          <a:prstGeom prst="rect">
            <a:avLst/>
          </a:prstGeom>
          <a:noFill/>
        </p:spPr>
        <p:txBody>
          <a:bodyPr wrap="square">
            <a:spAutoFit/>
          </a:bodyPr>
          <a:lstStyle/>
          <a:p>
            <a:pPr lvl="0" fontAlgn="base">
              <a:spcAft>
                <a:spcPts val="600"/>
              </a:spcAft>
              <a:defRPr/>
            </a:pPr>
            <a:r>
              <a:rPr kumimoji="0" lang="en-US" sz="1400" b="0" i="0" u="none" strike="noStrike" kern="1200" cap="none" spc="0" normalizeH="0" baseline="0" noProof="0" dirty="0">
                <a:ln>
                  <a:noFill/>
                </a:ln>
                <a:solidFill>
                  <a:srgbClr val="000000"/>
                </a:solidFill>
                <a:effectLst/>
                <a:uLnTx/>
                <a:uFillTx/>
                <a:latin typeface="Calibri" panose="020F0502020204030204"/>
                <a:ea typeface="+mn-ea"/>
                <a:cs typeface="+mn-cs"/>
              </a:rPr>
              <a:t>DTA works across CMS to expand access to coverage and culturally competent health care </a:t>
            </a:r>
            <a:r>
              <a:rPr lang="en-US" sz="1400" dirty="0">
                <a:solidFill>
                  <a:srgbClr val="000000"/>
                </a:solidFill>
                <a:latin typeface="Calibri" panose="020F0502020204030204"/>
              </a:rPr>
              <a:t>for</a:t>
            </a:r>
            <a:r>
              <a:rPr kumimoji="0" lang="en-US" sz="1400" b="0" i="0" u="none" strike="noStrike" kern="1200" cap="none" spc="0" normalizeH="0" baseline="0" noProof="0" dirty="0">
                <a:ln>
                  <a:noFill/>
                </a:ln>
                <a:solidFill>
                  <a:srgbClr val="000000"/>
                </a:solidFill>
                <a:effectLst/>
                <a:uLnTx/>
                <a:uFillTx/>
                <a:latin typeface="Calibri" panose="020F0502020204030204"/>
                <a:ea typeface="+mn-ea"/>
                <a:cs typeface="+mn-cs"/>
              </a:rPr>
              <a:t> eligible American Indian/Alaska Native (AI/AN) enrollees</a:t>
            </a:r>
            <a:r>
              <a:rPr lang="en-US" sz="1400" dirty="0">
                <a:solidFill>
                  <a:srgbClr val="000000"/>
                </a:solidFill>
                <a:latin typeface="Calibri" panose="020F0502020204030204"/>
              </a:rPr>
              <a:t>.</a:t>
            </a:r>
          </a:p>
          <a:p>
            <a:pPr marL="285750" indent="-285750" fontAlgn="base">
              <a:spcAft>
                <a:spcPts val="600"/>
              </a:spcAft>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a:ea typeface="+mn-ea"/>
                <a:cs typeface="+mn-cs"/>
              </a:rPr>
              <a:t>Works with the </a:t>
            </a:r>
            <a:r>
              <a:rPr lang="en-US" sz="1400" u="sng" dirty="0">
                <a:solidFill>
                  <a:srgbClr val="0563C1"/>
                </a:solidFill>
                <a:latin typeface="Calibri" panose="020F0502020204030204"/>
                <a:hlinkClick r:id="rId3"/>
              </a:rPr>
              <a:t>Native American Contacts</a:t>
            </a:r>
            <a:r>
              <a:rPr lang="en-US" sz="1400" dirty="0">
                <a:solidFill>
                  <a:srgbClr val="000000"/>
                </a:solidFill>
                <a:latin typeface="Calibri" panose="020F0502020204030204"/>
              </a:rPr>
              <a:t> and </a:t>
            </a:r>
            <a:r>
              <a:rPr kumimoji="0" lang="en-US" sz="1400" b="0" i="0" u="none" strike="noStrike" kern="1200" cap="none" spc="0" normalizeH="0" baseline="0" noProof="0" dirty="0">
                <a:ln>
                  <a:noFill/>
                </a:ln>
                <a:solidFill>
                  <a:srgbClr val="000000"/>
                </a:solidFill>
                <a:effectLst/>
                <a:uLnTx/>
                <a:uFillTx/>
                <a:latin typeface="Calibri" panose="020F0502020204030204"/>
                <a:ea typeface="+mn-ea"/>
                <a:cs typeface="+mn-cs"/>
              </a:rPr>
              <a:t>facilitates agency engagement with the </a:t>
            </a:r>
            <a:r>
              <a:rPr kumimoji="0" lang="en-US" sz="1400" b="0" i="0" u="sng" strike="noStrike" kern="1200" cap="none" spc="0" normalizeH="0" baseline="0" noProof="0" dirty="0">
                <a:ln>
                  <a:noFill/>
                </a:ln>
                <a:solidFill>
                  <a:srgbClr val="0563C1"/>
                </a:solidFill>
                <a:effectLst/>
                <a:uLnTx/>
                <a:uFillTx/>
                <a:latin typeface="Calibri" panose="020F0502020204030204"/>
                <a:ea typeface="+mn-ea"/>
                <a:cs typeface="+mn-cs"/>
                <a:hlinkClick r:id="rId4"/>
              </a:rPr>
              <a:t>Tribal Technical Advisory Group</a:t>
            </a:r>
            <a:r>
              <a:rPr kumimoji="0" lang="en-US" sz="1400" b="0" i="0" u="none" strike="noStrike" kern="1200" cap="none" spc="0" normalizeH="0" baseline="0" noProof="0" dirty="0">
                <a:ln>
                  <a:noFill/>
                </a:ln>
                <a:solidFill>
                  <a:srgbClr val="0563C1"/>
                </a:solidFill>
                <a:effectLst/>
                <a:uLnTx/>
                <a:uFillTx/>
                <a:latin typeface="Calibri" panose="020F0502020204030204"/>
                <a:ea typeface="+mn-ea"/>
                <a:cs typeface="+mn-cs"/>
              </a:rPr>
              <a:t>.</a:t>
            </a:r>
            <a:endParaRPr lang="en-US" sz="1400" dirty="0">
              <a:solidFill>
                <a:srgbClr val="000000"/>
              </a:solidFill>
              <a:latin typeface="Calibri" panose="020F0502020204030204"/>
            </a:endParaRPr>
          </a:p>
          <a:p>
            <a:pPr marL="285750" indent="-285750" fontAlgn="base">
              <a:spcAft>
                <a:spcPts val="600"/>
              </a:spcAft>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a:ea typeface="+mn-ea"/>
                <a:cs typeface="+mn-cs"/>
              </a:rPr>
              <a:t>Serves as an administrative resource to CMS </a:t>
            </a:r>
            <a:r>
              <a:rPr lang="en-US" sz="1400" dirty="0">
                <a:solidFill>
                  <a:srgbClr val="000000"/>
                </a:solidFill>
                <a:latin typeface="Calibri" panose="020F0502020204030204"/>
              </a:rPr>
              <a:t>employees, Tribal entities and others outside of CMS. </a:t>
            </a:r>
            <a:r>
              <a:rPr kumimoji="0" lang="en-US" sz="1400" b="0" i="0" u="none" strike="noStrike" kern="1200" cap="none" spc="0" normalizeH="0" baseline="0" noProof="0" dirty="0">
                <a:ln>
                  <a:noFill/>
                </a:ln>
                <a:solidFill>
                  <a:srgbClr val="000000"/>
                </a:solidFill>
                <a:effectLst/>
                <a:uLnTx/>
                <a:uFillTx/>
                <a:latin typeface="Calibri" panose="020F0502020204030204"/>
                <a:ea typeface="+mn-ea"/>
                <a:cs typeface="+mn-cs"/>
              </a:rPr>
              <a:t>Reach out to </a:t>
            </a:r>
            <a:r>
              <a:rPr kumimoji="0" lang="en-US" sz="1400" b="0" i="0" u="none" strike="noStrike" kern="1200" cap="none" spc="0" normalizeH="0" baseline="0" noProof="0" dirty="0">
                <a:ln>
                  <a:noFill/>
                </a:ln>
                <a:solidFill>
                  <a:srgbClr val="000000"/>
                </a:solidFill>
                <a:effectLst/>
                <a:uLnTx/>
                <a:uFillTx/>
                <a:latin typeface="Calibri" panose="020F0502020204030204"/>
                <a:ea typeface="+mn-ea"/>
                <a:cs typeface="+mn-cs"/>
                <a:hlinkClick r:id="rId5"/>
              </a:rPr>
              <a:t>TribalAffairs@cms.hhs.gov</a:t>
            </a:r>
            <a:r>
              <a:rPr kumimoji="0" lang="en-US" sz="1400" b="0" i="0" u="none" strike="noStrike" kern="1200" cap="none" spc="0" normalizeH="0" baseline="0" noProof="0" dirty="0">
                <a:ln>
                  <a:noFill/>
                </a:ln>
                <a:solidFill>
                  <a:srgbClr val="000000"/>
                </a:solidFill>
                <a:effectLst/>
                <a:uLnTx/>
                <a:uFillTx/>
                <a:latin typeface="Calibri" panose="020F0502020204030204"/>
                <a:ea typeface="+mn-ea"/>
                <a:cs typeface="+mn-cs"/>
              </a:rPr>
              <a:t> for more information. </a:t>
            </a:r>
          </a:p>
        </p:txBody>
      </p:sp>
      <p:sp>
        <p:nvSpPr>
          <p:cNvPr id="45" name="Rounded Rectangle 44">
            <a:extLst>
              <a:ext uri="{FF2B5EF4-FFF2-40B4-BE49-F238E27FC236}">
                <a16:creationId xmlns:a16="http://schemas.microsoft.com/office/drawing/2014/main" id="{B1A04443-948E-4D4A-1EBF-AD398E8F9DA9}"/>
              </a:ext>
              <a:ext uri="{C183D7F6-B498-43B3-948B-1728B52AA6E4}">
                <adec:decorative xmlns:adec="http://schemas.microsoft.com/office/drawing/2017/decorative" val="1"/>
              </a:ext>
            </a:extLst>
          </p:cNvPr>
          <p:cNvSpPr/>
          <p:nvPr/>
        </p:nvSpPr>
        <p:spPr>
          <a:xfrm>
            <a:off x="255014" y="3589142"/>
            <a:ext cx="6873239" cy="926756"/>
          </a:xfrm>
          <a:prstGeom prst="roundRect">
            <a:avLst/>
          </a:prstGeom>
          <a:noFill/>
          <a:ln w="38100">
            <a:solidFill>
              <a:srgbClr val="DAEE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Rounded Rectangle 15">
            <a:extLst>
              <a:ext uri="{FF2B5EF4-FFF2-40B4-BE49-F238E27FC236}">
                <a16:creationId xmlns:a16="http://schemas.microsoft.com/office/drawing/2014/main" id="{C53CFC1F-3A19-F997-2ACB-C0AD7FAB7C89}"/>
              </a:ext>
            </a:extLst>
          </p:cNvPr>
          <p:cNvSpPr/>
          <p:nvPr/>
        </p:nvSpPr>
        <p:spPr>
          <a:xfrm>
            <a:off x="1430011" y="3428364"/>
            <a:ext cx="4523244" cy="328029"/>
          </a:xfrm>
          <a:prstGeom prst="round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C4E9D"/>
                </a:solidFill>
                <a:effectLst/>
                <a:uLnTx/>
                <a:uFillTx/>
                <a:latin typeface="YAFdJjTk5UU 0"/>
                <a:ea typeface="+mn-ea"/>
                <a:cs typeface="+mn-cs"/>
              </a:rPr>
              <a:t>CMS AI/AN Employee Resource Group (ERG)</a:t>
            </a:r>
            <a:endParaRPr kumimoji="0" lang="en-US" sz="1600" b="0" i="0" u="none" strike="noStrike" kern="1200" cap="none" spc="0" normalizeH="0" baseline="0" noProof="0" dirty="0">
              <a:ln>
                <a:noFill/>
              </a:ln>
              <a:solidFill>
                <a:srgbClr val="1C4E9D"/>
              </a:solidFill>
              <a:effectLst/>
              <a:uLnTx/>
              <a:uFillTx/>
              <a:latin typeface="YAFdJjTk5UU 0"/>
              <a:ea typeface="+mn-ea"/>
              <a:cs typeface="+mn-cs"/>
            </a:endParaRPr>
          </a:p>
        </p:txBody>
      </p:sp>
      <p:sp>
        <p:nvSpPr>
          <p:cNvPr id="44" name="TextBox 43">
            <a:extLst>
              <a:ext uri="{FF2B5EF4-FFF2-40B4-BE49-F238E27FC236}">
                <a16:creationId xmlns:a16="http://schemas.microsoft.com/office/drawing/2014/main" id="{6207E5F7-54BE-3B7B-A0E8-8FEEA22772ED}"/>
              </a:ext>
            </a:extLst>
          </p:cNvPr>
          <p:cNvSpPr txBox="1"/>
          <p:nvPr/>
        </p:nvSpPr>
        <p:spPr>
          <a:xfrm>
            <a:off x="386087" y="3814092"/>
            <a:ext cx="6611093" cy="523220"/>
          </a:xfrm>
          <a:prstGeom prst="rect">
            <a:avLst/>
          </a:prstGeom>
          <a:noFill/>
        </p:spPr>
        <p:txBody>
          <a:bodyPr wrap="square">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a:ea typeface="+mn-ea"/>
                <a:cs typeface="+mn-cs"/>
              </a:rPr>
              <a:t>The </a:t>
            </a:r>
            <a:r>
              <a:rPr kumimoji="0" lang="en-US" sz="1400" b="0" i="0" u="none" strike="noStrike" kern="1200" cap="none" spc="0" normalizeH="0" baseline="0" noProof="0" dirty="0">
                <a:ln>
                  <a:noFill/>
                </a:ln>
                <a:solidFill>
                  <a:srgbClr val="000000"/>
                </a:solidFill>
                <a:effectLst/>
                <a:uLnTx/>
                <a:uFillTx/>
                <a:latin typeface="Calibri" panose="020F0502020204030204"/>
                <a:ea typeface="+mn-ea"/>
                <a:cs typeface="+mn-cs"/>
                <a:hlinkClick r:id="rId6"/>
              </a:rPr>
              <a:t>AI/AN ERG</a:t>
            </a:r>
            <a:r>
              <a:rPr kumimoji="0" lang="en-US" sz="1400" b="0" i="0" u="none" strike="noStrike" kern="1200" cap="none" spc="0" normalizeH="0" baseline="0" noProof="0" dirty="0">
                <a:ln>
                  <a:noFill/>
                </a:ln>
                <a:solidFill>
                  <a:srgbClr val="000000"/>
                </a:solidFill>
                <a:effectLst/>
                <a:uLnTx/>
                <a:uFillTx/>
                <a:latin typeface="Calibri" panose="020F0502020204030204"/>
                <a:ea typeface="+mn-ea"/>
                <a:cs typeface="+mn-cs"/>
              </a:rPr>
              <a:t> promotes equal opportunities for AI/AN staff and provides </a:t>
            </a:r>
            <a:r>
              <a:rPr kumimoji="0" lang="en-US" sz="1400" b="0" i="0" u="sng" strike="noStrike" kern="1200" cap="none" spc="0" normalizeH="0" baseline="0" noProof="0" dirty="0">
                <a:ln>
                  <a:noFill/>
                </a:ln>
                <a:solidFill>
                  <a:srgbClr val="0563C1"/>
                </a:solidFill>
                <a:effectLst/>
                <a:uLnTx/>
                <a:uFillTx/>
                <a:latin typeface="Calibri" panose="020F0502020204030204"/>
                <a:ea typeface="+mn-ea"/>
                <a:cs typeface="+mn-cs"/>
                <a:hlinkClick r:id="rId7"/>
              </a:rPr>
              <a:t>educational resources</a:t>
            </a:r>
            <a:r>
              <a:rPr kumimoji="0" lang="en-US" sz="1400" b="0" i="0" u="none" strike="noStrike" kern="1200" cap="none" spc="0" normalizeH="0" baseline="0" noProof="0" dirty="0">
                <a:ln>
                  <a:noFill/>
                </a:ln>
                <a:solidFill>
                  <a:srgbClr val="000000"/>
                </a:solidFill>
                <a:effectLst/>
                <a:uLnTx/>
                <a:uFillTx/>
                <a:latin typeface="Calibri" panose="020F0502020204030204"/>
                <a:ea typeface="+mn-ea"/>
                <a:cs typeface="+mn-cs"/>
              </a:rPr>
              <a:t> to CMS employees, including a </a:t>
            </a:r>
            <a:r>
              <a:rPr kumimoji="0" lang="en-US" sz="1400" b="0" i="0" u="sng" strike="noStrike" kern="1200" cap="none" spc="0" normalizeH="0" baseline="0" noProof="0" dirty="0">
                <a:ln>
                  <a:noFill/>
                </a:ln>
                <a:solidFill>
                  <a:srgbClr val="0563C1"/>
                </a:solidFill>
                <a:effectLst/>
                <a:uLnTx/>
                <a:uFillTx/>
                <a:latin typeface="Calibri" panose="020F0502020204030204"/>
                <a:ea typeface="+mn-ea"/>
                <a:cs typeface="+mn-cs"/>
                <a:hlinkClick r:id="rId8"/>
              </a:rPr>
              <a:t>lecture series</a:t>
            </a:r>
            <a:r>
              <a:rPr kumimoji="0" lang="en-US" sz="1400" b="0" i="0" u="none" strike="noStrike" kern="1200" cap="none" spc="0" normalizeH="0" baseline="0" noProof="0" dirty="0">
                <a:ln>
                  <a:noFill/>
                </a:ln>
                <a:solidFill>
                  <a:srgbClr val="000000"/>
                </a:solidFill>
                <a:effectLst/>
                <a:uLnTx/>
                <a:uFillTx/>
                <a:latin typeface="Calibri" panose="020F0502020204030204"/>
                <a:ea typeface="+mn-ea"/>
                <a:cs typeface="+mn-cs"/>
              </a:rPr>
              <a:t> on community and culture. </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6" name="Rounded Rectangle 45">
            <a:extLst>
              <a:ext uri="{FF2B5EF4-FFF2-40B4-BE49-F238E27FC236}">
                <a16:creationId xmlns:a16="http://schemas.microsoft.com/office/drawing/2014/main" id="{19178CD5-5095-F379-8EDE-6913B4B605E4}"/>
              </a:ext>
              <a:ext uri="{C183D7F6-B498-43B3-948B-1728B52AA6E4}">
                <adec:decorative xmlns:adec="http://schemas.microsoft.com/office/drawing/2017/decorative" val="1"/>
              </a:ext>
            </a:extLst>
          </p:cNvPr>
          <p:cNvSpPr/>
          <p:nvPr/>
        </p:nvSpPr>
        <p:spPr>
          <a:xfrm>
            <a:off x="255014" y="4920104"/>
            <a:ext cx="6873239" cy="1156401"/>
          </a:xfrm>
          <a:prstGeom prst="roundRect">
            <a:avLst/>
          </a:prstGeom>
          <a:noFill/>
          <a:ln w="38100">
            <a:solidFill>
              <a:srgbClr val="DAEE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Rounded Rectangle 15">
            <a:extLst>
              <a:ext uri="{FF2B5EF4-FFF2-40B4-BE49-F238E27FC236}">
                <a16:creationId xmlns:a16="http://schemas.microsoft.com/office/drawing/2014/main" id="{6A686F60-A20B-A0ED-FFD7-73DEB679FD92}"/>
              </a:ext>
            </a:extLst>
          </p:cNvPr>
          <p:cNvSpPr/>
          <p:nvPr/>
        </p:nvSpPr>
        <p:spPr>
          <a:xfrm>
            <a:off x="1430011" y="4709958"/>
            <a:ext cx="4523244" cy="328029"/>
          </a:xfrm>
          <a:prstGeom prst="round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C4E9D"/>
                </a:solidFill>
                <a:effectLst/>
                <a:uLnTx/>
                <a:uFillTx/>
                <a:latin typeface="YAFdJjTk5UU 0"/>
                <a:ea typeface="+mn-ea"/>
                <a:cs typeface="+mn-cs"/>
              </a:rPr>
              <a:t>Rural Health Council Tribal Affairs Subcommittee</a:t>
            </a:r>
            <a:endParaRPr kumimoji="0" lang="en-US" sz="1600" b="0" i="0" u="none" strike="noStrike" kern="1200" cap="none" spc="0" normalizeH="0" baseline="0" noProof="0" dirty="0">
              <a:ln>
                <a:noFill/>
              </a:ln>
              <a:solidFill>
                <a:srgbClr val="1C4E9D"/>
              </a:solidFill>
              <a:effectLst/>
              <a:uLnTx/>
              <a:uFillTx/>
              <a:latin typeface="YAFdJjTk5UU 0"/>
              <a:ea typeface="+mn-ea"/>
              <a:cs typeface="+mn-cs"/>
            </a:endParaRPr>
          </a:p>
        </p:txBody>
      </p:sp>
      <p:sp>
        <p:nvSpPr>
          <p:cNvPr id="47" name="TextBox 46">
            <a:extLst>
              <a:ext uri="{FF2B5EF4-FFF2-40B4-BE49-F238E27FC236}">
                <a16:creationId xmlns:a16="http://schemas.microsoft.com/office/drawing/2014/main" id="{0B76B587-8F77-E06D-3E2D-F198B994EDDA}"/>
              </a:ext>
            </a:extLst>
          </p:cNvPr>
          <p:cNvSpPr txBox="1"/>
          <p:nvPr/>
        </p:nvSpPr>
        <p:spPr>
          <a:xfrm>
            <a:off x="386087" y="5170982"/>
            <a:ext cx="6611093" cy="738664"/>
          </a:xfrm>
          <a:prstGeom prst="rect">
            <a:avLst/>
          </a:prstGeom>
          <a:noFill/>
        </p:spPr>
        <p:txBody>
          <a:bodyPr wrap="square">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highlight>
                  <a:srgbClr val="FFFFFF"/>
                </a:highlight>
                <a:uLnTx/>
                <a:uFillTx/>
                <a:latin typeface="Calibri" panose="020F0502020204030204"/>
                <a:ea typeface="+mn-ea"/>
                <a:cs typeface="+mn-cs"/>
              </a:rPr>
              <a:t>The CMS Rural Health Council Tribal Affairs Subcommittee consists of members from across the CMS who are invested in advancing Tribal issues. The Subcommittee meets monthly and welcomes all interested CMS employees to join. </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EC5ACFDF-1208-4E87-4D69-9CA46F5F9976}"/>
              </a:ext>
              <a:ext uri="{C183D7F6-B498-43B3-948B-1728B52AA6E4}">
                <adec:decorative xmlns:adec="http://schemas.microsoft.com/office/drawing/2017/decorative" val="1"/>
              </a:ext>
            </a:extLst>
          </p:cNvPr>
          <p:cNvSpPr/>
          <p:nvPr/>
        </p:nvSpPr>
        <p:spPr>
          <a:xfrm>
            <a:off x="7350014" y="1322408"/>
            <a:ext cx="4523245" cy="480328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6F6E1554-F5F8-DED3-6AE4-9D1BF97D3303}"/>
              </a:ext>
              <a:ext uri="{C183D7F6-B498-43B3-948B-1728B52AA6E4}">
                <adec:decorative xmlns:adec="http://schemas.microsoft.com/office/drawing/2017/decorative" val="1"/>
              </a:ext>
            </a:extLst>
          </p:cNvPr>
          <p:cNvSpPr/>
          <p:nvPr/>
        </p:nvSpPr>
        <p:spPr>
          <a:xfrm>
            <a:off x="7474291" y="1419846"/>
            <a:ext cx="4277856" cy="4600673"/>
          </a:xfrm>
          <a:prstGeom prst="rect">
            <a:avLst/>
          </a:prstGeom>
          <a:solidFill>
            <a:schemeClr val="bg1"/>
          </a:solidFill>
          <a:ln w="38100">
            <a:no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0" name="TextBox 39">
            <a:extLst>
              <a:ext uri="{FF2B5EF4-FFF2-40B4-BE49-F238E27FC236}">
                <a16:creationId xmlns:a16="http://schemas.microsoft.com/office/drawing/2014/main" id="{955EBB39-FF0E-7B5A-E0C7-DC40F599DE65}"/>
              </a:ext>
            </a:extLst>
          </p:cNvPr>
          <p:cNvSpPr txBox="1"/>
          <p:nvPr/>
        </p:nvSpPr>
        <p:spPr>
          <a:xfrm>
            <a:off x="7582500" y="1484492"/>
            <a:ext cx="4067673" cy="95410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a:ea typeface="+mn-ea"/>
                <a:cs typeface="+mn-cs"/>
              </a:rPr>
              <a:t>Check out a </a:t>
            </a:r>
            <a:r>
              <a:rPr lang="en-US" sz="1400" u="none" dirty="0">
                <a:solidFill>
                  <a:srgbClr val="000000"/>
                </a:solidFill>
                <a:latin typeface="Calibri" panose="020F0502020204030204"/>
              </a:rPr>
              <a:t>C</a:t>
            </a:r>
            <a:r>
              <a:rPr kumimoji="0" lang="en-US" sz="1400" b="0" i="0" strike="noStrike" kern="1200" cap="none" spc="0" normalizeH="0" baseline="0" noProof="0" dirty="0">
                <a:ln>
                  <a:noFill/>
                </a:ln>
                <a:effectLst/>
                <a:uLnTx/>
                <a:uFillTx/>
                <a:latin typeface="Calibri" panose="020F0502020204030204"/>
                <a:ea typeface="+mn-ea"/>
                <a:cs typeface="+mn-cs"/>
              </a:rPr>
              <a:t>ulturally </a:t>
            </a:r>
            <a:r>
              <a:rPr lang="en-US" sz="1400" dirty="0">
                <a:latin typeface="Calibri" panose="020F0502020204030204"/>
              </a:rPr>
              <a:t>S</a:t>
            </a:r>
            <a:r>
              <a:rPr kumimoji="0" lang="en-US" sz="1400" b="0" i="0" strike="noStrike" kern="1200" cap="none" spc="0" normalizeH="0" baseline="0" noProof="0" dirty="0">
                <a:ln>
                  <a:noFill/>
                </a:ln>
                <a:effectLst/>
                <a:uLnTx/>
                <a:uFillTx/>
                <a:latin typeface="Calibri" panose="020F0502020204030204"/>
                <a:ea typeface="+mn-ea"/>
                <a:cs typeface="+mn-cs"/>
              </a:rPr>
              <a:t>ensitive </a:t>
            </a:r>
            <a:r>
              <a:rPr lang="en-US" sz="1400" dirty="0">
                <a:latin typeface="Calibri" panose="020F0502020204030204"/>
              </a:rPr>
              <a:t>Tr</a:t>
            </a:r>
            <a:r>
              <a:rPr kumimoji="0" lang="en-US" sz="1400" b="0" i="0" strike="noStrike" kern="1200" cap="none" spc="0" normalizeH="0" baseline="0" noProof="0" dirty="0">
                <a:ln>
                  <a:noFill/>
                </a:ln>
                <a:effectLst/>
                <a:uLnTx/>
                <a:uFillTx/>
                <a:latin typeface="Calibri" panose="020F0502020204030204"/>
                <a:ea typeface="+mn-ea"/>
                <a:cs typeface="+mn-cs"/>
              </a:rPr>
              <a:t>aining on the CMS Division of Tribal Affairs website at </a:t>
            </a:r>
            <a:r>
              <a:rPr kumimoji="0" lang="en-US" sz="1400" b="0" i="0" u="sng" strike="noStrike" kern="1200" cap="none" spc="0" normalizeH="0" baseline="0" noProof="0" dirty="0">
                <a:ln>
                  <a:noFill/>
                </a:ln>
                <a:solidFill>
                  <a:srgbClr val="0563C1"/>
                </a:solidFill>
                <a:effectLst/>
                <a:uLnTx/>
                <a:uFillTx/>
                <a:latin typeface="Calibri" panose="020F0502020204030204"/>
                <a:ea typeface="+mn-ea"/>
                <a:cs typeface="+mn-cs"/>
              </a:rPr>
              <a:t>Go.CMS.gov/AIAN</a:t>
            </a:r>
            <a:r>
              <a:rPr kumimoji="0" lang="en-US" sz="1400" b="0" i="0" u="none" strike="noStrike" kern="1200" cap="none" spc="0" normalizeH="0" baseline="0" noProof="0" dirty="0">
                <a:ln>
                  <a:noFill/>
                </a:ln>
                <a:solidFill>
                  <a:srgbClr val="000000"/>
                </a:solidFill>
                <a:effectLst/>
                <a:uLnTx/>
                <a:uFillTx/>
                <a:latin typeface="Calibri" panose="020F0502020204030204"/>
                <a:ea typeface="+mn-ea"/>
                <a:cs typeface="+mn-cs"/>
              </a:rPr>
              <a:t> that outlines examples of culturally-insensitive terms and some alternatives.</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21A48D34-A935-0D9B-7739-923E4B9AA3C4}"/>
              </a:ext>
            </a:extLst>
          </p:cNvPr>
          <p:cNvSpPr/>
          <p:nvPr/>
        </p:nvSpPr>
        <p:spPr>
          <a:xfrm>
            <a:off x="7372125" y="2465446"/>
            <a:ext cx="4484119" cy="337968"/>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solidFill>
                  <a:schemeClr val="bg1"/>
                </a:solidFill>
                <a:latin typeface="Calibri" panose="020F0502020204030204"/>
              </a:rPr>
              <a:t>Instead of</a:t>
            </a:r>
            <a:r>
              <a:rPr kumimoji="0" lang="en-US" sz="1600" b="1" i="0" u="none" strike="noStrike" kern="1200" cap="none" spc="0" normalizeH="0" baseline="0" noProof="0" dirty="0">
                <a:ln>
                  <a:noFill/>
                </a:ln>
                <a:solidFill>
                  <a:schemeClr val="bg1"/>
                </a:solidFill>
                <a:effectLst/>
                <a:uLnTx/>
                <a:uFillTx/>
                <a:latin typeface="Calibri" panose="020F0502020204030204"/>
                <a:ea typeface="+mn-ea"/>
                <a:cs typeface="+mn-cs"/>
              </a:rPr>
              <a:t> this, say that!</a:t>
            </a:r>
          </a:p>
        </p:txBody>
      </p:sp>
      <p:sp>
        <p:nvSpPr>
          <p:cNvPr id="56" name="Rectangle 55">
            <a:extLst>
              <a:ext uri="{FF2B5EF4-FFF2-40B4-BE49-F238E27FC236}">
                <a16:creationId xmlns:a16="http://schemas.microsoft.com/office/drawing/2014/main" id="{165680AB-89EC-7B57-F044-1A3F70E6A1D5}"/>
              </a:ext>
              <a:ext uri="{C183D7F6-B498-43B3-948B-1728B52AA6E4}">
                <adec:decorative xmlns:adec="http://schemas.microsoft.com/office/drawing/2017/decorative" val="1"/>
              </a:ext>
            </a:extLst>
          </p:cNvPr>
          <p:cNvSpPr/>
          <p:nvPr/>
        </p:nvSpPr>
        <p:spPr>
          <a:xfrm>
            <a:off x="7474043" y="2799929"/>
            <a:ext cx="4268805" cy="781186"/>
          </a:xfrm>
          <a:prstGeom prst="rect">
            <a:avLst/>
          </a:prstGeom>
          <a:solidFill>
            <a:srgbClr val="DEEBF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B0DB7BC6-FD5C-DC8F-AD4E-8C5264BCD839}"/>
              </a:ext>
            </a:extLst>
          </p:cNvPr>
          <p:cNvSpPr txBox="1"/>
          <p:nvPr/>
        </p:nvSpPr>
        <p:spPr>
          <a:xfrm>
            <a:off x="7560984" y="2917921"/>
            <a:ext cx="1376453"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1C4E9D"/>
                </a:solidFill>
                <a:effectLst/>
                <a:uLnTx/>
                <a:uFillTx/>
                <a:latin typeface="Calibri" panose="020F0502020204030204"/>
                <a:ea typeface="+mn-ea"/>
                <a:cs typeface="+mn-cs"/>
              </a:rPr>
              <a:t>“Off the reservation”</a:t>
            </a:r>
          </a:p>
        </p:txBody>
      </p:sp>
      <p:sp>
        <p:nvSpPr>
          <p:cNvPr id="5" name="Right Arrow 4" descr="arrow pointing to the right">
            <a:extLst>
              <a:ext uri="{FF2B5EF4-FFF2-40B4-BE49-F238E27FC236}">
                <a16:creationId xmlns:a16="http://schemas.microsoft.com/office/drawing/2014/main" id="{F5EA073C-8704-1EDC-2CBE-55E958758127}"/>
              </a:ext>
              <a:ext uri="{C183D7F6-B498-43B3-948B-1728B52AA6E4}">
                <adec:decorative xmlns:adec="http://schemas.microsoft.com/office/drawing/2017/decorative" val="0"/>
              </a:ext>
            </a:extLst>
          </p:cNvPr>
          <p:cNvSpPr/>
          <p:nvPr/>
        </p:nvSpPr>
        <p:spPr>
          <a:xfrm>
            <a:off x="9128286" y="3082030"/>
            <a:ext cx="430773" cy="167199"/>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Freeform 47">
            <a:extLst>
              <a:ext uri="{FF2B5EF4-FFF2-40B4-BE49-F238E27FC236}">
                <a16:creationId xmlns:a16="http://schemas.microsoft.com/office/drawing/2014/main" id="{B7F54D10-7A10-939B-8324-43962732A0FA}"/>
              </a:ext>
            </a:extLst>
          </p:cNvPr>
          <p:cNvSpPr/>
          <p:nvPr/>
        </p:nvSpPr>
        <p:spPr>
          <a:xfrm>
            <a:off x="9732324" y="2863788"/>
            <a:ext cx="1861870" cy="597878"/>
          </a:xfrm>
          <a:custGeom>
            <a:avLst/>
            <a:gdLst>
              <a:gd name="connsiteX0" fmla="*/ 0 w 2166892"/>
              <a:gd name="connsiteY0" fmla="*/ 0 h 310241"/>
              <a:gd name="connsiteX1" fmla="*/ 2166892 w 2166892"/>
              <a:gd name="connsiteY1" fmla="*/ 0 h 310241"/>
              <a:gd name="connsiteX2" fmla="*/ 2166892 w 2166892"/>
              <a:gd name="connsiteY2" fmla="*/ 310241 h 310241"/>
              <a:gd name="connsiteX3" fmla="*/ 0 w 2166892"/>
              <a:gd name="connsiteY3" fmla="*/ 310241 h 310241"/>
              <a:gd name="connsiteX4" fmla="*/ 0 w 2166892"/>
              <a:gd name="connsiteY4" fmla="*/ 0 h 3102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6892" h="310241">
                <a:moveTo>
                  <a:pt x="0" y="0"/>
                </a:moveTo>
                <a:lnTo>
                  <a:pt x="2166892" y="0"/>
                </a:lnTo>
                <a:lnTo>
                  <a:pt x="2166892" y="310241"/>
                </a:lnTo>
                <a:lnTo>
                  <a:pt x="0" y="310241"/>
                </a:lnTo>
                <a:lnTo>
                  <a:pt x="0" y="0"/>
                </a:lnTo>
                <a:close/>
              </a:path>
            </a:pathLst>
          </a:custGeom>
          <a:noFill/>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114300" bIns="0" numCol="1" spcCol="1270" anchor="ctr" anchorCtr="0">
            <a:noAutofit/>
          </a:bodyPr>
          <a:lstStyle/>
          <a:p>
            <a:pPr marL="0" marR="0" lvl="0" indent="0" algn="l" defTabSz="800100" rtl="0" eaLnBrk="1" fontAlgn="auto" latinLnBrk="0" hangingPunct="1">
              <a:lnSpc>
                <a:spcPct val="90000"/>
              </a:lnSpc>
              <a:spcBef>
                <a:spcPct val="0"/>
              </a:spcBef>
              <a:spcAft>
                <a:spcPct val="35000"/>
              </a:spcAft>
              <a:buClrTx/>
              <a:buSzTx/>
              <a:buFontTx/>
              <a:buNone/>
              <a:tabLst/>
              <a:defRPr b="1"/>
            </a:pPr>
            <a:r>
              <a:rPr kumimoji="0" lang="en-US" sz="1400" b="1" i="0" u="none" strike="noStrike" kern="1200" cap="none" spc="0" normalizeH="0" baseline="0" noProof="0" dirty="0">
                <a:ln>
                  <a:noFill/>
                </a:ln>
                <a:solidFill>
                  <a:srgbClr val="1C4E9D"/>
                </a:solidFill>
                <a:effectLst/>
                <a:uLnTx/>
                <a:uFillTx/>
                <a:latin typeface="Calibri" panose="020F0502020204030204"/>
                <a:ea typeface="+mn-ea"/>
                <a:cs typeface="+mn-cs"/>
              </a:rPr>
              <a:t>“Gone off script,” or “missing the mark”</a:t>
            </a:r>
            <a:endParaRPr kumimoji="0" lang="en-US" sz="1800" b="1" i="0" u="none" strike="noStrike" kern="1200" cap="none" spc="0" normalizeH="0" baseline="0" noProof="0" dirty="0">
              <a:ln>
                <a:noFill/>
              </a:ln>
              <a:solidFill>
                <a:srgbClr val="1C4E9D"/>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842D0485-0171-BB5A-0926-043B537146A0}"/>
              </a:ext>
            </a:extLst>
          </p:cNvPr>
          <p:cNvSpPr txBox="1"/>
          <p:nvPr/>
        </p:nvSpPr>
        <p:spPr>
          <a:xfrm>
            <a:off x="7582500" y="3789840"/>
            <a:ext cx="1333423"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1C4E9D"/>
                </a:solidFill>
                <a:effectLst/>
                <a:uLnTx/>
                <a:uFillTx/>
                <a:latin typeface="Calibri" panose="020F0502020204030204"/>
                <a:ea typeface="+mn-ea"/>
                <a:cs typeface="+mn-cs"/>
              </a:rPr>
              <a:t>“Hold down the fort”</a:t>
            </a:r>
          </a:p>
        </p:txBody>
      </p:sp>
      <p:sp>
        <p:nvSpPr>
          <p:cNvPr id="6" name="Right Arrow 5" descr="arrow pointing to the right">
            <a:extLst>
              <a:ext uri="{FF2B5EF4-FFF2-40B4-BE49-F238E27FC236}">
                <a16:creationId xmlns:a16="http://schemas.microsoft.com/office/drawing/2014/main" id="{76FF1ECC-68C7-8F01-04CC-A227F327C6EE}"/>
              </a:ext>
              <a:ext uri="{C183D7F6-B498-43B3-948B-1728B52AA6E4}">
                <adec:decorative xmlns:adec="http://schemas.microsoft.com/office/drawing/2017/decorative" val="0"/>
              </a:ext>
            </a:extLst>
          </p:cNvPr>
          <p:cNvSpPr/>
          <p:nvPr/>
        </p:nvSpPr>
        <p:spPr>
          <a:xfrm>
            <a:off x="9167011" y="3967851"/>
            <a:ext cx="430773" cy="167199"/>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Freeform 49">
            <a:extLst>
              <a:ext uri="{FF2B5EF4-FFF2-40B4-BE49-F238E27FC236}">
                <a16:creationId xmlns:a16="http://schemas.microsoft.com/office/drawing/2014/main" id="{223914DF-28F3-6AC2-6812-FE1B62E1E894}"/>
              </a:ext>
            </a:extLst>
          </p:cNvPr>
          <p:cNvSpPr/>
          <p:nvPr/>
        </p:nvSpPr>
        <p:spPr>
          <a:xfrm>
            <a:off x="9760781" y="3713985"/>
            <a:ext cx="2035402" cy="708995"/>
          </a:xfrm>
          <a:custGeom>
            <a:avLst/>
            <a:gdLst>
              <a:gd name="connsiteX0" fmla="*/ 0 w 2166892"/>
              <a:gd name="connsiteY0" fmla="*/ 0 h 310241"/>
              <a:gd name="connsiteX1" fmla="*/ 2166892 w 2166892"/>
              <a:gd name="connsiteY1" fmla="*/ 0 h 310241"/>
              <a:gd name="connsiteX2" fmla="*/ 2166892 w 2166892"/>
              <a:gd name="connsiteY2" fmla="*/ 310241 h 310241"/>
              <a:gd name="connsiteX3" fmla="*/ 0 w 2166892"/>
              <a:gd name="connsiteY3" fmla="*/ 310241 h 310241"/>
              <a:gd name="connsiteX4" fmla="*/ 0 w 2166892"/>
              <a:gd name="connsiteY4" fmla="*/ 0 h 3102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6892" h="310241">
                <a:moveTo>
                  <a:pt x="0" y="0"/>
                </a:moveTo>
                <a:lnTo>
                  <a:pt x="2166892" y="0"/>
                </a:lnTo>
                <a:lnTo>
                  <a:pt x="2166892" y="310241"/>
                </a:lnTo>
                <a:lnTo>
                  <a:pt x="0" y="310241"/>
                </a:lnTo>
                <a:lnTo>
                  <a:pt x="0" y="0"/>
                </a:lnTo>
                <a:close/>
              </a:path>
            </a:pathLst>
          </a:custGeom>
          <a:noFill/>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114300" bIns="0" numCol="1" spcCol="1270" anchor="ctr" anchorCtr="0">
            <a:noAutofit/>
          </a:bodyPr>
          <a:lstStyle/>
          <a:p>
            <a:pPr marL="0" marR="0" lvl="0" indent="0" algn="l" defTabSz="800100" rtl="0" eaLnBrk="1" fontAlgn="auto" latinLnBrk="0" hangingPunct="1">
              <a:lnSpc>
                <a:spcPct val="90000"/>
              </a:lnSpc>
              <a:spcBef>
                <a:spcPct val="0"/>
              </a:spcBef>
              <a:spcAft>
                <a:spcPct val="35000"/>
              </a:spcAft>
              <a:buClrTx/>
              <a:buSzTx/>
              <a:buFontTx/>
              <a:buNone/>
              <a:tabLst/>
              <a:defRPr b="1"/>
            </a:pPr>
            <a:r>
              <a:rPr kumimoji="0" lang="en-US" sz="1400" b="1" i="0" u="none" strike="noStrike" kern="1200" cap="none" spc="0" normalizeH="0" baseline="0" noProof="0" dirty="0">
                <a:ln>
                  <a:noFill/>
                </a:ln>
                <a:solidFill>
                  <a:srgbClr val="1C4E9D"/>
                </a:solidFill>
                <a:effectLst/>
                <a:uLnTx/>
                <a:uFillTx/>
                <a:latin typeface="Calibri" panose="020F0502020204030204"/>
                <a:ea typeface="+mn-ea"/>
                <a:cs typeface="+mn-cs"/>
              </a:rPr>
              <a:t>“Keep the trains moving,” or “keep things moving smoothly while we’re away”</a:t>
            </a:r>
          </a:p>
        </p:txBody>
      </p:sp>
      <p:sp>
        <p:nvSpPr>
          <p:cNvPr id="57" name="Rectangle 56">
            <a:extLst>
              <a:ext uri="{FF2B5EF4-FFF2-40B4-BE49-F238E27FC236}">
                <a16:creationId xmlns:a16="http://schemas.microsoft.com/office/drawing/2014/main" id="{1326CC11-58EF-7D12-B515-1EF32366AB62}"/>
              </a:ext>
              <a:ext uri="{C183D7F6-B498-43B3-948B-1728B52AA6E4}">
                <adec:decorative xmlns:adec="http://schemas.microsoft.com/office/drawing/2017/decorative" val="1"/>
              </a:ext>
            </a:extLst>
          </p:cNvPr>
          <p:cNvSpPr/>
          <p:nvPr/>
        </p:nvSpPr>
        <p:spPr>
          <a:xfrm>
            <a:off x="7474539" y="4537487"/>
            <a:ext cx="4277856" cy="781948"/>
          </a:xfrm>
          <a:prstGeom prst="rect">
            <a:avLst/>
          </a:prstGeom>
          <a:solidFill>
            <a:srgbClr val="DEEBF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E6E2BAE3-A20D-0897-4705-E7B0CE726901}"/>
              </a:ext>
            </a:extLst>
          </p:cNvPr>
          <p:cNvSpPr txBox="1"/>
          <p:nvPr/>
        </p:nvSpPr>
        <p:spPr>
          <a:xfrm>
            <a:off x="7539379" y="4709958"/>
            <a:ext cx="153005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1C4E9D"/>
                </a:solidFill>
                <a:effectLst/>
                <a:uLnTx/>
                <a:uFillTx/>
                <a:latin typeface="Calibri" panose="020F0502020204030204"/>
                <a:ea typeface="+mn-ea"/>
                <a:cs typeface="+mn-cs"/>
              </a:rPr>
              <a:t>“On the warpath”</a:t>
            </a:r>
          </a:p>
        </p:txBody>
      </p:sp>
      <p:sp>
        <p:nvSpPr>
          <p:cNvPr id="8" name="Right Arrow 7" descr="arrow pointing to the right">
            <a:extLst>
              <a:ext uri="{FF2B5EF4-FFF2-40B4-BE49-F238E27FC236}">
                <a16:creationId xmlns:a16="http://schemas.microsoft.com/office/drawing/2014/main" id="{E4BDC2EF-13DA-CB43-A9B2-F3E230D4156F}"/>
              </a:ext>
              <a:ext uri="{C183D7F6-B498-43B3-948B-1728B52AA6E4}">
                <adec:decorative xmlns:adec="http://schemas.microsoft.com/office/drawing/2017/decorative" val="0"/>
              </a:ext>
            </a:extLst>
          </p:cNvPr>
          <p:cNvSpPr/>
          <p:nvPr/>
        </p:nvSpPr>
        <p:spPr>
          <a:xfrm>
            <a:off x="9160189" y="4802496"/>
            <a:ext cx="430773" cy="167199"/>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Freeform 51">
            <a:extLst>
              <a:ext uri="{FF2B5EF4-FFF2-40B4-BE49-F238E27FC236}">
                <a16:creationId xmlns:a16="http://schemas.microsoft.com/office/drawing/2014/main" id="{BD86BE99-27F4-7E19-C5CD-9709AF7322BE}"/>
              </a:ext>
            </a:extLst>
          </p:cNvPr>
          <p:cNvSpPr/>
          <p:nvPr/>
        </p:nvSpPr>
        <p:spPr>
          <a:xfrm>
            <a:off x="9767420" y="4635319"/>
            <a:ext cx="1925581" cy="586283"/>
          </a:xfrm>
          <a:custGeom>
            <a:avLst/>
            <a:gdLst>
              <a:gd name="connsiteX0" fmla="*/ 0 w 2166892"/>
              <a:gd name="connsiteY0" fmla="*/ 0 h 310241"/>
              <a:gd name="connsiteX1" fmla="*/ 2166892 w 2166892"/>
              <a:gd name="connsiteY1" fmla="*/ 0 h 310241"/>
              <a:gd name="connsiteX2" fmla="*/ 2166892 w 2166892"/>
              <a:gd name="connsiteY2" fmla="*/ 310241 h 310241"/>
              <a:gd name="connsiteX3" fmla="*/ 0 w 2166892"/>
              <a:gd name="connsiteY3" fmla="*/ 310241 h 310241"/>
              <a:gd name="connsiteX4" fmla="*/ 0 w 2166892"/>
              <a:gd name="connsiteY4" fmla="*/ 0 h 3102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6892" h="310241">
                <a:moveTo>
                  <a:pt x="0" y="0"/>
                </a:moveTo>
                <a:lnTo>
                  <a:pt x="2166892" y="0"/>
                </a:lnTo>
                <a:lnTo>
                  <a:pt x="2166892" y="310241"/>
                </a:lnTo>
                <a:lnTo>
                  <a:pt x="0" y="310241"/>
                </a:lnTo>
                <a:lnTo>
                  <a:pt x="0" y="0"/>
                </a:lnTo>
                <a:close/>
              </a:path>
            </a:pathLst>
          </a:custGeom>
          <a:noFill/>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114300" bIns="0" numCol="1" spcCol="1270" anchor="ctr" anchorCtr="0">
            <a:noAutofit/>
          </a:bodyPr>
          <a:lstStyle/>
          <a:p>
            <a:pPr marL="0" marR="0" lvl="0" indent="0" algn="l" defTabSz="800100" rtl="0" eaLnBrk="1" fontAlgn="auto" latinLnBrk="0" hangingPunct="1">
              <a:lnSpc>
                <a:spcPct val="90000"/>
              </a:lnSpc>
              <a:spcBef>
                <a:spcPct val="0"/>
              </a:spcBef>
              <a:spcAft>
                <a:spcPct val="35000"/>
              </a:spcAft>
              <a:buClrTx/>
              <a:buSzTx/>
              <a:buFontTx/>
              <a:buNone/>
              <a:tabLst/>
              <a:defRPr b="1"/>
            </a:pPr>
            <a:r>
              <a:rPr kumimoji="0" lang="en-US" sz="1400" b="1" i="0" u="none" strike="noStrike" kern="1200" cap="none" spc="0" normalizeH="0" baseline="0" noProof="0" dirty="0">
                <a:ln>
                  <a:noFill/>
                </a:ln>
                <a:solidFill>
                  <a:srgbClr val="1C4E9D"/>
                </a:solidFill>
                <a:effectLst/>
                <a:uLnTx/>
                <a:uFillTx/>
                <a:latin typeface="Calibri" panose="020F0502020204030204"/>
                <a:ea typeface="+mn-ea"/>
                <a:cs typeface="+mn-cs"/>
              </a:rPr>
              <a:t>“Energized/spirited” or “ready to argue”</a:t>
            </a:r>
          </a:p>
        </p:txBody>
      </p:sp>
      <p:sp>
        <p:nvSpPr>
          <p:cNvPr id="33" name="TextBox 32">
            <a:extLst>
              <a:ext uri="{FF2B5EF4-FFF2-40B4-BE49-F238E27FC236}">
                <a16:creationId xmlns:a16="http://schemas.microsoft.com/office/drawing/2014/main" id="{2E865C47-CD72-773F-25D6-772388EA09A5}"/>
              </a:ext>
            </a:extLst>
          </p:cNvPr>
          <p:cNvSpPr txBox="1"/>
          <p:nvPr/>
        </p:nvSpPr>
        <p:spPr>
          <a:xfrm>
            <a:off x="7547759" y="5498304"/>
            <a:ext cx="161925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1C4E9D"/>
                </a:solidFill>
                <a:effectLst/>
                <a:uLnTx/>
                <a:uFillTx/>
                <a:latin typeface="Calibri" panose="020F0502020204030204"/>
                <a:ea typeface="+mn-ea"/>
                <a:cs typeface="+mn-cs"/>
              </a:rPr>
              <a:t>“Circle the wagons”</a:t>
            </a:r>
          </a:p>
        </p:txBody>
      </p:sp>
      <p:sp>
        <p:nvSpPr>
          <p:cNvPr id="9" name="Right Arrow 8" descr="arrow pointing to the right">
            <a:extLst>
              <a:ext uri="{FF2B5EF4-FFF2-40B4-BE49-F238E27FC236}">
                <a16:creationId xmlns:a16="http://schemas.microsoft.com/office/drawing/2014/main" id="{1A3B364B-1C7B-B9D7-37CE-349DCF08C466}"/>
              </a:ext>
              <a:ext uri="{C183D7F6-B498-43B3-948B-1728B52AA6E4}">
                <adec:decorative xmlns:adec="http://schemas.microsoft.com/office/drawing/2017/decorative" val="0"/>
              </a:ext>
            </a:extLst>
          </p:cNvPr>
          <p:cNvSpPr/>
          <p:nvPr/>
        </p:nvSpPr>
        <p:spPr>
          <a:xfrm>
            <a:off x="9160189" y="5571330"/>
            <a:ext cx="430773" cy="167199"/>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Freeform 53">
            <a:extLst>
              <a:ext uri="{FF2B5EF4-FFF2-40B4-BE49-F238E27FC236}">
                <a16:creationId xmlns:a16="http://schemas.microsoft.com/office/drawing/2014/main" id="{1709C224-0502-4517-71ED-5C0D409ABEB5}"/>
              </a:ext>
            </a:extLst>
          </p:cNvPr>
          <p:cNvSpPr/>
          <p:nvPr/>
        </p:nvSpPr>
        <p:spPr>
          <a:xfrm>
            <a:off x="9760781" y="5442372"/>
            <a:ext cx="1925580" cy="464450"/>
          </a:xfrm>
          <a:custGeom>
            <a:avLst/>
            <a:gdLst>
              <a:gd name="connsiteX0" fmla="*/ 0 w 2166892"/>
              <a:gd name="connsiteY0" fmla="*/ 0 h 310241"/>
              <a:gd name="connsiteX1" fmla="*/ 2166892 w 2166892"/>
              <a:gd name="connsiteY1" fmla="*/ 0 h 310241"/>
              <a:gd name="connsiteX2" fmla="*/ 2166892 w 2166892"/>
              <a:gd name="connsiteY2" fmla="*/ 310241 h 310241"/>
              <a:gd name="connsiteX3" fmla="*/ 0 w 2166892"/>
              <a:gd name="connsiteY3" fmla="*/ 310241 h 310241"/>
              <a:gd name="connsiteX4" fmla="*/ 0 w 2166892"/>
              <a:gd name="connsiteY4" fmla="*/ 0 h 3102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6892" h="310241">
                <a:moveTo>
                  <a:pt x="0" y="0"/>
                </a:moveTo>
                <a:lnTo>
                  <a:pt x="2166892" y="0"/>
                </a:lnTo>
                <a:lnTo>
                  <a:pt x="2166892" y="310241"/>
                </a:lnTo>
                <a:lnTo>
                  <a:pt x="0" y="310241"/>
                </a:lnTo>
                <a:lnTo>
                  <a:pt x="0" y="0"/>
                </a:lnTo>
                <a:close/>
              </a:path>
            </a:pathLst>
          </a:custGeom>
          <a:noFill/>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114300" bIns="0" numCol="1" spcCol="1270" anchor="ctr" anchorCtr="0">
            <a:noAutofit/>
          </a:bodyPr>
          <a:lstStyle/>
          <a:p>
            <a:pPr marL="0" marR="0" lvl="0" indent="0" algn="l" defTabSz="800100" rtl="0" eaLnBrk="1" fontAlgn="auto" latinLnBrk="0" hangingPunct="1">
              <a:lnSpc>
                <a:spcPct val="90000"/>
              </a:lnSpc>
              <a:spcBef>
                <a:spcPct val="0"/>
              </a:spcBef>
              <a:spcAft>
                <a:spcPct val="35000"/>
              </a:spcAft>
              <a:buClrTx/>
              <a:buSzTx/>
              <a:buFontTx/>
              <a:buNone/>
              <a:tabLst/>
              <a:defRPr b="1"/>
            </a:pPr>
            <a:r>
              <a:rPr kumimoji="0" lang="en-US" sz="1400" b="1" i="0" u="none" strike="noStrike" kern="1200" cap="none" spc="0" normalizeH="0" baseline="0" noProof="0" dirty="0">
                <a:ln>
                  <a:noFill/>
                </a:ln>
                <a:solidFill>
                  <a:srgbClr val="1C4E9D"/>
                </a:solidFill>
                <a:effectLst/>
                <a:uLnTx/>
                <a:uFillTx/>
                <a:latin typeface="Calibri" panose="020F0502020204030204"/>
                <a:ea typeface="+mn-ea"/>
                <a:cs typeface="+mn-cs"/>
              </a:rPr>
              <a:t>“Present a united front,” or “band together”</a:t>
            </a:r>
          </a:p>
        </p:txBody>
      </p:sp>
      <p:sp>
        <p:nvSpPr>
          <p:cNvPr id="2420" name="TextBox 2419">
            <a:extLst>
              <a:ext uri="{FF2B5EF4-FFF2-40B4-BE49-F238E27FC236}">
                <a16:creationId xmlns:a16="http://schemas.microsoft.com/office/drawing/2014/main" id="{6CB0BDA3-E4DC-290C-C74F-9A32031A6C4C}"/>
              </a:ext>
            </a:extLst>
          </p:cNvPr>
          <p:cNvSpPr txBox="1"/>
          <p:nvPr/>
        </p:nvSpPr>
        <p:spPr>
          <a:xfrm>
            <a:off x="1413356" y="6430787"/>
            <a:ext cx="9321374" cy="27699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a:ea typeface="+mn-ea"/>
                <a:cs typeface="+mn-cs"/>
              </a:rPr>
              <a:t>Developed by the CMS Rural Health Council’s Tribal Affairs Subcommittee. </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89F88FCC-E078-7DB1-4DFE-53319BD982AB}"/>
              </a:ext>
              <a:ext uri="{C183D7F6-B498-43B3-948B-1728B52AA6E4}">
                <adec:decorative xmlns:adec="http://schemas.microsoft.com/office/drawing/2017/decorative" val="1"/>
              </a:ext>
            </a:extLst>
          </p:cNvPr>
          <p:cNvPicPr>
            <a:picLocks noChangeAspect="1"/>
          </p:cNvPicPr>
          <p:nvPr/>
        </p:nvPicPr>
        <p:blipFill>
          <a:blip r:embed="rId9"/>
          <a:stretch>
            <a:fillRect/>
          </a:stretch>
        </p:blipFill>
        <p:spPr>
          <a:xfrm>
            <a:off x="10916652" y="6350134"/>
            <a:ext cx="682045" cy="237295"/>
          </a:xfrm>
          <a:prstGeom prst="rect">
            <a:avLst/>
          </a:prstGeom>
        </p:spPr>
      </p:pic>
    </p:spTree>
    <p:extLst>
      <p:ext uri="{BB962C8B-B14F-4D97-AF65-F5344CB8AC3E}">
        <p14:creationId xmlns:p14="http://schemas.microsoft.com/office/powerpoint/2010/main" val="1516318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3999E0-C470-3BD2-CD25-CC0F24941044}"/>
            </a:ext>
          </a:extLst>
        </p:cNvPr>
        <p:cNvGrpSpPr/>
        <p:nvPr/>
      </p:nvGrpSpPr>
      <p:grpSpPr>
        <a:xfrm>
          <a:off x="0" y="0"/>
          <a:ext cx="0" cy="0"/>
          <a:chOff x="0" y="0"/>
          <a:chExt cx="0" cy="0"/>
        </a:xfrm>
      </p:grpSpPr>
      <p:grpSp>
        <p:nvGrpSpPr>
          <p:cNvPr id="2423" name="Group 2422">
            <a:extLst>
              <a:ext uri="{FF2B5EF4-FFF2-40B4-BE49-F238E27FC236}">
                <a16:creationId xmlns:a16="http://schemas.microsoft.com/office/drawing/2014/main" id="{AEC27135-CA7C-B30E-7A30-000CB62089F4}"/>
              </a:ext>
              <a:ext uri="{C183D7F6-B498-43B3-948B-1728B52AA6E4}">
                <adec:decorative xmlns:adec="http://schemas.microsoft.com/office/drawing/2017/decorative" val="1"/>
              </a:ext>
            </a:extLst>
          </p:cNvPr>
          <p:cNvGrpSpPr/>
          <p:nvPr/>
        </p:nvGrpSpPr>
        <p:grpSpPr>
          <a:xfrm>
            <a:off x="-47625" y="-7304"/>
            <a:ext cx="12254844" cy="412286"/>
            <a:chOff x="-47625" y="-7304"/>
            <a:chExt cx="12254844" cy="412286"/>
          </a:xfrm>
        </p:grpSpPr>
        <p:sp>
          <p:nvSpPr>
            <p:cNvPr id="11" name="Triangle 10">
              <a:extLst>
                <a:ext uri="{FF2B5EF4-FFF2-40B4-BE49-F238E27FC236}">
                  <a16:creationId xmlns:a16="http://schemas.microsoft.com/office/drawing/2014/main" id="{848E47F4-FC63-D0D4-40C7-9848EFFA5934}"/>
                </a:ext>
              </a:extLst>
            </p:cNvPr>
            <p:cNvSpPr>
              <a:spLocks noChangeAspect="1"/>
            </p:cNvSpPr>
            <p:nvPr/>
          </p:nvSpPr>
          <p:spPr>
            <a:xfrm flipH="1">
              <a:off x="-47625" y="-1285"/>
              <a:ext cx="90664"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2" name="Triangle 231">
              <a:extLst>
                <a:ext uri="{FF2B5EF4-FFF2-40B4-BE49-F238E27FC236}">
                  <a16:creationId xmlns:a16="http://schemas.microsoft.com/office/drawing/2014/main" id="{31B954A4-85B9-8A1E-330C-10675121092E}"/>
                </a:ext>
              </a:extLst>
            </p:cNvPr>
            <p:cNvSpPr>
              <a:spLocks noChangeAspect="1"/>
            </p:cNvSpPr>
            <p:nvPr/>
          </p:nvSpPr>
          <p:spPr>
            <a:xfrm flipH="1">
              <a:off x="43039" y="-12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7" name="Rectangle 336">
              <a:extLst>
                <a:ext uri="{FF2B5EF4-FFF2-40B4-BE49-F238E27FC236}">
                  <a16:creationId xmlns:a16="http://schemas.microsoft.com/office/drawing/2014/main" id="{67A5D7E7-7156-70E9-86DA-FC27B2671471}"/>
                </a:ext>
              </a:extLst>
            </p:cNvPr>
            <p:cNvSpPr/>
            <p:nvPr/>
          </p:nvSpPr>
          <p:spPr>
            <a:xfrm>
              <a:off x="0" y="107071"/>
              <a:ext cx="172156"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5" name="Rectangle 344">
              <a:extLst>
                <a:ext uri="{FF2B5EF4-FFF2-40B4-BE49-F238E27FC236}">
                  <a16:creationId xmlns:a16="http://schemas.microsoft.com/office/drawing/2014/main" id="{2AAC58F8-26B7-091E-AB81-405FAE44103A}"/>
                </a:ext>
              </a:extLst>
            </p:cNvPr>
            <p:cNvSpPr/>
            <p:nvPr/>
          </p:nvSpPr>
          <p:spPr>
            <a:xfrm flipV="1">
              <a:off x="-4091" y="189327"/>
              <a:ext cx="4571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6" name="Oval 345">
              <a:extLst>
                <a:ext uri="{FF2B5EF4-FFF2-40B4-BE49-F238E27FC236}">
                  <a16:creationId xmlns:a16="http://schemas.microsoft.com/office/drawing/2014/main" id="{7E7C70B2-6B19-3EB2-CD20-599FA79A3C96}"/>
                </a:ext>
              </a:extLst>
            </p:cNvPr>
            <p:cNvSpPr/>
            <p:nvPr/>
          </p:nvSpPr>
          <p:spPr>
            <a:xfrm>
              <a:off x="-19050" y="243303"/>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48" name="Straight Connector 347">
              <a:extLst>
                <a:ext uri="{FF2B5EF4-FFF2-40B4-BE49-F238E27FC236}">
                  <a16:creationId xmlns:a16="http://schemas.microsoft.com/office/drawing/2014/main" id="{4C3E8D67-5986-5558-7B10-49A38A9AB654}"/>
                </a:ext>
              </a:extLst>
            </p:cNvPr>
            <p:cNvCxnSpPr>
              <a:cxnSpLocks/>
            </p:cNvCxnSpPr>
            <p:nvPr/>
          </p:nvCxnSpPr>
          <p:spPr>
            <a:xfrm>
              <a:off x="0" y="298548"/>
              <a:ext cx="6702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9" name="Straight Connector 348">
              <a:extLst>
                <a:ext uri="{FF2B5EF4-FFF2-40B4-BE49-F238E27FC236}">
                  <a16:creationId xmlns:a16="http://schemas.microsoft.com/office/drawing/2014/main" id="{1748EE5D-90CA-7352-4E9F-CE93548D74F7}"/>
                </a:ext>
              </a:extLst>
            </p:cNvPr>
            <p:cNvCxnSpPr>
              <a:cxnSpLocks/>
            </p:cNvCxnSpPr>
            <p:nvPr/>
          </p:nvCxnSpPr>
          <p:spPr>
            <a:xfrm>
              <a:off x="60678" y="23187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0" name="Straight Connector 349">
              <a:extLst>
                <a:ext uri="{FF2B5EF4-FFF2-40B4-BE49-F238E27FC236}">
                  <a16:creationId xmlns:a16="http://schemas.microsoft.com/office/drawing/2014/main" id="{D8479F43-5624-5D63-51A2-2C371346771F}"/>
                </a:ext>
              </a:extLst>
            </p:cNvPr>
            <p:cNvCxnSpPr>
              <a:cxnSpLocks/>
            </p:cNvCxnSpPr>
            <p:nvPr/>
          </p:nvCxnSpPr>
          <p:spPr>
            <a:xfrm>
              <a:off x="119064" y="169643"/>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1" name="Straight Connector 350">
              <a:extLst>
                <a:ext uri="{FF2B5EF4-FFF2-40B4-BE49-F238E27FC236}">
                  <a16:creationId xmlns:a16="http://schemas.microsoft.com/office/drawing/2014/main" id="{3EDEFA84-02D1-F7D3-66BA-A02988CE84E8}"/>
                </a:ext>
              </a:extLst>
            </p:cNvPr>
            <p:cNvCxnSpPr>
              <a:cxnSpLocks/>
            </p:cNvCxnSpPr>
            <p:nvPr/>
          </p:nvCxnSpPr>
          <p:spPr>
            <a:xfrm rot="-180000">
              <a:off x="194529" y="95652"/>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4" name="Straight Connector 353">
              <a:extLst>
                <a:ext uri="{FF2B5EF4-FFF2-40B4-BE49-F238E27FC236}">
                  <a16:creationId xmlns:a16="http://schemas.microsoft.com/office/drawing/2014/main" id="{2C6F9015-6CC6-16C1-6058-52FD52E9D4B5}"/>
                </a:ext>
              </a:extLst>
            </p:cNvPr>
            <p:cNvCxnSpPr>
              <a:cxnSpLocks/>
            </p:cNvCxnSpPr>
            <p:nvPr/>
          </p:nvCxnSpPr>
          <p:spPr>
            <a:xfrm>
              <a:off x="197732"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7" name="Straight Connector 356">
              <a:extLst>
                <a:ext uri="{FF2B5EF4-FFF2-40B4-BE49-F238E27FC236}">
                  <a16:creationId xmlns:a16="http://schemas.microsoft.com/office/drawing/2014/main" id="{ADF0F302-9479-7166-6E47-9462A7F3E6C0}"/>
                </a:ext>
              </a:extLst>
            </p:cNvPr>
            <p:cNvCxnSpPr>
              <a:cxnSpLocks/>
            </p:cNvCxnSpPr>
            <p:nvPr/>
          </p:nvCxnSpPr>
          <p:spPr>
            <a:xfrm>
              <a:off x="122767" y="17281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8" name="Straight Connector 357">
              <a:extLst>
                <a:ext uri="{FF2B5EF4-FFF2-40B4-BE49-F238E27FC236}">
                  <a16:creationId xmlns:a16="http://schemas.microsoft.com/office/drawing/2014/main" id="{2B45952D-4595-4345-3274-B8E662B201D7}"/>
                </a:ext>
              </a:extLst>
            </p:cNvPr>
            <p:cNvCxnSpPr>
              <a:cxnSpLocks/>
            </p:cNvCxnSpPr>
            <p:nvPr/>
          </p:nvCxnSpPr>
          <p:spPr>
            <a:xfrm>
              <a:off x="62795" y="234639"/>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360" name="Rectangle 359">
              <a:extLst>
                <a:ext uri="{FF2B5EF4-FFF2-40B4-BE49-F238E27FC236}">
                  <a16:creationId xmlns:a16="http://schemas.microsoft.com/office/drawing/2014/main" id="{05509851-93CC-2496-1C57-A1337A07A558}"/>
                </a:ext>
              </a:extLst>
            </p:cNvPr>
            <p:cNvSpPr/>
            <p:nvPr/>
          </p:nvSpPr>
          <p:spPr>
            <a:xfrm rot="10800000">
              <a:off x="90312" y="253091"/>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1" name="Rectangle 360">
              <a:extLst>
                <a:ext uri="{FF2B5EF4-FFF2-40B4-BE49-F238E27FC236}">
                  <a16:creationId xmlns:a16="http://schemas.microsoft.com/office/drawing/2014/main" id="{AF8E668E-1DA6-218B-273E-7E3EE4D28799}"/>
                </a:ext>
              </a:extLst>
            </p:cNvPr>
            <p:cNvSpPr/>
            <p:nvPr/>
          </p:nvSpPr>
          <p:spPr>
            <a:xfrm rot="10800000">
              <a:off x="162065" y="206177"/>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2" name="Rectangle 361">
              <a:extLst>
                <a:ext uri="{FF2B5EF4-FFF2-40B4-BE49-F238E27FC236}">
                  <a16:creationId xmlns:a16="http://schemas.microsoft.com/office/drawing/2014/main" id="{AD398806-C191-6CC3-AFCB-9A377CF03EF6}"/>
                </a:ext>
              </a:extLst>
            </p:cNvPr>
            <p:cNvSpPr/>
            <p:nvPr/>
          </p:nvSpPr>
          <p:spPr>
            <a:xfrm rot="10800000" flipV="1">
              <a:off x="222251" y="161044"/>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5" name="Oval 364">
              <a:extLst>
                <a:ext uri="{FF2B5EF4-FFF2-40B4-BE49-F238E27FC236}">
                  <a16:creationId xmlns:a16="http://schemas.microsoft.com/office/drawing/2014/main" id="{9D211E0C-CDA8-8E49-6458-4F79903ED07F}"/>
                </a:ext>
              </a:extLst>
            </p:cNvPr>
            <p:cNvSpPr/>
            <p:nvPr/>
          </p:nvSpPr>
          <p:spPr>
            <a:xfrm>
              <a:off x="234950" y="106778"/>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70" name="Straight Connector 369">
              <a:extLst>
                <a:ext uri="{FF2B5EF4-FFF2-40B4-BE49-F238E27FC236}">
                  <a16:creationId xmlns:a16="http://schemas.microsoft.com/office/drawing/2014/main" id="{C7B7A43D-D4DF-5D71-7FB9-6F6429335E31}"/>
                </a:ext>
              </a:extLst>
            </p:cNvPr>
            <p:cNvCxnSpPr>
              <a:cxnSpLocks/>
            </p:cNvCxnSpPr>
            <p:nvPr/>
          </p:nvCxnSpPr>
          <p:spPr>
            <a:xfrm>
              <a:off x="315020" y="16565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7" name="Straight Connector 376">
              <a:extLst>
                <a:ext uri="{FF2B5EF4-FFF2-40B4-BE49-F238E27FC236}">
                  <a16:creationId xmlns:a16="http://schemas.microsoft.com/office/drawing/2014/main" id="{B12E4285-BE6A-1081-BCC7-DD5FE2FC9678}"/>
                </a:ext>
              </a:extLst>
            </p:cNvPr>
            <p:cNvCxnSpPr>
              <a:cxnSpLocks/>
            </p:cNvCxnSpPr>
            <p:nvPr/>
          </p:nvCxnSpPr>
          <p:spPr>
            <a:xfrm>
              <a:off x="315020"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79" name="Straight Connector 378">
              <a:extLst>
                <a:ext uri="{FF2B5EF4-FFF2-40B4-BE49-F238E27FC236}">
                  <a16:creationId xmlns:a16="http://schemas.microsoft.com/office/drawing/2014/main" id="{84E8E6D9-1D17-793B-3594-E48921AC790C}"/>
                </a:ext>
              </a:extLst>
            </p:cNvPr>
            <p:cNvCxnSpPr>
              <a:cxnSpLocks/>
            </p:cNvCxnSpPr>
            <p:nvPr/>
          </p:nvCxnSpPr>
          <p:spPr>
            <a:xfrm>
              <a:off x="396863" y="1641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80" name="Straight Connector 379">
              <a:extLst>
                <a:ext uri="{FF2B5EF4-FFF2-40B4-BE49-F238E27FC236}">
                  <a16:creationId xmlns:a16="http://schemas.microsoft.com/office/drawing/2014/main" id="{5E6DC911-FCE4-3CF4-B177-3BFEC997D111}"/>
                </a:ext>
              </a:extLst>
            </p:cNvPr>
            <p:cNvCxnSpPr>
              <a:cxnSpLocks/>
            </p:cNvCxnSpPr>
            <p:nvPr/>
          </p:nvCxnSpPr>
          <p:spPr>
            <a:xfrm>
              <a:off x="395989" y="227201"/>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3" name="Straight Connector 382">
              <a:extLst>
                <a:ext uri="{FF2B5EF4-FFF2-40B4-BE49-F238E27FC236}">
                  <a16:creationId xmlns:a16="http://schemas.microsoft.com/office/drawing/2014/main" id="{CE81EF83-A7B4-5773-7615-1F579C4717C5}"/>
                </a:ext>
              </a:extLst>
            </p:cNvPr>
            <p:cNvCxnSpPr>
              <a:cxnSpLocks/>
            </p:cNvCxnSpPr>
            <p:nvPr/>
          </p:nvCxnSpPr>
          <p:spPr>
            <a:xfrm>
              <a:off x="461252" y="299635"/>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384" name="Rectangle 383">
              <a:extLst>
                <a:ext uri="{FF2B5EF4-FFF2-40B4-BE49-F238E27FC236}">
                  <a16:creationId xmlns:a16="http://schemas.microsoft.com/office/drawing/2014/main" id="{73CE7C58-DF66-3850-AC80-DB975C4A8914}"/>
                </a:ext>
              </a:extLst>
            </p:cNvPr>
            <p:cNvSpPr/>
            <p:nvPr/>
          </p:nvSpPr>
          <p:spPr>
            <a:xfrm>
              <a:off x="360161" y="107022"/>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5" name="Rectangle 384">
              <a:extLst>
                <a:ext uri="{FF2B5EF4-FFF2-40B4-BE49-F238E27FC236}">
                  <a16:creationId xmlns:a16="http://schemas.microsoft.com/office/drawing/2014/main" id="{5C116189-A404-593D-EF24-ABD4F4D7DBA3}"/>
                </a:ext>
              </a:extLst>
            </p:cNvPr>
            <p:cNvSpPr/>
            <p:nvPr/>
          </p:nvSpPr>
          <p:spPr>
            <a:xfrm rot="10800000">
              <a:off x="439370" y="152246"/>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6" name="Rectangle 385">
              <a:extLst>
                <a:ext uri="{FF2B5EF4-FFF2-40B4-BE49-F238E27FC236}">
                  <a16:creationId xmlns:a16="http://schemas.microsoft.com/office/drawing/2014/main" id="{0DF250B4-4941-281D-8AA8-0BD31B4F0711}"/>
                </a:ext>
              </a:extLst>
            </p:cNvPr>
            <p:cNvSpPr/>
            <p:nvPr/>
          </p:nvSpPr>
          <p:spPr>
            <a:xfrm rot="10800000" flipV="1">
              <a:off x="493981" y="197584"/>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7" name="Oval 386">
              <a:extLst>
                <a:ext uri="{FF2B5EF4-FFF2-40B4-BE49-F238E27FC236}">
                  <a16:creationId xmlns:a16="http://schemas.microsoft.com/office/drawing/2014/main" id="{B13B6E29-1511-0003-D56F-4E71C72B3BFC}"/>
                </a:ext>
              </a:extLst>
            </p:cNvPr>
            <p:cNvSpPr/>
            <p:nvPr/>
          </p:nvSpPr>
          <p:spPr>
            <a:xfrm>
              <a:off x="507723" y="24683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88" name="Straight Connector 387">
              <a:extLst>
                <a:ext uri="{FF2B5EF4-FFF2-40B4-BE49-F238E27FC236}">
                  <a16:creationId xmlns:a16="http://schemas.microsoft.com/office/drawing/2014/main" id="{6511E329-4AAA-2E4D-AE28-87B96083FE44}"/>
                </a:ext>
              </a:extLst>
            </p:cNvPr>
            <p:cNvCxnSpPr>
              <a:cxnSpLocks/>
            </p:cNvCxnSpPr>
            <p:nvPr/>
          </p:nvCxnSpPr>
          <p:spPr>
            <a:xfrm>
              <a:off x="595723" y="23504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9" name="Straight Connector 388">
              <a:extLst>
                <a:ext uri="{FF2B5EF4-FFF2-40B4-BE49-F238E27FC236}">
                  <a16:creationId xmlns:a16="http://schemas.microsoft.com/office/drawing/2014/main" id="{A5C6BB78-049C-887C-B001-6C5A30F7FD05}"/>
                </a:ext>
              </a:extLst>
            </p:cNvPr>
            <p:cNvCxnSpPr>
              <a:cxnSpLocks/>
            </p:cNvCxnSpPr>
            <p:nvPr/>
          </p:nvCxnSpPr>
          <p:spPr>
            <a:xfrm>
              <a:off x="654109" y="172818"/>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0" name="Straight Connector 389">
              <a:extLst>
                <a:ext uri="{FF2B5EF4-FFF2-40B4-BE49-F238E27FC236}">
                  <a16:creationId xmlns:a16="http://schemas.microsoft.com/office/drawing/2014/main" id="{2F379572-189C-5137-DCF2-F29F18BA5359}"/>
                </a:ext>
              </a:extLst>
            </p:cNvPr>
            <p:cNvCxnSpPr>
              <a:cxnSpLocks/>
            </p:cNvCxnSpPr>
            <p:nvPr/>
          </p:nvCxnSpPr>
          <p:spPr>
            <a:xfrm>
              <a:off x="732777"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1" name="Straight Connector 390">
              <a:extLst>
                <a:ext uri="{FF2B5EF4-FFF2-40B4-BE49-F238E27FC236}">
                  <a16:creationId xmlns:a16="http://schemas.microsoft.com/office/drawing/2014/main" id="{D2EC4148-B56A-5A36-E52E-AF364837B035}"/>
                </a:ext>
              </a:extLst>
            </p:cNvPr>
            <p:cNvCxnSpPr>
              <a:cxnSpLocks/>
            </p:cNvCxnSpPr>
            <p:nvPr/>
          </p:nvCxnSpPr>
          <p:spPr>
            <a:xfrm>
              <a:off x="657812" y="175993"/>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2" name="Straight Connector 391">
              <a:extLst>
                <a:ext uri="{FF2B5EF4-FFF2-40B4-BE49-F238E27FC236}">
                  <a16:creationId xmlns:a16="http://schemas.microsoft.com/office/drawing/2014/main" id="{2CAEB981-5A34-2DCE-F8C3-5BD1BA8738CD}"/>
                </a:ext>
              </a:extLst>
            </p:cNvPr>
            <p:cNvCxnSpPr>
              <a:cxnSpLocks/>
            </p:cNvCxnSpPr>
            <p:nvPr/>
          </p:nvCxnSpPr>
          <p:spPr>
            <a:xfrm>
              <a:off x="597840" y="237814"/>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442" name="Triangle 441">
              <a:extLst>
                <a:ext uri="{FF2B5EF4-FFF2-40B4-BE49-F238E27FC236}">
                  <a16:creationId xmlns:a16="http://schemas.microsoft.com/office/drawing/2014/main" id="{BDF6CB3F-7803-0271-61D4-06AED5AFFC4C}"/>
                </a:ext>
              </a:extLst>
            </p:cNvPr>
            <p:cNvSpPr>
              <a:spLocks noChangeAspect="1"/>
            </p:cNvSpPr>
            <p:nvPr/>
          </p:nvSpPr>
          <p:spPr>
            <a:xfrm flipH="1">
              <a:off x="129117" y="-12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3" name="Triangle 442">
              <a:extLst>
                <a:ext uri="{FF2B5EF4-FFF2-40B4-BE49-F238E27FC236}">
                  <a16:creationId xmlns:a16="http://schemas.microsoft.com/office/drawing/2014/main" id="{EBEBC44B-9E45-9AF1-25A4-AE3EE4EBE4E9}"/>
                </a:ext>
              </a:extLst>
            </p:cNvPr>
            <p:cNvSpPr>
              <a:spLocks noChangeAspect="1"/>
            </p:cNvSpPr>
            <p:nvPr/>
          </p:nvSpPr>
          <p:spPr>
            <a:xfrm flipH="1">
              <a:off x="215195" y="-128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4" name="Triangle 443">
              <a:extLst>
                <a:ext uri="{FF2B5EF4-FFF2-40B4-BE49-F238E27FC236}">
                  <a16:creationId xmlns:a16="http://schemas.microsoft.com/office/drawing/2014/main" id="{F328A345-38B7-15F9-87C6-F7AA6A43EF80}"/>
                </a:ext>
              </a:extLst>
            </p:cNvPr>
            <p:cNvSpPr>
              <a:spLocks noChangeAspect="1"/>
            </p:cNvSpPr>
            <p:nvPr/>
          </p:nvSpPr>
          <p:spPr>
            <a:xfrm flipH="1">
              <a:off x="300785" y="-146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5" name="Triangle 444">
              <a:extLst>
                <a:ext uri="{FF2B5EF4-FFF2-40B4-BE49-F238E27FC236}">
                  <a16:creationId xmlns:a16="http://schemas.microsoft.com/office/drawing/2014/main" id="{7A879DED-05B5-A2E8-B193-A8D83F1EB12B}"/>
                </a:ext>
              </a:extLst>
            </p:cNvPr>
            <p:cNvSpPr>
              <a:spLocks noChangeAspect="1"/>
            </p:cNvSpPr>
            <p:nvPr/>
          </p:nvSpPr>
          <p:spPr>
            <a:xfrm flipH="1">
              <a:off x="386863" y="-146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6" name="Triangle 445">
              <a:extLst>
                <a:ext uri="{FF2B5EF4-FFF2-40B4-BE49-F238E27FC236}">
                  <a16:creationId xmlns:a16="http://schemas.microsoft.com/office/drawing/2014/main" id="{49506741-999A-5519-5111-66C6C0BA4271}"/>
                </a:ext>
              </a:extLst>
            </p:cNvPr>
            <p:cNvSpPr>
              <a:spLocks noChangeAspect="1"/>
            </p:cNvSpPr>
            <p:nvPr/>
          </p:nvSpPr>
          <p:spPr>
            <a:xfrm flipH="1">
              <a:off x="472941" y="-14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7" name="Triangle 446">
              <a:extLst>
                <a:ext uri="{FF2B5EF4-FFF2-40B4-BE49-F238E27FC236}">
                  <a16:creationId xmlns:a16="http://schemas.microsoft.com/office/drawing/2014/main" id="{EBD98A69-ECA5-6A97-7F28-96057146B9CB}"/>
                </a:ext>
              </a:extLst>
            </p:cNvPr>
            <p:cNvSpPr>
              <a:spLocks noChangeAspect="1"/>
            </p:cNvSpPr>
            <p:nvPr/>
          </p:nvSpPr>
          <p:spPr>
            <a:xfrm flipH="1">
              <a:off x="559019" y="-146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0" name="Triangle 459">
              <a:extLst>
                <a:ext uri="{FF2B5EF4-FFF2-40B4-BE49-F238E27FC236}">
                  <a16:creationId xmlns:a16="http://schemas.microsoft.com/office/drawing/2014/main" id="{1B3F21F4-6B8C-5034-37C9-5FBAC0DC0D6F}"/>
                </a:ext>
              </a:extLst>
            </p:cNvPr>
            <p:cNvSpPr>
              <a:spLocks noChangeAspect="1"/>
            </p:cNvSpPr>
            <p:nvPr/>
          </p:nvSpPr>
          <p:spPr>
            <a:xfrm flipH="1">
              <a:off x="647131" y="-22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1" name="Triangle 460">
              <a:extLst>
                <a:ext uri="{FF2B5EF4-FFF2-40B4-BE49-F238E27FC236}">
                  <a16:creationId xmlns:a16="http://schemas.microsoft.com/office/drawing/2014/main" id="{0BEF4AC7-0D3E-FCD7-7064-0FBFDD1C0027}"/>
                </a:ext>
              </a:extLst>
            </p:cNvPr>
            <p:cNvSpPr>
              <a:spLocks noChangeAspect="1"/>
            </p:cNvSpPr>
            <p:nvPr/>
          </p:nvSpPr>
          <p:spPr>
            <a:xfrm flipH="1">
              <a:off x="733209" y="-228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2" name="Triangle 461">
              <a:extLst>
                <a:ext uri="{FF2B5EF4-FFF2-40B4-BE49-F238E27FC236}">
                  <a16:creationId xmlns:a16="http://schemas.microsoft.com/office/drawing/2014/main" id="{F738E18E-D75C-16AD-4E2B-49D784ED9171}"/>
                </a:ext>
              </a:extLst>
            </p:cNvPr>
            <p:cNvSpPr>
              <a:spLocks noChangeAspect="1"/>
            </p:cNvSpPr>
            <p:nvPr/>
          </p:nvSpPr>
          <p:spPr>
            <a:xfrm flipH="1">
              <a:off x="819287" y="-22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3" name="Triangle 462">
              <a:extLst>
                <a:ext uri="{FF2B5EF4-FFF2-40B4-BE49-F238E27FC236}">
                  <a16:creationId xmlns:a16="http://schemas.microsoft.com/office/drawing/2014/main" id="{97B5416B-B172-030C-B5D1-C0CC77EF65E8}"/>
                </a:ext>
              </a:extLst>
            </p:cNvPr>
            <p:cNvSpPr>
              <a:spLocks noChangeAspect="1"/>
            </p:cNvSpPr>
            <p:nvPr/>
          </p:nvSpPr>
          <p:spPr>
            <a:xfrm flipH="1">
              <a:off x="905365" y="-227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4" name="Triangle 463">
              <a:extLst>
                <a:ext uri="{FF2B5EF4-FFF2-40B4-BE49-F238E27FC236}">
                  <a16:creationId xmlns:a16="http://schemas.microsoft.com/office/drawing/2014/main" id="{02C88F71-1932-082D-B3C8-5CB3083EFC3B}"/>
                </a:ext>
              </a:extLst>
            </p:cNvPr>
            <p:cNvSpPr>
              <a:spLocks noChangeAspect="1"/>
            </p:cNvSpPr>
            <p:nvPr/>
          </p:nvSpPr>
          <p:spPr>
            <a:xfrm flipH="1">
              <a:off x="990955" y="-22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5" name="Triangle 464">
              <a:extLst>
                <a:ext uri="{FF2B5EF4-FFF2-40B4-BE49-F238E27FC236}">
                  <a16:creationId xmlns:a16="http://schemas.microsoft.com/office/drawing/2014/main" id="{9A02ABD9-0323-4704-E101-72A0825FD401}"/>
                </a:ext>
              </a:extLst>
            </p:cNvPr>
            <p:cNvSpPr>
              <a:spLocks noChangeAspect="1"/>
            </p:cNvSpPr>
            <p:nvPr/>
          </p:nvSpPr>
          <p:spPr>
            <a:xfrm flipH="1">
              <a:off x="1077033" y="-228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6" name="Triangle 465">
              <a:extLst>
                <a:ext uri="{FF2B5EF4-FFF2-40B4-BE49-F238E27FC236}">
                  <a16:creationId xmlns:a16="http://schemas.microsoft.com/office/drawing/2014/main" id="{45138146-56B1-A5A8-2645-43896963630E}"/>
                </a:ext>
              </a:extLst>
            </p:cNvPr>
            <p:cNvSpPr>
              <a:spLocks noChangeAspect="1"/>
            </p:cNvSpPr>
            <p:nvPr/>
          </p:nvSpPr>
          <p:spPr>
            <a:xfrm flipH="1">
              <a:off x="1163111" y="-22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7" name="Triangle 466">
              <a:extLst>
                <a:ext uri="{FF2B5EF4-FFF2-40B4-BE49-F238E27FC236}">
                  <a16:creationId xmlns:a16="http://schemas.microsoft.com/office/drawing/2014/main" id="{C6CDD63F-AE27-569D-793E-1351DB33B980}"/>
                </a:ext>
              </a:extLst>
            </p:cNvPr>
            <p:cNvSpPr>
              <a:spLocks noChangeAspect="1"/>
            </p:cNvSpPr>
            <p:nvPr/>
          </p:nvSpPr>
          <p:spPr>
            <a:xfrm flipH="1">
              <a:off x="1249189" y="-227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8" name="Triangle 467">
              <a:extLst>
                <a:ext uri="{FF2B5EF4-FFF2-40B4-BE49-F238E27FC236}">
                  <a16:creationId xmlns:a16="http://schemas.microsoft.com/office/drawing/2014/main" id="{AB0386D6-BAC8-6607-29A5-EDB35CC07C77}"/>
                </a:ext>
              </a:extLst>
            </p:cNvPr>
            <p:cNvSpPr>
              <a:spLocks noChangeAspect="1"/>
            </p:cNvSpPr>
            <p:nvPr/>
          </p:nvSpPr>
          <p:spPr>
            <a:xfrm flipH="1">
              <a:off x="1334779" y="-24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9" name="Triangle 468">
              <a:extLst>
                <a:ext uri="{FF2B5EF4-FFF2-40B4-BE49-F238E27FC236}">
                  <a16:creationId xmlns:a16="http://schemas.microsoft.com/office/drawing/2014/main" id="{C15978A0-DBD7-584A-950F-01735C016D04}"/>
                </a:ext>
              </a:extLst>
            </p:cNvPr>
            <p:cNvSpPr>
              <a:spLocks noChangeAspect="1"/>
            </p:cNvSpPr>
            <p:nvPr/>
          </p:nvSpPr>
          <p:spPr>
            <a:xfrm flipH="1">
              <a:off x="1420857" y="-246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0" name="Triangle 469">
              <a:extLst>
                <a:ext uri="{FF2B5EF4-FFF2-40B4-BE49-F238E27FC236}">
                  <a16:creationId xmlns:a16="http://schemas.microsoft.com/office/drawing/2014/main" id="{5052A5B0-45B5-19BD-3D5E-B94C1D055462}"/>
                </a:ext>
              </a:extLst>
            </p:cNvPr>
            <p:cNvSpPr>
              <a:spLocks noChangeAspect="1"/>
            </p:cNvSpPr>
            <p:nvPr/>
          </p:nvSpPr>
          <p:spPr>
            <a:xfrm flipH="1">
              <a:off x="1506935" y="-24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1" name="Triangle 470">
              <a:extLst>
                <a:ext uri="{FF2B5EF4-FFF2-40B4-BE49-F238E27FC236}">
                  <a16:creationId xmlns:a16="http://schemas.microsoft.com/office/drawing/2014/main" id="{24BFB940-CEB0-A6FC-B373-372EEF1986B8}"/>
                </a:ext>
              </a:extLst>
            </p:cNvPr>
            <p:cNvSpPr>
              <a:spLocks noChangeAspect="1"/>
            </p:cNvSpPr>
            <p:nvPr/>
          </p:nvSpPr>
          <p:spPr>
            <a:xfrm flipH="1">
              <a:off x="1593013" y="-246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2" name="Triangle 471">
              <a:extLst>
                <a:ext uri="{FF2B5EF4-FFF2-40B4-BE49-F238E27FC236}">
                  <a16:creationId xmlns:a16="http://schemas.microsoft.com/office/drawing/2014/main" id="{7FE355D8-B6D7-FCD3-9A78-906F7C911F95}"/>
                </a:ext>
              </a:extLst>
            </p:cNvPr>
            <p:cNvSpPr>
              <a:spLocks noChangeAspect="1"/>
            </p:cNvSpPr>
            <p:nvPr/>
          </p:nvSpPr>
          <p:spPr>
            <a:xfrm flipH="1">
              <a:off x="1681125" y="-327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3" name="Triangle 472">
              <a:extLst>
                <a:ext uri="{FF2B5EF4-FFF2-40B4-BE49-F238E27FC236}">
                  <a16:creationId xmlns:a16="http://schemas.microsoft.com/office/drawing/2014/main" id="{F26EF9F2-0F99-C771-720F-5DF74AE87E99}"/>
                </a:ext>
              </a:extLst>
            </p:cNvPr>
            <p:cNvSpPr>
              <a:spLocks noChangeAspect="1"/>
            </p:cNvSpPr>
            <p:nvPr/>
          </p:nvSpPr>
          <p:spPr>
            <a:xfrm flipH="1">
              <a:off x="1767203" y="-327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4" name="Triangle 473">
              <a:extLst>
                <a:ext uri="{FF2B5EF4-FFF2-40B4-BE49-F238E27FC236}">
                  <a16:creationId xmlns:a16="http://schemas.microsoft.com/office/drawing/2014/main" id="{8FEC464F-BD90-C0FE-89FC-1510B379E802}"/>
                </a:ext>
              </a:extLst>
            </p:cNvPr>
            <p:cNvSpPr>
              <a:spLocks noChangeAspect="1"/>
            </p:cNvSpPr>
            <p:nvPr/>
          </p:nvSpPr>
          <p:spPr>
            <a:xfrm flipH="1">
              <a:off x="1853281" y="-327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5" name="Triangle 474">
              <a:extLst>
                <a:ext uri="{FF2B5EF4-FFF2-40B4-BE49-F238E27FC236}">
                  <a16:creationId xmlns:a16="http://schemas.microsoft.com/office/drawing/2014/main" id="{F8608859-7DA9-6CE7-C3D1-7DB898783718}"/>
                </a:ext>
              </a:extLst>
            </p:cNvPr>
            <p:cNvSpPr>
              <a:spLocks noChangeAspect="1"/>
            </p:cNvSpPr>
            <p:nvPr/>
          </p:nvSpPr>
          <p:spPr>
            <a:xfrm flipH="1">
              <a:off x="1939359" y="-327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5" name="Triangle 494">
              <a:extLst>
                <a:ext uri="{FF2B5EF4-FFF2-40B4-BE49-F238E27FC236}">
                  <a16:creationId xmlns:a16="http://schemas.microsoft.com/office/drawing/2014/main" id="{F2A92442-7D29-AF34-5983-0FAF4EDE2DFB}"/>
                </a:ext>
              </a:extLst>
            </p:cNvPr>
            <p:cNvSpPr>
              <a:spLocks noChangeAspect="1"/>
            </p:cNvSpPr>
            <p:nvPr/>
          </p:nvSpPr>
          <p:spPr>
            <a:xfrm flipH="1">
              <a:off x="2024461" y="-327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6" name="Triangle 495">
              <a:extLst>
                <a:ext uri="{FF2B5EF4-FFF2-40B4-BE49-F238E27FC236}">
                  <a16:creationId xmlns:a16="http://schemas.microsoft.com/office/drawing/2014/main" id="{9F992282-AEE0-E9D2-F7FD-B3345F0465DB}"/>
                </a:ext>
              </a:extLst>
            </p:cNvPr>
            <p:cNvSpPr>
              <a:spLocks noChangeAspect="1"/>
            </p:cNvSpPr>
            <p:nvPr/>
          </p:nvSpPr>
          <p:spPr>
            <a:xfrm flipH="1">
              <a:off x="2110539" y="-327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7" name="Triangle 496">
              <a:extLst>
                <a:ext uri="{FF2B5EF4-FFF2-40B4-BE49-F238E27FC236}">
                  <a16:creationId xmlns:a16="http://schemas.microsoft.com/office/drawing/2014/main" id="{E1E72325-82F3-6D40-C331-4F61430A8269}"/>
                </a:ext>
              </a:extLst>
            </p:cNvPr>
            <p:cNvSpPr>
              <a:spLocks noChangeAspect="1"/>
            </p:cNvSpPr>
            <p:nvPr/>
          </p:nvSpPr>
          <p:spPr>
            <a:xfrm flipH="1">
              <a:off x="2198651" y="-409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8" name="Triangle 497">
              <a:extLst>
                <a:ext uri="{FF2B5EF4-FFF2-40B4-BE49-F238E27FC236}">
                  <a16:creationId xmlns:a16="http://schemas.microsoft.com/office/drawing/2014/main" id="{F775E508-B079-68AF-2EAC-812534EBB3DB}"/>
                </a:ext>
              </a:extLst>
            </p:cNvPr>
            <p:cNvSpPr>
              <a:spLocks noChangeAspect="1"/>
            </p:cNvSpPr>
            <p:nvPr/>
          </p:nvSpPr>
          <p:spPr>
            <a:xfrm flipH="1">
              <a:off x="2284729" y="-409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9" name="Triangle 498">
              <a:extLst>
                <a:ext uri="{FF2B5EF4-FFF2-40B4-BE49-F238E27FC236}">
                  <a16:creationId xmlns:a16="http://schemas.microsoft.com/office/drawing/2014/main" id="{0A7DE0C1-271A-1682-0458-3A56B054E4D0}"/>
                </a:ext>
              </a:extLst>
            </p:cNvPr>
            <p:cNvSpPr>
              <a:spLocks noChangeAspect="1"/>
            </p:cNvSpPr>
            <p:nvPr/>
          </p:nvSpPr>
          <p:spPr>
            <a:xfrm flipH="1">
              <a:off x="2370807" y="-409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0" name="Triangle 499">
              <a:extLst>
                <a:ext uri="{FF2B5EF4-FFF2-40B4-BE49-F238E27FC236}">
                  <a16:creationId xmlns:a16="http://schemas.microsoft.com/office/drawing/2014/main" id="{FA658046-5B2D-CAAD-7A77-1FC51BE1461D}"/>
                </a:ext>
              </a:extLst>
            </p:cNvPr>
            <p:cNvSpPr>
              <a:spLocks noChangeAspect="1"/>
            </p:cNvSpPr>
            <p:nvPr/>
          </p:nvSpPr>
          <p:spPr>
            <a:xfrm flipH="1">
              <a:off x="2456885" y="-409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1" name="Triangle 500">
              <a:extLst>
                <a:ext uri="{FF2B5EF4-FFF2-40B4-BE49-F238E27FC236}">
                  <a16:creationId xmlns:a16="http://schemas.microsoft.com/office/drawing/2014/main" id="{BA6185F6-3BAE-2370-BF62-EDA070DD9628}"/>
                </a:ext>
              </a:extLst>
            </p:cNvPr>
            <p:cNvSpPr>
              <a:spLocks noChangeAspect="1"/>
            </p:cNvSpPr>
            <p:nvPr/>
          </p:nvSpPr>
          <p:spPr>
            <a:xfrm flipH="1">
              <a:off x="2542475" y="-409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2" name="Triangle 501">
              <a:extLst>
                <a:ext uri="{FF2B5EF4-FFF2-40B4-BE49-F238E27FC236}">
                  <a16:creationId xmlns:a16="http://schemas.microsoft.com/office/drawing/2014/main" id="{75EBED1E-3E8C-87C0-0960-9DCD77EDDE6C}"/>
                </a:ext>
              </a:extLst>
            </p:cNvPr>
            <p:cNvSpPr>
              <a:spLocks noChangeAspect="1"/>
            </p:cNvSpPr>
            <p:nvPr/>
          </p:nvSpPr>
          <p:spPr>
            <a:xfrm flipH="1">
              <a:off x="2628553" y="-409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3" name="Triangle 502">
              <a:extLst>
                <a:ext uri="{FF2B5EF4-FFF2-40B4-BE49-F238E27FC236}">
                  <a16:creationId xmlns:a16="http://schemas.microsoft.com/office/drawing/2014/main" id="{F60A7F48-6696-7203-565C-DC7A3C72AFE4}"/>
                </a:ext>
              </a:extLst>
            </p:cNvPr>
            <p:cNvSpPr>
              <a:spLocks noChangeAspect="1"/>
            </p:cNvSpPr>
            <p:nvPr/>
          </p:nvSpPr>
          <p:spPr>
            <a:xfrm flipH="1">
              <a:off x="2714631" y="-409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4" name="Triangle 503">
              <a:extLst>
                <a:ext uri="{FF2B5EF4-FFF2-40B4-BE49-F238E27FC236}">
                  <a16:creationId xmlns:a16="http://schemas.microsoft.com/office/drawing/2014/main" id="{5B4AD316-A050-69CD-094F-1628BD9365BE}"/>
                </a:ext>
              </a:extLst>
            </p:cNvPr>
            <p:cNvSpPr>
              <a:spLocks noChangeAspect="1"/>
            </p:cNvSpPr>
            <p:nvPr/>
          </p:nvSpPr>
          <p:spPr>
            <a:xfrm flipH="1">
              <a:off x="2800709" y="-409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5" name="Triangle 504">
              <a:extLst>
                <a:ext uri="{FF2B5EF4-FFF2-40B4-BE49-F238E27FC236}">
                  <a16:creationId xmlns:a16="http://schemas.microsoft.com/office/drawing/2014/main" id="{5A7B86B1-D4E6-B723-BEED-7E50087E2555}"/>
                </a:ext>
              </a:extLst>
            </p:cNvPr>
            <p:cNvSpPr>
              <a:spLocks noChangeAspect="1"/>
            </p:cNvSpPr>
            <p:nvPr/>
          </p:nvSpPr>
          <p:spPr>
            <a:xfrm flipH="1">
              <a:off x="2886299" y="-42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6" name="Triangle 505">
              <a:extLst>
                <a:ext uri="{FF2B5EF4-FFF2-40B4-BE49-F238E27FC236}">
                  <a16:creationId xmlns:a16="http://schemas.microsoft.com/office/drawing/2014/main" id="{767C504B-52D2-0408-F221-2B11E063EA40}"/>
                </a:ext>
              </a:extLst>
            </p:cNvPr>
            <p:cNvSpPr>
              <a:spLocks noChangeAspect="1"/>
            </p:cNvSpPr>
            <p:nvPr/>
          </p:nvSpPr>
          <p:spPr>
            <a:xfrm flipH="1">
              <a:off x="2972377" y="-42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7" name="Triangle 506">
              <a:extLst>
                <a:ext uri="{FF2B5EF4-FFF2-40B4-BE49-F238E27FC236}">
                  <a16:creationId xmlns:a16="http://schemas.microsoft.com/office/drawing/2014/main" id="{5923737C-B73F-0E6F-FF01-80252F4940A4}"/>
                </a:ext>
              </a:extLst>
            </p:cNvPr>
            <p:cNvSpPr>
              <a:spLocks noChangeAspect="1"/>
            </p:cNvSpPr>
            <p:nvPr/>
          </p:nvSpPr>
          <p:spPr>
            <a:xfrm flipH="1">
              <a:off x="3058455" y="-427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8" name="Triangle 507">
              <a:extLst>
                <a:ext uri="{FF2B5EF4-FFF2-40B4-BE49-F238E27FC236}">
                  <a16:creationId xmlns:a16="http://schemas.microsoft.com/office/drawing/2014/main" id="{1C6EF108-FA81-0ADB-F6D1-674F00614862}"/>
                </a:ext>
              </a:extLst>
            </p:cNvPr>
            <p:cNvSpPr>
              <a:spLocks noChangeAspect="1"/>
            </p:cNvSpPr>
            <p:nvPr/>
          </p:nvSpPr>
          <p:spPr>
            <a:xfrm flipH="1">
              <a:off x="3144533" y="-427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9" name="Triangle 508">
              <a:extLst>
                <a:ext uri="{FF2B5EF4-FFF2-40B4-BE49-F238E27FC236}">
                  <a16:creationId xmlns:a16="http://schemas.microsoft.com/office/drawing/2014/main" id="{2B2CCBEF-013F-E471-1E10-66911526248D}"/>
                </a:ext>
              </a:extLst>
            </p:cNvPr>
            <p:cNvSpPr>
              <a:spLocks noChangeAspect="1"/>
            </p:cNvSpPr>
            <p:nvPr/>
          </p:nvSpPr>
          <p:spPr>
            <a:xfrm flipH="1">
              <a:off x="3232645" y="-508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0" name="Triangle 509">
              <a:extLst>
                <a:ext uri="{FF2B5EF4-FFF2-40B4-BE49-F238E27FC236}">
                  <a16:creationId xmlns:a16="http://schemas.microsoft.com/office/drawing/2014/main" id="{96C0E47D-5C6B-4E7B-ABCE-275E2E1AF4F4}"/>
                </a:ext>
              </a:extLst>
            </p:cNvPr>
            <p:cNvSpPr>
              <a:spLocks noChangeAspect="1"/>
            </p:cNvSpPr>
            <p:nvPr/>
          </p:nvSpPr>
          <p:spPr>
            <a:xfrm flipH="1">
              <a:off x="3318723" y="-508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1" name="Triangle 510">
              <a:extLst>
                <a:ext uri="{FF2B5EF4-FFF2-40B4-BE49-F238E27FC236}">
                  <a16:creationId xmlns:a16="http://schemas.microsoft.com/office/drawing/2014/main" id="{E352D60F-F3E2-3649-8635-6EE547BFC7D2}"/>
                </a:ext>
              </a:extLst>
            </p:cNvPr>
            <p:cNvSpPr>
              <a:spLocks noChangeAspect="1"/>
            </p:cNvSpPr>
            <p:nvPr/>
          </p:nvSpPr>
          <p:spPr>
            <a:xfrm flipH="1">
              <a:off x="3404801" y="-50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 name="Triangle 511">
              <a:extLst>
                <a:ext uri="{FF2B5EF4-FFF2-40B4-BE49-F238E27FC236}">
                  <a16:creationId xmlns:a16="http://schemas.microsoft.com/office/drawing/2014/main" id="{4388EB39-600F-2316-EA33-096E63EB9B21}"/>
                </a:ext>
              </a:extLst>
            </p:cNvPr>
            <p:cNvSpPr>
              <a:spLocks noChangeAspect="1"/>
            </p:cNvSpPr>
            <p:nvPr/>
          </p:nvSpPr>
          <p:spPr>
            <a:xfrm flipH="1">
              <a:off x="3490879" y="-50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3" name="Triangle 512">
              <a:extLst>
                <a:ext uri="{FF2B5EF4-FFF2-40B4-BE49-F238E27FC236}">
                  <a16:creationId xmlns:a16="http://schemas.microsoft.com/office/drawing/2014/main" id="{0768E796-7FF6-29C3-C54C-A87EDEB51C98}"/>
                </a:ext>
              </a:extLst>
            </p:cNvPr>
            <p:cNvSpPr>
              <a:spLocks noChangeAspect="1"/>
            </p:cNvSpPr>
            <p:nvPr/>
          </p:nvSpPr>
          <p:spPr>
            <a:xfrm flipH="1">
              <a:off x="3580112" y="-43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4" name="Triangle 513">
              <a:extLst>
                <a:ext uri="{FF2B5EF4-FFF2-40B4-BE49-F238E27FC236}">
                  <a16:creationId xmlns:a16="http://schemas.microsoft.com/office/drawing/2014/main" id="{EB45082E-B5B7-08D1-9F52-CD7AC875C853}"/>
                </a:ext>
              </a:extLst>
            </p:cNvPr>
            <p:cNvSpPr>
              <a:spLocks noChangeAspect="1"/>
            </p:cNvSpPr>
            <p:nvPr/>
          </p:nvSpPr>
          <p:spPr>
            <a:xfrm flipH="1">
              <a:off x="3666190" y="-43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5" name="Triangle 514">
              <a:extLst>
                <a:ext uri="{FF2B5EF4-FFF2-40B4-BE49-F238E27FC236}">
                  <a16:creationId xmlns:a16="http://schemas.microsoft.com/office/drawing/2014/main" id="{223C0475-99E0-DA35-8522-79C8E724AC20}"/>
                </a:ext>
              </a:extLst>
            </p:cNvPr>
            <p:cNvSpPr>
              <a:spLocks noChangeAspect="1"/>
            </p:cNvSpPr>
            <p:nvPr/>
          </p:nvSpPr>
          <p:spPr>
            <a:xfrm flipH="1">
              <a:off x="3751780" y="-438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6" name="Triangle 515">
              <a:extLst>
                <a:ext uri="{FF2B5EF4-FFF2-40B4-BE49-F238E27FC236}">
                  <a16:creationId xmlns:a16="http://schemas.microsoft.com/office/drawing/2014/main" id="{D9757E3C-6994-FA97-6913-EAE51E34203F}"/>
                </a:ext>
              </a:extLst>
            </p:cNvPr>
            <p:cNvSpPr>
              <a:spLocks noChangeAspect="1"/>
            </p:cNvSpPr>
            <p:nvPr/>
          </p:nvSpPr>
          <p:spPr>
            <a:xfrm flipH="1">
              <a:off x="3837858" y="-438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7" name="Triangle 516">
              <a:extLst>
                <a:ext uri="{FF2B5EF4-FFF2-40B4-BE49-F238E27FC236}">
                  <a16:creationId xmlns:a16="http://schemas.microsoft.com/office/drawing/2014/main" id="{DB5135EF-79FF-3B18-B39F-F0F6F7506FC8}"/>
                </a:ext>
              </a:extLst>
            </p:cNvPr>
            <p:cNvSpPr>
              <a:spLocks noChangeAspect="1"/>
            </p:cNvSpPr>
            <p:nvPr/>
          </p:nvSpPr>
          <p:spPr>
            <a:xfrm flipH="1">
              <a:off x="3923936" y="-43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8" name="Triangle 517">
              <a:extLst>
                <a:ext uri="{FF2B5EF4-FFF2-40B4-BE49-F238E27FC236}">
                  <a16:creationId xmlns:a16="http://schemas.microsoft.com/office/drawing/2014/main" id="{E0959335-4021-392F-681E-32EF9B23C881}"/>
                </a:ext>
              </a:extLst>
            </p:cNvPr>
            <p:cNvSpPr>
              <a:spLocks noChangeAspect="1"/>
            </p:cNvSpPr>
            <p:nvPr/>
          </p:nvSpPr>
          <p:spPr>
            <a:xfrm flipH="1">
              <a:off x="4010014" y="-43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9" name="Triangle 518">
              <a:extLst>
                <a:ext uri="{FF2B5EF4-FFF2-40B4-BE49-F238E27FC236}">
                  <a16:creationId xmlns:a16="http://schemas.microsoft.com/office/drawing/2014/main" id="{47F5AEE6-5E41-ECFB-0EED-F40AE3AED012}"/>
                </a:ext>
              </a:extLst>
            </p:cNvPr>
            <p:cNvSpPr>
              <a:spLocks noChangeAspect="1"/>
            </p:cNvSpPr>
            <p:nvPr/>
          </p:nvSpPr>
          <p:spPr>
            <a:xfrm flipH="1">
              <a:off x="4095604" y="-457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0" name="Triangle 519">
              <a:extLst>
                <a:ext uri="{FF2B5EF4-FFF2-40B4-BE49-F238E27FC236}">
                  <a16:creationId xmlns:a16="http://schemas.microsoft.com/office/drawing/2014/main" id="{880A7AD1-8F0B-4E51-3FF9-72DEE76118C0}"/>
                </a:ext>
              </a:extLst>
            </p:cNvPr>
            <p:cNvSpPr>
              <a:spLocks noChangeAspect="1"/>
            </p:cNvSpPr>
            <p:nvPr/>
          </p:nvSpPr>
          <p:spPr>
            <a:xfrm flipH="1">
              <a:off x="4181682" y="-456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1" name="Triangle 520">
              <a:extLst>
                <a:ext uri="{FF2B5EF4-FFF2-40B4-BE49-F238E27FC236}">
                  <a16:creationId xmlns:a16="http://schemas.microsoft.com/office/drawing/2014/main" id="{6C95CFC4-4EEB-A515-8C3B-4CCEED2502D4}"/>
                </a:ext>
              </a:extLst>
            </p:cNvPr>
            <p:cNvSpPr>
              <a:spLocks noChangeAspect="1"/>
            </p:cNvSpPr>
            <p:nvPr/>
          </p:nvSpPr>
          <p:spPr>
            <a:xfrm flipH="1">
              <a:off x="4267760" y="-456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2" name="Triangle 521">
              <a:extLst>
                <a:ext uri="{FF2B5EF4-FFF2-40B4-BE49-F238E27FC236}">
                  <a16:creationId xmlns:a16="http://schemas.microsoft.com/office/drawing/2014/main" id="{735329BB-FEC4-E905-3636-EDED9E72F6F7}"/>
                </a:ext>
              </a:extLst>
            </p:cNvPr>
            <p:cNvSpPr>
              <a:spLocks noChangeAspect="1"/>
            </p:cNvSpPr>
            <p:nvPr/>
          </p:nvSpPr>
          <p:spPr>
            <a:xfrm flipH="1">
              <a:off x="4353838" y="-456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3" name="Triangle 522">
              <a:extLst>
                <a:ext uri="{FF2B5EF4-FFF2-40B4-BE49-F238E27FC236}">
                  <a16:creationId xmlns:a16="http://schemas.microsoft.com/office/drawing/2014/main" id="{CFF84722-73EE-830C-954A-87CBF55158F7}"/>
                </a:ext>
              </a:extLst>
            </p:cNvPr>
            <p:cNvSpPr>
              <a:spLocks noChangeAspect="1"/>
            </p:cNvSpPr>
            <p:nvPr/>
          </p:nvSpPr>
          <p:spPr>
            <a:xfrm flipH="1">
              <a:off x="4441950" y="-538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4" name="Triangle 523">
              <a:extLst>
                <a:ext uri="{FF2B5EF4-FFF2-40B4-BE49-F238E27FC236}">
                  <a16:creationId xmlns:a16="http://schemas.microsoft.com/office/drawing/2014/main" id="{4DCEBFAF-476C-9AD3-B7B5-7CE5DB94865B}"/>
                </a:ext>
              </a:extLst>
            </p:cNvPr>
            <p:cNvSpPr>
              <a:spLocks noChangeAspect="1"/>
            </p:cNvSpPr>
            <p:nvPr/>
          </p:nvSpPr>
          <p:spPr>
            <a:xfrm flipH="1">
              <a:off x="4528028" y="-53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5" name="Triangle 524">
              <a:extLst>
                <a:ext uri="{FF2B5EF4-FFF2-40B4-BE49-F238E27FC236}">
                  <a16:creationId xmlns:a16="http://schemas.microsoft.com/office/drawing/2014/main" id="{4003B839-797E-5648-36C1-416D32F21263}"/>
                </a:ext>
              </a:extLst>
            </p:cNvPr>
            <p:cNvSpPr>
              <a:spLocks noChangeAspect="1"/>
            </p:cNvSpPr>
            <p:nvPr/>
          </p:nvSpPr>
          <p:spPr>
            <a:xfrm flipH="1">
              <a:off x="4614106" y="-53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6" name="Triangle 525">
              <a:extLst>
                <a:ext uri="{FF2B5EF4-FFF2-40B4-BE49-F238E27FC236}">
                  <a16:creationId xmlns:a16="http://schemas.microsoft.com/office/drawing/2014/main" id="{C3F999CF-CC96-B8AE-A677-63DA01E57BC8}"/>
                </a:ext>
              </a:extLst>
            </p:cNvPr>
            <p:cNvSpPr>
              <a:spLocks noChangeAspect="1"/>
            </p:cNvSpPr>
            <p:nvPr/>
          </p:nvSpPr>
          <p:spPr>
            <a:xfrm flipH="1">
              <a:off x="4700184" y="-538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7" name="Triangle 526">
              <a:extLst>
                <a:ext uri="{FF2B5EF4-FFF2-40B4-BE49-F238E27FC236}">
                  <a16:creationId xmlns:a16="http://schemas.microsoft.com/office/drawing/2014/main" id="{C15AD273-E010-8C82-E9D4-2E7127449A6F}"/>
                </a:ext>
              </a:extLst>
            </p:cNvPr>
            <p:cNvSpPr>
              <a:spLocks noChangeAspect="1"/>
            </p:cNvSpPr>
            <p:nvPr/>
          </p:nvSpPr>
          <p:spPr>
            <a:xfrm flipH="1">
              <a:off x="4785286" y="-538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8" name="Triangle 527">
              <a:extLst>
                <a:ext uri="{FF2B5EF4-FFF2-40B4-BE49-F238E27FC236}">
                  <a16:creationId xmlns:a16="http://schemas.microsoft.com/office/drawing/2014/main" id="{165B476B-EAC1-71E1-5509-152B1731BB62}"/>
                </a:ext>
              </a:extLst>
            </p:cNvPr>
            <p:cNvSpPr>
              <a:spLocks noChangeAspect="1"/>
            </p:cNvSpPr>
            <p:nvPr/>
          </p:nvSpPr>
          <p:spPr>
            <a:xfrm flipH="1">
              <a:off x="4871364" y="-53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9" name="Triangle 528">
              <a:extLst>
                <a:ext uri="{FF2B5EF4-FFF2-40B4-BE49-F238E27FC236}">
                  <a16:creationId xmlns:a16="http://schemas.microsoft.com/office/drawing/2014/main" id="{BD847F35-2EC2-F6E7-4F7B-CBB77DB9E6E8}"/>
                </a:ext>
              </a:extLst>
            </p:cNvPr>
            <p:cNvSpPr>
              <a:spLocks noChangeAspect="1"/>
            </p:cNvSpPr>
            <p:nvPr/>
          </p:nvSpPr>
          <p:spPr>
            <a:xfrm flipH="1">
              <a:off x="4959476" y="-30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0" name="Triangle 529">
              <a:extLst>
                <a:ext uri="{FF2B5EF4-FFF2-40B4-BE49-F238E27FC236}">
                  <a16:creationId xmlns:a16="http://schemas.microsoft.com/office/drawing/2014/main" id="{6EC8E993-87BB-A425-AD3A-8DA39E0778F9}"/>
                </a:ext>
              </a:extLst>
            </p:cNvPr>
            <p:cNvSpPr>
              <a:spLocks noChangeAspect="1"/>
            </p:cNvSpPr>
            <p:nvPr/>
          </p:nvSpPr>
          <p:spPr>
            <a:xfrm flipH="1">
              <a:off x="5045554" y="-302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1" name="Triangle 530">
              <a:extLst>
                <a:ext uri="{FF2B5EF4-FFF2-40B4-BE49-F238E27FC236}">
                  <a16:creationId xmlns:a16="http://schemas.microsoft.com/office/drawing/2014/main" id="{6C716F93-C2A6-7F2D-0E41-B86EE4E4B299}"/>
                </a:ext>
              </a:extLst>
            </p:cNvPr>
            <p:cNvSpPr>
              <a:spLocks noChangeAspect="1"/>
            </p:cNvSpPr>
            <p:nvPr/>
          </p:nvSpPr>
          <p:spPr>
            <a:xfrm flipH="1">
              <a:off x="5131632" y="-30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2" name="Triangle 531">
              <a:extLst>
                <a:ext uri="{FF2B5EF4-FFF2-40B4-BE49-F238E27FC236}">
                  <a16:creationId xmlns:a16="http://schemas.microsoft.com/office/drawing/2014/main" id="{53298005-8EA8-81F9-5914-CC96A629F30D}"/>
                </a:ext>
              </a:extLst>
            </p:cNvPr>
            <p:cNvSpPr>
              <a:spLocks noChangeAspect="1"/>
            </p:cNvSpPr>
            <p:nvPr/>
          </p:nvSpPr>
          <p:spPr>
            <a:xfrm flipH="1">
              <a:off x="5217710" y="-302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3" name="Triangle 532">
              <a:extLst>
                <a:ext uri="{FF2B5EF4-FFF2-40B4-BE49-F238E27FC236}">
                  <a16:creationId xmlns:a16="http://schemas.microsoft.com/office/drawing/2014/main" id="{3406C548-EE23-210C-7F57-921A6AF04353}"/>
                </a:ext>
              </a:extLst>
            </p:cNvPr>
            <p:cNvSpPr>
              <a:spLocks noChangeAspect="1"/>
            </p:cNvSpPr>
            <p:nvPr/>
          </p:nvSpPr>
          <p:spPr>
            <a:xfrm flipH="1">
              <a:off x="5303300" y="-30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4" name="Triangle 533">
              <a:extLst>
                <a:ext uri="{FF2B5EF4-FFF2-40B4-BE49-F238E27FC236}">
                  <a16:creationId xmlns:a16="http://schemas.microsoft.com/office/drawing/2014/main" id="{CB77F5BD-A679-C7B5-94DE-1044743EB231}"/>
                </a:ext>
              </a:extLst>
            </p:cNvPr>
            <p:cNvSpPr>
              <a:spLocks noChangeAspect="1"/>
            </p:cNvSpPr>
            <p:nvPr/>
          </p:nvSpPr>
          <p:spPr>
            <a:xfrm flipH="1">
              <a:off x="5389378" y="-302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5" name="Triangle 534">
              <a:extLst>
                <a:ext uri="{FF2B5EF4-FFF2-40B4-BE49-F238E27FC236}">
                  <a16:creationId xmlns:a16="http://schemas.microsoft.com/office/drawing/2014/main" id="{12058EA6-F69E-B081-17B4-E06D0EA89A38}"/>
                </a:ext>
              </a:extLst>
            </p:cNvPr>
            <p:cNvSpPr>
              <a:spLocks noChangeAspect="1"/>
            </p:cNvSpPr>
            <p:nvPr/>
          </p:nvSpPr>
          <p:spPr>
            <a:xfrm flipH="1">
              <a:off x="5475456" y="-30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6" name="Triangle 535">
              <a:extLst>
                <a:ext uri="{FF2B5EF4-FFF2-40B4-BE49-F238E27FC236}">
                  <a16:creationId xmlns:a16="http://schemas.microsoft.com/office/drawing/2014/main" id="{93F7AEBF-E733-28E4-CE0A-EC46F0D9A516}"/>
                </a:ext>
              </a:extLst>
            </p:cNvPr>
            <p:cNvSpPr>
              <a:spLocks noChangeAspect="1"/>
            </p:cNvSpPr>
            <p:nvPr/>
          </p:nvSpPr>
          <p:spPr>
            <a:xfrm flipH="1">
              <a:off x="5561534" y="-302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7" name="Triangle 536">
              <a:extLst>
                <a:ext uri="{FF2B5EF4-FFF2-40B4-BE49-F238E27FC236}">
                  <a16:creationId xmlns:a16="http://schemas.microsoft.com/office/drawing/2014/main" id="{09E05FEC-7B5F-FA16-F1F7-FF28F5F1F0D7}"/>
                </a:ext>
              </a:extLst>
            </p:cNvPr>
            <p:cNvSpPr>
              <a:spLocks noChangeAspect="1"/>
            </p:cNvSpPr>
            <p:nvPr/>
          </p:nvSpPr>
          <p:spPr>
            <a:xfrm flipH="1">
              <a:off x="5647124" y="-32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8" name="Triangle 537">
              <a:extLst>
                <a:ext uri="{FF2B5EF4-FFF2-40B4-BE49-F238E27FC236}">
                  <a16:creationId xmlns:a16="http://schemas.microsoft.com/office/drawing/2014/main" id="{F956E635-138E-0A8B-F42E-C040C8360E33}"/>
                </a:ext>
              </a:extLst>
            </p:cNvPr>
            <p:cNvSpPr>
              <a:spLocks noChangeAspect="1"/>
            </p:cNvSpPr>
            <p:nvPr/>
          </p:nvSpPr>
          <p:spPr>
            <a:xfrm flipH="1">
              <a:off x="5733202" y="-320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9" name="Triangle 538">
              <a:extLst>
                <a:ext uri="{FF2B5EF4-FFF2-40B4-BE49-F238E27FC236}">
                  <a16:creationId xmlns:a16="http://schemas.microsoft.com/office/drawing/2014/main" id="{E02CE530-7D32-081C-4924-584408226A82}"/>
                </a:ext>
              </a:extLst>
            </p:cNvPr>
            <p:cNvSpPr>
              <a:spLocks noChangeAspect="1"/>
            </p:cNvSpPr>
            <p:nvPr/>
          </p:nvSpPr>
          <p:spPr>
            <a:xfrm flipH="1">
              <a:off x="5819280" y="-32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0" name="Triangle 539">
              <a:extLst>
                <a:ext uri="{FF2B5EF4-FFF2-40B4-BE49-F238E27FC236}">
                  <a16:creationId xmlns:a16="http://schemas.microsoft.com/office/drawing/2014/main" id="{EF8FBCFA-242A-D1CC-B3D1-B35A645D4DCF}"/>
                </a:ext>
              </a:extLst>
            </p:cNvPr>
            <p:cNvSpPr>
              <a:spLocks noChangeAspect="1"/>
            </p:cNvSpPr>
            <p:nvPr/>
          </p:nvSpPr>
          <p:spPr>
            <a:xfrm flipH="1">
              <a:off x="5905358" y="-320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1" name="Triangle 540">
              <a:extLst>
                <a:ext uri="{FF2B5EF4-FFF2-40B4-BE49-F238E27FC236}">
                  <a16:creationId xmlns:a16="http://schemas.microsoft.com/office/drawing/2014/main" id="{17FD3A1F-C631-F326-66DF-EB14E73AF6A5}"/>
                </a:ext>
              </a:extLst>
            </p:cNvPr>
            <p:cNvSpPr>
              <a:spLocks noChangeAspect="1"/>
            </p:cNvSpPr>
            <p:nvPr/>
          </p:nvSpPr>
          <p:spPr>
            <a:xfrm flipH="1">
              <a:off x="5993470" y="-40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2" name="Triangle 541">
              <a:extLst>
                <a:ext uri="{FF2B5EF4-FFF2-40B4-BE49-F238E27FC236}">
                  <a16:creationId xmlns:a16="http://schemas.microsoft.com/office/drawing/2014/main" id="{867908A5-E454-90CF-D5FC-F9B32F123597}"/>
                </a:ext>
              </a:extLst>
            </p:cNvPr>
            <p:cNvSpPr>
              <a:spLocks noChangeAspect="1"/>
            </p:cNvSpPr>
            <p:nvPr/>
          </p:nvSpPr>
          <p:spPr>
            <a:xfrm flipH="1">
              <a:off x="6079548" y="-40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3" name="Triangle 542">
              <a:extLst>
                <a:ext uri="{FF2B5EF4-FFF2-40B4-BE49-F238E27FC236}">
                  <a16:creationId xmlns:a16="http://schemas.microsoft.com/office/drawing/2014/main" id="{06F94B96-8566-8D33-1A6B-BC77D45A1238}"/>
                </a:ext>
              </a:extLst>
            </p:cNvPr>
            <p:cNvSpPr>
              <a:spLocks noChangeAspect="1"/>
            </p:cNvSpPr>
            <p:nvPr/>
          </p:nvSpPr>
          <p:spPr>
            <a:xfrm flipH="1">
              <a:off x="6165626" y="-402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4" name="Triangle 543">
              <a:extLst>
                <a:ext uri="{FF2B5EF4-FFF2-40B4-BE49-F238E27FC236}">
                  <a16:creationId xmlns:a16="http://schemas.microsoft.com/office/drawing/2014/main" id="{9B913BA6-34DD-E0BD-542B-4A48A0B4C88F}"/>
                </a:ext>
              </a:extLst>
            </p:cNvPr>
            <p:cNvSpPr>
              <a:spLocks noChangeAspect="1"/>
            </p:cNvSpPr>
            <p:nvPr/>
          </p:nvSpPr>
          <p:spPr>
            <a:xfrm flipH="1">
              <a:off x="6251704" y="-402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5" name="Triangle 544">
              <a:extLst>
                <a:ext uri="{FF2B5EF4-FFF2-40B4-BE49-F238E27FC236}">
                  <a16:creationId xmlns:a16="http://schemas.microsoft.com/office/drawing/2014/main" id="{D9E2681F-3CC0-1967-FA69-BABC66373468}"/>
                </a:ext>
              </a:extLst>
            </p:cNvPr>
            <p:cNvSpPr>
              <a:spLocks noChangeAspect="1"/>
            </p:cNvSpPr>
            <p:nvPr/>
          </p:nvSpPr>
          <p:spPr>
            <a:xfrm flipH="1">
              <a:off x="6340937" y="-40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6" name="Triangle 545">
              <a:extLst>
                <a:ext uri="{FF2B5EF4-FFF2-40B4-BE49-F238E27FC236}">
                  <a16:creationId xmlns:a16="http://schemas.microsoft.com/office/drawing/2014/main" id="{FAA766C1-7A31-CC61-783E-B43C8A9E71DE}"/>
                </a:ext>
              </a:extLst>
            </p:cNvPr>
            <p:cNvSpPr>
              <a:spLocks noChangeAspect="1"/>
            </p:cNvSpPr>
            <p:nvPr/>
          </p:nvSpPr>
          <p:spPr>
            <a:xfrm flipH="1">
              <a:off x="6427015" y="-40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7" name="Triangle 546">
              <a:extLst>
                <a:ext uri="{FF2B5EF4-FFF2-40B4-BE49-F238E27FC236}">
                  <a16:creationId xmlns:a16="http://schemas.microsoft.com/office/drawing/2014/main" id="{2217BF72-D050-8EEC-F8A1-B99F642D519A}"/>
                </a:ext>
              </a:extLst>
            </p:cNvPr>
            <p:cNvSpPr>
              <a:spLocks noChangeAspect="1"/>
            </p:cNvSpPr>
            <p:nvPr/>
          </p:nvSpPr>
          <p:spPr>
            <a:xfrm flipH="1">
              <a:off x="6515127" y="-483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8" name="Triangle 547">
              <a:extLst>
                <a:ext uri="{FF2B5EF4-FFF2-40B4-BE49-F238E27FC236}">
                  <a16:creationId xmlns:a16="http://schemas.microsoft.com/office/drawing/2014/main" id="{77AB5F17-D8D6-B6C5-A426-18534A5B1966}"/>
                </a:ext>
              </a:extLst>
            </p:cNvPr>
            <p:cNvSpPr>
              <a:spLocks noChangeAspect="1"/>
            </p:cNvSpPr>
            <p:nvPr/>
          </p:nvSpPr>
          <p:spPr>
            <a:xfrm flipH="1">
              <a:off x="6601205" y="-483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9" name="Triangle 548">
              <a:extLst>
                <a:ext uri="{FF2B5EF4-FFF2-40B4-BE49-F238E27FC236}">
                  <a16:creationId xmlns:a16="http://schemas.microsoft.com/office/drawing/2014/main" id="{9D35A04E-6600-742F-6925-6D32E5F3E9CE}"/>
                </a:ext>
              </a:extLst>
            </p:cNvPr>
            <p:cNvSpPr>
              <a:spLocks noChangeAspect="1"/>
            </p:cNvSpPr>
            <p:nvPr/>
          </p:nvSpPr>
          <p:spPr>
            <a:xfrm flipH="1">
              <a:off x="6687283" y="-483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0" name="Triangle 549">
              <a:extLst>
                <a:ext uri="{FF2B5EF4-FFF2-40B4-BE49-F238E27FC236}">
                  <a16:creationId xmlns:a16="http://schemas.microsoft.com/office/drawing/2014/main" id="{A5650D05-80AD-398E-DC40-F0EA068D5ABE}"/>
                </a:ext>
              </a:extLst>
            </p:cNvPr>
            <p:cNvSpPr>
              <a:spLocks noChangeAspect="1"/>
            </p:cNvSpPr>
            <p:nvPr/>
          </p:nvSpPr>
          <p:spPr>
            <a:xfrm flipH="1">
              <a:off x="6773361" y="-483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1" name="Triangle 550">
              <a:extLst>
                <a:ext uri="{FF2B5EF4-FFF2-40B4-BE49-F238E27FC236}">
                  <a16:creationId xmlns:a16="http://schemas.microsoft.com/office/drawing/2014/main" id="{F87475D5-C141-D9A1-E1FB-2ABA63FBD538}"/>
                </a:ext>
              </a:extLst>
            </p:cNvPr>
            <p:cNvSpPr>
              <a:spLocks noChangeAspect="1"/>
            </p:cNvSpPr>
            <p:nvPr/>
          </p:nvSpPr>
          <p:spPr>
            <a:xfrm flipH="1">
              <a:off x="6858463" y="-483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2" name="Triangle 551">
              <a:extLst>
                <a:ext uri="{FF2B5EF4-FFF2-40B4-BE49-F238E27FC236}">
                  <a16:creationId xmlns:a16="http://schemas.microsoft.com/office/drawing/2014/main" id="{E293EAA5-1BE4-C2BB-527D-E5534548B9F3}"/>
                </a:ext>
              </a:extLst>
            </p:cNvPr>
            <p:cNvSpPr>
              <a:spLocks noChangeAspect="1"/>
            </p:cNvSpPr>
            <p:nvPr/>
          </p:nvSpPr>
          <p:spPr>
            <a:xfrm flipH="1">
              <a:off x="6944541" y="-483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3" name="Triangle 552">
              <a:extLst>
                <a:ext uri="{FF2B5EF4-FFF2-40B4-BE49-F238E27FC236}">
                  <a16:creationId xmlns:a16="http://schemas.microsoft.com/office/drawing/2014/main" id="{5AAEACE8-5012-FDE5-4167-AC90A0A9A99F}"/>
                </a:ext>
              </a:extLst>
            </p:cNvPr>
            <p:cNvSpPr>
              <a:spLocks noChangeAspect="1"/>
            </p:cNvSpPr>
            <p:nvPr/>
          </p:nvSpPr>
          <p:spPr>
            <a:xfrm flipH="1">
              <a:off x="7032653" y="-565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4" name="Triangle 553">
              <a:extLst>
                <a:ext uri="{FF2B5EF4-FFF2-40B4-BE49-F238E27FC236}">
                  <a16:creationId xmlns:a16="http://schemas.microsoft.com/office/drawing/2014/main" id="{E1764A7B-DA0A-D569-AB13-AFBED6619747}"/>
                </a:ext>
              </a:extLst>
            </p:cNvPr>
            <p:cNvSpPr>
              <a:spLocks noChangeAspect="1"/>
            </p:cNvSpPr>
            <p:nvPr/>
          </p:nvSpPr>
          <p:spPr>
            <a:xfrm flipH="1">
              <a:off x="7118731" y="-565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5" name="Triangle 554">
              <a:extLst>
                <a:ext uri="{FF2B5EF4-FFF2-40B4-BE49-F238E27FC236}">
                  <a16:creationId xmlns:a16="http://schemas.microsoft.com/office/drawing/2014/main" id="{ED8BCAC0-04E4-6202-EF16-5121107A2D32}"/>
                </a:ext>
              </a:extLst>
            </p:cNvPr>
            <p:cNvSpPr>
              <a:spLocks noChangeAspect="1"/>
            </p:cNvSpPr>
            <p:nvPr/>
          </p:nvSpPr>
          <p:spPr>
            <a:xfrm flipH="1">
              <a:off x="7204809" y="-565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6" name="Triangle 555">
              <a:extLst>
                <a:ext uri="{FF2B5EF4-FFF2-40B4-BE49-F238E27FC236}">
                  <a16:creationId xmlns:a16="http://schemas.microsoft.com/office/drawing/2014/main" id="{E0D62923-308B-056A-28FF-4D730EF09F09}"/>
                </a:ext>
              </a:extLst>
            </p:cNvPr>
            <p:cNvSpPr>
              <a:spLocks noChangeAspect="1"/>
            </p:cNvSpPr>
            <p:nvPr/>
          </p:nvSpPr>
          <p:spPr>
            <a:xfrm flipH="1">
              <a:off x="7290887" y="-565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7" name="Triangle 556">
              <a:extLst>
                <a:ext uri="{FF2B5EF4-FFF2-40B4-BE49-F238E27FC236}">
                  <a16:creationId xmlns:a16="http://schemas.microsoft.com/office/drawing/2014/main" id="{6C798CE3-6F09-A58B-8411-A21E8F930A89}"/>
                </a:ext>
              </a:extLst>
            </p:cNvPr>
            <p:cNvSpPr>
              <a:spLocks noChangeAspect="1"/>
            </p:cNvSpPr>
            <p:nvPr/>
          </p:nvSpPr>
          <p:spPr>
            <a:xfrm flipH="1">
              <a:off x="7376477" y="-565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8" name="Triangle 557">
              <a:extLst>
                <a:ext uri="{FF2B5EF4-FFF2-40B4-BE49-F238E27FC236}">
                  <a16:creationId xmlns:a16="http://schemas.microsoft.com/office/drawing/2014/main" id="{691BCB86-BB36-09E3-D866-59BA14368CC4}"/>
                </a:ext>
              </a:extLst>
            </p:cNvPr>
            <p:cNvSpPr>
              <a:spLocks noChangeAspect="1"/>
            </p:cNvSpPr>
            <p:nvPr/>
          </p:nvSpPr>
          <p:spPr>
            <a:xfrm flipH="1">
              <a:off x="7462555" y="-247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9" name="Triangle 558">
              <a:extLst>
                <a:ext uri="{FF2B5EF4-FFF2-40B4-BE49-F238E27FC236}">
                  <a16:creationId xmlns:a16="http://schemas.microsoft.com/office/drawing/2014/main" id="{5AEF35E3-46A6-D04B-6D66-6A32148FE21D}"/>
                </a:ext>
              </a:extLst>
            </p:cNvPr>
            <p:cNvSpPr>
              <a:spLocks noChangeAspect="1"/>
            </p:cNvSpPr>
            <p:nvPr/>
          </p:nvSpPr>
          <p:spPr>
            <a:xfrm flipH="1">
              <a:off x="7548633" y="-247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0" name="Triangle 559">
              <a:extLst>
                <a:ext uri="{FF2B5EF4-FFF2-40B4-BE49-F238E27FC236}">
                  <a16:creationId xmlns:a16="http://schemas.microsoft.com/office/drawing/2014/main" id="{5442E816-6013-385B-A665-DF6AF3CD5A03}"/>
                </a:ext>
              </a:extLst>
            </p:cNvPr>
            <p:cNvSpPr>
              <a:spLocks noChangeAspect="1"/>
            </p:cNvSpPr>
            <p:nvPr/>
          </p:nvSpPr>
          <p:spPr>
            <a:xfrm flipH="1">
              <a:off x="7634711" y="-247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1" name="Triangle 560">
              <a:extLst>
                <a:ext uri="{FF2B5EF4-FFF2-40B4-BE49-F238E27FC236}">
                  <a16:creationId xmlns:a16="http://schemas.microsoft.com/office/drawing/2014/main" id="{A6B8158D-6430-08DE-AAFE-7A0AA8F6B503}"/>
                </a:ext>
              </a:extLst>
            </p:cNvPr>
            <p:cNvSpPr>
              <a:spLocks noChangeAspect="1"/>
            </p:cNvSpPr>
            <p:nvPr/>
          </p:nvSpPr>
          <p:spPr>
            <a:xfrm flipH="1">
              <a:off x="7720301" y="-266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2" name="Triangle 561">
              <a:extLst>
                <a:ext uri="{FF2B5EF4-FFF2-40B4-BE49-F238E27FC236}">
                  <a16:creationId xmlns:a16="http://schemas.microsoft.com/office/drawing/2014/main" id="{F08B5D0F-25C2-CE82-8F8E-F4878CC1EA20}"/>
                </a:ext>
              </a:extLst>
            </p:cNvPr>
            <p:cNvSpPr>
              <a:spLocks noChangeAspect="1"/>
            </p:cNvSpPr>
            <p:nvPr/>
          </p:nvSpPr>
          <p:spPr>
            <a:xfrm flipH="1">
              <a:off x="7806379" y="-265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3" name="Triangle 562">
              <a:extLst>
                <a:ext uri="{FF2B5EF4-FFF2-40B4-BE49-F238E27FC236}">
                  <a16:creationId xmlns:a16="http://schemas.microsoft.com/office/drawing/2014/main" id="{CBF006BC-D653-005F-787A-E651949C6C82}"/>
                </a:ext>
              </a:extLst>
            </p:cNvPr>
            <p:cNvSpPr>
              <a:spLocks noChangeAspect="1"/>
            </p:cNvSpPr>
            <p:nvPr/>
          </p:nvSpPr>
          <p:spPr>
            <a:xfrm flipH="1">
              <a:off x="7892457" y="-265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4" name="Triangle 563">
              <a:extLst>
                <a:ext uri="{FF2B5EF4-FFF2-40B4-BE49-F238E27FC236}">
                  <a16:creationId xmlns:a16="http://schemas.microsoft.com/office/drawing/2014/main" id="{686BAED8-6C8E-4E46-E728-36EA06BD286E}"/>
                </a:ext>
              </a:extLst>
            </p:cNvPr>
            <p:cNvSpPr>
              <a:spLocks noChangeAspect="1"/>
            </p:cNvSpPr>
            <p:nvPr/>
          </p:nvSpPr>
          <p:spPr>
            <a:xfrm flipH="1">
              <a:off x="7978535" y="-265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5" name="Triangle 564">
              <a:extLst>
                <a:ext uri="{FF2B5EF4-FFF2-40B4-BE49-F238E27FC236}">
                  <a16:creationId xmlns:a16="http://schemas.microsoft.com/office/drawing/2014/main" id="{7885CD56-116A-ADF0-0F09-27265534C230}"/>
                </a:ext>
              </a:extLst>
            </p:cNvPr>
            <p:cNvSpPr>
              <a:spLocks noChangeAspect="1"/>
            </p:cNvSpPr>
            <p:nvPr/>
          </p:nvSpPr>
          <p:spPr>
            <a:xfrm flipH="1">
              <a:off x="8066647" y="-347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6" name="Triangle 565">
              <a:extLst>
                <a:ext uri="{FF2B5EF4-FFF2-40B4-BE49-F238E27FC236}">
                  <a16:creationId xmlns:a16="http://schemas.microsoft.com/office/drawing/2014/main" id="{FE77476D-A444-C7CF-D1AF-79ADF64806A1}"/>
                </a:ext>
              </a:extLst>
            </p:cNvPr>
            <p:cNvSpPr>
              <a:spLocks noChangeAspect="1"/>
            </p:cNvSpPr>
            <p:nvPr/>
          </p:nvSpPr>
          <p:spPr>
            <a:xfrm flipH="1">
              <a:off x="8152725" y="-347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7" name="Triangle 566">
              <a:extLst>
                <a:ext uri="{FF2B5EF4-FFF2-40B4-BE49-F238E27FC236}">
                  <a16:creationId xmlns:a16="http://schemas.microsoft.com/office/drawing/2014/main" id="{9EAFBE64-4AB7-74D7-B338-1F0F2E793FA0}"/>
                </a:ext>
              </a:extLst>
            </p:cNvPr>
            <p:cNvSpPr>
              <a:spLocks noChangeAspect="1"/>
            </p:cNvSpPr>
            <p:nvPr/>
          </p:nvSpPr>
          <p:spPr>
            <a:xfrm flipH="1">
              <a:off x="8238803" y="-34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8" name="Triangle 567">
              <a:extLst>
                <a:ext uri="{FF2B5EF4-FFF2-40B4-BE49-F238E27FC236}">
                  <a16:creationId xmlns:a16="http://schemas.microsoft.com/office/drawing/2014/main" id="{EAD160BE-78DF-42E8-D424-AC37312BB2BC}"/>
                </a:ext>
              </a:extLst>
            </p:cNvPr>
            <p:cNvSpPr>
              <a:spLocks noChangeAspect="1"/>
            </p:cNvSpPr>
            <p:nvPr/>
          </p:nvSpPr>
          <p:spPr>
            <a:xfrm flipH="1">
              <a:off x="8324881" y="-34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9" name="Triangle 568">
              <a:extLst>
                <a:ext uri="{FF2B5EF4-FFF2-40B4-BE49-F238E27FC236}">
                  <a16:creationId xmlns:a16="http://schemas.microsoft.com/office/drawing/2014/main" id="{74FF4BE1-C4D7-B0CD-9D8E-4912386FA1B7}"/>
                </a:ext>
              </a:extLst>
            </p:cNvPr>
            <p:cNvSpPr>
              <a:spLocks noChangeAspect="1"/>
            </p:cNvSpPr>
            <p:nvPr/>
          </p:nvSpPr>
          <p:spPr>
            <a:xfrm flipH="1">
              <a:off x="8414114" y="-27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0" name="Triangle 569">
              <a:extLst>
                <a:ext uri="{FF2B5EF4-FFF2-40B4-BE49-F238E27FC236}">
                  <a16:creationId xmlns:a16="http://schemas.microsoft.com/office/drawing/2014/main" id="{25753C07-5FCB-A2E6-0CBF-599110EB3658}"/>
                </a:ext>
              </a:extLst>
            </p:cNvPr>
            <p:cNvSpPr>
              <a:spLocks noChangeAspect="1"/>
            </p:cNvSpPr>
            <p:nvPr/>
          </p:nvSpPr>
          <p:spPr>
            <a:xfrm flipH="1">
              <a:off x="8500192" y="-27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1" name="Triangle 570">
              <a:extLst>
                <a:ext uri="{FF2B5EF4-FFF2-40B4-BE49-F238E27FC236}">
                  <a16:creationId xmlns:a16="http://schemas.microsoft.com/office/drawing/2014/main" id="{36D2B5EB-9BFD-76E0-B276-E7075AE9A812}"/>
                </a:ext>
              </a:extLst>
            </p:cNvPr>
            <p:cNvSpPr>
              <a:spLocks noChangeAspect="1"/>
            </p:cNvSpPr>
            <p:nvPr/>
          </p:nvSpPr>
          <p:spPr>
            <a:xfrm flipH="1">
              <a:off x="8585782" y="-277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2" name="Triangle 571">
              <a:extLst>
                <a:ext uri="{FF2B5EF4-FFF2-40B4-BE49-F238E27FC236}">
                  <a16:creationId xmlns:a16="http://schemas.microsoft.com/office/drawing/2014/main" id="{33608013-8D5B-A379-56A0-42C38747DDC4}"/>
                </a:ext>
              </a:extLst>
            </p:cNvPr>
            <p:cNvSpPr>
              <a:spLocks noChangeAspect="1"/>
            </p:cNvSpPr>
            <p:nvPr/>
          </p:nvSpPr>
          <p:spPr>
            <a:xfrm flipH="1">
              <a:off x="8671860" y="-277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3" name="Triangle 572">
              <a:extLst>
                <a:ext uri="{FF2B5EF4-FFF2-40B4-BE49-F238E27FC236}">
                  <a16:creationId xmlns:a16="http://schemas.microsoft.com/office/drawing/2014/main" id="{5B9BA0BB-CEB8-D5C0-9A1A-A517B43B0809}"/>
                </a:ext>
              </a:extLst>
            </p:cNvPr>
            <p:cNvSpPr>
              <a:spLocks noChangeAspect="1"/>
            </p:cNvSpPr>
            <p:nvPr/>
          </p:nvSpPr>
          <p:spPr>
            <a:xfrm flipH="1">
              <a:off x="8757938" y="-27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4" name="Triangle 573">
              <a:extLst>
                <a:ext uri="{FF2B5EF4-FFF2-40B4-BE49-F238E27FC236}">
                  <a16:creationId xmlns:a16="http://schemas.microsoft.com/office/drawing/2014/main" id="{7DE010F1-C329-53C4-C57C-5E6E6CAB7C3B}"/>
                </a:ext>
              </a:extLst>
            </p:cNvPr>
            <p:cNvSpPr>
              <a:spLocks noChangeAspect="1"/>
            </p:cNvSpPr>
            <p:nvPr/>
          </p:nvSpPr>
          <p:spPr>
            <a:xfrm flipH="1">
              <a:off x="8844016" y="-27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5" name="Triangle 574">
              <a:extLst>
                <a:ext uri="{FF2B5EF4-FFF2-40B4-BE49-F238E27FC236}">
                  <a16:creationId xmlns:a16="http://schemas.microsoft.com/office/drawing/2014/main" id="{D6DC66AC-FD83-D65D-EC5A-BA6981BB797B}"/>
                </a:ext>
              </a:extLst>
            </p:cNvPr>
            <p:cNvSpPr>
              <a:spLocks noChangeAspect="1"/>
            </p:cNvSpPr>
            <p:nvPr/>
          </p:nvSpPr>
          <p:spPr>
            <a:xfrm flipH="1">
              <a:off x="8929606" y="-295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6" name="Triangle 575">
              <a:extLst>
                <a:ext uri="{FF2B5EF4-FFF2-40B4-BE49-F238E27FC236}">
                  <a16:creationId xmlns:a16="http://schemas.microsoft.com/office/drawing/2014/main" id="{CFBB5BBF-AD15-13EE-4C8B-3F8DC074AECF}"/>
                </a:ext>
              </a:extLst>
            </p:cNvPr>
            <p:cNvSpPr>
              <a:spLocks noChangeAspect="1"/>
            </p:cNvSpPr>
            <p:nvPr/>
          </p:nvSpPr>
          <p:spPr>
            <a:xfrm flipH="1">
              <a:off x="9015684" y="-295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7" name="Triangle 576">
              <a:extLst>
                <a:ext uri="{FF2B5EF4-FFF2-40B4-BE49-F238E27FC236}">
                  <a16:creationId xmlns:a16="http://schemas.microsoft.com/office/drawing/2014/main" id="{733518C6-5F3E-C024-1865-DF2102294984}"/>
                </a:ext>
              </a:extLst>
            </p:cNvPr>
            <p:cNvSpPr>
              <a:spLocks noChangeAspect="1"/>
            </p:cNvSpPr>
            <p:nvPr/>
          </p:nvSpPr>
          <p:spPr>
            <a:xfrm flipH="1">
              <a:off x="9101762" y="-295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8" name="Triangle 577">
              <a:extLst>
                <a:ext uri="{FF2B5EF4-FFF2-40B4-BE49-F238E27FC236}">
                  <a16:creationId xmlns:a16="http://schemas.microsoft.com/office/drawing/2014/main" id="{FE1D6804-A24C-0F63-2A68-57D4EDD24708}"/>
                </a:ext>
              </a:extLst>
            </p:cNvPr>
            <p:cNvSpPr>
              <a:spLocks noChangeAspect="1"/>
            </p:cNvSpPr>
            <p:nvPr/>
          </p:nvSpPr>
          <p:spPr>
            <a:xfrm flipH="1">
              <a:off x="9187840" y="-295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9" name="Triangle 578">
              <a:extLst>
                <a:ext uri="{FF2B5EF4-FFF2-40B4-BE49-F238E27FC236}">
                  <a16:creationId xmlns:a16="http://schemas.microsoft.com/office/drawing/2014/main" id="{75ED7D80-5248-C924-D318-7289DBDDA3E5}"/>
                </a:ext>
              </a:extLst>
            </p:cNvPr>
            <p:cNvSpPr>
              <a:spLocks noChangeAspect="1"/>
            </p:cNvSpPr>
            <p:nvPr/>
          </p:nvSpPr>
          <p:spPr>
            <a:xfrm flipH="1">
              <a:off x="9275952" y="-377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0" name="Triangle 579">
              <a:extLst>
                <a:ext uri="{FF2B5EF4-FFF2-40B4-BE49-F238E27FC236}">
                  <a16:creationId xmlns:a16="http://schemas.microsoft.com/office/drawing/2014/main" id="{930EE98D-05CC-B78B-0F4D-90A4BE61834F}"/>
                </a:ext>
              </a:extLst>
            </p:cNvPr>
            <p:cNvSpPr>
              <a:spLocks noChangeAspect="1"/>
            </p:cNvSpPr>
            <p:nvPr/>
          </p:nvSpPr>
          <p:spPr>
            <a:xfrm flipH="1">
              <a:off x="9362030" y="-377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1" name="Triangle 580">
              <a:extLst>
                <a:ext uri="{FF2B5EF4-FFF2-40B4-BE49-F238E27FC236}">
                  <a16:creationId xmlns:a16="http://schemas.microsoft.com/office/drawing/2014/main" id="{46942113-F988-C023-3C6B-A651AACD4F5D}"/>
                </a:ext>
              </a:extLst>
            </p:cNvPr>
            <p:cNvSpPr>
              <a:spLocks noChangeAspect="1"/>
            </p:cNvSpPr>
            <p:nvPr/>
          </p:nvSpPr>
          <p:spPr>
            <a:xfrm flipH="1">
              <a:off x="9448108" y="-377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2" name="Triangle 581">
              <a:extLst>
                <a:ext uri="{FF2B5EF4-FFF2-40B4-BE49-F238E27FC236}">
                  <a16:creationId xmlns:a16="http://schemas.microsoft.com/office/drawing/2014/main" id="{FE63A644-8267-95C8-CDB0-7EAB10CFA2D9}"/>
                </a:ext>
              </a:extLst>
            </p:cNvPr>
            <p:cNvSpPr>
              <a:spLocks noChangeAspect="1"/>
            </p:cNvSpPr>
            <p:nvPr/>
          </p:nvSpPr>
          <p:spPr>
            <a:xfrm flipH="1">
              <a:off x="9534186" y="-376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3" name="Triangle 582">
              <a:extLst>
                <a:ext uri="{FF2B5EF4-FFF2-40B4-BE49-F238E27FC236}">
                  <a16:creationId xmlns:a16="http://schemas.microsoft.com/office/drawing/2014/main" id="{D368CBC1-A2A8-16C9-98CC-E7A9E54E64FC}"/>
                </a:ext>
              </a:extLst>
            </p:cNvPr>
            <p:cNvSpPr>
              <a:spLocks noChangeAspect="1"/>
            </p:cNvSpPr>
            <p:nvPr/>
          </p:nvSpPr>
          <p:spPr>
            <a:xfrm flipH="1">
              <a:off x="9619288" y="-377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4" name="Triangle 583">
              <a:extLst>
                <a:ext uri="{FF2B5EF4-FFF2-40B4-BE49-F238E27FC236}">
                  <a16:creationId xmlns:a16="http://schemas.microsoft.com/office/drawing/2014/main" id="{09F6DF88-3611-000A-D2CA-8AFF6833ABE2}"/>
                </a:ext>
              </a:extLst>
            </p:cNvPr>
            <p:cNvSpPr>
              <a:spLocks noChangeAspect="1"/>
            </p:cNvSpPr>
            <p:nvPr/>
          </p:nvSpPr>
          <p:spPr>
            <a:xfrm flipH="1">
              <a:off x="9705366" y="-377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5" name="Triangle 584">
              <a:extLst>
                <a:ext uri="{FF2B5EF4-FFF2-40B4-BE49-F238E27FC236}">
                  <a16:creationId xmlns:a16="http://schemas.microsoft.com/office/drawing/2014/main" id="{AAAFEF5A-70D1-6F5D-95A6-058565800728}"/>
                </a:ext>
              </a:extLst>
            </p:cNvPr>
            <p:cNvSpPr>
              <a:spLocks noChangeAspect="1"/>
            </p:cNvSpPr>
            <p:nvPr/>
          </p:nvSpPr>
          <p:spPr>
            <a:xfrm flipH="1">
              <a:off x="9793478" y="-45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6" name="Triangle 585">
              <a:extLst>
                <a:ext uri="{FF2B5EF4-FFF2-40B4-BE49-F238E27FC236}">
                  <a16:creationId xmlns:a16="http://schemas.microsoft.com/office/drawing/2014/main" id="{649379C4-8945-7D78-4467-640C687ADA77}"/>
                </a:ext>
              </a:extLst>
            </p:cNvPr>
            <p:cNvSpPr>
              <a:spLocks noChangeAspect="1"/>
            </p:cNvSpPr>
            <p:nvPr/>
          </p:nvSpPr>
          <p:spPr>
            <a:xfrm flipH="1">
              <a:off x="9879556" y="-45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7" name="Triangle 586">
              <a:extLst>
                <a:ext uri="{FF2B5EF4-FFF2-40B4-BE49-F238E27FC236}">
                  <a16:creationId xmlns:a16="http://schemas.microsoft.com/office/drawing/2014/main" id="{EFE0F44E-57D2-0488-7862-99BB089EFA8C}"/>
                </a:ext>
              </a:extLst>
            </p:cNvPr>
            <p:cNvSpPr>
              <a:spLocks noChangeAspect="1"/>
            </p:cNvSpPr>
            <p:nvPr/>
          </p:nvSpPr>
          <p:spPr>
            <a:xfrm flipH="1">
              <a:off x="9965634" y="-458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8" name="Triangle 587">
              <a:extLst>
                <a:ext uri="{FF2B5EF4-FFF2-40B4-BE49-F238E27FC236}">
                  <a16:creationId xmlns:a16="http://schemas.microsoft.com/office/drawing/2014/main" id="{6A7C5592-0E42-9964-3F96-8679230BEDD4}"/>
                </a:ext>
              </a:extLst>
            </p:cNvPr>
            <p:cNvSpPr>
              <a:spLocks noChangeAspect="1"/>
            </p:cNvSpPr>
            <p:nvPr/>
          </p:nvSpPr>
          <p:spPr>
            <a:xfrm flipH="1">
              <a:off x="10051712" y="-45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9" name="Triangle 588">
              <a:extLst>
                <a:ext uri="{FF2B5EF4-FFF2-40B4-BE49-F238E27FC236}">
                  <a16:creationId xmlns:a16="http://schemas.microsoft.com/office/drawing/2014/main" id="{3CF09C4B-03E7-8A33-E9DD-05E74EF5E9B6}"/>
                </a:ext>
              </a:extLst>
            </p:cNvPr>
            <p:cNvSpPr>
              <a:spLocks noChangeAspect="1"/>
            </p:cNvSpPr>
            <p:nvPr/>
          </p:nvSpPr>
          <p:spPr>
            <a:xfrm flipH="1">
              <a:off x="10137302" y="-45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0" name="Triangle 589">
              <a:extLst>
                <a:ext uri="{FF2B5EF4-FFF2-40B4-BE49-F238E27FC236}">
                  <a16:creationId xmlns:a16="http://schemas.microsoft.com/office/drawing/2014/main" id="{547A942A-AF31-F2B0-EBDC-B28897D678D6}"/>
                </a:ext>
              </a:extLst>
            </p:cNvPr>
            <p:cNvSpPr>
              <a:spLocks noChangeAspect="1"/>
            </p:cNvSpPr>
            <p:nvPr/>
          </p:nvSpPr>
          <p:spPr>
            <a:xfrm flipH="1">
              <a:off x="10223380" y="-45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1" name="Triangle 590">
              <a:extLst>
                <a:ext uri="{FF2B5EF4-FFF2-40B4-BE49-F238E27FC236}">
                  <a16:creationId xmlns:a16="http://schemas.microsoft.com/office/drawing/2014/main" id="{00F5A413-422C-FFB0-6D46-EF7D2733FC63}"/>
                </a:ext>
              </a:extLst>
            </p:cNvPr>
            <p:cNvSpPr>
              <a:spLocks noChangeAspect="1"/>
            </p:cNvSpPr>
            <p:nvPr/>
          </p:nvSpPr>
          <p:spPr>
            <a:xfrm flipH="1">
              <a:off x="10309458" y="-458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2" name="Triangle 591">
              <a:extLst>
                <a:ext uri="{FF2B5EF4-FFF2-40B4-BE49-F238E27FC236}">
                  <a16:creationId xmlns:a16="http://schemas.microsoft.com/office/drawing/2014/main" id="{1C0C0959-2D3C-539C-D87E-7EEA6A7507D4}"/>
                </a:ext>
              </a:extLst>
            </p:cNvPr>
            <p:cNvSpPr>
              <a:spLocks noChangeAspect="1"/>
            </p:cNvSpPr>
            <p:nvPr/>
          </p:nvSpPr>
          <p:spPr>
            <a:xfrm flipH="1">
              <a:off x="10395536" y="-45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3" name="Triangle 592">
              <a:extLst>
                <a:ext uri="{FF2B5EF4-FFF2-40B4-BE49-F238E27FC236}">
                  <a16:creationId xmlns:a16="http://schemas.microsoft.com/office/drawing/2014/main" id="{73940926-19CE-8450-4FA9-22C7CA5070FB}"/>
                </a:ext>
              </a:extLst>
            </p:cNvPr>
            <p:cNvSpPr>
              <a:spLocks noChangeAspect="1"/>
            </p:cNvSpPr>
            <p:nvPr/>
          </p:nvSpPr>
          <p:spPr>
            <a:xfrm flipH="1">
              <a:off x="10481126" y="-476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4" name="Triangle 593">
              <a:extLst>
                <a:ext uri="{FF2B5EF4-FFF2-40B4-BE49-F238E27FC236}">
                  <a16:creationId xmlns:a16="http://schemas.microsoft.com/office/drawing/2014/main" id="{9F575ADE-A358-85E0-3EE0-468307035E44}"/>
                </a:ext>
              </a:extLst>
            </p:cNvPr>
            <p:cNvSpPr>
              <a:spLocks noChangeAspect="1"/>
            </p:cNvSpPr>
            <p:nvPr/>
          </p:nvSpPr>
          <p:spPr>
            <a:xfrm flipH="1">
              <a:off x="10567204" y="-476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5" name="Triangle 594">
              <a:extLst>
                <a:ext uri="{FF2B5EF4-FFF2-40B4-BE49-F238E27FC236}">
                  <a16:creationId xmlns:a16="http://schemas.microsoft.com/office/drawing/2014/main" id="{8ADAAEC5-EF3D-FAA9-EA46-B25FD238F996}"/>
                </a:ext>
              </a:extLst>
            </p:cNvPr>
            <p:cNvSpPr>
              <a:spLocks noChangeAspect="1"/>
            </p:cNvSpPr>
            <p:nvPr/>
          </p:nvSpPr>
          <p:spPr>
            <a:xfrm flipH="1">
              <a:off x="10653282" y="-476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6" name="Triangle 595">
              <a:extLst>
                <a:ext uri="{FF2B5EF4-FFF2-40B4-BE49-F238E27FC236}">
                  <a16:creationId xmlns:a16="http://schemas.microsoft.com/office/drawing/2014/main" id="{6B893F73-1FF9-E4F7-8082-C8901C07E623}"/>
                </a:ext>
              </a:extLst>
            </p:cNvPr>
            <p:cNvSpPr>
              <a:spLocks noChangeAspect="1"/>
            </p:cNvSpPr>
            <p:nvPr/>
          </p:nvSpPr>
          <p:spPr>
            <a:xfrm flipH="1">
              <a:off x="10739360" y="-47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7" name="Triangle 596">
              <a:extLst>
                <a:ext uri="{FF2B5EF4-FFF2-40B4-BE49-F238E27FC236}">
                  <a16:creationId xmlns:a16="http://schemas.microsoft.com/office/drawing/2014/main" id="{11969839-4342-23CF-6440-AED95EE7C97C}"/>
                </a:ext>
              </a:extLst>
            </p:cNvPr>
            <p:cNvSpPr>
              <a:spLocks noChangeAspect="1"/>
            </p:cNvSpPr>
            <p:nvPr/>
          </p:nvSpPr>
          <p:spPr>
            <a:xfrm flipH="1">
              <a:off x="10827472" y="-55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8" name="Triangle 597">
              <a:extLst>
                <a:ext uri="{FF2B5EF4-FFF2-40B4-BE49-F238E27FC236}">
                  <a16:creationId xmlns:a16="http://schemas.microsoft.com/office/drawing/2014/main" id="{E922F5BA-BB95-EC63-04BF-E3AD794A3FC2}"/>
                </a:ext>
              </a:extLst>
            </p:cNvPr>
            <p:cNvSpPr>
              <a:spLocks noChangeAspect="1"/>
            </p:cNvSpPr>
            <p:nvPr/>
          </p:nvSpPr>
          <p:spPr>
            <a:xfrm flipH="1">
              <a:off x="10913550" y="-558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9" name="Triangle 598">
              <a:extLst>
                <a:ext uri="{FF2B5EF4-FFF2-40B4-BE49-F238E27FC236}">
                  <a16:creationId xmlns:a16="http://schemas.microsoft.com/office/drawing/2014/main" id="{B8CF1C97-994C-549E-74A9-B954563875AE}"/>
                </a:ext>
              </a:extLst>
            </p:cNvPr>
            <p:cNvSpPr>
              <a:spLocks noChangeAspect="1"/>
            </p:cNvSpPr>
            <p:nvPr/>
          </p:nvSpPr>
          <p:spPr>
            <a:xfrm flipH="1">
              <a:off x="10999628" y="-558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0" name="Triangle 599">
              <a:extLst>
                <a:ext uri="{FF2B5EF4-FFF2-40B4-BE49-F238E27FC236}">
                  <a16:creationId xmlns:a16="http://schemas.microsoft.com/office/drawing/2014/main" id="{2186D989-FDD1-D0E2-D494-19617D030E78}"/>
                </a:ext>
              </a:extLst>
            </p:cNvPr>
            <p:cNvSpPr>
              <a:spLocks noChangeAspect="1"/>
            </p:cNvSpPr>
            <p:nvPr/>
          </p:nvSpPr>
          <p:spPr>
            <a:xfrm flipH="1">
              <a:off x="11085706" y="-558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1" name="Triangle 600">
              <a:extLst>
                <a:ext uri="{FF2B5EF4-FFF2-40B4-BE49-F238E27FC236}">
                  <a16:creationId xmlns:a16="http://schemas.microsoft.com/office/drawing/2014/main" id="{A8D99367-532E-6125-AB81-502B32F3643E}"/>
                </a:ext>
              </a:extLst>
            </p:cNvPr>
            <p:cNvSpPr>
              <a:spLocks noChangeAspect="1"/>
            </p:cNvSpPr>
            <p:nvPr/>
          </p:nvSpPr>
          <p:spPr>
            <a:xfrm flipH="1">
              <a:off x="11173713" y="-64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2" name="Triangle 601">
              <a:extLst>
                <a:ext uri="{FF2B5EF4-FFF2-40B4-BE49-F238E27FC236}">
                  <a16:creationId xmlns:a16="http://schemas.microsoft.com/office/drawing/2014/main" id="{B55B7573-14F5-46D2-E6C6-62042EACA6D8}"/>
                </a:ext>
              </a:extLst>
            </p:cNvPr>
            <p:cNvSpPr>
              <a:spLocks noChangeAspect="1"/>
            </p:cNvSpPr>
            <p:nvPr/>
          </p:nvSpPr>
          <p:spPr>
            <a:xfrm flipH="1">
              <a:off x="11259791" y="-64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3" name="Triangle 602">
              <a:extLst>
                <a:ext uri="{FF2B5EF4-FFF2-40B4-BE49-F238E27FC236}">
                  <a16:creationId xmlns:a16="http://schemas.microsoft.com/office/drawing/2014/main" id="{11A8AEDF-0051-B04B-94D0-5792EEAF6794}"/>
                </a:ext>
              </a:extLst>
            </p:cNvPr>
            <p:cNvSpPr>
              <a:spLocks noChangeAspect="1"/>
            </p:cNvSpPr>
            <p:nvPr/>
          </p:nvSpPr>
          <p:spPr>
            <a:xfrm flipH="1">
              <a:off x="11344893" y="-64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4" name="Triangle 603">
              <a:extLst>
                <a:ext uri="{FF2B5EF4-FFF2-40B4-BE49-F238E27FC236}">
                  <a16:creationId xmlns:a16="http://schemas.microsoft.com/office/drawing/2014/main" id="{19F766E2-4AB6-E68B-85E7-6F769DD92F1D}"/>
                </a:ext>
              </a:extLst>
            </p:cNvPr>
            <p:cNvSpPr>
              <a:spLocks noChangeAspect="1"/>
            </p:cNvSpPr>
            <p:nvPr/>
          </p:nvSpPr>
          <p:spPr>
            <a:xfrm flipH="1">
              <a:off x="11430971" y="-64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5" name="Triangle 604">
              <a:extLst>
                <a:ext uri="{FF2B5EF4-FFF2-40B4-BE49-F238E27FC236}">
                  <a16:creationId xmlns:a16="http://schemas.microsoft.com/office/drawing/2014/main" id="{9FAE4533-4281-FE61-AA68-A4AF0B457ADD}"/>
                </a:ext>
              </a:extLst>
            </p:cNvPr>
            <p:cNvSpPr>
              <a:spLocks noChangeAspect="1"/>
            </p:cNvSpPr>
            <p:nvPr/>
          </p:nvSpPr>
          <p:spPr>
            <a:xfrm flipH="1">
              <a:off x="11519083" y="-73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6" name="Triangle 605">
              <a:extLst>
                <a:ext uri="{FF2B5EF4-FFF2-40B4-BE49-F238E27FC236}">
                  <a16:creationId xmlns:a16="http://schemas.microsoft.com/office/drawing/2014/main" id="{48CBB919-CD94-20F7-3644-A84476CABECC}"/>
                </a:ext>
              </a:extLst>
            </p:cNvPr>
            <p:cNvSpPr>
              <a:spLocks noChangeAspect="1"/>
            </p:cNvSpPr>
            <p:nvPr/>
          </p:nvSpPr>
          <p:spPr>
            <a:xfrm flipH="1">
              <a:off x="11605161" y="-73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7" name="Triangle 606">
              <a:extLst>
                <a:ext uri="{FF2B5EF4-FFF2-40B4-BE49-F238E27FC236}">
                  <a16:creationId xmlns:a16="http://schemas.microsoft.com/office/drawing/2014/main" id="{48FB627D-1E6E-BDED-B899-49C63B8CBEE4}"/>
                </a:ext>
              </a:extLst>
            </p:cNvPr>
            <p:cNvSpPr>
              <a:spLocks noChangeAspect="1"/>
            </p:cNvSpPr>
            <p:nvPr/>
          </p:nvSpPr>
          <p:spPr>
            <a:xfrm flipH="1">
              <a:off x="11691239" y="-73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8" name="Triangle 607">
              <a:extLst>
                <a:ext uri="{FF2B5EF4-FFF2-40B4-BE49-F238E27FC236}">
                  <a16:creationId xmlns:a16="http://schemas.microsoft.com/office/drawing/2014/main" id="{76256032-3F43-3FCD-49D8-12DBE5BDB36B}"/>
                </a:ext>
              </a:extLst>
            </p:cNvPr>
            <p:cNvSpPr>
              <a:spLocks noChangeAspect="1"/>
            </p:cNvSpPr>
            <p:nvPr/>
          </p:nvSpPr>
          <p:spPr>
            <a:xfrm flipH="1">
              <a:off x="11777317" y="-73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9" name="Triangle 608">
              <a:extLst>
                <a:ext uri="{FF2B5EF4-FFF2-40B4-BE49-F238E27FC236}">
                  <a16:creationId xmlns:a16="http://schemas.microsoft.com/office/drawing/2014/main" id="{EA66F241-F19E-03E1-2299-D39EB727BFFD}"/>
                </a:ext>
              </a:extLst>
            </p:cNvPr>
            <p:cNvSpPr>
              <a:spLocks noChangeAspect="1"/>
            </p:cNvSpPr>
            <p:nvPr/>
          </p:nvSpPr>
          <p:spPr>
            <a:xfrm flipH="1">
              <a:off x="11862907" y="-73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0" name="Triangle 609">
              <a:extLst>
                <a:ext uri="{FF2B5EF4-FFF2-40B4-BE49-F238E27FC236}">
                  <a16:creationId xmlns:a16="http://schemas.microsoft.com/office/drawing/2014/main" id="{0F95790B-FEE1-5586-A67B-C08EB3D2FDE7}"/>
                </a:ext>
              </a:extLst>
            </p:cNvPr>
            <p:cNvSpPr>
              <a:spLocks noChangeAspect="1"/>
            </p:cNvSpPr>
            <p:nvPr/>
          </p:nvSpPr>
          <p:spPr>
            <a:xfrm flipH="1">
              <a:off x="11948985" y="-73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1" name="Triangle 610">
              <a:extLst>
                <a:ext uri="{FF2B5EF4-FFF2-40B4-BE49-F238E27FC236}">
                  <a16:creationId xmlns:a16="http://schemas.microsoft.com/office/drawing/2014/main" id="{2865C2F2-0DF2-5E52-6765-637850AFBD12}"/>
                </a:ext>
              </a:extLst>
            </p:cNvPr>
            <p:cNvSpPr>
              <a:spLocks noChangeAspect="1"/>
            </p:cNvSpPr>
            <p:nvPr/>
          </p:nvSpPr>
          <p:spPr>
            <a:xfrm flipH="1">
              <a:off x="12035063" y="-73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2" name="Triangle 611">
              <a:extLst>
                <a:ext uri="{FF2B5EF4-FFF2-40B4-BE49-F238E27FC236}">
                  <a16:creationId xmlns:a16="http://schemas.microsoft.com/office/drawing/2014/main" id="{53953DC0-D9E9-EDEE-807C-0C96FB020A22}"/>
                </a:ext>
              </a:extLst>
            </p:cNvPr>
            <p:cNvSpPr>
              <a:spLocks noChangeAspect="1"/>
            </p:cNvSpPr>
            <p:nvPr/>
          </p:nvSpPr>
          <p:spPr>
            <a:xfrm flipH="1">
              <a:off x="12121141" y="-73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5" name="Triangle 904">
              <a:extLst>
                <a:ext uri="{FF2B5EF4-FFF2-40B4-BE49-F238E27FC236}">
                  <a16:creationId xmlns:a16="http://schemas.microsoft.com/office/drawing/2014/main" id="{AB342E32-F35B-F5EB-0D10-38B1EA01AE9B}"/>
                </a:ext>
              </a:extLst>
            </p:cNvPr>
            <p:cNvSpPr>
              <a:spLocks noChangeAspect="1"/>
            </p:cNvSpPr>
            <p:nvPr/>
          </p:nvSpPr>
          <p:spPr>
            <a:xfrm rot="10800000" flipH="1">
              <a:off x="-45155" y="3189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6" name="Triangle 905">
              <a:extLst>
                <a:ext uri="{FF2B5EF4-FFF2-40B4-BE49-F238E27FC236}">
                  <a16:creationId xmlns:a16="http://schemas.microsoft.com/office/drawing/2014/main" id="{13018A26-9A4F-8A6A-2F0D-0BA1FF3D0E6A}"/>
                </a:ext>
              </a:extLst>
            </p:cNvPr>
            <p:cNvSpPr>
              <a:spLocks noChangeAspect="1"/>
            </p:cNvSpPr>
            <p:nvPr/>
          </p:nvSpPr>
          <p:spPr>
            <a:xfrm rot="10800000" flipH="1">
              <a:off x="40923" y="3189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7" name="Triangle 906">
              <a:extLst>
                <a:ext uri="{FF2B5EF4-FFF2-40B4-BE49-F238E27FC236}">
                  <a16:creationId xmlns:a16="http://schemas.microsoft.com/office/drawing/2014/main" id="{46751373-4754-E806-A743-D07D4DE60537}"/>
                </a:ext>
              </a:extLst>
            </p:cNvPr>
            <p:cNvSpPr>
              <a:spLocks noChangeAspect="1"/>
            </p:cNvSpPr>
            <p:nvPr/>
          </p:nvSpPr>
          <p:spPr>
            <a:xfrm rot="10800000" flipH="1">
              <a:off x="127001" y="3189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8" name="Triangle 907">
              <a:extLst>
                <a:ext uri="{FF2B5EF4-FFF2-40B4-BE49-F238E27FC236}">
                  <a16:creationId xmlns:a16="http://schemas.microsoft.com/office/drawing/2014/main" id="{A18E1E0D-C714-ACBC-8D2F-20B6B3610D41}"/>
                </a:ext>
              </a:extLst>
            </p:cNvPr>
            <p:cNvSpPr>
              <a:spLocks noChangeAspect="1"/>
            </p:cNvSpPr>
            <p:nvPr/>
          </p:nvSpPr>
          <p:spPr>
            <a:xfrm rot="10800000" flipH="1">
              <a:off x="213079" y="31890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9" name="Triangle 908">
              <a:extLst>
                <a:ext uri="{FF2B5EF4-FFF2-40B4-BE49-F238E27FC236}">
                  <a16:creationId xmlns:a16="http://schemas.microsoft.com/office/drawing/2014/main" id="{57E43EE3-E97B-6741-2A35-C73D0277FBA8}"/>
                </a:ext>
              </a:extLst>
            </p:cNvPr>
            <p:cNvSpPr>
              <a:spLocks noChangeAspect="1"/>
            </p:cNvSpPr>
            <p:nvPr/>
          </p:nvSpPr>
          <p:spPr>
            <a:xfrm rot="10800000" flipH="1">
              <a:off x="298669" y="31872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0" name="Triangle 909">
              <a:extLst>
                <a:ext uri="{FF2B5EF4-FFF2-40B4-BE49-F238E27FC236}">
                  <a16:creationId xmlns:a16="http://schemas.microsoft.com/office/drawing/2014/main" id="{E287825C-415B-D227-C019-AF97CB2A1E29}"/>
                </a:ext>
              </a:extLst>
            </p:cNvPr>
            <p:cNvSpPr>
              <a:spLocks noChangeAspect="1"/>
            </p:cNvSpPr>
            <p:nvPr/>
          </p:nvSpPr>
          <p:spPr>
            <a:xfrm rot="10800000" flipH="1">
              <a:off x="384747" y="31872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1" name="Triangle 910">
              <a:extLst>
                <a:ext uri="{FF2B5EF4-FFF2-40B4-BE49-F238E27FC236}">
                  <a16:creationId xmlns:a16="http://schemas.microsoft.com/office/drawing/2014/main" id="{18506BF5-BC4C-ABA7-FAF2-4DC4238FBBF0}"/>
                </a:ext>
              </a:extLst>
            </p:cNvPr>
            <p:cNvSpPr>
              <a:spLocks noChangeAspect="1"/>
            </p:cNvSpPr>
            <p:nvPr/>
          </p:nvSpPr>
          <p:spPr>
            <a:xfrm rot="10800000" flipH="1">
              <a:off x="470825" y="3187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2" name="Triangle 911">
              <a:extLst>
                <a:ext uri="{FF2B5EF4-FFF2-40B4-BE49-F238E27FC236}">
                  <a16:creationId xmlns:a16="http://schemas.microsoft.com/office/drawing/2014/main" id="{B3DDE37B-902E-A626-83D2-76582CA9A443}"/>
                </a:ext>
              </a:extLst>
            </p:cNvPr>
            <p:cNvSpPr>
              <a:spLocks noChangeAspect="1"/>
            </p:cNvSpPr>
            <p:nvPr/>
          </p:nvSpPr>
          <p:spPr>
            <a:xfrm rot="10800000" flipH="1">
              <a:off x="556903" y="31872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3" name="Triangle 912">
              <a:extLst>
                <a:ext uri="{FF2B5EF4-FFF2-40B4-BE49-F238E27FC236}">
                  <a16:creationId xmlns:a16="http://schemas.microsoft.com/office/drawing/2014/main" id="{D1916EA5-687C-669E-476C-1DEE476C407A}"/>
                </a:ext>
              </a:extLst>
            </p:cNvPr>
            <p:cNvSpPr>
              <a:spLocks noChangeAspect="1"/>
            </p:cNvSpPr>
            <p:nvPr/>
          </p:nvSpPr>
          <p:spPr>
            <a:xfrm rot="10800000" flipH="1">
              <a:off x="645015" y="3179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4" name="Triangle 913">
              <a:extLst>
                <a:ext uri="{FF2B5EF4-FFF2-40B4-BE49-F238E27FC236}">
                  <a16:creationId xmlns:a16="http://schemas.microsoft.com/office/drawing/2014/main" id="{40EF44E3-1E41-1C8B-F150-0CA9E2EB981F}"/>
                </a:ext>
              </a:extLst>
            </p:cNvPr>
            <p:cNvSpPr>
              <a:spLocks noChangeAspect="1"/>
            </p:cNvSpPr>
            <p:nvPr/>
          </p:nvSpPr>
          <p:spPr>
            <a:xfrm rot="10800000" flipH="1">
              <a:off x="731093" y="31790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5" name="Triangle 914">
              <a:extLst>
                <a:ext uri="{FF2B5EF4-FFF2-40B4-BE49-F238E27FC236}">
                  <a16:creationId xmlns:a16="http://schemas.microsoft.com/office/drawing/2014/main" id="{4CDF64E9-F920-AAD3-80A2-403F31331D5E}"/>
                </a:ext>
              </a:extLst>
            </p:cNvPr>
            <p:cNvSpPr>
              <a:spLocks noChangeAspect="1"/>
            </p:cNvSpPr>
            <p:nvPr/>
          </p:nvSpPr>
          <p:spPr>
            <a:xfrm rot="10800000" flipH="1">
              <a:off x="817171" y="3179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6" name="Triangle 915">
              <a:extLst>
                <a:ext uri="{FF2B5EF4-FFF2-40B4-BE49-F238E27FC236}">
                  <a16:creationId xmlns:a16="http://schemas.microsoft.com/office/drawing/2014/main" id="{9E4A23A5-9963-78D0-686B-B640063B666E}"/>
                </a:ext>
              </a:extLst>
            </p:cNvPr>
            <p:cNvSpPr>
              <a:spLocks noChangeAspect="1"/>
            </p:cNvSpPr>
            <p:nvPr/>
          </p:nvSpPr>
          <p:spPr>
            <a:xfrm rot="10800000" flipH="1">
              <a:off x="903249" y="31790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7" name="Triangle 916">
              <a:extLst>
                <a:ext uri="{FF2B5EF4-FFF2-40B4-BE49-F238E27FC236}">
                  <a16:creationId xmlns:a16="http://schemas.microsoft.com/office/drawing/2014/main" id="{12C1B07E-604A-9A64-D0BF-105BAC30D1F4}"/>
                </a:ext>
              </a:extLst>
            </p:cNvPr>
            <p:cNvSpPr>
              <a:spLocks noChangeAspect="1"/>
            </p:cNvSpPr>
            <p:nvPr/>
          </p:nvSpPr>
          <p:spPr>
            <a:xfrm rot="10800000" flipH="1">
              <a:off x="988839" y="3179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8" name="Triangle 917">
              <a:extLst>
                <a:ext uri="{FF2B5EF4-FFF2-40B4-BE49-F238E27FC236}">
                  <a16:creationId xmlns:a16="http://schemas.microsoft.com/office/drawing/2014/main" id="{41A59E12-9B71-3F2F-BC1F-6734AC0D90D4}"/>
                </a:ext>
              </a:extLst>
            </p:cNvPr>
            <p:cNvSpPr>
              <a:spLocks noChangeAspect="1"/>
            </p:cNvSpPr>
            <p:nvPr/>
          </p:nvSpPr>
          <p:spPr>
            <a:xfrm rot="10800000" flipH="1">
              <a:off x="1074917" y="31790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9" name="Triangle 918">
              <a:extLst>
                <a:ext uri="{FF2B5EF4-FFF2-40B4-BE49-F238E27FC236}">
                  <a16:creationId xmlns:a16="http://schemas.microsoft.com/office/drawing/2014/main" id="{A525D6C8-79B5-7A68-772C-4C7989762635}"/>
                </a:ext>
              </a:extLst>
            </p:cNvPr>
            <p:cNvSpPr>
              <a:spLocks noChangeAspect="1"/>
            </p:cNvSpPr>
            <p:nvPr/>
          </p:nvSpPr>
          <p:spPr>
            <a:xfrm rot="10800000" flipH="1">
              <a:off x="1160995" y="3179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0" name="Triangle 919">
              <a:extLst>
                <a:ext uri="{FF2B5EF4-FFF2-40B4-BE49-F238E27FC236}">
                  <a16:creationId xmlns:a16="http://schemas.microsoft.com/office/drawing/2014/main" id="{B939CA2B-2BA3-72CC-9FE2-F8240F33E211}"/>
                </a:ext>
              </a:extLst>
            </p:cNvPr>
            <p:cNvSpPr>
              <a:spLocks noChangeAspect="1"/>
            </p:cNvSpPr>
            <p:nvPr/>
          </p:nvSpPr>
          <p:spPr>
            <a:xfrm rot="10800000" flipH="1">
              <a:off x="1247073" y="31790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1" name="Triangle 920">
              <a:extLst>
                <a:ext uri="{FF2B5EF4-FFF2-40B4-BE49-F238E27FC236}">
                  <a16:creationId xmlns:a16="http://schemas.microsoft.com/office/drawing/2014/main" id="{37311632-F1DB-DC45-9475-87C365A60ECA}"/>
                </a:ext>
              </a:extLst>
            </p:cNvPr>
            <p:cNvSpPr>
              <a:spLocks noChangeAspect="1"/>
            </p:cNvSpPr>
            <p:nvPr/>
          </p:nvSpPr>
          <p:spPr>
            <a:xfrm rot="10800000" flipH="1">
              <a:off x="1332663" y="3177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2" name="Triangle 921">
              <a:extLst>
                <a:ext uri="{FF2B5EF4-FFF2-40B4-BE49-F238E27FC236}">
                  <a16:creationId xmlns:a16="http://schemas.microsoft.com/office/drawing/2014/main" id="{FDDCCACD-70AD-5D7B-24AD-29B7FD44E9F6}"/>
                </a:ext>
              </a:extLst>
            </p:cNvPr>
            <p:cNvSpPr>
              <a:spLocks noChangeAspect="1"/>
            </p:cNvSpPr>
            <p:nvPr/>
          </p:nvSpPr>
          <p:spPr>
            <a:xfrm rot="10800000" flipH="1">
              <a:off x="1418741" y="31772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3" name="Triangle 922">
              <a:extLst>
                <a:ext uri="{FF2B5EF4-FFF2-40B4-BE49-F238E27FC236}">
                  <a16:creationId xmlns:a16="http://schemas.microsoft.com/office/drawing/2014/main" id="{903486F8-D9CC-9B97-F032-961D7EF35C81}"/>
                </a:ext>
              </a:extLst>
            </p:cNvPr>
            <p:cNvSpPr>
              <a:spLocks noChangeAspect="1"/>
            </p:cNvSpPr>
            <p:nvPr/>
          </p:nvSpPr>
          <p:spPr>
            <a:xfrm rot="10800000" flipH="1">
              <a:off x="1504819" y="3177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4" name="Triangle 923">
              <a:extLst>
                <a:ext uri="{FF2B5EF4-FFF2-40B4-BE49-F238E27FC236}">
                  <a16:creationId xmlns:a16="http://schemas.microsoft.com/office/drawing/2014/main" id="{D35DD558-1BB5-D187-AF3F-0553DE56B6AF}"/>
                </a:ext>
              </a:extLst>
            </p:cNvPr>
            <p:cNvSpPr>
              <a:spLocks noChangeAspect="1"/>
            </p:cNvSpPr>
            <p:nvPr/>
          </p:nvSpPr>
          <p:spPr>
            <a:xfrm rot="10800000" flipH="1">
              <a:off x="1590897" y="31772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5" name="Triangle 924">
              <a:extLst>
                <a:ext uri="{FF2B5EF4-FFF2-40B4-BE49-F238E27FC236}">
                  <a16:creationId xmlns:a16="http://schemas.microsoft.com/office/drawing/2014/main" id="{E065703A-FEB1-56A2-BA94-FCC73CE0EA8A}"/>
                </a:ext>
              </a:extLst>
            </p:cNvPr>
            <p:cNvSpPr>
              <a:spLocks noChangeAspect="1"/>
            </p:cNvSpPr>
            <p:nvPr/>
          </p:nvSpPr>
          <p:spPr>
            <a:xfrm rot="10800000" flipH="1">
              <a:off x="1679009" y="31691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6" name="Triangle 925">
              <a:extLst>
                <a:ext uri="{FF2B5EF4-FFF2-40B4-BE49-F238E27FC236}">
                  <a16:creationId xmlns:a16="http://schemas.microsoft.com/office/drawing/2014/main" id="{B5851D3B-738E-E47D-1B2E-2D9C5E0C705F}"/>
                </a:ext>
              </a:extLst>
            </p:cNvPr>
            <p:cNvSpPr>
              <a:spLocks noChangeAspect="1"/>
            </p:cNvSpPr>
            <p:nvPr/>
          </p:nvSpPr>
          <p:spPr>
            <a:xfrm rot="10800000" flipH="1">
              <a:off x="1765087" y="31691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7" name="Triangle 926">
              <a:extLst>
                <a:ext uri="{FF2B5EF4-FFF2-40B4-BE49-F238E27FC236}">
                  <a16:creationId xmlns:a16="http://schemas.microsoft.com/office/drawing/2014/main" id="{2AC81539-95B2-6B43-61B9-77401319A2C4}"/>
                </a:ext>
              </a:extLst>
            </p:cNvPr>
            <p:cNvSpPr>
              <a:spLocks noChangeAspect="1"/>
            </p:cNvSpPr>
            <p:nvPr/>
          </p:nvSpPr>
          <p:spPr>
            <a:xfrm rot="10800000" flipH="1">
              <a:off x="1851165" y="31691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8" name="Triangle 927">
              <a:extLst>
                <a:ext uri="{FF2B5EF4-FFF2-40B4-BE49-F238E27FC236}">
                  <a16:creationId xmlns:a16="http://schemas.microsoft.com/office/drawing/2014/main" id="{4A9216AF-525B-4989-EA4A-1A42FE0EEF8B}"/>
                </a:ext>
              </a:extLst>
            </p:cNvPr>
            <p:cNvSpPr>
              <a:spLocks noChangeAspect="1"/>
            </p:cNvSpPr>
            <p:nvPr/>
          </p:nvSpPr>
          <p:spPr>
            <a:xfrm rot="10800000" flipH="1">
              <a:off x="1937243" y="31691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9" name="Triangle 928">
              <a:extLst>
                <a:ext uri="{FF2B5EF4-FFF2-40B4-BE49-F238E27FC236}">
                  <a16:creationId xmlns:a16="http://schemas.microsoft.com/office/drawing/2014/main" id="{1250AA45-A9F4-4AD6-1CD9-1FFBFAE36DBA}"/>
                </a:ext>
              </a:extLst>
            </p:cNvPr>
            <p:cNvSpPr>
              <a:spLocks noChangeAspect="1"/>
            </p:cNvSpPr>
            <p:nvPr/>
          </p:nvSpPr>
          <p:spPr>
            <a:xfrm rot="10800000" flipH="1">
              <a:off x="2022345" y="31691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0" name="Triangle 929">
              <a:extLst>
                <a:ext uri="{FF2B5EF4-FFF2-40B4-BE49-F238E27FC236}">
                  <a16:creationId xmlns:a16="http://schemas.microsoft.com/office/drawing/2014/main" id="{A1C30CA8-9E53-1011-77EB-4D4F19AF55FD}"/>
                </a:ext>
              </a:extLst>
            </p:cNvPr>
            <p:cNvSpPr>
              <a:spLocks noChangeAspect="1"/>
            </p:cNvSpPr>
            <p:nvPr/>
          </p:nvSpPr>
          <p:spPr>
            <a:xfrm rot="10800000" flipH="1">
              <a:off x="2108423" y="31691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1" name="Triangle 930">
              <a:extLst>
                <a:ext uri="{FF2B5EF4-FFF2-40B4-BE49-F238E27FC236}">
                  <a16:creationId xmlns:a16="http://schemas.microsoft.com/office/drawing/2014/main" id="{91439063-815B-220B-1263-79A664C0FADB}"/>
                </a:ext>
              </a:extLst>
            </p:cNvPr>
            <p:cNvSpPr>
              <a:spLocks noChangeAspect="1"/>
            </p:cNvSpPr>
            <p:nvPr/>
          </p:nvSpPr>
          <p:spPr>
            <a:xfrm rot="10800000" flipH="1">
              <a:off x="2196535" y="31609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2" name="Triangle 931">
              <a:extLst>
                <a:ext uri="{FF2B5EF4-FFF2-40B4-BE49-F238E27FC236}">
                  <a16:creationId xmlns:a16="http://schemas.microsoft.com/office/drawing/2014/main" id="{2A25F53B-7DB0-549B-AA57-E3670A4D2324}"/>
                </a:ext>
              </a:extLst>
            </p:cNvPr>
            <p:cNvSpPr>
              <a:spLocks noChangeAspect="1"/>
            </p:cNvSpPr>
            <p:nvPr/>
          </p:nvSpPr>
          <p:spPr>
            <a:xfrm rot="10800000" flipH="1">
              <a:off x="2282613" y="31609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3" name="Triangle 932">
              <a:extLst>
                <a:ext uri="{FF2B5EF4-FFF2-40B4-BE49-F238E27FC236}">
                  <a16:creationId xmlns:a16="http://schemas.microsoft.com/office/drawing/2014/main" id="{4E0D5C44-2B68-1C6D-0278-D89D19343868}"/>
                </a:ext>
              </a:extLst>
            </p:cNvPr>
            <p:cNvSpPr>
              <a:spLocks noChangeAspect="1"/>
            </p:cNvSpPr>
            <p:nvPr/>
          </p:nvSpPr>
          <p:spPr>
            <a:xfrm rot="10800000" flipH="1">
              <a:off x="2368691" y="31609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4" name="Triangle 933">
              <a:extLst>
                <a:ext uri="{FF2B5EF4-FFF2-40B4-BE49-F238E27FC236}">
                  <a16:creationId xmlns:a16="http://schemas.microsoft.com/office/drawing/2014/main" id="{8D610FF4-E879-0E78-FAE0-121B310A5DDB}"/>
                </a:ext>
              </a:extLst>
            </p:cNvPr>
            <p:cNvSpPr>
              <a:spLocks noChangeAspect="1"/>
            </p:cNvSpPr>
            <p:nvPr/>
          </p:nvSpPr>
          <p:spPr>
            <a:xfrm rot="10800000" flipH="1">
              <a:off x="2454769" y="31609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5" name="Triangle 934">
              <a:extLst>
                <a:ext uri="{FF2B5EF4-FFF2-40B4-BE49-F238E27FC236}">
                  <a16:creationId xmlns:a16="http://schemas.microsoft.com/office/drawing/2014/main" id="{62FE7BDF-4346-A5A1-8B2C-C66291C9A5C2}"/>
                </a:ext>
              </a:extLst>
            </p:cNvPr>
            <p:cNvSpPr>
              <a:spLocks noChangeAspect="1"/>
            </p:cNvSpPr>
            <p:nvPr/>
          </p:nvSpPr>
          <p:spPr>
            <a:xfrm rot="10800000" flipH="1">
              <a:off x="2540359" y="31609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6" name="Triangle 935">
              <a:extLst>
                <a:ext uri="{FF2B5EF4-FFF2-40B4-BE49-F238E27FC236}">
                  <a16:creationId xmlns:a16="http://schemas.microsoft.com/office/drawing/2014/main" id="{B814986F-4CAC-EF88-CF3D-AF59AA855F8B}"/>
                </a:ext>
              </a:extLst>
            </p:cNvPr>
            <p:cNvSpPr>
              <a:spLocks noChangeAspect="1"/>
            </p:cNvSpPr>
            <p:nvPr/>
          </p:nvSpPr>
          <p:spPr>
            <a:xfrm rot="10800000" flipH="1">
              <a:off x="2626437" y="31609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7" name="Triangle 936">
              <a:extLst>
                <a:ext uri="{FF2B5EF4-FFF2-40B4-BE49-F238E27FC236}">
                  <a16:creationId xmlns:a16="http://schemas.microsoft.com/office/drawing/2014/main" id="{BD0F65E7-6443-E331-17E7-84DB27D5C187}"/>
                </a:ext>
              </a:extLst>
            </p:cNvPr>
            <p:cNvSpPr>
              <a:spLocks noChangeAspect="1"/>
            </p:cNvSpPr>
            <p:nvPr/>
          </p:nvSpPr>
          <p:spPr>
            <a:xfrm rot="10800000" flipH="1">
              <a:off x="2712515" y="31609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8" name="Triangle 937">
              <a:extLst>
                <a:ext uri="{FF2B5EF4-FFF2-40B4-BE49-F238E27FC236}">
                  <a16:creationId xmlns:a16="http://schemas.microsoft.com/office/drawing/2014/main" id="{E14623F7-54F4-22D2-24B4-FCB365FB9F3B}"/>
                </a:ext>
              </a:extLst>
            </p:cNvPr>
            <p:cNvSpPr>
              <a:spLocks noChangeAspect="1"/>
            </p:cNvSpPr>
            <p:nvPr/>
          </p:nvSpPr>
          <p:spPr>
            <a:xfrm rot="10800000" flipH="1">
              <a:off x="2798593" y="31609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9" name="Triangle 938">
              <a:extLst>
                <a:ext uri="{FF2B5EF4-FFF2-40B4-BE49-F238E27FC236}">
                  <a16:creationId xmlns:a16="http://schemas.microsoft.com/office/drawing/2014/main" id="{315CB9A5-A1DC-969D-5027-95720DC7E0F8}"/>
                </a:ext>
              </a:extLst>
            </p:cNvPr>
            <p:cNvSpPr>
              <a:spLocks noChangeAspect="1"/>
            </p:cNvSpPr>
            <p:nvPr/>
          </p:nvSpPr>
          <p:spPr>
            <a:xfrm rot="10800000" flipH="1">
              <a:off x="2884183" y="3159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0" name="Triangle 939">
              <a:extLst>
                <a:ext uri="{FF2B5EF4-FFF2-40B4-BE49-F238E27FC236}">
                  <a16:creationId xmlns:a16="http://schemas.microsoft.com/office/drawing/2014/main" id="{8158259A-AC93-7F13-B794-27EA66FCFBF8}"/>
                </a:ext>
              </a:extLst>
            </p:cNvPr>
            <p:cNvSpPr>
              <a:spLocks noChangeAspect="1"/>
            </p:cNvSpPr>
            <p:nvPr/>
          </p:nvSpPr>
          <p:spPr>
            <a:xfrm rot="10800000" flipH="1">
              <a:off x="2970261" y="3159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1" name="Triangle 940">
              <a:extLst>
                <a:ext uri="{FF2B5EF4-FFF2-40B4-BE49-F238E27FC236}">
                  <a16:creationId xmlns:a16="http://schemas.microsoft.com/office/drawing/2014/main" id="{7987EC05-2F2D-30BB-E8F5-F75E3C909607}"/>
                </a:ext>
              </a:extLst>
            </p:cNvPr>
            <p:cNvSpPr>
              <a:spLocks noChangeAspect="1"/>
            </p:cNvSpPr>
            <p:nvPr/>
          </p:nvSpPr>
          <p:spPr>
            <a:xfrm rot="10800000" flipH="1">
              <a:off x="3056339" y="31591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2" name="Triangle 941">
              <a:extLst>
                <a:ext uri="{FF2B5EF4-FFF2-40B4-BE49-F238E27FC236}">
                  <a16:creationId xmlns:a16="http://schemas.microsoft.com/office/drawing/2014/main" id="{EF229B56-E1B0-A3D9-B10E-FDE3074D39DD}"/>
                </a:ext>
              </a:extLst>
            </p:cNvPr>
            <p:cNvSpPr>
              <a:spLocks noChangeAspect="1"/>
            </p:cNvSpPr>
            <p:nvPr/>
          </p:nvSpPr>
          <p:spPr>
            <a:xfrm rot="10800000" flipH="1">
              <a:off x="3142417" y="31591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3" name="Triangle 942">
              <a:extLst>
                <a:ext uri="{FF2B5EF4-FFF2-40B4-BE49-F238E27FC236}">
                  <a16:creationId xmlns:a16="http://schemas.microsoft.com/office/drawing/2014/main" id="{20B79513-B1F8-45BF-C1E4-EA2C3A5A24BD}"/>
                </a:ext>
              </a:extLst>
            </p:cNvPr>
            <p:cNvSpPr>
              <a:spLocks noChangeAspect="1"/>
            </p:cNvSpPr>
            <p:nvPr/>
          </p:nvSpPr>
          <p:spPr>
            <a:xfrm rot="10800000" flipH="1">
              <a:off x="3230529" y="31509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4" name="Triangle 943">
              <a:extLst>
                <a:ext uri="{FF2B5EF4-FFF2-40B4-BE49-F238E27FC236}">
                  <a16:creationId xmlns:a16="http://schemas.microsoft.com/office/drawing/2014/main" id="{C6919822-2EA6-24B5-03AF-52D72EC23E4A}"/>
                </a:ext>
              </a:extLst>
            </p:cNvPr>
            <p:cNvSpPr>
              <a:spLocks noChangeAspect="1"/>
            </p:cNvSpPr>
            <p:nvPr/>
          </p:nvSpPr>
          <p:spPr>
            <a:xfrm rot="10800000" flipH="1">
              <a:off x="3316607" y="31509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5" name="Triangle 944">
              <a:extLst>
                <a:ext uri="{FF2B5EF4-FFF2-40B4-BE49-F238E27FC236}">
                  <a16:creationId xmlns:a16="http://schemas.microsoft.com/office/drawing/2014/main" id="{8542F3A6-9301-732E-CCAA-DEFACF3FBBFE}"/>
                </a:ext>
              </a:extLst>
            </p:cNvPr>
            <p:cNvSpPr>
              <a:spLocks noChangeAspect="1"/>
            </p:cNvSpPr>
            <p:nvPr/>
          </p:nvSpPr>
          <p:spPr>
            <a:xfrm rot="10800000" flipH="1">
              <a:off x="3402685" y="3150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6" name="Triangle 945">
              <a:extLst>
                <a:ext uri="{FF2B5EF4-FFF2-40B4-BE49-F238E27FC236}">
                  <a16:creationId xmlns:a16="http://schemas.microsoft.com/office/drawing/2014/main" id="{CF38CC51-D99C-43D9-0214-827C2F862B69}"/>
                </a:ext>
              </a:extLst>
            </p:cNvPr>
            <p:cNvSpPr>
              <a:spLocks noChangeAspect="1"/>
            </p:cNvSpPr>
            <p:nvPr/>
          </p:nvSpPr>
          <p:spPr>
            <a:xfrm rot="10800000" flipH="1">
              <a:off x="3488763" y="3151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7" name="Triangle 946">
              <a:extLst>
                <a:ext uri="{FF2B5EF4-FFF2-40B4-BE49-F238E27FC236}">
                  <a16:creationId xmlns:a16="http://schemas.microsoft.com/office/drawing/2014/main" id="{AD0E8A71-151D-8588-0083-CA9804520933}"/>
                </a:ext>
              </a:extLst>
            </p:cNvPr>
            <p:cNvSpPr>
              <a:spLocks noChangeAspect="1"/>
            </p:cNvSpPr>
            <p:nvPr/>
          </p:nvSpPr>
          <p:spPr>
            <a:xfrm rot="10800000" flipH="1">
              <a:off x="3577996" y="3157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8" name="Triangle 947">
              <a:extLst>
                <a:ext uri="{FF2B5EF4-FFF2-40B4-BE49-F238E27FC236}">
                  <a16:creationId xmlns:a16="http://schemas.microsoft.com/office/drawing/2014/main" id="{0B29B4EC-FC93-B2BF-1FA4-94BC4DA2CBD1}"/>
                </a:ext>
              </a:extLst>
            </p:cNvPr>
            <p:cNvSpPr>
              <a:spLocks noChangeAspect="1"/>
            </p:cNvSpPr>
            <p:nvPr/>
          </p:nvSpPr>
          <p:spPr>
            <a:xfrm rot="10800000" flipH="1">
              <a:off x="3664074" y="3158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9" name="Triangle 948">
              <a:extLst>
                <a:ext uri="{FF2B5EF4-FFF2-40B4-BE49-F238E27FC236}">
                  <a16:creationId xmlns:a16="http://schemas.microsoft.com/office/drawing/2014/main" id="{F767946E-C419-6166-5D61-74C7BF63DE76}"/>
                </a:ext>
              </a:extLst>
            </p:cNvPr>
            <p:cNvSpPr>
              <a:spLocks noChangeAspect="1"/>
            </p:cNvSpPr>
            <p:nvPr/>
          </p:nvSpPr>
          <p:spPr>
            <a:xfrm rot="10800000" flipH="1">
              <a:off x="3749664" y="31579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0" name="Triangle 949">
              <a:extLst>
                <a:ext uri="{FF2B5EF4-FFF2-40B4-BE49-F238E27FC236}">
                  <a16:creationId xmlns:a16="http://schemas.microsoft.com/office/drawing/2014/main" id="{5AAAAF8D-C5B6-C76F-7CCD-096565E2B522}"/>
                </a:ext>
              </a:extLst>
            </p:cNvPr>
            <p:cNvSpPr>
              <a:spLocks noChangeAspect="1"/>
            </p:cNvSpPr>
            <p:nvPr/>
          </p:nvSpPr>
          <p:spPr>
            <a:xfrm rot="10800000" flipH="1">
              <a:off x="3835742" y="31579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1" name="Triangle 950">
              <a:extLst>
                <a:ext uri="{FF2B5EF4-FFF2-40B4-BE49-F238E27FC236}">
                  <a16:creationId xmlns:a16="http://schemas.microsoft.com/office/drawing/2014/main" id="{57611554-8AF8-0598-8EB7-CBAB0185325F}"/>
                </a:ext>
              </a:extLst>
            </p:cNvPr>
            <p:cNvSpPr>
              <a:spLocks noChangeAspect="1"/>
            </p:cNvSpPr>
            <p:nvPr/>
          </p:nvSpPr>
          <p:spPr>
            <a:xfrm rot="10800000" flipH="1">
              <a:off x="3921820" y="3157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2" name="Triangle 951">
              <a:extLst>
                <a:ext uri="{FF2B5EF4-FFF2-40B4-BE49-F238E27FC236}">
                  <a16:creationId xmlns:a16="http://schemas.microsoft.com/office/drawing/2014/main" id="{C6BEFA97-FEB1-AD06-BC75-43C1CEC9DAC7}"/>
                </a:ext>
              </a:extLst>
            </p:cNvPr>
            <p:cNvSpPr>
              <a:spLocks noChangeAspect="1"/>
            </p:cNvSpPr>
            <p:nvPr/>
          </p:nvSpPr>
          <p:spPr>
            <a:xfrm rot="10800000" flipH="1">
              <a:off x="4007898" y="3158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3" name="Triangle 952">
              <a:extLst>
                <a:ext uri="{FF2B5EF4-FFF2-40B4-BE49-F238E27FC236}">
                  <a16:creationId xmlns:a16="http://schemas.microsoft.com/office/drawing/2014/main" id="{75242208-CF97-9314-12B5-85D75A27BFFB}"/>
                </a:ext>
              </a:extLst>
            </p:cNvPr>
            <p:cNvSpPr>
              <a:spLocks noChangeAspect="1"/>
            </p:cNvSpPr>
            <p:nvPr/>
          </p:nvSpPr>
          <p:spPr>
            <a:xfrm rot="10800000" flipH="1">
              <a:off x="4093488" y="31561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4" name="Triangle 953">
              <a:extLst>
                <a:ext uri="{FF2B5EF4-FFF2-40B4-BE49-F238E27FC236}">
                  <a16:creationId xmlns:a16="http://schemas.microsoft.com/office/drawing/2014/main" id="{4296073E-EBED-AAC5-4AAE-F99D50BF97E4}"/>
                </a:ext>
              </a:extLst>
            </p:cNvPr>
            <p:cNvSpPr>
              <a:spLocks noChangeAspect="1"/>
            </p:cNvSpPr>
            <p:nvPr/>
          </p:nvSpPr>
          <p:spPr>
            <a:xfrm rot="10800000" flipH="1">
              <a:off x="4179566" y="31561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5" name="Triangle 954">
              <a:extLst>
                <a:ext uri="{FF2B5EF4-FFF2-40B4-BE49-F238E27FC236}">
                  <a16:creationId xmlns:a16="http://schemas.microsoft.com/office/drawing/2014/main" id="{A9A941BC-2238-4F91-A1AA-1E105AA76A10}"/>
                </a:ext>
              </a:extLst>
            </p:cNvPr>
            <p:cNvSpPr>
              <a:spLocks noChangeAspect="1"/>
            </p:cNvSpPr>
            <p:nvPr/>
          </p:nvSpPr>
          <p:spPr>
            <a:xfrm rot="10800000" flipH="1">
              <a:off x="4265644" y="31561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6" name="Triangle 955">
              <a:extLst>
                <a:ext uri="{FF2B5EF4-FFF2-40B4-BE49-F238E27FC236}">
                  <a16:creationId xmlns:a16="http://schemas.microsoft.com/office/drawing/2014/main" id="{E24786F0-EE59-C41C-98B3-E58B78269360}"/>
                </a:ext>
              </a:extLst>
            </p:cNvPr>
            <p:cNvSpPr>
              <a:spLocks noChangeAspect="1"/>
            </p:cNvSpPr>
            <p:nvPr/>
          </p:nvSpPr>
          <p:spPr>
            <a:xfrm rot="10800000" flipH="1">
              <a:off x="4351722" y="31561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7" name="Triangle 956">
              <a:extLst>
                <a:ext uri="{FF2B5EF4-FFF2-40B4-BE49-F238E27FC236}">
                  <a16:creationId xmlns:a16="http://schemas.microsoft.com/office/drawing/2014/main" id="{F2D1B06F-696F-89C0-813E-AADB182611B1}"/>
                </a:ext>
              </a:extLst>
            </p:cNvPr>
            <p:cNvSpPr>
              <a:spLocks noChangeAspect="1"/>
            </p:cNvSpPr>
            <p:nvPr/>
          </p:nvSpPr>
          <p:spPr>
            <a:xfrm rot="10800000" flipH="1">
              <a:off x="4439834" y="3148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8" name="Triangle 957">
              <a:extLst>
                <a:ext uri="{FF2B5EF4-FFF2-40B4-BE49-F238E27FC236}">
                  <a16:creationId xmlns:a16="http://schemas.microsoft.com/office/drawing/2014/main" id="{CFED1550-A0F9-CF48-0A13-2D7C41D887AC}"/>
                </a:ext>
              </a:extLst>
            </p:cNvPr>
            <p:cNvSpPr>
              <a:spLocks noChangeAspect="1"/>
            </p:cNvSpPr>
            <p:nvPr/>
          </p:nvSpPr>
          <p:spPr>
            <a:xfrm rot="10800000" flipH="1">
              <a:off x="4525912" y="3148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9" name="Triangle 958">
              <a:extLst>
                <a:ext uri="{FF2B5EF4-FFF2-40B4-BE49-F238E27FC236}">
                  <a16:creationId xmlns:a16="http://schemas.microsoft.com/office/drawing/2014/main" id="{00068C6E-37FF-8C70-0132-6EF50394EB0D}"/>
                </a:ext>
              </a:extLst>
            </p:cNvPr>
            <p:cNvSpPr>
              <a:spLocks noChangeAspect="1"/>
            </p:cNvSpPr>
            <p:nvPr/>
          </p:nvSpPr>
          <p:spPr>
            <a:xfrm rot="10800000" flipH="1">
              <a:off x="4611990" y="3148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0" name="Triangle 959">
              <a:extLst>
                <a:ext uri="{FF2B5EF4-FFF2-40B4-BE49-F238E27FC236}">
                  <a16:creationId xmlns:a16="http://schemas.microsoft.com/office/drawing/2014/main" id="{B3F79D65-5E4F-6773-7480-CA256016209C}"/>
                </a:ext>
              </a:extLst>
            </p:cNvPr>
            <p:cNvSpPr>
              <a:spLocks noChangeAspect="1"/>
            </p:cNvSpPr>
            <p:nvPr/>
          </p:nvSpPr>
          <p:spPr>
            <a:xfrm rot="10800000" flipH="1">
              <a:off x="4698068" y="31480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1" name="Triangle 960">
              <a:extLst>
                <a:ext uri="{FF2B5EF4-FFF2-40B4-BE49-F238E27FC236}">
                  <a16:creationId xmlns:a16="http://schemas.microsoft.com/office/drawing/2014/main" id="{023644EC-D562-699C-EA0F-7D3ABF8DD89F}"/>
                </a:ext>
              </a:extLst>
            </p:cNvPr>
            <p:cNvSpPr>
              <a:spLocks noChangeAspect="1"/>
            </p:cNvSpPr>
            <p:nvPr/>
          </p:nvSpPr>
          <p:spPr>
            <a:xfrm rot="10800000" flipH="1">
              <a:off x="4783170" y="3148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2" name="Triangle 961">
              <a:extLst>
                <a:ext uri="{FF2B5EF4-FFF2-40B4-BE49-F238E27FC236}">
                  <a16:creationId xmlns:a16="http://schemas.microsoft.com/office/drawing/2014/main" id="{977A4219-282F-9D2A-D9AC-FDA80E23B2A7}"/>
                </a:ext>
              </a:extLst>
            </p:cNvPr>
            <p:cNvSpPr>
              <a:spLocks noChangeAspect="1"/>
            </p:cNvSpPr>
            <p:nvPr/>
          </p:nvSpPr>
          <p:spPr>
            <a:xfrm rot="10800000" flipH="1">
              <a:off x="4869248" y="3148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3" name="Triangle 962">
              <a:extLst>
                <a:ext uri="{FF2B5EF4-FFF2-40B4-BE49-F238E27FC236}">
                  <a16:creationId xmlns:a16="http://schemas.microsoft.com/office/drawing/2014/main" id="{E92D59AE-C960-5876-629A-4AAECCA440DC}"/>
                </a:ext>
              </a:extLst>
            </p:cNvPr>
            <p:cNvSpPr>
              <a:spLocks noChangeAspect="1"/>
            </p:cNvSpPr>
            <p:nvPr/>
          </p:nvSpPr>
          <p:spPr>
            <a:xfrm rot="10800000" flipH="1">
              <a:off x="4957360" y="3171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4" name="Triangle 963">
              <a:extLst>
                <a:ext uri="{FF2B5EF4-FFF2-40B4-BE49-F238E27FC236}">
                  <a16:creationId xmlns:a16="http://schemas.microsoft.com/office/drawing/2014/main" id="{B64C151A-CAB4-E672-FE96-C206FBD618FF}"/>
                </a:ext>
              </a:extLst>
            </p:cNvPr>
            <p:cNvSpPr>
              <a:spLocks noChangeAspect="1"/>
            </p:cNvSpPr>
            <p:nvPr/>
          </p:nvSpPr>
          <p:spPr>
            <a:xfrm rot="10800000" flipH="1">
              <a:off x="5043438" y="31716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5" name="Triangle 964">
              <a:extLst>
                <a:ext uri="{FF2B5EF4-FFF2-40B4-BE49-F238E27FC236}">
                  <a16:creationId xmlns:a16="http://schemas.microsoft.com/office/drawing/2014/main" id="{0F2DD422-80FA-59C7-D391-8F461E0C9F35}"/>
                </a:ext>
              </a:extLst>
            </p:cNvPr>
            <p:cNvSpPr>
              <a:spLocks noChangeAspect="1"/>
            </p:cNvSpPr>
            <p:nvPr/>
          </p:nvSpPr>
          <p:spPr>
            <a:xfrm rot="10800000" flipH="1">
              <a:off x="5129516" y="3171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6" name="Triangle 965">
              <a:extLst>
                <a:ext uri="{FF2B5EF4-FFF2-40B4-BE49-F238E27FC236}">
                  <a16:creationId xmlns:a16="http://schemas.microsoft.com/office/drawing/2014/main" id="{65718701-6BFA-23EC-CE84-E3E9FC283EDD}"/>
                </a:ext>
              </a:extLst>
            </p:cNvPr>
            <p:cNvSpPr>
              <a:spLocks noChangeAspect="1"/>
            </p:cNvSpPr>
            <p:nvPr/>
          </p:nvSpPr>
          <p:spPr>
            <a:xfrm rot="10800000" flipH="1">
              <a:off x="5215594" y="31716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7" name="Triangle 966">
              <a:extLst>
                <a:ext uri="{FF2B5EF4-FFF2-40B4-BE49-F238E27FC236}">
                  <a16:creationId xmlns:a16="http://schemas.microsoft.com/office/drawing/2014/main" id="{2397DD9C-5291-DE9F-E60D-4B6C59C695E7}"/>
                </a:ext>
              </a:extLst>
            </p:cNvPr>
            <p:cNvSpPr>
              <a:spLocks noChangeAspect="1"/>
            </p:cNvSpPr>
            <p:nvPr/>
          </p:nvSpPr>
          <p:spPr>
            <a:xfrm rot="10800000" flipH="1">
              <a:off x="5301184" y="3171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8" name="Triangle 967">
              <a:extLst>
                <a:ext uri="{FF2B5EF4-FFF2-40B4-BE49-F238E27FC236}">
                  <a16:creationId xmlns:a16="http://schemas.microsoft.com/office/drawing/2014/main" id="{BC375E1D-6713-BD29-BF39-CD52C409E274}"/>
                </a:ext>
              </a:extLst>
            </p:cNvPr>
            <p:cNvSpPr>
              <a:spLocks noChangeAspect="1"/>
            </p:cNvSpPr>
            <p:nvPr/>
          </p:nvSpPr>
          <p:spPr>
            <a:xfrm rot="10800000" flipH="1">
              <a:off x="5387262" y="31716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9" name="Triangle 968">
              <a:extLst>
                <a:ext uri="{FF2B5EF4-FFF2-40B4-BE49-F238E27FC236}">
                  <a16:creationId xmlns:a16="http://schemas.microsoft.com/office/drawing/2014/main" id="{E22FDB40-A734-3DA4-9C42-0828AC972914}"/>
                </a:ext>
              </a:extLst>
            </p:cNvPr>
            <p:cNvSpPr>
              <a:spLocks noChangeAspect="1"/>
            </p:cNvSpPr>
            <p:nvPr/>
          </p:nvSpPr>
          <p:spPr>
            <a:xfrm rot="10800000" flipH="1">
              <a:off x="5473340" y="3171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0" name="Triangle 969">
              <a:extLst>
                <a:ext uri="{FF2B5EF4-FFF2-40B4-BE49-F238E27FC236}">
                  <a16:creationId xmlns:a16="http://schemas.microsoft.com/office/drawing/2014/main" id="{BFC296F6-B7F3-18D5-3102-3376EAAF2FF0}"/>
                </a:ext>
              </a:extLst>
            </p:cNvPr>
            <p:cNvSpPr>
              <a:spLocks noChangeAspect="1"/>
            </p:cNvSpPr>
            <p:nvPr/>
          </p:nvSpPr>
          <p:spPr>
            <a:xfrm rot="10800000" flipH="1">
              <a:off x="5559418" y="31716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1" name="Triangle 970">
              <a:extLst>
                <a:ext uri="{FF2B5EF4-FFF2-40B4-BE49-F238E27FC236}">
                  <a16:creationId xmlns:a16="http://schemas.microsoft.com/office/drawing/2014/main" id="{FDA3D489-BAB6-2926-3DB2-3D93BBBD5BA6}"/>
                </a:ext>
              </a:extLst>
            </p:cNvPr>
            <p:cNvSpPr>
              <a:spLocks noChangeAspect="1"/>
            </p:cNvSpPr>
            <p:nvPr/>
          </p:nvSpPr>
          <p:spPr>
            <a:xfrm rot="10800000" flipH="1">
              <a:off x="5645008" y="3169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2" name="Triangle 971">
              <a:extLst>
                <a:ext uri="{FF2B5EF4-FFF2-40B4-BE49-F238E27FC236}">
                  <a16:creationId xmlns:a16="http://schemas.microsoft.com/office/drawing/2014/main" id="{C6310E1C-E5FA-ADFB-1080-2B0ECDF8C518}"/>
                </a:ext>
              </a:extLst>
            </p:cNvPr>
            <p:cNvSpPr>
              <a:spLocks noChangeAspect="1"/>
            </p:cNvSpPr>
            <p:nvPr/>
          </p:nvSpPr>
          <p:spPr>
            <a:xfrm rot="10800000" flipH="1">
              <a:off x="5731086" y="31698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3" name="Triangle 972">
              <a:extLst>
                <a:ext uri="{FF2B5EF4-FFF2-40B4-BE49-F238E27FC236}">
                  <a16:creationId xmlns:a16="http://schemas.microsoft.com/office/drawing/2014/main" id="{F9CECD46-88EF-AA5C-4D35-CF36A445953C}"/>
                </a:ext>
              </a:extLst>
            </p:cNvPr>
            <p:cNvSpPr>
              <a:spLocks noChangeAspect="1"/>
            </p:cNvSpPr>
            <p:nvPr/>
          </p:nvSpPr>
          <p:spPr>
            <a:xfrm rot="10800000" flipH="1">
              <a:off x="5817164" y="3169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4" name="Triangle 973">
              <a:extLst>
                <a:ext uri="{FF2B5EF4-FFF2-40B4-BE49-F238E27FC236}">
                  <a16:creationId xmlns:a16="http://schemas.microsoft.com/office/drawing/2014/main" id="{342A1CB9-584C-7A72-B538-E9CE3DBB29AB}"/>
                </a:ext>
              </a:extLst>
            </p:cNvPr>
            <p:cNvSpPr>
              <a:spLocks noChangeAspect="1"/>
            </p:cNvSpPr>
            <p:nvPr/>
          </p:nvSpPr>
          <p:spPr>
            <a:xfrm rot="10800000" flipH="1">
              <a:off x="5903242" y="31698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5" name="Triangle 974">
              <a:extLst>
                <a:ext uri="{FF2B5EF4-FFF2-40B4-BE49-F238E27FC236}">
                  <a16:creationId xmlns:a16="http://schemas.microsoft.com/office/drawing/2014/main" id="{675DB9D1-5279-91A0-C62D-DC2C19732AAB}"/>
                </a:ext>
              </a:extLst>
            </p:cNvPr>
            <p:cNvSpPr>
              <a:spLocks noChangeAspect="1"/>
            </p:cNvSpPr>
            <p:nvPr/>
          </p:nvSpPr>
          <p:spPr>
            <a:xfrm rot="10800000" flipH="1">
              <a:off x="5991354" y="3161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6" name="Triangle 975">
              <a:extLst>
                <a:ext uri="{FF2B5EF4-FFF2-40B4-BE49-F238E27FC236}">
                  <a16:creationId xmlns:a16="http://schemas.microsoft.com/office/drawing/2014/main" id="{FFF1936F-B1B3-949F-CCCA-ABA99023FD4B}"/>
                </a:ext>
              </a:extLst>
            </p:cNvPr>
            <p:cNvSpPr>
              <a:spLocks noChangeAspect="1"/>
            </p:cNvSpPr>
            <p:nvPr/>
          </p:nvSpPr>
          <p:spPr>
            <a:xfrm rot="10800000" flipH="1">
              <a:off x="6077432" y="3161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7" name="Triangle 976">
              <a:extLst>
                <a:ext uri="{FF2B5EF4-FFF2-40B4-BE49-F238E27FC236}">
                  <a16:creationId xmlns:a16="http://schemas.microsoft.com/office/drawing/2014/main" id="{F2EB0300-234B-9374-3C38-9E93499A23EC}"/>
                </a:ext>
              </a:extLst>
            </p:cNvPr>
            <p:cNvSpPr>
              <a:spLocks noChangeAspect="1"/>
            </p:cNvSpPr>
            <p:nvPr/>
          </p:nvSpPr>
          <p:spPr>
            <a:xfrm rot="10800000" flipH="1">
              <a:off x="6163510" y="31616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8" name="Triangle 977">
              <a:extLst>
                <a:ext uri="{FF2B5EF4-FFF2-40B4-BE49-F238E27FC236}">
                  <a16:creationId xmlns:a16="http://schemas.microsoft.com/office/drawing/2014/main" id="{80CD9319-2675-2682-A1A3-60C9056F1EE8}"/>
                </a:ext>
              </a:extLst>
            </p:cNvPr>
            <p:cNvSpPr>
              <a:spLocks noChangeAspect="1"/>
            </p:cNvSpPr>
            <p:nvPr/>
          </p:nvSpPr>
          <p:spPr>
            <a:xfrm rot="10800000" flipH="1">
              <a:off x="6249588" y="31616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9" name="Triangle 978">
              <a:extLst>
                <a:ext uri="{FF2B5EF4-FFF2-40B4-BE49-F238E27FC236}">
                  <a16:creationId xmlns:a16="http://schemas.microsoft.com/office/drawing/2014/main" id="{2A79B343-9264-3593-E88D-985A8A2A74AA}"/>
                </a:ext>
              </a:extLst>
            </p:cNvPr>
            <p:cNvSpPr>
              <a:spLocks noChangeAspect="1"/>
            </p:cNvSpPr>
            <p:nvPr/>
          </p:nvSpPr>
          <p:spPr>
            <a:xfrm rot="10800000" flipH="1">
              <a:off x="6338821" y="3161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0" name="Triangle 979">
              <a:extLst>
                <a:ext uri="{FF2B5EF4-FFF2-40B4-BE49-F238E27FC236}">
                  <a16:creationId xmlns:a16="http://schemas.microsoft.com/office/drawing/2014/main" id="{678E5DE6-E2C5-5943-76FE-E56B52B5E2F7}"/>
                </a:ext>
              </a:extLst>
            </p:cNvPr>
            <p:cNvSpPr>
              <a:spLocks noChangeAspect="1"/>
            </p:cNvSpPr>
            <p:nvPr/>
          </p:nvSpPr>
          <p:spPr>
            <a:xfrm rot="10800000" flipH="1">
              <a:off x="6424899" y="3161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1" name="Triangle 980">
              <a:extLst>
                <a:ext uri="{FF2B5EF4-FFF2-40B4-BE49-F238E27FC236}">
                  <a16:creationId xmlns:a16="http://schemas.microsoft.com/office/drawing/2014/main" id="{69C2B3F4-0650-DAE6-404B-38105C72EB6B}"/>
                </a:ext>
              </a:extLst>
            </p:cNvPr>
            <p:cNvSpPr>
              <a:spLocks noChangeAspect="1"/>
            </p:cNvSpPr>
            <p:nvPr/>
          </p:nvSpPr>
          <p:spPr>
            <a:xfrm rot="10800000" flipH="1">
              <a:off x="6513011" y="31534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2" name="Triangle 981">
              <a:extLst>
                <a:ext uri="{FF2B5EF4-FFF2-40B4-BE49-F238E27FC236}">
                  <a16:creationId xmlns:a16="http://schemas.microsoft.com/office/drawing/2014/main" id="{06470DBF-25BF-24BB-C0E6-9BF3D22A3392}"/>
                </a:ext>
              </a:extLst>
            </p:cNvPr>
            <p:cNvSpPr>
              <a:spLocks noChangeAspect="1"/>
            </p:cNvSpPr>
            <p:nvPr/>
          </p:nvSpPr>
          <p:spPr>
            <a:xfrm rot="10800000" flipH="1">
              <a:off x="6599089" y="31535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3" name="Triangle 982">
              <a:extLst>
                <a:ext uri="{FF2B5EF4-FFF2-40B4-BE49-F238E27FC236}">
                  <a16:creationId xmlns:a16="http://schemas.microsoft.com/office/drawing/2014/main" id="{0A7D34F3-BBDA-E02F-A2F4-FEA92DFE0070}"/>
                </a:ext>
              </a:extLst>
            </p:cNvPr>
            <p:cNvSpPr>
              <a:spLocks noChangeAspect="1"/>
            </p:cNvSpPr>
            <p:nvPr/>
          </p:nvSpPr>
          <p:spPr>
            <a:xfrm rot="10800000" flipH="1">
              <a:off x="6685167" y="31535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4" name="Triangle 983">
              <a:extLst>
                <a:ext uri="{FF2B5EF4-FFF2-40B4-BE49-F238E27FC236}">
                  <a16:creationId xmlns:a16="http://schemas.microsoft.com/office/drawing/2014/main" id="{2FAE5112-6764-7383-FB34-6314DB456E7D}"/>
                </a:ext>
              </a:extLst>
            </p:cNvPr>
            <p:cNvSpPr>
              <a:spLocks noChangeAspect="1"/>
            </p:cNvSpPr>
            <p:nvPr/>
          </p:nvSpPr>
          <p:spPr>
            <a:xfrm rot="10800000" flipH="1">
              <a:off x="6771245" y="31535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5" name="Triangle 984">
              <a:extLst>
                <a:ext uri="{FF2B5EF4-FFF2-40B4-BE49-F238E27FC236}">
                  <a16:creationId xmlns:a16="http://schemas.microsoft.com/office/drawing/2014/main" id="{F66D9D7A-AD65-3F6E-8EF7-69869FABC92B}"/>
                </a:ext>
              </a:extLst>
            </p:cNvPr>
            <p:cNvSpPr>
              <a:spLocks noChangeAspect="1"/>
            </p:cNvSpPr>
            <p:nvPr/>
          </p:nvSpPr>
          <p:spPr>
            <a:xfrm rot="10800000" flipH="1">
              <a:off x="6856347" y="31534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6" name="Triangle 985">
              <a:extLst>
                <a:ext uri="{FF2B5EF4-FFF2-40B4-BE49-F238E27FC236}">
                  <a16:creationId xmlns:a16="http://schemas.microsoft.com/office/drawing/2014/main" id="{E1042973-FAF1-52E2-B083-8F67510950D0}"/>
                </a:ext>
              </a:extLst>
            </p:cNvPr>
            <p:cNvSpPr>
              <a:spLocks noChangeAspect="1"/>
            </p:cNvSpPr>
            <p:nvPr/>
          </p:nvSpPr>
          <p:spPr>
            <a:xfrm rot="10800000" flipH="1">
              <a:off x="6942425" y="31535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7" name="Triangle 986">
              <a:extLst>
                <a:ext uri="{FF2B5EF4-FFF2-40B4-BE49-F238E27FC236}">
                  <a16:creationId xmlns:a16="http://schemas.microsoft.com/office/drawing/2014/main" id="{FDC04664-52F8-A361-B13B-5E091C79C725}"/>
                </a:ext>
              </a:extLst>
            </p:cNvPr>
            <p:cNvSpPr>
              <a:spLocks noChangeAspect="1"/>
            </p:cNvSpPr>
            <p:nvPr/>
          </p:nvSpPr>
          <p:spPr>
            <a:xfrm rot="10800000" flipH="1">
              <a:off x="7030537" y="31453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8" name="Triangle 987">
              <a:extLst>
                <a:ext uri="{FF2B5EF4-FFF2-40B4-BE49-F238E27FC236}">
                  <a16:creationId xmlns:a16="http://schemas.microsoft.com/office/drawing/2014/main" id="{E3AF16DD-A17C-49A9-FDB2-85246844A767}"/>
                </a:ext>
              </a:extLst>
            </p:cNvPr>
            <p:cNvSpPr>
              <a:spLocks noChangeAspect="1"/>
            </p:cNvSpPr>
            <p:nvPr/>
          </p:nvSpPr>
          <p:spPr>
            <a:xfrm rot="10800000" flipH="1">
              <a:off x="7116615" y="31453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9" name="Triangle 988">
              <a:extLst>
                <a:ext uri="{FF2B5EF4-FFF2-40B4-BE49-F238E27FC236}">
                  <a16:creationId xmlns:a16="http://schemas.microsoft.com/office/drawing/2014/main" id="{E51E32B1-E061-7398-FCB9-B16C8089E876}"/>
                </a:ext>
              </a:extLst>
            </p:cNvPr>
            <p:cNvSpPr>
              <a:spLocks noChangeAspect="1"/>
            </p:cNvSpPr>
            <p:nvPr/>
          </p:nvSpPr>
          <p:spPr>
            <a:xfrm rot="10800000" flipH="1">
              <a:off x="7202693" y="31453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0" name="Triangle 989">
              <a:extLst>
                <a:ext uri="{FF2B5EF4-FFF2-40B4-BE49-F238E27FC236}">
                  <a16:creationId xmlns:a16="http://schemas.microsoft.com/office/drawing/2014/main" id="{36143C4D-5100-8C84-ADC3-C536DFED931C}"/>
                </a:ext>
              </a:extLst>
            </p:cNvPr>
            <p:cNvSpPr>
              <a:spLocks noChangeAspect="1"/>
            </p:cNvSpPr>
            <p:nvPr/>
          </p:nvSpPr>
          <p:spPr>
            <a:xfrm rot="10800000" flipH="1">
              <a:off x="7288771" y="31453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1" name="Triangle 990">
              <a:extLst>
                <a:ext uri="{FF2B5EF4-FFF2-40B4-BE49-F238E27FC236}">
                  <a16:creationId xmlns:a16="http://schemas.microsoft.com/office/drawing/2014/main" id="{5AD311B5-2CF0-8465-EC1F-90639BD6BDB9}"/>
                </a:ext>
              </a:extLst>
            </p:cNvPr>
            <p:cNvSpPr>
              <a:spLocks noChangeAspect="1"/>
            </p:cNvSpPr>
            <p:nvPr/>
          </p:nvSpPr>
          <p:spPr>
            <a:xfrm rot="10800000" flipH="1">
              <a:off x="7374361" y="31453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2" name="Triangle 991">
              <a:extLst>
                <a:ext uri="{FF2B5EF4-FFF2-40B4-BE49-F238E27FC236}">
                  <a16:creationId xmlns:a16="http://schemas.microsoft.com/office/drawing/2014/main" id="{428D7164-C7D0-C2A9-52CF-FB0275C4064C}"/>
                </a:ext>
              </a:extLst>
            </p:cNvPr>
            <p:cNvSpPr>
              <a:spLocks noChangeAspect="1"/>
            </p:cNvSpPr>
            <p:nvPr/>
          </p:nvSpPr>
          <p:spPr>
            <a:xfrm rot="10800000" flipH="1">
              <a:off x="7460439" y="31770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3" name="Triangle 992">
              <a:extLst>
                <a:ext uri="{FF2B5EF4-FFF2-40B4-BE49-F238E27FC236}">
                  <a16:creationId xmlns:a16="http://schemas.microsoft.com/office/drawing/2014/main" id="{72527184-6B1A-38F6-8ADB-9A353EA6639B}"/>
                </a:ext>
              </a:extLst>
            </p:cNvPr>
            <p:cNvSpPr>
              <a:spLocks noChangeAspect="1"/>
            </p:cNvSpPr>
            <p:nvPr/>
          </p:nvSpPr>
          <p:spPr>
            <a:xfrm rot="10800000" flipH="1">
              <a:off x="7546517" y="31770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4" name="Triangle 993">
              <a:extLst>
                <a:ext uri="{FF2B5EF4-FFF2-40B4-BE49-F238E27FC236}">
                  <a16:creationId xmlns:a16="http://schemas.microsoft.com/office/drawing/2014/main" id="{C903B7A1-BDC6-3284-2A6D-A231E39DDBF6}"/>
                </a:ext>
              </a:extLst>
            </p:cNvPr>
            <p:cNvSpPr>
              <a:spLocks noChangeAspect="1"/>
            </p:cNvSpPr>
            <p:nvPr/>
          </p:nvSpPr>
          <p:spPr>
            <a:xfrm rot="10800000" flipH="1">
              <a:off x="7632595" y="31771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5" name="Triangle 994">
              <a:extLst>
                <a:ext uri="{FF2B5EF4-FFF2-40B4-BE49-F238E27FC236}">
                  <a16:creationId xmlns:a16="http://schemas.microsoft.com/office/drawing/2014/main" id="{2D08BEF2-FA4F-CBB6-AB62-7B58EFE5B861}"/>
                </a:ext>
              </a:extLst>
            </p:cNvPr>
            <p:cNvSpPr>
              <a:spLocks noChangeAspect="1"/>
            </p:cNvSpPr>
            <p:nvPr/>
          </p:nvSpPr>
          <p:spPr>
            <a:xfrm rot="10800000" flipH="1">
              <a:off x="7718185" y="31752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6" name="Triangle 995">
              <a:extLst>
                <a:ext uri="{FF2B5EF4-FFF2-40B4-BE49-F238E27FC236}">
                  <a16:creationId xmlns:a16="http://schemas.microsoft.com/office/drawing/2014/main" id="{264CAD98-5D22-7F06-0E34-279BCF51700C}"/>
                </a:ext>
              </a:extLst>
            </p:cNvPr>
            <p:cNvSpPr>
              <a:spLocks noChangeAspect="1"/>
            </p:cNvSpPr>
            <p:nvPr/>
          </p:nvSpPr>
          <p:spPr>
            <a:xfrm rot="10800000" flipH="1">
              <a:off x="7804263" y="31752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7" name="Triangle 996">
              <a:extLst>
                <a:ext uri="{FF2B5EF4-FFF2-40B4-BE49-F238E27FC236}">
                  <a16:creationId xmlns:a16="http://schemas.microsoft.com/office/drawing/2014/main" id="{B1D5E770-D0AA-14E9-8066-5FB5C3C0B435}"/>
                </a:ext>
              </a:extLst>
            </p:cNvPr>
            <p:cNvSpPr>
              <a:spLocks noChangeAspect="1"/>
            </p:cNvSpPr>
            <p:nvPr/>
          </p:nvSpPr>
          <p:spPr>
            <a:xfrm rot="10800000" flipH="1">
              <a:off x="7890341" y="31752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8" name="Triangle 997">
              <a:extLst>
                <a:ext uri="{FF2B5EF4-FFF2-40B4-BE49-F238E27FC236}">
                  <a16:creationId xmlns:a16="http://schemas.microsoft.com/office/drawing/2014/main" id="{82FB08D4-A8BF-6CFB-B583-A025FFE15796}"/>
                </a:ext>
              </a:extLst>
            </p:cNvPr>
            <p:cNvSpPr>
              <a:spLocks noChangeAspect="1"/>
            </p:cNvSpPr>
            <p:nvPr/>
          </p:nvSpPr>
          <p:spPr>
            <a:xfrm rot="10800000" flipH="1">
              <a:off x="7976419" y="31752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9" name="Triangle 998">
              <a:extLst>
                <a:ext uri="{FF2B5EF4-FFF2-40B4-BE49-F238E27FC236}">
                  <a16:creationId xmlns:a16="http://schemas.microsoft.com/office/drawing/2014/main" id="{F7241E4D-534D-1615-6C2F-AFFAA86746CD}"/>
                </a:ext>
              </a:extLst>
            </p:cNvPr>
            <p:cNvSpPr>
              <a:spLocks noChangeAspect="1"/>
            </p:cNvSpPr>
            <p:nvPr/>
          </p:nvSpPr>
          <p:spPr>
            <a:xfrm rot="10800000" flipH="1">
              <a:off x="8064531" y="31671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0" name="Triangle 999">
              <a:extLst>
                <a:ext uri="{FF2B5EF4-FFF2-40B4-BE49-F238E27FC236}">
                  <a16:creationId xmlns:a16="http://schemas.microsoft.com/office/drawing/2014/main" id="{4C85E455-88A5-876D-9BBF-8012C511246F}"/>
                </a:ext>
              </a:extLst>
            </p:cNvPr>
            <p:cNvSpPr>
              <a:spLocks noChangeAspect="1"/>
            </p:cNvSpPr>
            <p:nvPr/>
          </p:nvSpPr>
          <p:spPr>
            <a:xfrm rot="10800000" flipH="1">
              <a:off x="8150609" y="31671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1" name="Triangle 1000">
              <a:extLst>
                <a:ext uri="{FF2B5EF4-FFF2-40B4-BE49-F238E27FC236}">
                  <a16:creationId xmlns:a16="http://schemas.microsoft.com/office/drawing/2014/main" id="{D6AF3172-8A7F-9E8E-6238-A193C318822A}"/>
                </a:ext>
              </a:extLst>
            </p:cNvPr>
            <p:cNvSpPr>
              <a:spLocks noChangeAspect="1"/>
            </p:cNvSpPr>
            <p:nvPr/>
          </p:nvSpPr>
          <p:spPr>
            <a:xfrm rot="10800000" flipH="1">
              <a:off x="8236687" y="3167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2" name="Triangle 1001">
              <a:extLst>
                <a:ext uri="{FF2B5EF4-FFF2-40B4-BE49-F238E27FC236}">
                  <a16:creationId xmlns:a16="http://schemas.microsoft.com/office/drawing/2014/main" id="{C9B632E6-1B89-7573-9D61-C86EF8777325}"/>
                </a:ext>
              </a:extLst>
            </p:cNvPr>
            <p:cNvSpPr>
              <a:spLocks noChangeAspect="1"/>
            </p:cNvSpPr>
            <p:nvPr/>
          </p:nvSpPr>
          <p:spPr>
            <a:xfrm rot="10800000" flipH="1">
              <a:off x="8322765" y="3167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3" name="Triangle 1002">
              <a:extLst>
                <a:ext uri="{FF2B5EF4-FFF2-40B4-BE49-F238E27FC236}">
                  <a16:creationId xmlns:a16="http://schemas.microsoft.com/office/drawing/2014/main" id="{2F1A9C41-4DF8-38B0-2804-3937FE28E4E3}"/>
                </a:ext>
              </a:extLst>
            </p:cNvPr>
            <p:cNvSpPr>
              <a:spLocks noChangeAspect="1"/>
            </p:cNvSpPr>
            <p:nvPr/>
          </p:nvSpPr>
          <p:spPr>
            <a:xfrm rot="10800000" flipH="1">
              <a:off x="8411998" y="3174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4" name="Triangle 1003">
              <a:extLst>
                <a:ext uri="{FF2B5EF4-FFF2-40B4-BE49-F238E27FC236}">
                  <a16:creationId xmlns:a16="http://schemas.microsoft.com/office/drawing/2014/main" id="{86F3DA3E-2D19-B07F-F0D7-F52865D3B77E}"/>
                </a:ext>
              </a:extLst>
            </p:cNvPr>
            <p:cNvSpPr>
              <a:spLocks noChangeAspect="1"/>
            </p:cNvSpPr>
            <p:nvPr/>
          </p:nvSpPr>
          <p:spPr>
            <a:xfrm rot="10800000" flipH="1">
              <a:off x="8498076" y="3174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5" name="Triangle 1004">
              <a:extLst>
                <a:ext uri="{FF2B5EF4-FFF2-40B4-BE49-F238E27FC236}">
                  <a16:creationId xmlns:a16="http://schemas.microsoft.com/office/drawing/2014/main" id="{42E200BA-CCA9-C4A0-0F2A-49629EDFF13F}"/>
                </a:ext>
              </a:extLst>
            </p:cNvPr>
            <p:cNvSpPr>
              <a:spLocks noChangeAspect="1"/>
            </p:cNvSpPr>
            <p:nvPr/>
          </p:nvSpPr>
          <p:spPr>
            <a:xfrm rot="10800000" flipH="1">
              <a:off x="8583666" y="31741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6" name="Triangle 1005">
              <a:extLst>
                <a:ext uri="{FF2B5EF4-FFF2-40B4-BE49-F238E27FC236}">
                  <a16:creationId xmlns:a16="http://schemas.microsoft.com/office/drawing/2014/main" id="{482E3A9C-BAD3-C44B-A3C3-B1D8C1BC5F11}"/>
                </a:ext>
              </a:extLst>
            </p:cNvPr>
            <p:cNvSpPr>
              <a:spLocks noChangeAspect="1"/>
            </p:cNvSpPr>
            <p:nvPr/>
          </p:nvSpPr>
          <p:spPr>
            <a:xfrm rot="10800000" flipH="1">
              <a:off x="8669744" y="31741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7" name="Triangle 1006">
              <a:extLst>
                <a:ext uri="{FF2B5EF4-FFF2-40B4-BE49-F238E27FC236}">
                  <a16:creationId xmlns:a16="http://schemas.microsoft.com/office/drawing/2014/main" id="{70C1CE20-F1BF-C185-4B82-B280C1E07423}"/>
                </a:ext>
              </a:extLst>
            </p:cNvPr>
            <p:cNvSpPr>
              <a:spLocks noChangeAspect="1"/>
            </p:cNvSpPr>
            <p:nvPr/>
          </p:nvSpPr>
          <p:spPr>
            <a:xfrm rot="10800000" flipH="1">
              <a:off x="8755822" y="3174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8" name="Triangle 1007">
              <a:extLst>
                <a:ext uri="{FF2B5EF4-FFF2-40B4-BE49-F238E27FC236}">
                  <a16:creationId xmlns:a16="http://schemas.microsoft.com/office/drawing/2014/main" id="{08A3435E-0E26-0273-6DEC-3A99868D049F}"/>
                </a:ext>
              </a:extLst>
            </p:cNvPr>
            <p:cNvSpPr>
              <a:spLocks noChangeAspect="1"/>
            </p:cNvSpPr>
            <p:nvPr/>
          </p:nvSpPr>
          <p:spPr>
            <a:xfrm rot="10800000" flipH="1">
              <a:off x="8841900" y="3174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9" name="Triangle 1008">
              <a:extLst>
                <a:ext uri="{FF2B5EF4-FFF2-40B4-BE49-F238E27FC236}">
                  <a16:creationId xmlns:a16="http://schemas.microsoft.com/office/drawing/2014/main" id="{C89B6748-CEBA-E001-E983-1139F1A7BC94}"/>
                </a:ext>
              </a:extLst>
            </p:cNvPr>
            <p:cNvSpPr>
              <a:spLocks noChangeAspect="1"/>
            </p:cNvSpPr>
            <p:nvPr/>
          </p:nvSpPr>
          <p:spPr>
            <a:xfrm rot="10800000" flipH="1">
              <a:off x="8927490" y="31723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0" name="Triangle 1009">
              <a:extLst>
                <a:ext uri="{FF2B5EF4-FFF2-40B4-BE49-F238E27FC236}">
                  <a16:creationId xmlns:a16="http://schemas.microsoft.com/office/drawing/2014/main" id="{4B106218-52FC-3C91-C46D-B4CE746362AE}"/>
                </a:ext>
              </a:extLst>
            </p:cNvPr>
            <p:cNvSpPr>
              <a:spLocks noChangeAspect="1"/>
            </p:cNvSpPr>
            <p:nvPr/>
          </p:nvSpPr>
          <p:spPr>
            <a:xfrm rot="10800000" flipH="1">
              <a:off x="9013568" y="31723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1" name="Triangle 1010">
              <a:extLst>
                <a:ext uri="{FF2B5EF4-FFF2-40B4-BE49-F238E27FC236}">
                  <a16:creationId xmlns:a16="http://schemas.microsoft.com/office/drawing/2014/main" id="{37734F73-9A08-6C64-2916-D5E9A285A06B}"/>
                </a:ext>
              </a:extLst>
            </p:cNvPr>
            <p:cNvSpPr>
              <a:spLocks noChangeAspect="1"/>
            </p:cNvSpPr>
            <p:nvPr/>
          </p:nvSpPr>
          <p:spPr>
            <a:xfrm rot="10800000" flipH="1">
              <a:off x="9099646" y="31723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2" name="Triangle 1011">
              <a:extLst>
                <a:ext uri="{FF2B5EF4-FFF2-40B4-BE49-F238E27FC236}">
                  <a16:creationId xmlns:a16="http://schemas.microsoft.com/office/drawing/2014/main" id="{BABA70BC-2E66-AA93-149D-409A53943F80}"/>
                </a:ext>
              </a:extLst>
            </p:cNvPr>
            <p:cNvSpPr>
              <a:spLocks noChangeAspect="1"/>
            </p:cNvSpPr>
            <p:nvPr/>
          </p:nvSpPr>
          <p:spPr>
            <a:xfrm rot="10800000" flipH="1">
              <a:off x="9185724" y="31723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3" name="Triangle 1012">
              <a:extLst>
                <a:ext uri="{FF2B5EF4-FFF2-40B4-BE49-F238E27FC236}">
                  <a16:creationId xmlns:a16="http://schemas.microsoft.com/office/drawing/2014/main" id="{EF40DFDF-3316-875B-363B-2EA694C38584}"/>
                </a:ext>
              </a:extLst>
            </p:cNvPr>
            <p:cNvSpPr>
              <a:spLocks noChangeAspect="1"/>
            </p:cNvSpPr>
            <p:nvPr/>
          </p:nvSpPr>
          <p:spPr>
            <a:xfrm rot="10800000" flipH="1">
              <a:off x="9273836" y="31641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4" name="Triangle 1013">
              <a:extLst>
                <a:ext uri="{FF2B5EF4-FFF2-40B4-BE49-F238E27FC236}">
                  <a16:creationId xmlns:a16="http://schemas.microsoft.com/office/drawing/2014/main" id="{5F0BB8E7-C1C1-7EA1-B464-733907647058}"/>
                </a:ext>
              </a:extLst>
            </p:cNvPr>
            <p:cNvSpPr>
              <a:spLocks noChangeAspect="1"/>
            </p:cNvSpPr>
            <p:nvPr/>
          </p:nvSpPr>
          <p:spPr>
            <a:xfrm rot="10800000" flipH="1">
              <a:off x="9359914" y="31641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5" name="Triangle 1014">
              <a:extLst>
                <a:ext uri="{FF2B5EF4-FFF2-40B4-BE49-F238E27FC236}">
                  <a16:creationId xmlns:a16="http://schemas.microsoft.com/office/drawing/2014/main" id="{5B5D38C9-B57E-173D-EA23-8F14CEA3EF42}"/>
                </a:ext>
              </a:extLst>
            </p:cNvPr>
            <p:cNvSpPr>
              <a:spLocks noChangeAspect="1"/>
            </p:cNvSpPr>
            <p:nvPr/>
          </p:nvSpPr>
          <p:spPr>
            <a:xfrm rot="10800000" flipH="1">
              <a:off x="9445992" y="31641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6" name="Triangle 1015">
              <a:extLst>
                <a:ext uri="{FF2B5EF4-FFF2-40B4-BE49-F238E27FC236}">
                  <a16:creationId xmlns:a16="http://schemas.microsoft.com/office/drawing/2014/main" id="{F5B9499B-F1D5-D545-6B0D-0B276A05EF0A}"/>
                </a:ext>
              </a:extLst>
            </p:cNvPr>
            <p:cNvSpPr>
              <a:spLocks noChangeAspect="1"/>
            </p:cNvSpPr>
            <p:nvPr/>
          </p:nvSpPr>
          <p:spPr>
            <a:xfrm rot="10800000" flipH="1">
              <a:off x="9532070" y="31641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7" name="Triangle 1016">
              <a:extLst>
                <a:ext uri="{FF2B5EF4-FFF2-40B4-BE49-F238E27FC236}">
                  <a16:creationId xmlns:a16="http://schemas.microsoft.com/office/drawing/2014/main" id="{718C2388-09A0-BD9B-39E7-E86B1E69E29C}"/>
                </a:ext>
              </a:extLst>
            </p:cNvPr>
            <p:cNvSpPr>
              <a:spLocks noChangeAspect="1"/>
            </p:cNvSpPr>
            <p:nvPr/>
          </p:nvSpPr>
          <p:spPr>
            <a:xfrm rot="10800000" flipH="1">
              <a:off x="9617172" y="31641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8" name="Triangle 1017">
              <a:extLst>
                <a:ext uri="{FF2B5EF4-FFF2-40B4-BE49-F238E27FC236}">
                  <a16:creationId xmlns:a16="http://schemas.microsoft.com/office/drawing/2014/main" id="{0DA3FB79-F772-F4CE-E17C-0A98B4D860E7}"/>
                </a:ext>
              </a:extLst>
            </p:cNvPr>
            <p:cNvSpPr>
              <a:spLocks noChangeAspect="1"/>
            </p:cNvSpPr>
            <p:nvPr/>
          </p:nvSpPr>
          <p:spPr>
            <a:xfrm rot="10800000" flipH="1">
              <a:off x="9703250" y="31641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9" name="Triangle 1018">
              <a:extLst>
                <a:ext uri="{FF2B5EF4-FFF2-40B4-BE49-F238E27FC236}">
                  <a16:creationId xmlns:a16="http://schemas.microsoft.com/office/drawing/2014/main" id="{2C54F5D4-1044-3F9F-16A1-E1DFF397C3F9}"/>
                </a:ext>
              </a:extLst>
            </p:cNvPr>
            <p:cNvSpPr>
              <a:spLocks noChangeAspect="1"/>
            </p:cNvSpPr>
            <p:nvPr/>
          </p:nvSpPr>
          <p:spPr>
            <a:xfrm rot="10800000" flipH="1">
              <a:off x="9791362" y="3156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0" name="Triangle 1019">
              <a:extLst>
                <a:ext uri="{FF2B5EF4-FFF2-40B4-BE49-F238E27FC236}">
                  <a16:creationId xmlns:a16="http://schemas.microsoft.com/office/drawing/2014/main" id="{7768BC32-619E-9EE4-6850-BAC3B369823C}"/>
                </a:ext>
              </a:extLst>
            </p:cNvPr>
            <p:cNvSpPr>
              <a:spLocks noChangeAspect="1"/>
            </p:cNvSpPr>
            <p:nvPr/>
          </p:nvSpPr>
          <p:spPr>
            <a:xfrm rot="10800000" flipH="1">
              <a:off x="9877440" y="3156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1" name="Triangle 1020">
              <a:extLst>
                <a:ext uri="{FF2B5EF4-FFF2-40B4-BE49-F238E27FC236}">
                  <a16:creationId xmlns:a16="http://schemas.microsoft.com/office/drawing/2014/main" id="{C27D0329-0BFC-E71A-D423-313546C6F716}"/>
                </a:ext>
              </a:extLst>
            </p:cNvPr>
            <p:cNvSpPr>
              <a:spLocks noChangeAspect="1"/>
            </p:cNvSpPr>
            <p:nvPr/>
          </p:nvSpPr>
          <p:spPr>
            <a:xfrm rot="10800000" flipH="1">
              <a:off x="9963518" y="31560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2" name="Triangle 1021">
              <a:extLst>
                <a:ext uri="{FF2B5EF4-FFF2-40B4-BE49-F238E27FC236}">
                  <a16:creationId xmlns:a16="http://schemas.microsoft.com/office/drawing/2014/main" id="{897B9D42-3225-2B67-ED6E-C0DD7AEFC8FB}"/>
                </a:ext>
              </a:extLst>
            </p:cNvPr>
            <p:cNvSpPr>
              <a:spLocks noChangeAspect="1"/>
            </p:cNvSpPr>
            <p:nvPr/>
          </p:nvSpPr>
          <p:spPr>
            <a:xfrm rot="10800000" flipH="1">
              <a:off x="10049596" y="3156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3" name="Triangle 1022">
              <a:extLst>
                <a:ext uri="{FF2B5EF4-FFF2-40B4-BE49-F238E27FC236}">
                  <a16:creationId xmlns:a16="http://schemas.microsoft.com/office/drawing/2014/main" id="{8CF86658-7CB9-A059-6FD1-A1F435989314}"/>
                </a:ext>
              </a:extLst>
            </p:cNvPr>
            <p:cNvSpPr>
              <a:spLocks noChangeAspect="1"/>
            </p:cNvSpPr>
            <p:nvPr/>
          </p:nvSpPr>
          <p:spPr>
            <a:xfrm rot="10800000" flipH="1">
              <a:off x="10135186" y="3156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4" name="Triangle 1023">
              <a:extLst>
                <a:ext uri="{FF2B5EF4-FFF2-40B4-BE49-F238E27FC236}">
                  <a16:creationId xmlns:a16="http://schemas.microsoft.com/office/drawing/2014/main" id="{B7DDD7F3-827E-1981-CC9C-6C4AEBC557F1}"/>
                </a:ext>
              </a:extLst>
            </p:cNvPr>
            <p:cNvSpPr>
              <a:spLocks noChangeAspect="1"/>
            </p:cNvSpPr>
            <p:nvPr/>
          </p:nvSpPr>
          <p:spPr>
            <a:xfrm rot="10800000" flipH="1">
              <a:off x="10221264" y="3156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5" name="Triangle 1024">
              <a:extLst>
                <a:ext uri="{FF2B5EF4-FFF2-40B4-BE49-F238E27FC236}">
                  <a16:creationId xmlns:a16="http://schemas.microsoft.com/office/drawing/2014/main" id="{4E2C7232-4457-A7F0-1AA6-FFC9FF0585DE}"/>
                </a:ext>
              </a:extLst>
            </p:cNvPr>
            <p:cNvSpPr>
              <a:spLocks noChangeAspect="1"/>
            </p:cNvSpPr>
            <p:nvPr/>
          </p:nvSpPr>
          <p:spPr>
            <a:xfrm rot="10800000" flipH="1">
              <a:off x="10307342" y="31560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6" name="Triangle 1025">
              <a:extLst>
                <a:ext uri="{FF2B5EF4-FFF2-40B4-BE49-F238E27FC236}">
                  <a16:creationId xmlns:a16="http://schemas.microsoft.com/office/drawing/2014/main" id="{813DC8FF-8EEE-7480-C97B-9B1799EC3D81}"/>
                </a:ext>
              </a:extLst>
            </p:cNvPr>
            <p:cNvSpPr>
              <a:spLocks noChangeAspect="1"/>
            </p:cNvSpPr>
            <p:nvPr/>
          </p:nvSpPr>
          <p:spPr>
            <a:xfrm rot="10800000" flipH="1">
              <a:off x="10393420" y="3156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7" name="Triangle 1026">
              <a:extLst>
                <a:ext uri="{FF2B5EF4-FFF2-40B4-BE49-F238E27FC236}">
                  <a16:creationId xmlns:a16="http://schemas.microsoft.com/office/drawing/2014/main" id="{DC579050-1358-E907-CA13-7DEB979C8E99}"/>
                </a:ext>
              </a:extLst>
            </p:cNvPr>
            <p:cNvSpPr>
              <a:spLocks noChangeAspect="1"/>
            </p:cNvSpPr>
            <p:nvPr/>
          </p:nvSpPr>
          <p:spPr>
            <a:xfrm rot="10800000" flipH="1">
              <a:off x="10479010" y="31541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8" name="Triangle 1027">
              <a:extLst>
                <a:ext uri="{FF2B5EF4-FFF2-40B4-BE49-F238E27FC236}">
                  <a16:creationId xmlns:a16="http://schemas.microsoft.com/office/drawing/2014/main" id="{E4F13AC6-F8ED-197C-0B71-87C25C648F93}"/>
                </a:ext>
              </a:extLst>
            </p:cNvPr>
            <p:cNvSpPr>
              <a:spLocks noChangeAspect="1"/>
            </p:cNvSpPr>
            <p:nvPr/>
          </p:nvSpPr>
          <p:spPr>
            <a:xfrm rot="10800000" flipH="1">
              <a:off x="10565088" y="31542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9" name="Triangle 1028">
              <a:extLst>
                <a:ext uri="{FF2B5EF4-FFF2-40B4-BE49-F238E27FC236}">
                  <a16:creationId xmlns:a16="http://schemas.microsoft.com/office/drawing/2014/main" id="{74B3E444-3345-1033-5129-DA293CA45306}"/>
                </a:ext>
              </a:extLst>
            </p:cNvPr>
            <p:cNvSpPr>
              <a:spLocks noChangeAspect="1"/>
            </p:cNvSpPr>
            <p:nvPr/>
          </p:nvSpPr>
          <p:spPr>
            <a:xfrm rot="10800000" flipH="1">
              <a:off x="10651166" y="31542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0" name="Triangle 1029">
              <a:extLst>
                <a:ext uri="{FF2B5EF4-FFF2-40B4-BE49-F238E27FC236}">
                  <a16:creationId xmlns:a16="http://schemas.microsoft.com/office/drawing/2014/main" id="{73C10BC4-E8CE-08EA-AC39-E8588429CA4E}"/>
                </a:ext>
              </a:extLst>
            </p:cNvPr>
            <p:cNvSpPr>
              <a:spLocks noChangeAspect="1"/>
            </p:cNvSpPr>
            <p:nvPr/>
          </p:nvSpPr>
          <p:spPr>
            <a:xfrm rot="10800000" flipH="1">
              <a:off x="10737244" y="3154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1" name="Triangle 1030">
              <a:extLst>
                <a:ext uri="{FF2B5EF4-FFF2-40B4-BE49-F238E27FC236}">
                  <a16:creationId xmlns:a16="http://schemas.microsoft.com/office/drawing/2014/main" id="{69496D0E-E208-3A5E-D6AF-A27E6A1B44C8}"/>
                </a:ext>
              </a:extLst>
            </p:cNvPr>
            <p:cNvSpPr>
              <a:spLocks noChangeAspect="1"/>
            </p:cNvSpPr>
            <p:nvPr/>
          </p:nvSpPr>
          <p:spPr>
            <a:xfrm rot="10800000" flipH="1">
              <a:off x="10825356" y="3146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2" name="Triangle 1031">
              <a:extLst>
                <a:ext uri="{FF2B5EF4-FFF2-40B4-BE49-F238E27FC236}">
                  <a16:creationId xmlns:a16="http://schemas.microsoft.com/office/drawing/2014/main" id="{A2FB2D95-C865-9495-FD0E-AE748A6EF9F4}"/>
                </a:ext>
              </a:extLst>
            </p:cNvPr>
            <p:cNvSpPr>
              <a:spLocks noChangeAspect="1"/>
            </p:cNvSpPr>
            <p:nvPr/>
          </p:nvSpPr>
          <p:spPr>
            <a:xfrm rot="10800000" flipH="1">
              <a:off x="10911434" y="31460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3" name="Triangle 1032">
              <a:extLst>
                <a:ext uri="{FF2B5EF4-FFF2-40B4-BE49-F238E27FC236}">
                  <a16:creationId xmlns:a16="http://schemas.microsoft.com/office/drawing/2014/main" id="{4A74F063-94F7-4796-4E7E-64694B053484}"/>
                </a:ext>
              </a:extLst>
            </p:cNvPr>
            <p:cNvSpPr>
              <a:spLocks noChangeAspect="1"/>
            </p:cNvSpPr>
            <p:nvPr/>
          </p:nvSpPr>
          <p:spPr>
            <a:xfrm rot="10800000" flipH="1">
              <a:off x="10997512" y="31460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4" name="Triangle 1033">
              <a:extLst>
                <a:ext uri="{FF2B5EF4-FFF2-40B4-BE49-F238E27FC236}">
                  <a16:creationId xmlns:a16="http://schemas.microsoft.com/office/drawing/2014/main" id="{2E5C93FC-4615-1A22-B8E3-127A9167D09B}"/>
                </a:ext>
              </a:extLst>
            </p:cNvPr>
            <p:cNvSpPr>
              <a:spLocks noChangeAspect="1"/>
            </p:cNvSpPr>
            <p:nvPr/>
          </p:nvSpPr>
          <p:spPr>
            <a:xfrm rot="10800000" flipH="1">
              <a:off x="11083590" y="31460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5" name="Triangle 1034">
              <a:extLst>
                <a:ext uri="{FF2B5EF4-FFF2-40B4-BE49-F238E27FC236}">
                  <a16:creationId xmlns:a16="http://schemas.microsoft.com/office/drawing/2014/main" id="{B12949E8-6798-D382-AD5A-76986DAB5E50}"/>
                </a:ext>
              </a:extLst>
            </p:cNvPr>
            <p:cNvSpPr>
              <a:spLocks noChangeAspect="1"/>
            </p:cNvSpPr>
            <p:nvPr/>
          </p:nvSpPr>
          <p:spPr>
            <a:xfrm rot="10800000" flipH="1">
              <a:off x="11171597" y="3137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6" name="Triangle 1035">
              <a:extLst>
                <a:ext uri="{FF2B5EF4-FFF2-40B4-BE49-F238E27FC236}">
                  <a16:creationId xmlns:a16="http://schemas.microsoft.com/office/drawing/2014/main" id="{4DA1DCFC-C289-DA55-B496-2CF23E6088B3}"/>
                </a:ext>
              </a:extLst>
            </p:cNvPr>
            <p:cNvSpPr>
              <a:spLocks noChangeAspect="1"/>
            </p:cNvSpPr>
            <p:nvPr/>
          </p:nvSpPr>
          <p:spPr>
            <a:xfrm rot="10800000" flipH="1">
              <a:off x="11257675" y="3137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7" name="Triangle 1036">
              <a:extLst>
                <a:ext uri="{FF2B5EF4-FFF2-40B4-BE49-F238E27FC236}">
                  <a16:creationId xmlns:a16="http://schemas.microsoft.com/office/drawing/2014/main" id="{50425A95-B052-9057-3519-14FA042672CF}"/>
                </a:ext>
              </a:extLst>
            </p:cNvPr>
            <p:cNvSpPr>
              <a:spLocks noChangeAspect="1"/>
            </p:cNvSpPr>
            <p:nvPr/>
          </p:nvSpPr>
          <p:spPr>
            <a:xfrm rot="10800000" flipH="1">
              <a:off x="11342777" y="3136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8" name="Triangle 1037">
              <a:extLst>
                <a:ext uri="{FF2B5EF4-FFF2-40B4-BE49-F238E27FC236}">
                  <a16:creationId xmlns:a16="http://schemas.microsoft.com/office/drawing/2014/main" id="{A397FB82-17E4-F64C-A473-DE614CD15543}"/>
                </a:ext>
              </a:extLst>
            </p:cNvPr>
            <p:cNvSpPr>
              <a:spLocks noChangeAspect="1"/>
            </p:cNvSpPr>
            <p:nvPr/>
          </p:nvSpPr>
          <p:spPr>
            <a:xfrm rot="10800000" flipH="1">
              <a:off x="11428855" y="3137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9" name="Triangle 1038">
              <a:extLst>
                <a:ext uri="{FF2B5EF4-FFF2-40B4-BE49-F238E27FC236}">
                  <a16:creationId xmlns:a16="http://schemas.microsoft.com/office/drawing/2014/main" id="{62839960-C0EA-5E79-EED4-462AE7B487B7}"/>
                </a:ext>
              </a:extLst>
            </p:cNvPr>
            <p:cNvSpPr>
              <a:spLocks noChangeAspect="1"/>
            </p:cNvSpPr>
            <p:nvPr/>
          </p:nvSpPr>
          <p:spPr>
            <a:xfrm rot="10800000" flipH="1">
              <a:off x="11516967" y="3128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0" name="Triangle 1039">
              <a:extLst>
                <a:ext uri="{FF2B5EF4-FFF2-40B4-BE49-F238E27FC236}">
                  <a16:creationId xmlns:a16="http://schemas.microsoft.com/office/drawing/2014/main" id="{14A108B6-70FF-6AD4-FC81-7DD9B4A361DF}"/>
                </a:ext>
              </a:extLst>
            </p:cNvPr>
            <p:cNvSpPr>
              <a:spLocks noChangeAspect="1"/>
            </p:cNvSpPr>
            <p:nvPr/>
          </p:nvSpPr>
          <p:spPr>
            <a:xfrm rot="10800000" flipH="1">
              <a:off x="11603045" y="3128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1" name="Triangle 1040">
              <a:extLst>
                <a:ext uri="{FF2B5EF4-FFF2-40B4-BE49-F238E27FC236}">
                  <a16:creationId xmlns:a16="http://schemas.microsoft.com/office/drawing/2014/main" id="{CA348F50-822F-BECE-4F2C-408B4E2D05AF}"/>
                </a:ext>
              </a:extLst>
            </p:cNvPr>
            <p:cNvSpPr>
              <a:spLocks noChangeAspect="1"/>
            </p:cNvSpPr>
            <p:nvPr/>
          </p:nvSpPr>
          <p:spPr>
            <a:xfrm rot="10800000" flipH="1">
              <a:off x="11689123" y="3128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2" name="Triangle 1041">
              <a:extLst>
                <a:ext uri="{FF2B5EF4-FFF2-40B4-BE49-F238E27FC236}">
                  <a16:creationId xmlns:a16="http://schemas.microsoft.com/office/drawing/2014/main" id="{34CB4E9D-62D8-A4B2-0825-22D7229559C3}"/>
                </a:ext>
              </a:extLst>
            </p:cNvPr>
            <p:cNvSpPr>
              <a:spLocks noChangeAspect="1"/>
            </p:cNvSpPr>
            <p:nvPr/>
          </p:nvSpPr>
          <p:spPr>
            <a:xfrm rot="10800000" flipH="1">
              <a:off x="11775201" y="3128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3" name="Triangle 1042">
              <a:extLst>
                <a:ext uri="{FF2B5EF4-FFF2-40B4-BE49-F238E27FC236}">
                  <a16:creationId xmlns:a16="http://schemas.microsoft.com/office/drawing/2014/main" id="{7186255D-A804-D8EA-169F-173A2F395928}"/>
                </a:ext>
              </a:extLst>
            </p:cNvPr>
            <p:cNvSpPr>
              <a:spLocks noChangeAspect="1"/>
            </p:cNvSpPr>
            <p:nvPr/>
          </p:nvSpPr>
          <p:spPr>
            <a:xfrm rot="10800000" flipH="1">
              <a:off x="11860791" y="3128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4" name="Triangle 1043">
              <a:extLst>
                <a:ext uri="{FF2B5EF4-FFF2-40B4-BE49-F238E27FC236}">
                  <a16:creationId xmlns:a16="http://schemas.microsoft.com/office/drawing/2014/main" id="{A5E25717-63C7-CBC1-D894-D31A335039EA}"/>
                </a:ext>
              </a:extLst>
            </p:cNvPr>
            <p:cNvSpPr>
              <a:spLocks noChangeAspect="1"/>
            </p:cNvSpPr>
            <p:nvPr/>
          </p:nvSpPr>
          <p:spPr>
            <a:xfrm rot="10800000" flipH="1">
              <a:off x="11946869" y="3128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5" name="Triangle 1044">
              <a:extLst>
                <a:ext uri="{FF2B5EF4-FFF2-40B4-BE49-F238E27FC236}">
                  <a16:creationId xmlns:a16="http://schemas.microsoft.com/office/drawing/2014/main" id="{DCE41E9D-35B4-93DD-0371-F6038F8CD60D}"/>
                </a:ext>
              </a:extLst>
            </p:cNvPr>
            <p:cNvSpPr>
              <a:spLocks noChangeAspect="1"/>
            </p:cNvSpPr>
            <p:nvPr/>
          </p:nvSpPr>
          <p:spPr>
            <a:xfrm rot="10800000" flipH="1">
              <a:off x="12032947" y="3128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6" name="Triangle 1045">
              <a:extLst>
                <a:ext uri="{FF2B5EF4-FFF2-40B4-BE49-F238E27FC236}">
                  <a16:creationId xmlns:a16="http://schemas.microsoft.com/office/drawing/2014/main" id="{B8EDAD73-4691-4DED-0B93-E28B33BE6A47}"/>
                </a:ext>
              </a:extLst>
            </p:cNvPr>
            <p:cNvSpPr>
              <a:spLocks noChangeAspect="1"/>
            </p:cNvSpPr>
            <p:nvPr/>
          </p:nvSpPr>
          <p:spPr>
            <a:xfrm rot="10800000" flipH="1">
              <a:off x="12119025" y="3128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7" name="Rectangle 1046">
              <a:extLst>
                <a:ext uri="{FF2B5EF4-FFF2-40B4-BE49-F238E27FC236}">
                  <a16:creationId xmlns:a16="http://schemas.microsoft.com/office/drawing/2014/main" id="{BD6A5655-980D-379E-4624-BA9DB06EFFA8}"/>
                </a:ext>
              </a:extLst>
            </p:cNvPr>
            <p:cNvSpPr/>
            <p:nvPr/>
          </p:nvSpPr>
          <p:spPr>
            <a:xfrm rot="10800000">
              <a:off x="-1" y="151914"/>
              <a:ext cx="10095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88" name="Straight Connector 1087">
              <a:extLst>
                <a:ext uri="{FF2B5EF4-FFF2-40B4-BE49-F238E27FC236}">
                  <a16:creationId xmlns:a16="http://schemas.microsoft.com/office/drawing/2014/main" id="{2552F03E-0B82-A5A1-4139-83F9842B9B64}"/>
                </a:ext>
              </a:extLst>
            </p:cNvPr>
            <p:cNvCxnSpPr>
              <a:cxnSpLocks/>
            </p:cNvCxnSpPr>
            <p:nvPr/>
          </p:nvCxnSpPr>
          <p:spPr>
            <a:xfrm>
              <a:off x="464245" y="23359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0" name="Straight Connector 1089">
              <a:extLst>
                <a:ext uri="{FF2B5EF4-FFF2-40B4-BE49-F238E27FC236}">
                  <a16:creationId xmlns:a16="http://schemas.microsoft.com/office/drawing/2014/main" id="{70344F2B-3336-9D02-C628-B530A151F3E1}"/>
                </a:ext>
              </a:extLst>
            </p:cNvPr>
            <p:cNvCxnSpPr>
              <a:cxnSpLocks/>
            </p:cNvCxnSpPr>
            <p:nvPr/>
          </p:nvCxnSpPr>
          <p:spPr>
            <a:xfrm>
              <a:off x="853476" y="99981"/>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091" name="Rectangle 1090">
              <a:extLst>
                <a:ext uri="{FF2B5EF4-FFF2-40B4-BE49-F238E27FC236}">
                  <a16:creationId xmlns:a16="http://schemas.microsoft.com/office/drawing/2014/main" id="{23ED8356-CD24-FCEF-1D7C-CBE0B2182AE5}"/>
                </a:ext>
              </a:extLst>
            </p:cNvPr>
            <p:cNvSpPr/>
            <p:nvPr/>
          </p:nvSpPr>
          <p:spPr>
            <a:xfrm rot="10800000">
              <a:off x="629801" y="259401"/>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2" name="Rectangle 1091">
              <a:extLst>
                <a:ext uri="{FF2B5EF4-FFF2-40B4-BE49-F238E27FC236}">
                  <a16:creationId xmlns:a16="http://schemas.microsoft.com/office/drawing/2014/main" id="{D432AF39-AE93-CA1B-1EA5-0DF705D14E14}"/>
                </a:ext>
              </a:extLst>
            </p:cNvPr>
            <p:cNvSpPr/>
            <p:nvPr/>
          </p:nvSpPr>
          <p:spPr>
            <a:xfrm rot="10800000">
              <a:off x="701554" y="212487"/>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3" name="Rectangle 1092">
              <a:extLst>
                <a:ext uri="{FF2B5EF4-FFF2-40B4-BE49-F238E27FC236}">
                  <a16:creationId xmlns:a16="http://schemas.microsoft.com/office/drawing/2014/main" id="{8FDE9B68-967E-15FD-2330-6845AEF6293A}"/>
                </a:ext>
              </a:extLst>
            </p:cNvPr>
            <p:cNvSpPr/>
            <p:nvPr/>
          </p:nvSpPr>
          <p:spPr>
            <a:xfrm rot="10800000" flipV="1">
              <a:off x="761740" y="167354"/>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4" name="Oval 1093">
              <a:extLst>
                <a:ext uri="{FF2B5EF4-FFF2-40B4-BE49-F238E27FC236}">
                  <a16:creationId xmlns:a16="http://schemas.microsoft.com/office/drawing/2014/main" id="{FA9085C7-BA40-81D8-0014-B842589C71F7}"/>
                </a:ext>
              </a:extLst>
            </p:cNvPr>
            <p:cNvSpPr/>
            <p:nvPr/>
          </p:nvSpPr>
          <p:spPr>
            <a:xfrm>
              <a:off x="774439" y="113088"/>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95" name="Straight Connector 1094">
              <a:extLst>
                <a:ext uri="{FF2B5EF4-FFF2-40B4-BE49-F238E27FC236}">
                  <a16:creationId xmlns:a16="http://schemas.microsoft.com/office/drawing/2014/main" id="{6B81A482-52D7-743C-B1B7-DBEDD212D0FE}"/>
                </a:ext>
              </a:extLst>
            </p:cNvPr>
            <p:cNvCxnSpPr>
              <a:cxnSpLocks/>
            </p:cNvCxnSpPr>
            <p:nvPr/>
          </p:nvCxnSpPr>
          <p:spPr>
            <a:xfrm>
              <a:off x="854509" y="17196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6" name="Straight Connector 1095">
              <a:extLst>
                <a:ext uri="{FF2B5EF4-FFF2-40B4-BE49-F238E27FC236}">
                  <a16:creationId xmlns:a16="http://schemas.microsoft.com/office/drawing/2014/main" id="{4511B150-0AE5-8AA9-7C45-81826AA986B7}"/>
                </a:ext>
              </a:extLst>
            </p:cNvPr>
            <p:cNvCxnSpPr>
              <a:cxnSpLocks/>
            </p:cNvCxnSpPr>
            <p:nvPr/>
          </p:nvCxnSpPr>
          <p:spPr>
            <a:xfrm>
              <a:off x="936352" y="17046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7" name="Straight Connector 1096">
              <a:extLst>
                <a:ext uri="{FF2B5EF4-FFF2-40B4-BE49-F238E27FC236}">
                  <a16:creationId xmlns:a16="http://schemas.microsoft.com/office/drawing/2014/main" id="{39595734-5E9F-4F0C-B86B-2F7EFD0BFA6F}"/>
                </a:ext>
              </a:extLst>
            </p:cNvPr>
            <p:cNvCxnSpPr>
              <a:cxnSpLocks/>
            </p:cNvCxnSpPr>
            <p:nvPr/>
          </p:nvCxnSpPr>
          <p:spPr>
            <a:xfrm>
              <a:off x="935478" y="233511"/>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8" name="Straight Connector 1097">
              <a:extLst>
                <a:ext uri="{FF2B5EF4-FFF2-40B4-BE49-F238E27FC236}">
                  <a16:creationId xmlns:a16="http://schemas.microsoft.com/office/drawing/2014/main" id="{917AD210-E8B1-18E8-B0B4-C7F5204F7F9F}"/>
                </a:ext>
              </a:extLst>
            </p:cNvPr>
            <p:cNvCxnSpPr>
              <a:cxnSpLocks/>
            </p:cNvCxnSpPr>
            <p:nvPr/>
          </p:nvCxnSpPr>
          <p:spPr>
            <a:xfrm>
              <a:off x="1000037" y="230310"/>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9" name="Straight Connector 1098">
              <a:extLst>
                <a:ext uri="{FF2B5EF4-FFF2-40B4-BE49-F238E27FC236}">
                  <a16:creationId xmlns:a16="http://schemas.microsoft.com/office/drawing/2014/main" id="{AA6D8CE7-DA65-85C9-DAA4-0B758A181576}"/>
                </a:ext>
              </a:extLst>
            </p:cNvPr>
            <p:cNvCxnSpPr>
              <a:cxnSpLocks/>
            </p:cNvCxnSpPr>
            <p:nvPr/>
          </p:nvCxnSpPr>
          <p:spPr>
            <a:xfrm>
              <a:off x="997566" y="305945"/>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00" name="Rectangle 1099">
              <a:extLst>
                <a:ext uri="{FF2B5EF4-FFF2-40B4-BE49-F238E27FC236}">
                  <a16:creationId xmlns:a16="http://schemas.microsoft.com/office/drawing/2014/main" id="{22BD0086-0225-5DA8-B579-834886B8E49D}"/>
                </a:ext>
              </a:extLst>
            </p:cNvPr>
            <p:cNvSpPr/>
            <p:nvPr/>
          </p:nvSpPr>
          <p:spPr>
            <a:xfrm>
              <a:off x="899650" y="113332"/>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1" name="Rectangle 1100">
              <a:extLst>
                <a:ext uri="{FF2B5EF4-FFF2-40B4-BE49-F238E27FC236}">
                  <a16:creationId xmlns:a16="http://schemas.microsoft.com/office/drawing/2014/main" id="{505B46D1-E377-3133-DAC4-C84684BC377F}"/>
                </a:ext>
              </a:extLst>
            </p:cNvPr>
            <p:cNvSpPr/>
            <p:nvPr/>
          </p:nvSpPr>
          <p:spPr>
            <a:xfrm rot="10800000">
              <a:off x="978859" y="158556"/>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2" name="Rectangle 1101">
              <a:extLst>
                <a:ext uri="{FF2B5EF4-FFF2-40B4-BE49-F238E27FC236}">
                  <a16:creationId xmlns:a16="http://schemas.microsoft.com/office/drawing/2014/main" id="{75022B85-9456-53C1-A719-750701B14F31}"/>
                </a:ext>
              </a:extLst>
            </p:cNvPr>
            <p:cNvSpPr/>
            <p:nvPr/>
          </p:nvSpPr>
          <p:spPr>
            <a:xfrm rot="10800000" flipV="1">
              <a:off x="1033470" y="203894"/>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3" name="Oval 1102">
              <a:extLst>
                <a:ext uri="{FF2B5EF4-FFF2-40B4-BE49-F238E27FC236}">
                  <a16:creationId xmlns:a16="http://schemas.microsoft.com/office/drawing/2014/main" id="{4B5879C4-84B6-65AB-D86D-5415C976A372}"/>
                </a:ext>
              </a:extLst>
            </p:cNvPr>
            <p:cNvSpPr/>
            <p:nvPr/>
          </p:nvSpPr>
          <p:spPr>
            <a:xfrm>
              <a:off x="1047212" y="25314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04" name="Straight Connector 1103">
              <a:extLst>
                <a:ext uri="{FF2B5EF4-FFF2-40B4-BE49-F238E27FC236}">
                  <a16:creationId xmlns:a16="http://schemas.microsoft.com/office/drawing/2014/main" id="{70E96328-19F5-DED6-B430-E3ABD880A630}"/>
                </a:ext>
              </a:extLst>
            </p:cNvPr>
            <p:cNvCxnSpPr>
              <a:cxnSpLocks/>
            </p:cNvCxnSpPr>
            <p:nvPr/>
          </p:nvCxnSpPr>
          <p:spPr>
            <a:xfrm>
              <a:off x="1132037" y="24135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5" name="Straight Connector 1104">
              <a:extLst>
                <a:ext uri="{FF2B5EF4-FFF2-40B4-BE49-F238E27FC236}">
                  <a16:creationId xmlns:a16="http://schemas.microsoft.com/office/drawing/2014/main" id="{68CEB53B-EF27-996D-9529-D03F11297808}"/>
                </a:ext>
              </a:extLst>
            </p:cNvPr>
            <p:cNvCxnSpPr>
              <a:cxnSpLocks/>
            </p:cNvCxnSpPr>
            <p:nvPr/>
          </p:nvCxnSpPr>
          <p:spPr>
            <a:xfrm>
              <a:off x="1193598" y="179128"/>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6" name="Straight Connector 1105">
              <a:extLst>
                <a:ext uri="{FF2B5EF4-FFF2-40B4-BE49-F238E27FC236}">
                  <a16:creationId xmlns:a16="http://schemas.microsoft.com/office/drawing/2014/main" id="{43EF1C20-5173-1F60-62E3-D04AB65CCFD3}"/>
                </a:ext>
              </a:extLst>
            </p:cNvPr>
            <p:cNvCxnSpPr>
              <a:cxnSpLocks/>
            </p:cNvCxnSpPr>
            <p:nvPr/>
          </p:nvCxnSpPr>
          <p:spPr>
            <a:xfrm>
              <a:off x="1269091" y="1097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7" name="Straight Connector 1106">
              <a:extLst>
                <a:ext uri="{FF2B5EF4-FFF2-40B4-BE49-F238E27FC236}">
                  <a16:creationId xmlns:a16="http://schemas.microsoft.com/office/drawing/2014/main" id="{598657BB-11C7-4CB6-AD15-23B873904A63}"/>
                </a:ext>
              </a:extLst>
            </p:cNvPr>
            <p:cNvCxnSpPr>
              <a:cxnSpLocks/>
            </p:cNvCxnSpPr>
            <p:nvPr/>
          </p:nvCxnSpPr>
          <p:spPr>
            <a:xfrm>
              <a:off x="1197301" y="17912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8" name="Straight Connector 1107">
              <a:extLst>
                <a:ext uri="{FF2B5EF4-FFF2-40B4-BE49-F238E27FC236}">
                  <a16:creationId xmlns:a16="http://schemas.microsoft.com/office/drawing/2014/main" id="{7E2DF41B-4334-0DD7-660A-8B2893E02AA5}"/>
                </a:ext>
              </a:extLst>
            </p:cNvPr>
            <p:cNvCxnSpPr>
              <a:cxnSpLocks/>
            </p:cNvCxnSpPr>
            <p:nvPr/>
          </p:nvCxnSpPr>
          <p:spPr>
            <a:xfrm>
              <a:off x="1134154" y="24094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9" name="Straight Connector 1108">
              <a:extLst>
                <a:ext uri="{FF2B5EF4-FFF2-40B4-BE49-F238E27FC236}">
                  <a16:creationId xmlns:a16="http://schemas.microsoft.com/office/drawing/2014/main" id="{67095E45-383D-2DDD-BFA1-CCD79E004597}"/>
                </a:ext>
              </a:extLst>
            </p:cNvPr>
            <p:cNvCxnSpPr>
              <a:cxnSpLocks/>
            </p:cNvCxnSpPr>
            <p:nvPr/>
          </p:nvCxnSpPr>
          <p:spPr>
            <a:xfrm rot="-180000">
              <a:off x="728489" y="97592"/>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0" name="Straight Connector 1109">
              <a:extLst>
                <a:ext uri="{FF2B5EF4-FFF2-40B4-BE49-F238E27FC236}">
                  <a16:creationId xmlns:a16="http://schemas.microsoft.com/office/drawing/2014/main" id="{5D1CE7BC-23CF-F2F8-E72E-AD15792629AA}"/>
                </a:ext>
              </a:extLst>
            </p:cNvPr>
            <p:cNvCxnSpPr>
              <a:cxnSpLocks/>
            </p:cNvCxnSpPr>
            <p:nvPr/>
          </p:nvCxnSpPr>
          <p:spPr>
            <a:xfrm>
              <a:off x="1391572" y="10166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11" name="Rectangle 1110">
              <a:extLst>
                <a:ext uri="{FF2B5EF4-FFF2-40B4-BE49-F238E27FC236}">
                  <a16:creationId xmlns:a16="http://schemas.microsoft.com/office/drawing/2014/main" id="{3BD1A644-6FF6-AD13-2617-6CD4E8E97D79}"/>
                </a:ext>
              </a:extLst>
            </p:cNvPr>
            <p:cNvSpPr/>
            <p:nvPr/>
          </p:nvSpPr>
          <p:spPr>
            <a:xfrm rot="10800000">
              <a:off x="1167897" y="26108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2" name="Rectangle 1111">
              <a:extLst>
                <a:ext uri="{FF2B5EF4-FFF2-40B4-BE49-F238E27FC236}">
                  <a16:creationId xmlns:a16="http://schemas.microsoft.com/office/drawing/2014/main" id="{DC5FD940-831E-6782-ABA7-C7E978F0892E}"/>
                </a:ext>
              </a:extLst>
            </p:cNvPr>
            <p:cNvSpPr/>
            <p:nvPr/>
          </p:nvSpPr>
          <p:spPr>
            <a:xfrm rot="10800000">
              <a:off x="1239650" y="21416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3" name="Rectangle 1112">
              <a:extLst>
                <a:ext uri="{FF2B5EF4-FFF2-40B4-BE49-F238E27FC236}">
                  <a16:creationId xmlns:a16="http://schemas.microsoft.com/office/drawing/2014/main" id="{599EFD9E-69B7-12C8-DF9B-0D17DBD69BB1}"/>
                </a:ext>
              </a:extLst>
            </p:cNvPr>
            <p:cNvSpPr/>
            <p:nvPr/>
          </p:nvSpPr>
          <p:spPr>
            <a:xfrm rot="10800000" flipV="1">
              <a:off x="1299836" y="16903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4" name="Oval 1113">
              <a:extLst>
                <a:ext uri="{FF2B5EF4-FFF2-40B4-BE49-F238E27FC236}">
                  <a16:creationId xmlns:a16="http://schemas.microsoft.com/office/drawing/2014/main" id="{AE5D62AC-E6CF-CBB9-D117-CE887E645C6F}"/>
                </a:ext>
              </a:extLst>
            </p:cNvPr>
            <p:cNvSpPr/>
            <p:nvPr/>
          </p:nvSpPr>
          <p:spPr>
            <a:xfrm>
              <a:off x="1312535" y="11477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15" name="Straight Connector 1114">
              <a:extLst>
                <a:ext uri="{FF2B5EF4-FFF2-40B4-BE49-F238E27FC236}">
                  <a16:creationId xmlns:a16="http://schemas.microsoft.com/office/drawing/2014/main" id="{30FB0BED-FF04-B9CE-A4C8-295126C36552}"/>
                </a:ext>
              </a:extLst>
            </p:cNvPr>
            <p:cNvCxnSpPr>
              <a:cxnSpLocks/>
            </p:cNvCxnSpPr>
            <p:nvPr/>
          </p:nvCxnSpPr>
          <p:spPr>
            <a:xfrm>
              <a:off x="1392605" y="17364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6" name="Straight Connector 1115">
              <a:extLst>
                <a:ext uri="{FF2B5EF4-FFF2-40B4-BE49-F238E27FC236}">
                  <a16:creationId xmlns:a16="http://schemas.microsoft.com/office/drawing/2014/main" id="{93B81B58-49FF-388D-4C46-DE59457ADAA6}"/>
                </a:ext>
              </a:extLst>
            </p:cNvPr>
            <p:cNvCxnSpPr>
              <a:cxnSpLocks/>
            </p:cNvCxnSpPr>
            <p:nvPr/>
          </p:nvCxnSpPr>
          <p:spPr>
            <a:xfrm>
              <a:off x="1474448" y="17214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7" name="Straight Connector 1116">
              <a:extLst>
                <a:ext uri="{FF2B5EF4-FFF2-40B4-BE49-F238E27FC236}">
                  <a16:creationId xmlns:a16="http://schemas.microsoft.com/office/drawing/2014/main" id="{AE1606C5-AA5B-C2F7-A21C-DC770BCB53E1}"/>
                </a:ext>
              </a:extLst>
            </p:cNvPr>
            <p:cNvCxnSpPr>
              <a:cxnSpLocks/>
            </p:cNvCxnSpPr>
            <p:nvPr/>
          </p:nvCxnSpPr>
          <p:spPr>
            <a:xfrm>
              <a:off x="1473574" y="23519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8" name="Straight Connector 1117">
              <a:extLst>
                <a:ext uri="{FF2B5EF4-FFF2-40B4-BE49-F238E27FC236}">
                  <a16:creationId xmlns:a16="http://schemas.microsoft.com/office/drawing/2014/main" id="{60CC50D4-08E3-A4B6-2968-0BDF549F2498}"/>
                </a:ext>
              </a:extLst>
            </p:cNvPr>
            <p:cNvCxnSpPr>
              <a:cxnSpLocks/>
            </p:cNvCxnSpPr>
            <p:nvPr/>
          </p:nvCxnSpPr>
          <p:spPr>
            <a:xfrm>
              <a:off x="1538133" y="23199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9" name="Straight Connector 1118">
              <a:extLst>
                <a:ext uri="{FF2B5EF4-FFF2-40B4-BE49-F238E27FC236}">
                  <a16:creationId xmlns:a16="http://schemas.microsoft.com/office/drawing/2014/main" id="{D362BC66-993F-217D-C479-C6B68F8181FC}"/>
                </a:ext>
              </a:extLst>
            </p:cNvPr>
            <p:cNvCxnSpPr>
              <a:cxnSpLocks/>
            </p:cNvCxnSpPr>
            <p:nvPr/>
          </p:nvCxnSpPr>
          <p:spPr>
            <a:xfrm>
              <a:off x="1535662" y="30762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20" name="Rectangle 1119">
              <a:extLst>
                <a:ext uri="{FF2B5EF4-FFF2-40B4-BE49-F238E27FC236}">
                  <a16:creationId xmlns:a16="http://schemas.microsoft.com/office/drawing/2014/main" id="{07ECFC88-F881-098F-2866-A0DCAE4E611F}"/>
                </a:ext>
              </a:extLst>
            </p:cNvPr>
            <p:cNvSpPr/>
            <p:nvPr/>
          </p:nvSpPr>
          <p:spPr>
            <a:xfrm>
              <a:off x="1437746" y="11501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1" name="Rectangle 1120">
              <a:extLst>
                <a:ext uri="{FF2B5EF4-FFF2-40B4-BE49-F238E27FC236}">
                  <a16:creationId xmlns:a16="http://schemas.microsoft.com/office/drawing/2014/main" id="{4F805F6F-B8F1-B631-183E-EC09B08A7693}"/>
                </a:ext>
              </a:extLst>
            </p:cNvPr>
            <p:cNvSpPr/>
            <p:nvPr/>
          </p:nvSpPr>
          <p:spPr>
            <a:xfrm rot="10800000">
              <a:off x="1516955" y="16023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2" name="Rectangle 1121">
              <a:extLst>
                <a:ext uri="{FF2B5EF4-FFF2-40B4-BE49-F238E27FC236}">
                  <a16:creationId xmlns:a16="http://schemas.microsoft.com/office/drawing/2014/main" id="{B57314FD-E7CF-DFD7-C2CC-2B6063EAFB44}"/>
                </a:ext>
              </a:extLst>
            </p:cNvPr>
            <p:cNvSpPr/>
            <p:nvPr/>
          </p:nvSpPr>
          <p:spPr>
            <a:xfrm rot="10800000" flipV="1">
              <a:off x="1571566" y="20557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3" name="Oval 1122">
              <a:extLst>
                <a:ext uri="{FF2B5EF4-FFF2-40B4-BE49-F238E27FC236}">
                  <a16:creationId xmlns:a16="http://schemas.microsoft.com/office/drawing/2014/main" id="{AEFA587A-FD7A-8BC0-21EF-52D53F20BB33}"/>
                </a:ext>
              </a:extLst>
            </p:cNvPr>
            <p:cNvSpPr/>
            <p:nvPr/>
          </p:nvSpPr>
          <p:spPr>
            <a:xfrm>
              <a:off x="1585308" y="2548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24" name="Straight Connector 1123">
              <a:extLst>
                <a:ext uri="{FF2B5EF4-FFF2-40B4-BE49-F238E27FC236}">
                  <a16:creationId xmlns:a16="http://schemas.microsoft.com/office/drawing/2014/main" id="{BADB55A0-0D6D-14ED-7049-1BD4031A76B5}"/>
                </a:ext>
              </a:extLst>
            </p:cNvPr>
            <p:cNvCxnSpPr>
              <a:cxnSpLocks/>
            </p:cNvCxnSpPr>
            <p:nvPr/>
          </p:nvCxnSpPr>
          <p:spPr>
            <a:xfrm>
              <a:off x="1670133" y="24304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5" name="Straight Connector 1124">
              <a:extLst>
                <a:ext uri="{FF2B5EF4-FFF2-40B4-BE49-F238E27FC236}">
                  <a16:creationId xmlns:a16="http://schemas.microsoft.com/office/drawing/2014/main" id="{319BF917-0742-F846-2296-4D7DD0733530}"/>
                </a:ext>
              </a:extLst>
            </p:cNvPr>
            <p:cNvCxnSpPr>
              <a:cxnSpLocks/>
            </p:cNvCxnSpPr>
            <p:nvPr/>
          </p:nvCxnSpPr>
          <p:spPr>
            <a:xfrm>
              <a:off x="1731694" y="18081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6" name="Straight Connector 1125">
              <a:extLst>
                <a:ext uri="{FF2B5EF4-FFF2-40B4-BE49-F238E27FC236}">
                  <a16:creationId xmlns:a16="http://schemas.microsoft.com/office/drawing/2014/main" id="{615D92B8-97E3-3C3F-5F55-895D6E16F214}"/>
                </a:ext>
              </a:extLst>
            </p:cNvPr>
            <p:cNvCxnSpPr>
              <a:cxnSpLocks/>
            </p:cNvCxnSpPr>
            <p:nvPr/>
          </p:nvCxnSpPr>
          <p:spPr>
            <a:xfrm>
              <a:off x="1810362" y="99981"/>
              <a:ext cx="0" cy="791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7" name="Straight Connector 1126">
              <a:extLst>
                <a:ext uri="{FF2B5EF4-FFF2-40B4-BE49-F238E27FC236}">
                  <a16:creationId xmlns:a16="http://schemas.microsoft.com/office/drawing/2014/main" id="{5A2726F2-A668-A105-E10F-1579B0787937}"/>
                </a:ext>
              </a:extLst>
            </p:cNvPr>
            <p:cNvCxnSpPr>
              <a:cxnSpLocks/>
            </p:cNvCxnSpPr>
            <p:nvPr/>
          </p:nvCxnSpPr>
          <p:spPr>
            <a:xfrm>
              <a:off x="1735397" y="18081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8" name="Straight Connector 1127">
              <a:extLst>
                <a:ext uri="{FF2B5EF4-FFF2-40B4-BE49-F238E27FC236}">
                  <a16:creationId xmlns:a16="http://schemas.microsoft.com/office/drawing/2014/main" id="{0D289744-8EA2-7A6E-FBBF-13A03162D1BF}"/>
                </a:ext>
              </a:extLst>
            </p:cNvPr>
            <p:cNvCxnSpPr>
              <a:cxnSpLocks/>
            </p:cNvCxnSpPr>
            <p:nvPr/>
          </p:nvCxnSpPr>
          <p:spPr>
            <a:xfrm>
              <a:off x="1672250" y="2426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9" name="Straight Connector 1128">
              <a:extLst>
                <a:ext uri="{FF2B5EF4-FFF2-40B4-BE49-F238E27FC236}">
                  <a16:creationId xmlns:a16="http://schemas.microsoft.com/office/drawing/2014/main" id="{28747977-DB59-5B7D-AAD5-4A7A59E581F3}"/>
                </a:ext>
              </a:extLst>
            </p:cNvPr>
            <p:cNvCxnSpPr>
              <a:cxnSpLocks/>
            </p:cNvCxnSpPr>
            <p:nvPr/>
          </p:nvCxnSpPr>
          <p:spPr>
            <a:xfrm rot="-180000">
              <a:off x="1266585" y="9927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2" name="Straight Connector 1131">
              <a:extLst>
                <a:ext uri="{FF2B5EF4-FFF2-40B4-BE49-F238E27FC236}">
                  <a16:creationId xmlns:a16="http://schemas.microsoft.com/office/drawing/2014/main" id="{3A425935-0B04-3E91-6B60-DBD0940AC649}"/>
                </a:ext>
              </a:extLst>
            </p:cNvPr>
            <p:cNvCxnSpPr>
              <a:cxnSpLocks/>
            </p:cNvCxnSpPr>
            <p:nvPr/>
          </p:nvCxnSpPr>
          <p:spPr>
            <a:xfrm>
              <a:off x="1943373" y="9603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33" name="Rectangle 1132">
              <a:extLst>
                <a:ext uri="{FF2B5EF4-FFF2-40B4-BE49-F238E27FC236}">
                  <a16:creationId xmlns:a16="http://schemas.microsoft.com/office/drawing/2014/main" id="{04263180-BD16-4529-8660-3E6F8A81A043}"/>
                </a:ext>
              </a:extLst>
            </p:cNvPr>
            <p:cNvSpPr/>
            <p:nvPr/>
          </p:nvSpPr>
          <p:spPr>
            <a:xfrm rot="10800000">
              <a:off x="1719698" y="25545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4" name="Rectangle 1133">
              <a:extLst>
                <a:ext uri="{FF2B5EF4-FFF2-40B4-BE49-F238E27FC236}">
                  <a16:creationId xmlns:a16="http://schemas.microsoft.com/office/drawing/2014/main" id="{9913CEBA-0F2F-777B-0511-6CBCE48899B2}"/>
                </a:ext>
              </a:extLst>
            </p:cNvPr>
            <p:cNvSpPr/>
            <p:nvPr/>
          </p:nvSpPr>
          <p:spPr>
            <a:xfrm rot="10800000">
              <a:off x="1791451" y="20853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5" name="Rectangle 1134">
              <a:extLst>
                <a:ext uri="{FF2B5EF4-FFF2-40B4-BE49-F238E27FC236}">
                  <a16:creationId xmlns:a16="http://schemas.microsoft.com/office/drawing/2014/main" id="{25D233ED-A8E7-99A3-EDFE-A052C83A9DD7}"/>
                </a:ext>
              </a:extLst>
            </p:cNvPr>
            <p:cNvSpPr/>
            <p:nvPr/>
          </p:nvSpPr>
          <p:spPr>
            <a:xfrm rot="10800000" flipV="1">
              <a:off x="1851637" y="16340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6" name="Oval 1135">
              <a:extLst>
                <a:ext uri="{FF2B5EF4-FFF2-40B4-BE49-F238E27FC236}">
                  <a16:creationId xmlns:a16="http://schemas.microsoft.com/office/drawing/2014/main" id="{699122A2-F419-6FDC-7E80-96A8F99CF8A1}"/>
                </a:ext>
              </a:extLst>
            </p:cNvPr>
            <p:cNvSpPr/>
            <p:nvPr/>
          </p:nvSpPr>
          <p:spPr>
            <a:xfrm>
              <a:off x="1864336" y="10914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37" name="Straight Connector 1136">
              <a:extLst>
                <a:ext uri="{FF2B5EF4-FFF2-40B4-BE49-F238E27FC236}">
                  <a16:creationId xmlns:a16="http://schemas.microsoft.com/office/drawing/2014/main" id="{60009811-F41B-9FE9-B1FA-CE5591C8BEBE}"/>
                </a:ext>
              </a:extLst>
            </p:cNvPr>
            <p:cNvCxnSpPr>
              <a:cxnSpLocks/>
            </p:cNvCxnSpPr>
            <p:nvPr/>
          </p:nvCxnSpPr>
          <p:spPr>
            <a:xfrm>
              <a:off x="1944406" y="16801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8" name="Straight Connector 1137">
              <a:extLst>
                <a:ext uri="{FF2B5EF4-FFF2-40B4-BE49-F238E27FC236}">
                  <a16:creationId xmlns:a16="http://schemas.microsoft.com/office/drawing/2014/main" id="{FEC714CE-5647-973B-7A35-FB8888C57F46}"/>
                </a:ext>
              </a:extLst>
            </p:cNvPr>
            <p:cNvCxnSpPr>
              <a:cxnSpLocks/>
            </p:cNvCxnSpPr>
            <p:nvPr/>
          </p:nvCxnSpPr>
          <p:spPr>
            <a:xfrm>
              <a:off x="2026249" y="16651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9" name="Straight Connector 1138">
              <a:extLst>
                <a:ext uri="{FF2B5EF4-FFF2-40B4-BE49-F238E27FC236}">
                  <a16:creationId xmlns:a16="http://schemas.microsoft.com/office/drawing/2014/main" id="{7C124EA5-AE66-42A1-93CC-1054DB99829E}"/>
                </a:ext>
              </a:extLst>
            </p:cNvPr>
            <p:cNvCxnSpPr>
              <a:cxnSpLocks/>
            </p:cNvCxnSpPr>
            <p:nvPr/>
          </p:nvCxnSpPr>
          <p:spPr>
            <a:xfrm>
              <a:off x="2025375" y="22956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0" name="Straight Connector 1139">
              <a:extLst>
                <a:ext uri="{FF2B5EF4-FFF2-40B4-BE49-F238E27FC236}">
                  <a16:creationId xmlns:a16="http://schemas.microsoft.com/office/drawing/2014/main" id="{1CAC48E2-6D13-4418-972F-BAC34D749CBF}"/>
                </a:ext>
              </a:extLst>
            </p:cNvPr>
            <p:cNvCxnSpPr>
              <a:cxnSpLocks/>
            </p:cNvCxnSpPr>
            <p:nvPr/>
          </p:nvCxnSpPr>
          <p:spPr>
            <a:xfrm>
              <a:off x="2089934" y="22636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1" name="Straight Connector 1140">
              <a:extLst>
                <a:ext uri="{FF2B5EF4-FFF2-40B4-BE49-F238E27FC236}">
                  <a16:creationId xmlns:a16="http://schemas.microsoft.com/office/drawing/2014/main" id="{6F6D100C-52C5-4CB0-1626-4C0F42866E75}"/>
                </a:ext>
              </a:extLst>
            </p:cNvPr>
            <p:cNvCxnSpPr>
              <a:cxnSpLocks/>
            </p:cNvCxnSpPr>
            <p:nvPr/>
          </p:nvCxnSpPr>
          <p:spPr>
            <a:xfrm>
              <a:off x="2087463" y="30199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42" name="Rectangle 1141">
              <a:extLst>
                <a:ext uri="{FF2B5EF4-FFF2-40B4-BE49-F238E27FC236}">
                  <a16:creationId xmlns:a16="http://schemas.microsoft.com/office/drawing/2014/main" id="{3DE5444F-CF3B-930B-48AE-3E0CDFD67862}"/>
                </a:ext>
              </a:extLst>
            </p:cNvPr>
            <p:cNvSpPr/>
            <p:nvPr/>
          </p:nvSpPr>
          <p:spPr>
            <a:xfrm>
              <a:off x="1989547" y="10938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3" name="Rectangle 1142">
              <a:extLst>
                <a:ext uri="{FF2B5EF4-FFF2-40B4-BE49-F238E27FC236}">
                  <a16:creationId xmlns:a16="http://schemas.microsoft.com/office/drawing/2014/main" id="{239701BC-6680-C75D-41C0-0C378E8DE03C}"/>
                </a:ext>
              </a:extLst>
            </p:cNvPr>
            <p:cNvSpPr/>
            <p:nvPr/>
          </p:nvSpPr>
          <p:spPr>
            <a:xfrm rot="10800000">
              <a:off x="2068756" y="15460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4" name="Rectangle 1143">
              <a:extLst>
                <a:ext uri="{FF2B5EF4-FFF2-40B4-BE49-F238E27FC236}">
                  <a16:creationId xmlns:a16="http://schemas.microsoft.com/office/drawing/2014/main" id="{91606093-7639-BEB3-F967-162B05EBCEB0}"/>
                </a:ext>
              </a:extLst>
            </p:cNvPr>
            <p:cNvSpPr/>
            <p:nvPr/>
          </p:nvSpPr>
          <p:spPr>
            <a:xfrm rot="10800000" flipV="1">
              <a:off x="2123367" y="19994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5" name="Oval 1144">
              <a:extLst>
                <a:ext uri="{FF2B5EF4-FFF2-40B4-BE49-F238E27FC236}">
                  <a16:creationId xmlns:a16="http://schemas.microsoft.com/office/drawing/2014/main" id="{6CDB8256-B061-2001-6076-EE750F22FFC2}"/>
                </a:ext>
              </a:extLst>
            </p:cNvPr>
            <p:cNvSpPr/>
            <p:nvPr/>
          </p:nvSpPr>
          <p:spPr>
            <a:xfrm>
              <a:off x="2137109" y="24919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46" name="Straight Connector 1145">
              <a:extLst>
                <a:ext uri="{FF2B5EF4-FFF2-40B4-BE49-F238E27FC236}">
                  <a16:creationId xmlns:a16="http://schemas.microsoft.com/office/drawing/2014/main" id="{03F42D14-C336-3EF5-8797-93F3D708FC9B}"/>
                </a:ext>
              </a:extLst>
            </p:cNvPr>
            <p:cNvCxnSpPr>
              <a:cxnSpLocks/>
            </p:cNvCxnSpPr>
            <p:nvPr/>
          </p:nvCxnSpPr>
          <p:spPr>
            <a:xfrm>
              <a:off x="2221934" y="23741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7" name="Straight Connector 1146">
              <a:extLst>
                <a:ext uri="{FF2B5EF4-FFF2-40B4-BE49-F238E27FC236}">
                  <a16:creationId xmlns:a16="http://schemas.microsoft.com/office/drawing/2014/main" id="{CD3A1007-8847-8B5F-380F-A70B88947D7A}"/>
                </a:ext>
              </a:extLst>
            </p:cNvPr>
            <p:cNvCxnSpPr>
              <a:cxnSpLocks/>
            </p:cNvCxnSpPr>
            <p:nvPr/>
          </p:nvCxnSpPr>
          <p:spPr>
            <a:xfrm>
              <a:off x="2283495" y="17518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8" name="Straight Connector 1147">
              <a:extLst>
                <a:ext uri="{FF2B5EF4-FFF2-40B4-BE49-F238E27FC236}">
                  <a16:creationId xmlns:a16="http://schemas.microsoft.com/office/drawing/2014/main" id="{47C2223C-DD89-6E3B-E458-6651AB875A34}"/>
                </a:ext>
              </a:extLst>
            </p:cNvPr>
            <p:cNvCxnSpPr>
              <a:cxnSpLocks/>
            </p:cNvCxnSpPr>
            <p:nvPr/>
          </p:nvCxnSpPr>
          <p:spPr>
            <a:xfrm>
              <a:off x="2362163" y="99981"/>
              <a:ext cx="0" cy="72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9" name="Straight Connector 1148">
              <a:extLst>
                <a:ext uri="{FF2B5EF4-FFF2-40B4-BE49-F238E27FC236}">
                  <a16:creationId xmlns:a16="http://schemas.microsoft.com/office/drawing/2014/main" id="{DA7A41DB-CBF4-FDA5-713B-CE64C6D2AA36}"/>
                </a:ext>
              </a:extLst>
            </p:cNvPr>
            <p:cNvCxnSpPr>
              <a:cxnSpLocks/>
            </p:cNvCxnSpPr>
            <p:nvPr/>
          </p:nvCxnSpPr>
          <p:spPr>
            <a:xfrm>
              <a:off x="2287198" y="17518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0" name="Straight Connector 1149">
              <a:extLst>
                <a:ext uri="{FF2B5EF4-FFF2-40B4-BE49-F238E27FC236}">
                  <a16:creationId xmlns:a16="http://schemas.microsoft.com/office/drawing/2014/main" id="{4B81F278-0C61-04E4-5F67-8419BF2F5C98}"/>
                </a:ext>
              </a:extLst>
            </p:cNvPr>
            <p:cNvCxnSpPr>
              <a:cxnSpLocks/>
            </p:cNvCxnSpPr>
            <p:nvPr/>
          </p:nvCxnSpPr>
          <p:spPr>
            <a:xfrm>
              <a:off x="2224051" y="23700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1" name="Straight Connector 1150">
              <a:extLst>
                <a:ext uri="{FF2B5EF4-FFF2-40B4-BE49-F238E27FC236}">
                  <a16:creationId xmlns:a16="http://schemas.microsoft.com/office/drawing/2014/main" id="{17CD2F1E-3AAC-FD26-F83D-317CA30697E2}"/>
                </a:ext>
              </a:extLst>
            </p:cNvPr>
            <p:cNvCxnSpPr>
              <a:cxnSpLocks/>
            </p:cNvCxnSpPr>
            <p:nvPr/>
          </p:nvCxnSpPr>
          <p:spPr>
            <a:xfrm rot="-180000">
              <a:off x="1818386" y="9364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7" name="Straight Connector 1156">
              <a:extLst>
                <a:ext uri="{FF2B5EF4-FFF2-40B4-BE49-F238E27FC236}">
                  <a16:creationId xmlns:a16="http://schemas.microsoft.com/office/drawing/2014/main" id="{3EEA1404-CE23-F654-4BAD-B2B9CBBF7D3D}"/>
                </a:ext>
              </a:extLst>
            </p:cNvPr>
            <p:cNvCxnSpPr>
              <a:cxnSpLocks/>
            </p:cNvCxnSpPr>
            <p:nvPr/>
          </p:nvCxnSpPr>
          <p:spPr>
            <a:xfrm>
              <a:off x="2487587" y="10341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58" name="Rectangle 1157">
              <a:extLst>
                <a:ext uri="{FF2B5EF4-FFF2-40B4-BE49-F238E27FC236}">
                  <a16:creationId xmlns:a16="http://schemas.microsoft.com/office/drawing/2014/main" id="{AC9ABD8D-2AA0-E0F1-42E5-E466D7BED172}"/>
                </a:ext>
              </a:extLst>
            </p:cNvPr>
            <p:cNvSpPr/>
            <p:nvPr/>
          </p:nvSpPr>
          <p:spPr>
            <a:xfrm rot="10800000">
              <a:off x="2263912" y="26283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9" name="Rectangle 1158">
              <a:extLst>
                <a:ext uri="{FF2B5EF4-FFF2-40B4-BE49-F238E27FC236}">
                  <a16:creationId xmlns:a16="http://schemas.microsoft.com/office/drawing/2014/main" id="{64DB5BBA-D459-FFCF-1D54-F941E5C2C03E}"/>
                </a:ext>
              </a:extLst>
            </p:cNvPr>
            <p:cNvSpPr/>
            <p:nvPr/>
          </p:nvSpPr>
          <p:spPr>
            <a:xfrm rot="10800000">
              <a:off x="2335665" y="21592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0" name="Rectangle 1159">
              <a:extLst>
                <a:ext uri="{FF2B5EF4-FFF2-40B4-BE49-F238E27FC236}">
                  <a16:creationId xmlns:a16="http://schemas.microsoft.com/office/drawing/2014/main" id="{6B77E662-5890-0D69-0296-E574A5EB8E79}"/>
                </a:ext>
              </a:extLst>
            </p:cNvPr>
            <p:cNvSpPr/>
            <p:nvPr/>
          </p:nvSpPr>
          <p:spPr>
            <a:xfrm rot="10800000" flipV="1">
              <a:off x="2395851" y="17079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1" name="Oval 1160">
              <a:extLst>
                <a:ext uri="{FF2B5EF4-FFF2-40B4-BE49-F238E27FC236}">
                  <a16:creationId xmlns:a16="http://schemas.microsoft.com/office/drawing/2014/main" id="{BCE94698-AAE1-4B13-E6DF-CAE99B2DDD4D}"/>
                </a:ext>
              </a:extLst>
            </p:cNvPr>
            <p:cNvSpPr/>
            <p:nvPr/>
          </p:nvSpPr>
          <p:spPr>
            <a:xfrm>
              <a:off x="2408550" y="11652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62" name="Straight Connector 1161">
              <a:extLst>
                <a:ext uri="{FF2B5EF4-FFF2-40B4-BE49-F238E27FC236}">
                  <a16:creationId xmlns:a16="http://schemas.microsoft.com/office/drawing/2014/main" id="{71DCB70F-36FF-82B5-1763-5F8475507E8D}"/>
                </a:ext>
              </a:extLst>
            </p:cNvPr>
            <p:cNvCxnSpPr>
              <a:cxnSpLocks/>
            </p:cNvCxnSpPr>
            <p:nvPr/>
          </p:nvCxnSpPr>
          <p:spPr>
            <a:xfrm>
              <a:off x="2488620" y="17539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3" name="Straight Connector 1162">
              <a:extLst>
                <a:ext uri="{FF2B5EF4-FFF2-40B4-BE49-F238E27FC236}">
                  <a16:creationId xmlns:a16="http://schemas.microsoft.com/office/drawing/2014/main" id="{B95BC8A6-D425-1F67-87B2-A0AEA17D098C}"/>
                </a:ext>
              </a:extLst>
            </p:cNvPr>
            <p:cNvCxnSpPr>
              <a:cxnSpLocks/>
            </p:cNvCxnSpPr>
            <p:nvPr/>
          </p:nvCxnSpPr>
          <p:spPr>
            <a:xfrm>
              <a:off x="2570463" y="17390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4" name="Straight Connector 1163">
              <a:extLst>
                <a:ext uri="{FF2B5EF4-FFF2-40B4-BE49-F238E27FC236}">
                  <a16:creationId xmlns:a16="http://schemas.microsoft.com/office/drawing/2014/main" id="{687F2156-9740-BFED-010F-BFFF7B30BB91}"/>
                </a:ext>
              </a:extLst>
            </p:cNvPr>
            <p:cNvCxnSpPr>
              <a:cxnSpLocks/>
            </p:cNvCxnSpPr>
            <p:nvPr/>
          </p:nvCxnSpPr>
          <p:spPr>
            <a:xfrm>
              <a:off x="2569589" y="23694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5" name="Straight Connector 1164">
              <a:extLst>
                <a:ext uri="{FF2B5EF4-FFF2-40B4-BE49-F238E27FC236}">
                  <a16:creationId xmlns:a16="http://schemas.microsoft.com/office/drawing/2014/main" id="{D914734E-1F52-6125-AAA8-067641C84FE8}"/>
                </a:ext>
              </a:extLst>
            </p:cNvPr>
            <p:cNvCxnSpPr>
              <a:cxnSpLocks/>
            </p:cNvCxnSpPr>
            <p:nvPr/>
          </p:nvCxnSpPr>
          <p:spPr>
            <a:xfrm>
              <a:off x="2634148" y="23374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6" name="Straight Connector 1165">
              <a:extLst>
                <a:ext uri="{FF2B5EF4-FFF2-40B4-BE49-F238E27FC236}">
                  <a16:creationId xmlns:a16="http://schemas.microsoft.com/office/drawing/2014/main" id="{D3D43A25-36C5-4425-31B9-FEA9ACCEC343}"/>
                </a:ext>
              </a:extLst>
            </p:cNvPr>
            <p:cNvCxnSpPr>
              <a:cxnSpLocks/>
            </p:cNvCxnSpPr>
            <p:nvPr/>
          </p:nvCxnSpPr>
          <p:spPr>
            <a:xfrm>
              <a:off x="2631677" y="30938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67" name="Rectangle 1166">
              <a:extLst>
                <a:ext uri="{FF2B5EF4-FFF2-40B4-BE49-F238E27FC236}">
                  <a16:creationId xmlns:a16="http://schemas.microsoft.com/office/drawing/2014/main" id="{D4B475E8-5DAE-5495-9FAD-19277A43B5DD}"/>
                </a:ext>
              </a:extLst>
            </p:cNvPr>
            <p:cNvSpPr/>
            <p:nvPr/>
          </p:nvSpPr>
          <p:spPr>
            <a:xfrm>
              <a:off x="2533761" y="11676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8" name="Rectangle 1167">
              <a:extLst>
                <a:ext uri="{FF2B5EF4-FFF2-40B4-BE49-F238E27FC236}">
                  <a16:creationId xmlns:a16="http://schemas.microsoft.com/office/drawing/2014/main" id="{7393C8B1-E6DA-2879-FFED-62B6822C6C53}"/>
                </a:ext>
              </a:extLst>
            </p:cNvPr>
            <p:cNvSpPr/>
            <p:nvPr/>
          </p:nvSpPr>
          <p:spPr>
            <a:xfrm rot="10800000">
              <a:off x="2612970" y="16199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9" name="Rectangle 1168">
              <a:extLst>
                <a:ext uri="{FF2B5EF4-FFF2-40B4-BE49-F238E27FC236}">
                  <a16:creationId xmlns:a16="http://schemas.microsoft.com/office/drawing/2014/main" id="{7CEF2CFB-B4F3-868C-1A48-5BC71A101512}"/>
                </a:ext>
              </a:extLst>
            </p:cNvPr>
            <p:cNvSpPr/>
            <p:nvPr/>
          </p:nvSpPr>
          <p:spPr>
            <a:xfrm rot="10800000" flipV="1">
              <a:off x="2667581" y="20733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0" name="Oval 1169">
              <a:extLst>
                <a:ext uri="{FF2B5EF4-FFF2-40B4-BE49-F238E27FC236}">
                  <a16:creationId xmlns:a16="http://schemas.microsoft.com/office/drawing/2014/main" id="{550901D2-5BC5-38BE-1DA4-63B5AA96667F}"/>
                </a:ext>
              </a:extLst>
            </p:cNvPr>
            <p:cNvSpPr/>
            <p:nvPr/>
          </p:nvSpPr>
          <p:spPr>
            <a:xfrm>
              <a:off x="2681323" y="25657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71" name="Straight Connector 1170">
              <a:extLst>
                <a:ext uri="{FF2B5EF4-FFF2-40B4-BE49-F238E27FC236}">
                  <a16:creationId xmlns:a16="http://schemas.microsoft.com/office/drawing/2014/main" id="{D4FBE43A-52B8-EFE8-471E-15F6598FB1E6}"/>
                </a:ext>
              </a:extLst>
            </p:cNvPr>
            <p:cNvCxnSpPr>
              <a:cxnSpLocks/>
            </p:cNvCxnSpPr>
            <p:nvPr/>
          </p:nvCxnSpPr>
          <p:spPr>
            <a:xfrm>
              <a:off x="2766148" y="24479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2" name="Straight Connector 1171">
              <a:extLst>
                <a:ext uri="{FF2B5EF4-FFF2-40B4-BE49-F238E27FC236}">
                  <a16:creationId xmlns:a16="http://schemas.microsoft.com/office/drawing/2014/main" id="{5360076D-CB46-63C4-7143-F9FDE5F36163}"/>
                </a:ext>
              </a:extLst>
            </p:cNvPr>
            <p:cNvCxnSpPr>
              <a:cxnSpLocks/>
            </p:cNvCxnSpPr>
            <p:nvPr/>
          </p:nvCxnSpPr>
          <p:spPr>
            <a:xfrm>
              <a:off x="2827709" y="18256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3" name="Straight Connector 1172">
              <a:extLst>
                <a:ext uri="{FF2B5EF4-FFF2-40B4-BE49-F238E27FC236}">
                  <a16:creationId xmlns:a16="http://schemas.microsoft.com/office/drawing/2014/main" id="{E9B15E9C-592A-8BE7-4E92-EDFDCD4A07AF}"/>
                </a:ext>
              </a:extLst>
            </p:cNvPr>
            <p:cNvCxnSpPr>
              <a:cxnSpLocks/>
            </p:cNvCxnSpPr>
            <p:nvPr/>
          </p:nvCxnSpPr>
          <p:spPr>
            <a:xfrm>
              <a:off x="2906377" y="9779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4" name="Straight Connector 1173">
              <a:extLst>
                <a:ext uri="{FF2B5EF4-FFF2-40B4-BE49-F238E27FC236}">
                  <a16:creationId xmlns:a16="http://schemas.microsoft.com/office/drawing/2014/main" id="{4F46084D-16B8-317A-870A-EB507169B23C}"/>
                </a:ext>
              </a:extLst>
            </p:cNvPr>
            <p:cNvCxnSpPr>
              <a:cxnSpLocks/>
            </p:cNvCxnSpPr>
            <p:nvPr/>
          </p:nvCxnSpPr>
          <p:spPr>
            <a:xfrm>
              <a:off x="2831412" y="1825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5" name="Straight Connector 1174">
              <a:extLst>
                <a:ext uri="{FF2B5EF4-FFF2-40B4-BE49-F238E27FC236}">
                  <a16:creationId xmlns:a16="http://schemas.microsoft.com/office/drawing/2014/main" id="{A2ED7FE9-41C8-9559-94E8-2733496A74BD}"/>
                </a:ext>
              </a:extLst>
            </p:cNvPr>
            <p:cNvCxnSpPr>
              <a:cxnSpLocks/>
            </p:cNvCxnSpPr>
            <p:nvPr/>
          </p:nvCxnSpPr>
          <p:spPr>
            <a:xfrm>
              <a:off x="2768265" y="24438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6" name="Straight Connector 1175">
              <a:extLst>
                <a:ext uri="{FF2B5EF4-FFF2-40B4-BE49-F238E27FC236}">
                  <a16:creationId xmlns:a16="http://schemas.microsoft.com/office/drawing/2014/main" id="{933E9B48-93F5-73A2-3C17-DD31AAD7D90E}"/>
                </a:ext>
              </a:extLst>
            </p:cNvPr>
            <p:cNvCxnSpPr>
              <a:cxnSpLocks/>
            </p:cNvCxnSpPr>
            <p:nvPr/>
          </p:nvCxnSpPr>
          <p:spPr>
            <a:xfrm rot="-180000">
              <a:off x="2362600" y="10102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7" name="Straight Connector 1176">
              <a:extLst>
                <a:ext uri="{FF2B5EF4-FFF2-40B4-BE49-F238E27FC236}">
                  <a16:creationId xmlns:a16="http://schemas.microsoft.com/office/drawing/2014/main" id="{BC14BB1D-D735-3ED7-48E8-2C8790DF77A2}"/>
                </a:ext>
              </a:extLst>
            </p:cNvPr>
            <p:cNvCxnSpPr>
              <a:cxnSpLocks/>
            </p:cNvCxnSpPr>
            <p:nvPr/>
          </p:nvCxnSpPr>
          <p:spPr>
            <a:xfrm>
              <a:off x="3034124" y="10096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78" name="Rectangle 1177">
              <a:extLst>
                <a:ext uri="{FF2B5EF4-FFF2-40B4-BE49-F238E27FC236}">
                  <a16:creationId xmlns:a16="http://schemas.microsoft.com/office/drawing/2014/main" id="{C9015F1B-2C10-7B6C-47FB-6261A863F675}"/>
                </a:ext>
              </a:extLst>
            </p:cNvPr>
            <p:cNvSpPr/>
            <p:nvPr/>
          </p:nvSpPr>
          <p:spPr>
            <a:xfrm rot="10800000">
              <a:off x="2810449" y="26038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9" name="Rectangle 1178">
              <a:extLst>
                <a:ext uri="{FF2B5EF4-FFF2-40B4-BE49-F238E27FC236}">
                  <a16:creationId xmlns:a16="http://schemas.microsoft.com/office/drawing/2014/main" id="{934C89C5-44FC-E8C6-CF18-EA893928F4F2}"/>
                </a:ext>
              </a:extLst>
            </p:cNvPr>
            <p:cNvSpPr/>
            <p:nvPr/>
          </p:nvSpPr>
          <p:spPr>
            <a:xfrm rot="10800000">
              <a:off x="2882202" y="21346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0" name="Rectangle 1179">
              <a:extLst>
                <a:ext uri="{FF2B5EF4-FFF2-40B4-BE49-F238E27FC236}">
                  <a16:creationId xmlns:a16="http://schemas.microsoft.com/office/drawing/2014/main" id="{3FEFF12E-46A1-E742-E8BF-6CCCEEB61965}"/>
                </a:ext>
              </a:extLst>
            </p:cNvPr>
            <p:cNvSpPr/>
            <p:nvPr/>
          </p:nvSpPr>
          <p:spPr>
            <a:xfrm rot="10800000" flipV="1">
              <a:off x="2942388" y="16833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1" name="Oval 1180">
              <a:extLst>
                <a:ext uri="{FF2B5EF4-FFF2-40B4-BE49-F238E27FC236}">
                  <a16:creationId xmlns:a16="http://schemas.microsoft.com/office/drawing/2014/main" id="{D4687E57-6835-2B7E-7C74-FC6EA080B704}"/>
                </a:ext>
              </a:extLst>
            </p:cNvPr>
            <p:cNvSpPr/>
            <p:nvPr/>
          </p:nvSpPr>
          <p:spPr>
            <a:xfrm>
              <a:off x="2955087" y="11407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82" name="Straight Connector 1181">
              <a:extLst>
                <a:ext uri="{FF2B5EF4-FFF2-40B4-BE49-F238E27FC236}">
                  <a16:creationId xmlns:a16="http://schemas.microsoft.com/office/drawing/2014/main" id="{A0F30D11-FB5E-F775-F7ED-0AD1AC8DAD08}"/>
                </a:ext>
              </a:extLst>
            </p:cNvPr>
            <p:cNvCxnSpPr>
              <a:cxnSpLocks/>
            </p:cNvCxnSpPr>
            <p:nvPr/>
          </p:nvCxnSpPr>
          <p:spPr>
            <a:xfrm>
              <a:off x="3035157" y="17294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3" name="Straight Connector 1182">
              <a:extLst>
                <a:ext uri="{FF2B5EF4-FFF2-40B4-BE49-F238E27FC236}">
                  <a16:creationId xmlns:a16="http://schemas.microsoft.com/office/drawing/2014/main" id="{9818F657-62E1-F71D-05E6-001DD035CF4C}"/>
                </a:ext>
              </a:extLst>
            </p:cNvPr>
            <p:cNvCxnSpPr>
              <a:cxnSpLocks/>
            </p:cNvCxnSpPr>
            <p:nvPr/>
          </p:nvCxnSpPr>
          <p:spPr>
            <a:xfrm>
              <a:off x="3117000" y="17144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4" name="Straight Connector 1183">
              <a:extLst>
                <a:ext uri="{FF2B5EF4-FFF2-40B4-BE49-F238E27FC236}">
                  <a16:creationId xmlns:a16="http://schemas.microsoft.com/office/drawing/2014/main" id="{DE29A1DD-C91E-3BAC-D5DB-E0358C078974}"/>
                </a:ext>
              </a:extLst>
            </p:cNvPr>
            <p:cNvCxnSpPr>
              <a:cxnSpLocks/>
            </p:cNvCxnSpPr>
            <p:nvPr/>
          </p:nvCxnSpPr>
          <p:spPr>
            <a:xfrm>
              <a:off x="3116126" y="23449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5" name="Straight Connector 1184">
              <a:extLst>
                <a:ext uri="{FF2B5EF4-FFF2-40B4-BE49-F238E27FC236}">
                  <a16:creationId xmlns:a16="http://schemas.microsoft.com/office/drawing/2014/main" id="{6C61C2B4-58C0-D625-4520-A9312071685A}"/>
                </a:ext>
              </a:extLst>
            </p:cNvPr>
            <p:cNvCxnSpPr>
              <a:cxnSpLocks/>
            </p:cNvCxnSpPr>
            <p:nvPr/>
          </p:nvCxnSpPr>
          <p:spPr>
            <a:xfrm>
              <a:off x="3180685" y="23129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6" name="Straight Connector 1185">
              <a:extLst>
                <a:ext uri="{FF2B5EF4-FFF2-40B4-BE49-F238E27FC236}">
                  <a16:creationId xmlns:a16="http://schemas.microsoft.com/office/drawing/2014/main" id="{5E8B9787-1087-CCB0-F881-AF22237EAA5D}"/>
                </a:ext>
              </a:extLst>
            </p:cNvPr>
            <p:cNvCxnSpPr>
              <a:cxnSpLocks/>
            </p:cNvCxnSpPr>
            <p:nvPr/>
          </p:nvCxnSpPr>
          <p:spPr>
            <a:xfrm>
              <a:off x="3178214" y="30692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87" name="Rectangle 1186">
              <a:extLst>
                <a:ext uri="{FF2B5EF4-FFF2-40B4-BE49-F238E27FC236}">
                  <a16:creationId xmlns:a16="http://schemas.microsoft.com/office/drawing/2014/main" id="{8C2DEB0E-2C8A-EE55-B962-8630CE2A409C}"/>
                </a:ext>
              </a:extLst>
            </p:cNvPr>
            <p:cNvSpPr/>
            <p:nvPr/>
          </p:nvSpPr>
          <p:spPr>
            <a:xfrm>
              <a:off x="3080298" y="11431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8" name="Rectangle 1187">
              <a:extLst>
                <a:ext uri="{FF2B5EF4-FFF2-40B4-BE49-F238E27FC236}">
                  <a16:creationId xmlns:a16="http://schemas.microsoft.com/office/drawing/2014/main" id="{EDD78A53-5CA0-87B6-1985-5B40C97C7DF4}"/>
                </a:ext>
              </a:extLst>
            </p:cNvPr>
            <p:cNvSpPr/>
            <p:nvPr/>
          </p:nvSpPr>
          <p:spPr>
            <a:xfrm rot="10800000">
              <a:off x="3159507" y="15953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9" name="Rectangle 1188">
              <a:extLst>
                <a:ext uri="{FF2B5EF4-FFF2-40B4-BE49-F238E27FC236}">
                  <a16:creationId xmlns:a16="http://schemas.microsoft.com/office/drawing/2014/main" id="{C2346698-BF15-E8E5-B823-683B06D4C9DD}"/>
                </a:ext>
              </a:extLst>
            </p:cNvPr>
            <p:cNvSpPr/>
            <p:nvPr/>
          </p:nvSpPr>
          <p:spPr>
            <a:xfrm rot="10800000" flipV="1">
              <a:off x="3214118" y="20487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0" name="Oval 1189">
              <a:extLst>
                <a:ext uri="{FF2B5EF4-FFF2-40B4-BE49-F238E27FC236}">
                  <a16:creationId xmlns:a16="http://schemas.microsoft.com/office/drawing/2014/main" id="{0A0D21DF-F1B2-90BE-B67F-3C55A1EBA4A4}"/>
                </a:ext>
              </a:extLst>
            </p:cNvPr>
            <p:cNvSpPr/>
            <p:nvPr/>
          </p:nvSpPr>
          <p:spPr>
            <a:xfrm>
              <a:off x="3227860" y="2541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91" name="Straight Connector 1190">
              <a:extLst>
                <a:ext uri="{FF2B5EF4-FFF2-40B4-BE49-F238E27FC236}">
                  <a16:creationId xmlns:a16="http://schemas.microsoft.com/office/drawing/2014/main" id="{BC40F580-631F-7666-7546-C3F5913D9B85}"/>
                </a:ext>
              </a:extLst>
            </p:cNvPr>
            <p:cNvCxnSpPr>
              <a:cxnSpLocks/>
            </p:cNvCxnSpPr>
            <p:nvPr/>
          </p:nvCxnSpPr>
          <p:spPr>
            <a:xfrm>
              <a:off x="3312685" y="24234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2" name="Straight Connector 1191">
              <a:extLst>
                <a:ext uri="{FF2B5EF4-FFF2-40B4-BE49-F238E27FC236}">
                  <a16:creationId xmlns:a16="http://schemas.microsoft.com/office/drawing/2014/main" id="{16EEE60B-0D89-535B-DA34-4A191E9897F5}"/>
                </a:ext>
              </a:extLst>
            </p:cNvPr>
            <p:cNvCxnSpPr>
              <a:cxnSpLocks/>
            </p:cNvCxnSpPr>
            <p:nvPr/>
          </p:nvCxnSpPr>
          <p:spPr>
            <a:xfrm>
              <a:off x="3374246" y="18011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3" name="Straight Connector 1192">
              <a:extLst>
                <a:ext uri="{FF2B5EF4-FFF2-40B4-BE49-F238E27FC236}">
                  <a16:creationId xmlns:a16="http://schemas.microsoft.com/office/drawing/2014/main" id="{BBDDADCA-7490-0D90-D9CB-1780D297CB90}"/>
                </a:ext>
              </a:extLst>
            </p:cNvPr>
            <p:cNvCxnSpPr>
              <a:cxnSpLocks/>
            </p:cNvCxnSpPr>
            <p:nvPr/>
          </p:nvCxnSpPr>
          <p:spPr>
            <a:xfrm>
              <a:off x="3452914" y="9534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4" name="Straight Connector 1193">
              <a:extLst>
                <a:ext uri="{FF2B5EF4-FFF2-40B4-BE49-F238E27FC236}">
                  <a16:creationId xmlns:a16="http://schemas.microsoft.com/office/drawing/2014/main" id="{926695BA-5748-03F3-4F5A-9DB1AB3799CF}"/>
                </a:ext>
              </a:extLst>
            </p:cNvPr>
            <p:cNvCxnSpPr>
              <a:cxnSpLocks/>
            </p:cNvCxnSpPr>
            <p:nvPr/>
          </p:nvCxnSpPr>
          <p:spPr>
            <a:xfrm>
              <a:off x="3377949" y="18011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5" name="Straight Connector 1194">
              <a:extLst>
                <a:ext uri="{FF2B5EF4-FFF2-40B4-BE49-F238E27FC236}">
                  <a16:creationId xmlns:a16="http://schemas.microsoft.com/office/drawing/2014/main" id="{6026A88B-8738-4548-A9FF-BC52702C8B96}"/>
                </a:ext>
              </a:extLst>
            </p:cNvPr>
            <p:cNvCxnSpPr>
              <a:cxnSpLocks/>
            </p:cNvCxnSpPr>
            <p:nvPr/>
          </p:nvCxnSpPr>
          <p:spPr>
            <a:xfrm>
              <a:off x="3314802" y="2419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6" name="Straight Connector 1195">
              <a:extLst>
                <a:ext uri="{FF2B5EF4-FFF2-40B4-BE49-F238E27FC236}">
                  <a16:creationId xmlns:a16="http://schemas.microsoft.com/office/drawing/2014/main" id="{2BB803DC-F5E3-6CF5-1FE7-2D1E75D53771}"/>
                </a:ext>
              </a:extLst>
            </p:cNvPr>
            <p:cNvCxnSpPr>
              <a:cxnSpLocks/>
            </p:cNvCxnSpPr>
            <p:nvPr/>
          </p:nvCxnSpPr>
          <p:spPr>
            <a:xfrm rot="-180000">
              <a:off x="2909137" y="9857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7" name="Straight Connector 1196">
              <a:extLst>
                <a:ext uri="{FF2B5EF4-FFF2-40B4-BE49-F238E27FC236}">
                  <a16:creationId xmlns:a16="http://schemas.microsoft.com/office/drawing/2014/main" id="{DC5675D4-F672-4E88-8E1E-E8AE4BF25240}"/>
                </a:ext>
              </a:extLst>
            </p:cNvPr>
            <p:cNvCxnSpPr>
              <a:cxnSpLocks/>
            </p:cNvCxnSpPr>
            <p:nvPr/>
          </p:nvCxnSpPr>
          <p:spPr>
            <a:xfrm>
              <a:off x="3573860" y="9715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98" name="Rectangle 1197">
              <a:extLst>
                <a:ext uri="{FF2B5EF4-FFF2-40B4-BE49-F238E27FC236}">
                  <a16:creationId xmlns:a16="http://schemas.microsoft.com/office/drawing/2014/main" id="{93340FA2-51B6-FE1D-6967-9174D93469A8}"/>
                </a:ext>
              </a:extLst>
            </p:cNvPr>
            <p:cNvSpPr/>
            <p:nvPr/>
          </p:nvSpPr>
          <p:spPr>
            <a:xfrm rot="10800000">
              <a:off x="3350185" y="25657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9" name="Rectangle 1198">
              <a:extLst>
                <a:ext uri="{FF2B5EF4-FFF2-40B4-BE49-F238E27FC236}">
                  <a16:creationId xmlns:a16="http://schemas.microsoft.com/office/drawing/2014/main" id="{4A052975-6DCA-7E47-4787-3D9EDC095D05}"/>
                </a:ext>
              </a:extLst>
            </p:cNvPr>
            <p:cNvSpPr/>
            <p:nvPr/>
          </p:nvSpPr>
          <p:spPr>
            <a:xfrm rot="10800000">
              <a:off x="3421938" y="20966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0" name="Rectangle 1199">
              <a:extLst>
                <a:ext uri="{FF2B5EF4-FFF2-40B4-BE49-F238E27FC236}">
                  <a16:creationId xmlns:a16="http://schemas.microsoft.com/office/drawing/2014/main" id="{FA65DBEF-86CB-992B-7869-CE6EC61F12F1}"/>
                </a:ext>
              </a:extLst>
            </p:cNvPr>
            <p:cNvSpPr/>
            <p:nvPr/>
          </p:nvSpPr>
          <p:spPr>
            <a:xfrm rot="10800000" flipV="1">
              <a:off x="3482124" y="16453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1" name="Oval 1200">
              <a:extLst>
                <a:ext uri="{FF2B5EF4-FFF2-40B4-BE49-F238E27FC236}">
                  <a16:creationId xmlns:a16="http://schemas.microsoft.com/office/drawing/2014/main" id="{B7ABA4B9-D933-F4B3-BA11-347E6E4CB6B9}"/>
                </a:ext>
              </a:extLst>
            </p:cNvPr>
            <p:cNvSpPr/>
            <p:nvPr/>
          </p:nvSpPr>
          <p:spPr>
            <a:xfrm>
              <a:off x="3494823" y="11026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02" name="Straight Connector 1201">
              <a:extLst>
                <a:ext uri="{FF2B5EF4-FFF2-40B4-BE49-F238E27FC236}">
                  <a16:creationId xmlns:a16="http://schemas.microsoft.com/office/drawing/2014/main" id="{FE18A52A-F245-E3EC-E35C-D53B2A45C145}"/>
                </a:ext>
              </a:extLst>
            </p:cNvPr>
            <p:cNvCxnSpPr>
              <a:cxnSpLocks/>
            </p:cNvCxnSpPr>
            <p:nvPr/>
          </p:nvCxnSpPr>
          <p:spPr>
            <a:xfrm>
              <a:off x="3574893" y="16913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3" name="Straight Connector 1202">
              <a:extLst>
                <a:ext uri="{FF2B5EF4-FFF2-40B4-BE49-F238E27FC236}">
                  <a16:creationId xmlns:a16="http://schemas.microsoft.com/office/drawing/2014/main" id="{F8781831-589E-55E9-84AA-369EC58D69B4}"/>
                </a:ext>
              </a:extLst>
            </p:cNvPr>
            <p:cNvCxnSpPr>
              <a:cxnSpLocks/>
            </p:cNvCxnSpPr>
            <p:nvPr/>
          </p:nvCxnSpPr>
          <p:spPr>
            <a:xfrm>
              <a:off x="3656736" y="16764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4" name="Straight Connector 1203">
              <a:extLst>
                <a:ext uri="{FF2B5EF4-FFF2-40B4-BE49-F238E27FC236}">
                  <a16:creationId xmlns:a16="http://schemas.microsoft.com/office/drawing/2014/main" id="{2F610C33-7F3D-DA3B-A1B2-533DE132DD0B}"/>
                </a:ext>
              </a:extLst>
            </p:cNvPr>
            <p:cNvCxnSpPr>
              <a:cxnSpLocks/>
            </p:cNvCxnSpPr>
            <p:nvPr/>
          </p:nvCxnSpPr>
          <p:spPr>
            <a:xfrm>
              <a:off x="3655862" y="23068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5" name="Straight Connector 1204">
              <a:extLst>
                <a:ext uri="{FF2B5EF4-FFF2-40B4-BE49-F238E27FC236}">
                  <a16:creationId xmlns:a16="http://schemas.microsoft.com/office/drawing/2014/main" id="{CFDF226C-6639-3D32-79A2-C8B093B6013E}"/>
                </a:ext>
              </a:extLst>
            </p:cNvPr>
            <p:cNvCxnSpPr>
              <a:cxnSpLocks/>
            </p:cNvCxnSpPr>
            <p:nvPr/>
          </p:nvCxnSpPr>
          <p:spPr>
            <a:xfrm>
              <a:off x="3720421" y="22748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6" name="Straight Connector 1205">
              <a:extLst>
                <a:ext uri="{FF2B5EF4-FFF2-40B4-BE49-F238E27FC236}">
                  <a16:creationId xmlns:a16="http://schemas.microsoft.com/office/drawing/2014/main" id="{7EC0067A-B785-4716-1903-1E50DA2318DE}"/>
                </a:ext>
              </a:extLst>
            </p:cNvPr>
            <p:cNvCxnSpPr>
              <a:cxnSpLocks/>
            </p:cNvCxnSpPr>
            <p:nvPr/>
          </p:nvCxnSpPr>
          <p:spPr>
            <a:xfrm>
              <a:off x="3717950" y="30312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07" name="Rectangle 1206">
              <a:extLst>
                <a:ext uri="{FF2B5EF4-FFF2-40B4-BE49-F238E27FC236}">
                  <a16:creationId xmlns:a16="http://schemas.microsoft.com/office/drawing/2014/main" id="{C657E6B3-4A80-599B-8BD5-4F598BFB1337}"/>
                </a:ext>
              </a:extLst>
            </p:cNvPr>
            <p:cNvSpPr/>
            <p:nvPr/>
          </p:nvSpPr>
          <p:spPr>
            <a:xfrm>
              <a:off x="3620034" y="11050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8" name="Rectangle 1207">
              <a:extLst>
                <a:ext uri="{FF2B5EF4-FFF2-40B4-BE49-F238E27FC236}">
                  <a16:creationId xmlns:a16="http://schemas.microsoft.com/office/drawing/2014/main" id="{779D5051-6F9D-29F6-AD1C-05D3612C2807}"/>
                </a:ext>
              </a:extLst>
            </p:cNvPr>
            <p:cNvSpPr/>
            <p:nvPr/>
          </p:nvSpPr>
          <p:spPr>
            <a:xfrm rot="10800000">
              <a:off x="3699243" y="15573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9" name="Rectangle 1208">
              <a:extLst>
                <a:ext uri="{FF2B5EF4-FFF2-40B4-BE49-F238E27FC236}">
                  <a16:creationId xmlns:a16="http://schemas.microsoft.com/office/drawing/2014/main" id="{2C368788-3C61-C0EA-FD57-10D245952DFD}"/>
                </a:ext>
              </a:extLst>
            </p:cNvPr>
            <p:cNvSpPr/>
            <p:nvPr/>
          </p:nvSpPr>
          <p:spPr>
            <a:xfrm rot="10800000" flipV="1">
              <a:off x="3753854" y="20107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10" name="Oval 1209">
              <a:extLst>
                <a:ext uri="{FF2B5EF4-FFF2-40B4-BE49-F238E27FC236}">
                  <a16:creationId xmlns:a16="http://schemas.microsoft.com/office/drawing/2014/main" id="{E57BB9F7-8726-F6E1-1BDF-B1A40C84F803}"/>
                </a:ext>
              </a:extLst>
            </p:cNvPr>
            <p:cNvSpPr/>
            <p:nvPr/>
          </p:nvSpPr>
          <p:spPr>
            <a:xfrm>
              <a:off x="3767596" y="25031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11" name="Straight Connector 1210">
              <a:extLst>
                <a:ext uri="{FF2B5EF4-FFF2-40B4-BE49-F238E27FC236}">
                  <a16:creationId xmlns:a16="http://schemas.microsoft.com/office/drawing/2014/main" id="{4F6FFE04-5976-40F6-DF2D-3F83F8EB12B4}"/>
                </a:ext>
              </a:extLst>
            </p:cNvPr>
            <p:cNvCxnSpPr>
              <a:cxnSpLocks/>
            </p:cNvCxnSpPr>
            <p:nvPr/>
          </p:nvCxnSpPr>
          <p:spPr>
            <a:xfrm>
              <a:off x="3852421" y="23853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2" name="Straight Connector 1211">
              <a:extLst>
                <a:ext uri="{FF2B5EF4-FFF2-40B4-BE49-F238E27FC236}">
                  <a16:creationId xmlns:a16="http://schemas.microsoft.com/office/drawing/2014/main" id="{D583A8C1-D8EC-5D39-1874-70221CE1E76B}"/>
                </a:ext>
              </a:extLst>
            </p:cNvPr>
            <p:cNvCxnSpPr>
              <a:cxnSpLocks/>
            </p:cNvCxnSpPr>
            <p:nvPr/>
          </p:nvCxnSpPr>
          <p:spPr>
            <a:xfrm>
              <a:off x="3913982" y="17630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3" name="Straight Connector 1212">
              <a:extLst>
                <a:ext uri="{FF2B5EF4-FFF2-40B4-BE49-F238E27FC236}">
                  <a16:creationId xmlns:a16="http://schemas.microsoft.com/office/drawing/2014/main" id="{C11B6035-4CAF-A4FB-78C8-B2349C22DECC}"/>
                </a:ext>
              </a:extLst>
            </p:cNvPr>
            <p:cNvCxnSpPr>
              <a:cxnSpLocks/>
            </p:cNvCxnSpPr>
            <p:nvPr/>
          </p:nvCxnSpPr>
          <p:spPr>
            <a:xfrm>
              <a:off x="3992650" y="9153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4" name="Straight Connector 1213">
              <a:extLst>
                <a:ext uri="{FF2B5EF4-FFF2-40B4-BE49-F238E27FC236}">
                  <a16:creationId xmlns:a16="http://schemas.microsoft.com/office/drawing/2014/main" id="{813CD980-D40B-A0FA-E93D-C0BAEA6CF769}"/>
                </a:ext>
              </a:extLst>
            </p:cNvPr>
            <p:cNvCxnSpPr>
              <a:cxnSpLocks/>
            </p:cNvCxnSpPr>
            <p:nvPr/>
          </p:nvCxnSpPr>
          <p:spPr>
            <a:xfrm>
              <a:off x="3917685" y="17630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5" name="Straight Connector 1214">
              <a:extLst>
                <a:ext uri="{FF2B5EF4-FFF2-40B4-BE49-F238E27FC236}">
                  <a16:creationId xmlns:a16="http://schemas.microsoft.com/office/drawing/2014/main" id="{68D11984-5528-448C-EA17-0C63F40A1C02}"/>
                </a:ext>
              </a:extLst>
            </p:cNvPr>
            <p:cNvCxnSpPr>
              <a:cxnSpLocks/>
            </p:cNvCxnSpPr>
            <p:nvPr/>
          </p:nvCxnSpPr>
          <p:spPr>
            <a:xfrm>
              <a:off x="3854538" y="2381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6" name="Straight Connector 1215">
              <a:extLst>
                <a:ext uri="{FF2B5EF4-FFF2-40B4-BE49-F238E27FC236}">
                  <a16:creationId xmlns:a16="http://schemas.microsoft.com/office/drawing/2014/main" id="{763A252B-D1CF-92E1-8B7B-698DFAC33BA0}"/>
                </a:ext>
              </a:extLst>
            </p:cNvPr>
            <p:cNvCxnSpPr>
              <a:cxnSpLocks/>
            </p:cNvCxnSpPr>
            <p:nvPr/>
          </p:nvCxnSpPr>
          <p:spPr>
            <a:xfrm rot="-180000">
              <a:off x="3448873" y="9476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7" name="Straight Connector 1216">
              <a:extLst>
                <a:ext uri="{FF2B5EF4-FFF2-40B4-BE49-F238E27FC236}">
                  <a16:creationId xmlns:a16="http://schemas.microsoft.com/office/drawing/2014/main" id="{E206B966-3972-7A3A-62FD-BA64E5D36E5E}"/>
                </a:ext>
              </a:extLst>
            </p:cNvPr>
            <p:cNvCxnSpPr>
              <a:cxnSpLocks/>
            </p:cNvCxnSpPr>
            <p:nvPr/>
          </p:nvCxnSpPr>
          <p:spPr>
            <a:xfrm>
              <a:off x="4113596" y="9335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18" name="Rectangle 1217">
              <a:extLst>
                <a:ext uri="{FF2B5EF4-FFF2-40B4-BE49-F238E27FC236}">
                  <a16:creationId xmlns:a16="http://schemas.microsoft.com/office/drawing/2014/main" id="{6531FE64-58E9-BD0B-C68A-4523B7185094}"/>
                </a:ext>
              </a:extLst>
            </p:cNvPr>
            <p:cNvSpPr/>
            <p:nvPr/>
          </p:nvSpPr>
          <p:spPr>
            <a:xfrm rot="10800000">
              <a:off x="3889921" y="25277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19" name="Rectangle 1218">
              <a:extLst>
                <a:ext uri="{FF2B5EF4-FFF2-40B4-BE49-F238E27FC236}">
                  <a16:creationId xmlns:a16="http://schemas.microsoft.com/office/drawing/2014/main" id="{09495167-C655-B776-97C5-C53CD80E5B5E}"/>
                </a:ext>
              </a:extLst>
            </p:cNvPr>
            <p:cNvSpPr/>
            <p:nvPr/>
          </p:nvSpPr>
          <p:spPr>
            <a:xfrm rot="10800000">
              <a:off x="3961674" y="20585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0" name="Rectangle 1219">
              <a:extLst>
                <a:ext uri="{FF2B5EF4-FFF2-40B4-BE49-F238E27FC236}">
                  <a16:creationId xmlns:a16="http://schemas.microsoft.com/office/drawing/2014/main" id="{BA80C8FE-2B81-B6F7-A23D-B7B7F6ECDD7C}"/>
                </a:ext>
              </a:extLst>
            </p:cNvPr>
            <p:cNvSpPr/>
            <p:nvPr/>
          </p:nvSpPr>
          <p:spPr>
            <a:xfrm rot="10800000" flipV="1">
              <a:off x="4021860" y="16072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1" name="Oval 1220">
              <a:extLst>
                <a:ext uri="{FF2B5EF4-FFF2-40B4-BE49-F238E27FC236}">
                  <a16:creationId xmlns:a16="http://schemas.microsoft.com/office/drawing/2014/main" id="{5AE7B502-002D-5CAA-E472-5526417596E3}"/>
                </a:ext>
              </a:extLst>
            </p:cNvPr>
            <p:cNvSpPr/>
            <p:nvPr/>
          </p:nvSpPr>
          <p:spPr>
            <a:xfrm>
              <a:off x="4034559" y="10646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22" name="Straight Connector 1221">
              <a:extLst>
                <a:ext uri="{FF2B5EF4-FFF2-40B4-BE49-F238E27FC236}">
                  <a16:creationId xmlns:a16="http://schemas.microsoft.com/office/drawing/2014/main" id="{8004D6F9-5CD8-4B43-7173-38FF3080C44B}"/>
                </a:ext>
              </a:extLst>
            </p:cNvPr>
            <p:cNvCxnSpPr>
              <a:cxnSpLocks/>
            </p:cNvCxnSpPr>
            <p:nvPr/>
          </p:nvCxnSpPr>
          <p:spPr>
            <a:xfrm>
              <a:off x="4114629" y="16533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3" name="Straight Connector 1222">
              <a:extLst>
                <a:ext uri="{FF2B5EF4-FFF2-40B4-BE49-F238E27FC236}">
                  <a16:creationId xmlns:a16="http://schemas.microsoft.com/office/drawing/2014/main" id="{EC1DF5AD-7696-D820-AA92-35DBC6EAE506}"/>
                </a:ext>
              </a:extLst>
            </p:cNvPr>
            <p:cNvCxnSpPr>
              <a:cxnSpLocks/>
            </p:cNvCxnSpPr>
            <p:nvPr/>
          </p:nvCxnSpPr>
          <p:spPr>
            <a:xfrm>
              <a:off x="4196472" y="16383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4" name="Straight Connector 1223">
              <a:extLst>
                <a:ext uri="{FF2B5EF4-FFF2-40B4-BE49-F238E27FC236}">
                  <a16:creationId xmlns:a16="http://schemas.microsoft.com/office/drawing/2014/main" id="{8DF3B1CB-C8E1-065A-1E60-CF16B8DBEB31}"/>
                </a:ext>
              </a:extLst>
            </p:cNvPr>
            <p:cNvCxnSpPr>
              <a:cxnSpLocks/>
            </p:cNvCxnSpPr>
            <p:nvPr/>
          </p:nvCxnSpPr>
          <p:spPr>
            <a:xfrm>
              <a:off x="4195598" y="22688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5" name="Straight Connector 1224">
              <a:extLst>
                <a:ext uri="{FF2B5EF4-FFF2-40B4-BE49-F238E27FC236}">
                  <a16:creationId xmlns:a16="http://schemas.microsoft.com/office/drawing/2014/main" id="{E46C2333-3E24-E0E6-CADE-BF4984AD4E9F}"/>
                </a:ext>
              </a:extLst>
            </p:cNvPr>
            <p:cNvCxnSpPr>
              <a:cxnSpLocks/>
            </p:cNvCxnSpPr>
            <p:nvPr/>
          </p:nvCxnSpPr>
          <p:spPr>
            <a:xfrm>
              <a:off x="4260157" y="22368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6" name="Straight Connector 1225">
              <a:extLst>
                <a:ext uri="{FF2B5EF4-FFF2-40B4-BE49-F238E27FC236}">
                  <a16:creationId xmlns:a16="http://schemas.microsoft.com/office/drawing/2014/main" id="{000C69CB-615A-AB4E-C660-B3F3A9C498CB}"/>
                </a:ext>
              </a:extLst>
            </p:cNvPr>
            <p:cNvCxnSpPr>
              <a:cxnSpLocks/>
            </p:cNvCxnSpPr>
            <p:nvPr/>
          </p:nvCxnSpPr>
          <p:spPr>
            <a:xfrm>
              <a:off x="4257686" y="29931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27" name="Rectangle 1226">
              <a:extLst>
                <a:ext uri="{FF2B5EF4-FFF2-40B4-BE49-F238E27FC236}">
                  <a16:creationId xmlns:a16="http://schemas.microsoft.com/office/drawing/2014/main" id="{AFA9483D-78BE-7213-647F-82E9B20E215D}"/>
                </a:ext>
              </a:extLst>
            </p:cNvPr>
            <p:cNvSpPr/>
            <p:nvPr/>
          </p:nvSpPr>
          <p:spPr>
            <a:xfrm>
              <a:off x="4159770" y="10670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8" name="Rectangle 1227">
              <a:extLst>
                <a:ext uri="{FF2B5EF4-FFF2-40B4-BE49-F238E27FC236}">
                  <a16:creationId xmlns:a16="http://schemas.microsoft.com/office/drawing/2014/main" id="{38485F46-50DA-24FC-0527-DF62CEEF0CB7}"/>
                </a:ext>
              </a:extLst>
            </p:cNvPr>
            <p:cNvSpPr/>
            <p:nvPr/>
          </p:nvSpPr>
          <p:spPr>
            <a:xfrm rot="10800000">
              <a:off x="4238979" y="15192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9" name="Rectangle 1228">
              <a:extLst>
                <a:ext uri="{FF2B5EF4-FFF2-40B4-BE49-F238E27FC236}">
                  <a16:creationId xmlns:a16="http://schemas.microsoft.com/office/drawing/2014/main" id="{4F82134F-8D05-B70C-7AA5-4A9EB7B9DB3E}"/>
                </a:ext>
              </a:extLst>
            </p:cNvPr>
            <p:cNvSpPr/>
            <p:nvPr/>
          </p:nvSpPr>
          <p:spPr>
            <a:xfrm rot="10800000" flipV="1">
              <a:off x="4293590" y="19726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0" name="Oval 1229">
              <a:extLst>
                <a:ext uri="{FF2B5EF4-FFF2-40B4-BE49-F238E27FC236}">
                  <a16:creationId xmlns:a16="http://schemas.microsoft.com/office/drawing/2014/main" id="{299EA143-2B15-2188-0B6F-1BD6E2FCE7AD}"/>
                </a:ext>
              </a:extLst>
            </p:cNvPr>
            <p:cNvSpPr/>
            <p:nvPr/>
          </p:nvSpPr>
          <p:spPr>
            <a:xfrm>
              <a:off x="4307332" y="24651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31" name="Straight Connector 1230">
              <a:extLst>
                <a:ext uri="{FF2B5EF4-FFF2-40B4-BE49-F238E27FC236}">
                  <a16:creationId xmlns:a16="http://schemas.microsoft.com/office/drawing/2014/main" id="{5B54A4C2-2A59-5371-B0DB-46796E25D5D4}"/>
                </a:ext>
              </a:extLst>
            </p:cNvPr>
            <p:cNvCxnSpPr>
              <a:cxnSpLocks/>
            </p:cNvCxnSpPr>
            <p:nvPr/>
          </p:nvCxnSpPr>
          <p:spPr>
            <a:xfrm>
              <a:off x="4392157" y="23473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2" name="Straight Connector 1231">
              <a:extLst>
                <a:ext uri="{FF2B5EF4-FFF2-40B4-BE49-F238E27FC236}">
                  <a16:creationId xmlns:a16="http://schemas.microsoft.com/office/drawing/2014/main" id="{1A156C35-E890-081B-3D89-546038BBEF0D}"/>
                </a:ext>
              </a:extLst>
            </p:cNvPr>
            <p:cNvCxnSpPr>
              <a:cxnSpLocks/>
            </p:cNvCxnSpPr>
            <p:nvPr/>
          </p:nvCxnSpPr>
          <p:spPr>
            <a:xfrm>
              <a:off x="4453718" y="17250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3" name="Straight Connector 1232">
              <a:extLst>
                <a:ext uri="{FF2B5EF4-FFF2-40B4-BE49-F238E27FC236}">
                  <a16:creationId xmlns:a16="http://schemas.microsoft.com/office/drawing/2014/main" id="{C278A323-A074-DFFF-D232-29E3E354A43D}"/>
                </a:ext>
              </a:extLst>
            </p:cNvPr>
            <p:cNvCxnSpPr>
              <a:cxnSpLocks/>
            </p:cNvCxnSpPr>
            <p:nvPr/>
          </p:nvCxnSpPr>
          <p:spPr>
            <a:xfrm>
              <a:off x="4532386" y="8773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4" name="Straight Connector 1233">
              <a:extLst>
                <a:ext uri="{FF2B5EF4-FFF2-40B4-BE49-F238E27FC236}">
                  <a16:creationId xmlns:a16="http://schemas.microsoft.com/office/drawing/2014/main" id="{A5582C53-081A-32EF-AE78-FDC6375AE0B8}"/>
                </a:ext>
              </a:extLst>
            </p:cNvPr>
            <p:cNvCxnSpPr>
              <a:cxnSpLocks/>
            </p:cNvCxnSpPr>
            <p:nvPr/>
          </p:nvCxnSpPr>
          <p:spPr>
            <a:xfrm>
              <a:off x="4457421" y="17250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5" name="Straight Connector 1234">
              <a:extLst>
                <a:ext uri="{FF2B5EF4-FFF2-40B4-BE49-F238E27FC236}">
                  <a16:creationId xmlns:a16="http://schemas.microsoft.com/office/drawing/2014/main" id="{E3D66A9A-C64D-64AA-4A04-5331E2E199B4}"/>
                </a:ext>
              </a:extLst>
            </p:cNvPr>
            <p:cNvCxnSpPr>
              <a:cxnSpLocks/>
            </p:cNvCxnSpPr>
            <p:nvPr/>
          </p:nvCxnSpPr>
          <p:spPr>
            <a:xfrm>
              <a:off x="4394274" y="2343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6" name="Straight Connector 1235">
              <a:extLst>
                <a:ext uri="{FF2B5EF4-FFF2-40B4-BE49-F238E27FC236}">
                  <a16:creationId xmlns:a16="http://schemas.microsoft.com/office/drawing/2014/main" id="{5D8BC78F-48DF-96C8-C7AF-CB84A3CFEE17}"/>
                </a:ext>
              </a:extLst>
            </p:cNvPr>
            <p:cNvCxnSpPr>
              <a:cxnSpLocks/>
            </p:cNvCxnSpPr>
            <p:nvPr/>
          </p:nvCxnSpPr>
          <p:spPr>
            <a:xfrm rot="-180000">
              <a:off x="3988609" y="9096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7" name="Straight Connector 1236">
              <a:extLst>
                <a:ext uri="{FF2B5EF4-FFF2-40B4-BE49-F238E27FC236}">
                  <a16:creationId xmlns:a16="http://schemas.microsoft.com/office/drawing/2014/main" id="{53A97561-4B40-8086-641F-15FA5ACDF381}"/>
                </a:ext>
              </a:extLst>
            </p:cNvPr>
            <p:cNvCxnSpPr>
              <a:cxnSpLocks/>
            </p:cNvCxnSpPr>
            <p:nvPr/>
          </p:nvCxnSpPr>
          <p:spPr>
            <a:xfrm>
              <a:off x="4653332" y="8954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38" name="Rectangle 1237">
              <a:extLst>
                <a:ext uri="{FF2B5EF4-FFF2-40B4-BE49-F238E27FC236}">
                  <a16:creationId xmlns:a16="http://schemas.microsoft.com/office/drawing/2014/main" id="{CDF94999-2751-31C7-BE3D-37B054E05D2A}"/>
                </a:ext>
              </a:extLst>
            </p:cNvPr>
            <p:cNvSpPr/>
            <p:nvPr/>
          </p:nvSpPr>
          <p:spPr>
            <a:xfrm rot="10800000">
              <a:off x="4429657" y="24896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9" name="Rectangle 1238">
              <a:extLst>
                <a:ext uri="{FF2B5EF4-FFF2-40B4-BE49-F238E27FC236}">
                  <a16:creationId xmlns:a16="http://schemas.microsoft.com/office/drawing/2014/main" id="{C947AADF-1CC1-3223-0C9F-9AA93CC64AA3}"/>
                </a:ext>
              </a:extLst>
            </p:cNvPr>
            <p:cNvSpPr/>
            <p:nvPr/>
          </p:nvSpPr>
          <p:spPr>
            <a:xfrm rot="10800000">
              <a:off x="4501410" y="20205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0" name="Rectangle 1239">
              <a:extLst>
                <a:ext uri="{FF2B5EF4-FFF2-40B4-BE49-F238E27FC236}">
                  <a16:creationId xmlns:a16="http://schemas.microsoft.com/office/drawing/2014/main" id="{95941C5F-2EFD-2023-006F-E933D59BDD23}"/>
                </a:ext>
              </a:extLst>
            </p:cNvPr>
            <p:cNvSpPr/>
            <p:nvPr/>
          </p:nvSpPr>
          <p:spPr>
            <a:xfrm rot="10800000" flipV="1">
              <a:off x="4561596" y="15692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1" name="Oval 1240">
              <a:extLst>
                <a:ext uri="{FF2B5EF4-FFF2-40B4-BE49-F238E27FC236}">
                  <a16:creationId xmlns:a16="http://schemas.microsoft.com/office/drawing/2014/main" id="{B2391B19-DADA-E80C-A428-F78F64250046}"/>
                </a:ext>
              </a:extLst>
            </p:cNvPr>
            <p:cNvSpPr/>
            <p:nvPr/>
          </p:nvSpPr>
          <p:spPr>
            <a:xfrm>
              <a:off x="4574295" y="10265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42" name="Straight Connector 1241">
              <a:extLst>
                <a:ext uri="{FF2B5EF4-FFF2-40B4-BE49-F238E27FC236}">
                  <a16:creationId xmlns:a16="http://schemas.microsoft.com/office/drawing/2014/main" id="{31FA0010-3383-A751-0BF2-D1ECEC1CBEE9}"/>
                </a:ext>
              </a:extLst>
            </p:cNvPr>
            <p:cNvCxnSpPr>
              <a:cxnSpLocks/>
            </p:cNvCxnSpPr>
            <p:nvPr/>
          </p:nvCxnSpPr>
          <p:spPr>
            <a:xfrm>
              <a:off x="4654365" y="16152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3" name="Straight Connector 1242">
              <a:extLst>
                <a:ext uri="{FF2B5EF4-FFF2-40B4-BE49-F238E27FC236}">
                  <a16:creationId xmlns:a16="http://schemas.microsoft.com/office/drawing/2014/main" id="{FBF08B4C-ED5B-1CBD-74A6-B96655CF3B63}"/>
                </a:ext>
              </a:extLst>
            </p:cNvPr>
            <p:cNvCxnSpPr>
              <a:cxnSpLocks/>
            </p:cNvCxnSpPr>
            <p:nvPr/>
          </p:nvCxnSpPr>
          <p:spPr>
            <a:xfrm>
              <a:off x="4736208" y="1600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4" name="Straight Connector 1243">
              <a:extLst>
                <a:ext uri="{FF2B5EF4-FFF2-40B4-BE49-F238E27FC236}">
                  <a16:creationId xmlns:a16="http://schemas.microsoft.com/office/drawing/2014/main" id="{5EE80DB9-2B00-4B5E-2CAA-F5DEC7DDB58B}"/>
                </a:ext>
              </a:extLst>
            </p:cNvPr>
            <p:cNvCxnSpPr>
              <a:cxnSpLocks/>
            </p:cNvCxnSpPr>
            <p:nvPr/>
          </p:nvCxnSpPr>
          <p:spPr>
            <a:xfrm>
              <a:off x="4735334" y="22307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5" name="Straight Connector 1244">
              <a:extLst>
                <a:ext uri="{FF2B5EF4-FFF2-40B4-BE49-F238E27FC236}">
                  <a16:creationId xmlns:a16="http://schemas.microsoft.com/office/drawing/2014/main" id="{8DBBDDD8-F7C5-473E-DA41-2FF44C8706C0}"/>
                </a:ext>
              </a:extLst>
            </p:cNvPr>
            <p:cNvCxnSpPr>
              <a:cxnSpLocks/>
            </p:cNvCxnSpPr>
            <p:nvPr/>
          </p:nvCxnSpPr>
          <p:spPr>
            <a:xfrm>
              <a:off x="4799893" y="21987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6" name="Straight Connector 1245">
              <a:extLst>
                <a:ext uri="{FF2B5EF4-FFF2-40B4-BE49-F238E27FC236}">
                  <a16:creationId xmlns:a16="http://schemas.microsoft.com/office/drawing/2014/main" id="{F2625052-82D0-04FB-A377-688620918B20}"/>
                </a:ext>
              </a:extLst>
            </p:cNvPr>
            <p:cNvCxnSpPr>
              <a:cxnSpLocks/>
            </p:cNvCxnSpPr>
            <p:nvPr/>
          </p:nvCxnSpPr>
          <p:spPr>
            <a:xfrm>
              <a:off x="4797422" y="29551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47" name="Rectangle 1246">
              <a:extLst>
                <a:ext uri="{FF2B5EF4-FFF2-40B4-BE49-F238E27FC236}">
                  <a16:creationId xmlns:a16="http://schemas.microsoft.com/office/drawing/2014/main" id="{8F7DB345-0823-C69F-303F-D668CE92FD04}"/>
                </a:ext>
              </a:extLst>
            </p:cNvPr>
            <p:cNvSpPr/>
            <p:nvPr/>
          </p:nvSpPr>
          <p:spPr>
            <a:xfrm>
              <a:off x="4699506" y="10289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8" name="Rectangle 1247">
              <a:extLst>
                <a:ext uri="{FF2B5EF4-FFF2-40B4-BE49-F238E27FC236}">
                  <a16:creationId xmlns:a16="http://schemas.microsoft.com/office/drawing/2014/main" id="{870952B6-48A0-D81F-C295-581D36356C86}"/>
                </a:ext>
              </a:extLst>
            </p:cNvPr>
            <p:cNvSpPr/>
            <p:nvPr/>
          </p:nvSpPr>
          <p:spPr>
            <a:xfrm rot="10800000">
              <a:off x="4778715" y="14812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9" name="Rectangle 1248">
              <a:extLst>
                <a:ext uri="{FF2B5EF4-FFF2-40B4-BE49-F238E27FC236}">
                  <a16:creationId xmlns:a16="http://schemas.microsoft.com/office/drawing/2014/main" id="{7A29B745-A566-DF81-C8E9-6D25E65BCF8A}"/>
                </a:ext>
              </a:extLst>
            </p:cNvPr>
            <p:cNvSpPr/>
            <p:nvPr/>
          </p:nvSpPr>
          <p:spPr>
            <a:xfrm rot="10800000" flipV="1">
              <a:off x="4833326" y="19346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0" name="Oval 1249">
              <a:extLst>
                <a:ext uri="{FF2B5EF4-FFF2-40B4-BE49-F238E27FC236}">
                  <a16:creationId xmlns:a16="http://schemas.microsoft.com/office/drawing/2014/main" id="{7BA49370-D087-0DBB-3E03-98B289A9EBB6}"/>
                </a:ext>
              </a:extLst>
            </p:cNvPr>
            <p:cNvSpPr/>
            <p:nvPr/>
          </p:nvSpPr>
          <p:spPr>
            <a:xfrm>
              <a:off x="4847068" y="24270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51" name="Straight Connector 1250">
              <a:extLst>
                <a:ext uri="{FF2B5EF4-FFF2-40B4-BE49-F238E27FC236}">
                  <a16:creationId xmlns:a16="http://schemas.microsoft.com/office/drawing/2014/main" id="{420CD5B6-F880-A1DF-7E92-51D469D6C340}"/>
                </a:ext>
              </a:extLst>
            </p:cNvPr>
            <p:cNvCxnSpPr>
              <a:cxnSpLocks/>
            </p:cNvCxnSpPr>
            <p:nvPr/>
          </p:nvCxnSpPr>
          <p:spPr>
            <a:xfrm>
              <a:off x="4931893" y="23092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2" name="Straight Connector 1251">
              <a:extLst>
                <a:ext uri="{FF2B5EF4-FFF2-40B4-BE49-F238E27FC236}">
                  <a16:creationId xmlns:a16="http://schemas.microsoft.com/office/drawing/2014/main" id="{0CB4CECE-420D-9835-A856-01CD65AC82B5}"/>
                </a:ext>
              </a:extLst>
            </p:cNvPr>
            <p:cNvCxnSpPr>
              <a:cxnSpLocks/>
            </p:cNvCxnSpPr>
            <p:nvPr/>
          </p:nvCxnSpPr>
          <p:spPr>
            <a:xfrm>
              <a:off x="4993454" y="16869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3" name="Straight Connector 1252">
              <a:extLst>
                <a:ext uri="{FF2B5EF4-FFF2-40B4-BE49-F238E27FC236}">
                  <a16:creationId xmlns:a16="http://schemas.microsoft.com/office/drawing/2014/main" id="{E60F6282-1932-FA96-841E-B1736065350F}"/>
                </a:ext>
              </a:extLst>
            </p:cNvPr>
            <p:cNvCxnSpPr>
              <a:cxnSpLocks/>
            </p:cNvCxnSpPr>
            <p:nvPr/>
          </p:nvCxnSpPr>
          <p:spPr>
            <a:xfrm>
              <a:off x="5072122" y="8710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4" name="Straight Connector 1253">
              <a:extLst>
                <a:ext uri="{FF2B5EF4-FFF2-40B4-BE49-F238E27FC236}">
                  <a16:creationId xmlns:a16="http://schemas.microsoft.com/office/drawing/2014/main" id="{77282FAA-A5F6-63C8-DB14-A157F16E71A2}"/>
                </a:ext>
              </a:extLst>
            </p:cNvPr>
            <p:cNvCxnSpPr>
              <a:cxnSpLocks/>
            </p:cNvCxnSpPr>
            <p:nvPr/>
          </p:nvCxnSpPr>
          <p:spPr>
            <a:xfrm>
              <a:off x="4997157" y="16869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5" name="Straight Connector 1254">
              <a:extLst>
                <a:ext uri="{FF2B5EF4-FFF2-40B4-BE49-F238E27FC236}">
                  <a16:creationId xmlns:a16="http://schemas.microsoft.com/office/drawing/2014/main" id="{C1B36530-D28D-A359-3FB2-85F440C281A8}"/>
                </a:ext>
              </a:extLst>
            </p:cNvPr>
            <p:cNvCxnSpPr>
              <a:cxnSpLocks/>
            </p:cNvCxnSpPr>
            <p:nvPr/>
          </p:nvCxnSpPr>
          <p:spPr>
            <a:xfrm>
              <a:off x="4934010" y="23051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6" name="Straight Connector 1255">
              <a:extLst>
                <a:ext uri="{FF2B5EF4-FFF2-40B4-BE49-F238E27FC236}">
                  <a16:creationId xmlns:a16="http://schemas.microsoft.com/office/drawing/2014/main" id="{4E34686E-3DD0-BEF9-C3ED-588C662D3BBB}"/>
                </a:ext>
              </a:extLst>
            </p:cNvPr>
            <p:cNvCxnSpPr>
              <a:cxnSpLocks/>
            </p:cNvCxnSpPr>
            <p:nvPr/>
          </p:nvCxnSpPr>
          <p:spPr>
            <a:xfrm rot="-180000">
              <a:off x="4528345" y="8715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7" name="Straight Connector 1256">
              <a:extLst>
                <a:ext uri="{FF2B5EF4-FFF2-40B4-BE49-F238E27FC236}">
                  <a16:creationId xmlns:a16="http://schemas.microsoft.com/office/drawing/2014/main" id="{B7CAB2F6-12AB-4C5A-D16A-8696419762B5}"/>
                </a:ext>
              </a:extLst>
            </p:cNvPr>
            <p:cNvCxnSpPr>
              <a:cxnSpLocks/>
            </p:cNvCxnSpPr>
            <p:nvPr/>
          </p:nvCxnSpPr>
          <p:spPr>
            <a:xfrm>
              <a:off x="5193068" y="9209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58" name="Rectangle 1257">
              <a:extLst>
                <a:ext uri="{FF2B5EF4-FFF2-40B4-BE49-F238E27FC236}">
                  <a16:creationId xmlns:a16="http://schemas.microsoft.com/office/drawing/2014/main" id="{FDA11F33-4304-F9D1-3861-76AAB87B8D4B}"/>
                </a:ext>
              </a:extLst>
            </p:cNvPr>
            <p:cNvSpPr/>
            <p:nvPr/>
          </p:nvSpPr>
          <p:spPr>
            <a:xfrm rot="10800000">
              <a:off x="4969393" y="25151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9" name="Rectangle 1258">
              <a:extLst>
                <a:ext uri="{FF2B5EF4-FFF2-40B4-BE49-F238E27FC236}">
                  <a16:creationId xmlns:a16="http://schemas.microsoft.com/office/drawing/2014/main" id="{F478A03B-8966-3A21-54C5-85EEF68B32F2}"/>
                </a:ext>
              </a:extLst>
            </p:cNvPr>
            <p:cNvSpPr/>
            <p:nvPr/>
          </p:nvSpPr>
          <p:spPr>
            <a:xfrm rot="10800000">
              <a:off x="5041146" y="20459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0" name="Rectangle 1259">
              <a:extLst>
                <a:ext uri="{FF2B5EF4-FFF2-40B4-BE49-F238E27FC236}">
                  <a16:creationId xmlns:a16="http://schemas.microsoft.com/office/drawing/2014/main" id="{13613EA8-167A-E0EC-1E52-CFB797D2B1DE}"/>
                </a:ext>
              </a:extLst>
            </p:cNvPr>
            <p:cNvSpPr/>
            <p:nvPr/>
          </p:nvSpPr>
          <p:spPr>
            <a:xfrm rot="10800000" flipV="1">
              <a:off x="5101332" y="15946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1" name="Oval 1260">
              <a:extLst>
                <a:ext uri="{FF2B5EF4-FFF2-40B4-BE49-F238E27FC236}">
                  <a16:creationId xmlns:a16="http://schemas.microsoft.com/office/drawing/2014/main" id="{F3D90DA9-2826-2A90-711D-542B29EE2278}"/>
                </a:ext>
              </a:extLst>
            </p:cNvPr>
            <p:cNvSpPr/>
            <p:nvPr/>
          </p:nvSpPr>
          <p:spPr>
            <a:xfrm>
              <a:off x="5114031" y="10520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62" name="Straight Connector 1261">
              <a:extLst>
                <a:ext uri="{FF2B5EF4-FFF2-40B4-BE49-F238E27FC236}">
                  <a16:creationId xmlns:a16="http://schemas.microsoft.com/office/drawing/2014/main" id="{7A44159B-EA26-1805-C7E9-63AC0261A20E}"/>
                </a:ext>
              </a:extLst>
            </p:cNvPr>
            <p:cNvCxnSpPr>
              <a:cxnSpLocks/>
            </p:cNvCxnSpPr>
            <p:nvPr/>
          </p:nvCxnSpPr>
          <p:spPr>
            <a:xfrm>
              <a:off x="5194101" y="16407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3" name="Straight Connector 1262">
              <a:extLst>
                <a:ext uri="{FF2B5EF4-FFF2-40B4-BE49-F238E27FC236}">
                  <a16:creationId xmlns:a16="http://schemas.microsoft.com/office/drawing/2014/main" id="{8AADFC1A-CEAD-3BC1-BB7D-0A8402CDCAD0}"/>
                </a:ext>
              </a:extLst>
            </p:cNvPr>
            <p:cNvCxnSpPr>
              <a:cxnSpLocks/>
            </p:cNvCxnSpPr>
            <p:nvPr/>
          </p:nvCxnSpPr>
          <p:spPr>
            <a:xfrm>
              <a:off x="5275944" y="16257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4" name="Straight Connector 1263">
              <a:extLst>
                <a:ext uri="{FF2B5EF4-FFF2-40B4-BE49-F238E27FC236}">
                  <a16:creationId xmlns:a16="http://schemas.microsoft.com/office/drawing/2014/main" id="{5C6BCC03-83F3-45D5-A4CF-1A2C2C1F1CC9}"/>
                </a:ext>
              </a:extLst>
            </p:cNvPr>
            <p:cNvCxnSpPr>
              <a:cxnSpLocks/>
            </p:cNvCxnSpPr>
            <p:nvPr/>
          </p:nvCxnSpPr>
          <p:spPr>
            <a:xfrm>
              <a:off x="5275070" y="22562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5" name="Straight Connector 1264">
              <a:extLst>
                <a:ext uri="{FF2B5EF4-FFF2-40B4-BE49-F238E27FC236}">
                  <a16:creationId xmlns:a16="http://schemas.microsoft.com/office/drawing/2014/main" id="{0A582657-F2E8-8B0B-241C-92AC205DFC30}"/>
                </a:ext>
              </a:extLst>
            </p:cNvPr>
            <p:cNvCxnSpPr>
              <a:cxnSpLocks/>
            </p:cNvCxnSpPr>
            <p:nvPr/>
          </p:nvCxnSpPr>
          <p:spPr>
            <a:xfrm>
              <a:off x="5339629" y="22242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6" name="Straight Connector 1265">
              <a:extLst>
                <a:ext uri="{FF2B5EF4-FFF2-40B4-BE49-F238E27FC236}">
                  <a16:creationId xmlns:a16="http://schemas.microsoft.com/office/drawing/2014/main" id="{ACEEA04D-C3BB-706F-3DA1-E2450BAEBEF9}"/>
                </a:ext>
              </a:extLst>
            </p:cNvPr>
            <p:cNvCxnSpPr>
              <a:cxnSpLocks/>
            </p:cNvCxnSpPr>
            <p:nvPr/>
          </p:nvCxnSpPr>
          <p:spPr>
            <a:xfrm>
              <a:off x="5337158" y="29805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67" name="Rectangle 1266">
              <a:extLst>
                <a:ext uri="{FF2B5EF4-FFF2-40B4-BE49-F238E27FC236}">
                  <a16:creationId xmlns:a16="http://schemas.microsoft.com/office/drawing/2014/main" id="{8570CEFB-2C09-CA2B-2A71-F68A54F6BC53}"/>
                </a:ext>
              </a:extLst>
            </p:cNvPr>
            <p:cNvSpPr/>
            <p:nvPr/>
          </p:nvSpPr>
          <p:spPr>
            <a:xfrm>
              <a:off x="5239242" y="10544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8" name="Rectangle 1267">
              <a:extLst>
                <a:ext uri="{FF2B5EF4-FFF2-40B4-BE49-F238E27FC236}">
                  <a16:creationId xmlns:a16="http://schemas.microsoft.com/office/drawing/2014/main" id="{DE3588DB-6645-B4A8-2E2A-9CB5C7358976}"/>
                </a:ext>
              </a:extLst>
            </p:cNvPr>
            <p:cNvSpPr/>
            <p:nvPr/>
          </p:nvSpPr>
          <p:spPr>
            <a:xfrm rot="10800000">
              <a:off x="5318451" y="15066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9" name="Rectangle 1268">
              <a:extLst>
                <a:ext uri="{FF2B5EF4-FFF2-40B4-BE49-F238E27FC236}">
                  <a16:creationId xmlns:a16="http://schemas.microsoft.com/office/drawing/2014/main" id="{54AFBE90-8DCD-9F11-DC9B-E57744A137B6}"/>
                </a:ext>
              </a:extLst>
            </p:cNvPr>
            <p:cNvSpPr/>
            <p:nvPr/>
          </p:nvSpPr>
          <p:spPr>
            <a:xfrm rot="10800000" flipV="1">
              <a:off x="5373062" y="19600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70" name="Oval 1269">
              <a:extLst>
                <a:ext uri="{FF2B5EF4-FFF2-40B4-BE49-F238E27FC236}">
                  <a16:creationId xmlns:a16="http://schemas.microsoft.com/office/drawing/2014/main" id="{986895A1-9069-DA84-A468-498DC8798BCF}"/>
                </a:ext>
              </a:extLst>
            </p:cNvPr>
            <p:cNvSpPr/>
            <p:nvPr/>
          </p:nvSpPr>
          <p:spPr>
            <a:xfrm>
              <a:off x="5386804" y="24525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71" name="Straight Connector 1270">
              <a:extLst>
                <a:ext uri="{FF2B5EF4-FFF2-40B4-BE49-F238E27FC236}">
                  <a16:creationId xmlns:a16="http://schemas.microsoft.com/office/drawing/2014/main" id="{92042E3B-C0D0-E04F-ED93-E4D999FDB91F}"/>
                </a:ext>
              </a:extLst>
            </p:cNvPr>
            <p:cNvCxnSpPr>
              <a:cxnSpLocks/>
            </p:cNvCxnSpPr>
            <p:nvPr/>
          </p:nvCxnSpPr>
          <p:spPr>
            <a:xfrm>
              <a:off x="5471629" y="23347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2" name="Straight Connector 1271">
              <a:extLst>
                <a:ext uri="{FF2B5EF4-FFF2-40B4-BE49-F238E27FC236}">
                  <a16:creationId xmlns:a16="http://schemas.microsoft.com/office/drawing/2014/main" id="{0B5D06C4-4CD8-69E7-252F-59CF7C6859DA}"/>
                </a:ext>
              </a:extLst>
            </p:cNvPr>
            <p:cNvCxnSpPr>
              <a:cxnSpLocks/>
            </p:cNvCxnSpPr>
            <p:nvPr/>
          </p:nvCxnSpPr>
          <p:spPr>
            <a:xfrm>
              <a:off x="5533190" y="17124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3" name="Straight Connector 1272">
              <a:extLst>
                <a:ext uri="{FF2B5EF4-FFF2-40B4-BE49-F238E27FC236}">
                  <a16:creationId xmlns:a16="http://schemas.microsoft.com/office/drawing/2014/main" id="{C58B62F1-40CC-DFFC-CB22-B357DF893A3D}"/>
                </a:ext>
              </a:extLst>
            </p:cNvPr>
            <p:cNvCxnSpPr>
              <a:cxnSpLocks/>
            </p:cNvCxnSpPr>
            <p:nvPr/>
          </p:nvCxnSpPr>
          <p:spPr>
            <a:xfrm>
              <a:off x="5611858" y="8964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4" name="Straight Connector 1273">
              <a:extLst>
                <a:ext uri="{FF2B5EF4-FFF2-40B4-BE49-F238E27FC236}">
                  <a16:creationId xmlns:a16="http://schemas.microsoft.com/office/drawing/2014/main" id="{C200FCDC-C19A-B919-90C7-93C27BF86BC9}"/>
                </a:ext>
              </a:extLst>
            </p:cNvPr>
            <p:cNvCxnSpPr>
              <a:cxnSpLocks/>
            </p:cNvCxnSpPr>
            <p:nvPr/>
          </p:nvCxnSpPr>
          <p:spPr>
            <a:xfrm>
              <a:off x="5536893" y="17124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5" name="Straight Connector 1274">
              <a:extLst>
                <a:ext uri="{FF2B5EF4-FFF2-40B4-BE49-F238E27FC236}">
                  <a16:creationId xmlns:a16="http://schemas.microsoft.com/office/drawing/2014/main" id="{728E0107-E039-4D96-920F-23E091750C0D}"/>
                </a:ext>
              </a:extLst>
            </p:cNvPr>
            <p:cNvCxnSpPr>
              <a:cxnSpLocks/>
            </p:cNvCxnSpPr>
            <p:nvPr/>
          </p:nvCxnSpPr>
          <p:spPr>
            <a:xfrm>
              <a:off x="5473746" y="23306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6" name="Straight Connector 1275">
              <a:extLst>
                <a:ext uri="{FF2B5EF4-FFF2-40B4-BE49-F238E27FC236}">
                  <a16:creationId xmlns:a16="http://schemas.microsoft.com/office/drawing/2014/main" id="{95B1CFBE-A16E-2C19-B2E5-07C12D9A9D87}"/>
                </a:ext>
              </a:extLst>
            </p:cNvPr>
            <p:cNvCxnSpPr>
              <a:cxnSpLocks/>
            </p:cNvCxnSpPr>
            <p:nvPr/>
          </p:nvCxnSpPr>
          <p:spPr>
            <a:xfrm rot="-180000">
              <a:off x="5068081" y="8970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97" name="Straight Connector 1296">
              <a:extLst>
                <a:ext uri="{FF2B5EF4-FFF2-40B4-BE49-F238E27FC236}">
                  <a16:creationId xmlns:a16="http://schemas.microsoft.com/office/drawing/2014/main" id="{6AB01BB7-B9A1-8339-AC81-BA267EFAD28C}"/>
                </a:ext>
              </a:extLst>
            </p:cNvPr>
            <p:cNvCxnSpPr>
              <a:cxnSpLocks/>
            </p:cNvCxnSpPr>
            <p:nvPr/>
          </p:nvCxnSpPr>
          <p:spPr>
            <a:xfrm>
              <a:off x="5738281" y="9404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98" name="Rectangle 1297">
              <a:extLst>
                <a:ext uri="{FF2B5EF4-FFF2-40B4-BE49-F238E27FC236}">
                  <a16:creationId xmlns:a16="http://schemas.microsoft.com/office/drawing/2014/main" id="{4B87ED9E-E0D8-1A20-89C0-05F564232809}"/>
                </a:ext>
              </a:extLst>
            </p:cNvPr>
            <p:cNvSpPr/>
            <p:nvPr/>
          </p:nvSpPr>
          <p:spPr>
            <a:xfrm rot="10800000">
              <a:off x="5514606" y="25346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9" name="Rectangle 1298">
              <a:extLst>
                <a:ext uri="{FF2B5EF4-FFF2-40B4-BE49-F238E27FC236}">
                  <a16:creationId xmlns:a16="http://schemas.microsoft.com/office/drawing/2014/main" id="{2F8ADF60-514E-229D-A731-9B997586CFDD}"/>
                </a:ext>
              </a:extLst>
            </p:cNvPr>
            <p:cNvSpPr/>
            <p:nvPr/>
          </p:nvSpPr>
          <p:spPr>
            <a:xfrm rot="10800000">
              <a:off x="5586359" y="20654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0" name="Rectangle 1299">
              <a:extLst>
                <a:ext uri="{FF2B5EF4-FFF2-40B4-BE49-F238E27FC236}">
                  <a16:creationId xmlns:a16="http://schemas.microsoft.com/office/drawing/2014/main" id="{179D039A-8BA1-985F-AE96-0E6190E88415}"/>
                </a:ext>
              </a:extLst>
            </p:cNvPr>
            <p:cNvSpPr/>
            <p:nvPr/>
          </p:nvSpPr>
          <p:spPr>
            <a:xfrm rot="10800000" flipV="1">
              <a:off x="5646545" y="16141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1" name="Oval 1300">
              <a:extLst>
                <a:ext uri="{FF2B5EF4-FFF2-40B4-BE49-F238E27FC236}">
                  <a16:creationId xmlns:a16="http://schemas.microsoft.com/office/drawing/2014/main" id="{6EC60BFD-734A-9AFE-3AB9-367CAD269C32}"/>
                </a:ext>
              </a:extLst>
            </p:cNvPr>
            <p:cNvSpPr/>
            <p:nvPr/>
          </p:nvSpPr>
          <p:spPr>
            <a:xfrm>
              <a:off x="5659244" y="10715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02" name="Straight Connector 1301">
              <a:extLst>
                <a:ext uri="{FF2B5EF4-FFF2-40B4-BE49-F238E27FC236}">
                  <a16:creationId xmlns:a16="http://schemas.microsoft.com/office/drawing/2014/main" id="{34D7ABDE-CAC2-E2DE-A3E6-EE057C58AB5A}"/>
                </a:ext>
              </a:extLst>
            </p:cNvPr>
            <p:cNvCxnSpPr>
              <a:cxnSpLocks/>
            </p:cNvCxnSpPr>
            <p:nvPr/>
          </p:nvCxnSpPr>
          <p:spPr>
            <a:xfrm>
              <a:off x="5739314" y="16602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3" name="Straight Connector 1302">
              <a:extLst>
                <a:ext uri="{FF2B5EF4-FFF2-40B4-BE49-F238E27FC236}">
                  <a16:creationId xmlns:a16="http://schemas.microsoft.com/office/drawing/2014/main" id="{5574E283-76E7-8850-A0E6-7E18868BCE6F}"/>
                </a:ext>
              </a:extLst>
            </p:cNvPr>
            <p:cNvCxnSpPr>
              <a:cxnSpLocks/>
            </p:cNvCxnSpPr>
            <p:nvPr/>
          </p:nvCxnSpPr>
          <p:spPr>
            <a:xfrm>
              <a:off x="5821157" y="1645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4" name="Straight Connector 1303">
              <a:extLst>
                <a:ext uri="{FF2B5EF4-FFF2-40B4-BE49-F238E27FC236}">
                  <a16:creationId xmlns:a16="http://schemas.microsoft.com/office/drawing/2014/main" id="{58EB4472-9FFD-D6A9-FF46-28ACC79D9AE7}"/>
                </a:ext>
              </a:extLst>
            </p:cNvPr>
            <p:cNvCxnSpPr>
              <a:cxnSpLocks/>
            </p:cNvCxnSpPr>
            <p:nvPr/>
          </p:nvCxnSpPr>
          <p:spPr>
            <a:xfrm>
              <a:off x="5820283" y="22757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5" name="Straight Connector 1304">
              <a:extLst>
                <a:ext uri="{FF2B5EF4-FFF2-40B4-BE49-F238E27FC236}">
                  <a16:creationId xmlns:a16="http://schemas.microsoft.com/office/drawing/2014/main" id="{6F92AF84-7B0B-9E7B-59AA-1F19B6B5D51F}"/>
                </a:ext>
              </a:extLst>
            </p:cNvPr>
            <p:cNvCxnSpPr>
              <a:cxnSpLocks/>
            </p:cNvCxnSpPr>
            <p:nvPr/>
          </p:nvCxnSpPr>
          <p:spPr>
            <a:xfrm>
              <a:off x="5884842" y="22437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6" name="Straight Connector 1305">
              <a:extLst>
                <a:ext uri="{FF2B5EF4-FFF2-40B4-BE49-F238E27FC236}">
                  <a16:creationId xmlns:a16="http://schemas.microsoft.com/office/drawing/2014/main" id="{F6C3B4E0-C79C-014D-53BA-A29A1E789B6F}"/>
                </a:ext>
              </a:extLst>
            </p:cNvPr>
            <p:cNvCxnSpPr>
              <a:cxnSpLocks/>
            </p:cNvCxnSpPr>
            <p:nvPr/>
          </p:nvCxnSpPr>
          <p:spPr>
            <a:xfrm>
              <a:off x="5882371" y="30000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07" name="Rectangle 1306">
              <a:extLst>
                <a:ext uri="{FF2B5EF4-FFF2-40B4-BE49-F238E27FC236}">
                  <a16:creationId xmlns:a16="http://schemas.microsoft.com/office/drawing/2014/main" id="{92D17DD9-D84E-19A9-0ECF-A005F1E4F872}"/>
                </a:ext>
              </a:extLst>
            </p:cNvPr>
            <p:cNvSpPr/>
            <p:nvPr/>
          </p:nvSpPr>
          <p:spPr>
            <a:xfrm>
              <a:off x="5784455" y="10739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8" name="Rectangle 1307">
              <a:extLst>
                <a:ext uri="{FF2B5EF4-FFF2-40B4-BE49-F238E27FC236}">
                  <a16:creationId xmlns:a16="http://schemas.microsoft.com/office/drawing/2014/main" id="{795E90EA-2430-BB0A-F043-82E5A0BA8D77}"/>
                </a:ext>
              </a:extLst>
            </p:cNvPr>
            <p:cNvSpPr/>
            <p:nvPr/>
          </p:nvSpPr>
          <p:spPr>
            <a:xfrm rot="10800000">
              <a:off x="5863664" y="15261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9" name="Rectangle 1308">
              <a:extLst>
                <a:ext uri="{FF2B5EF4-FFF2-40B4-BE49-F238E27FC236}">
                  <a16:creationId xmlns:a16="http://schemas.microsoft.com/office/drawing/2014/main" id="{519782A0-1269-A8D1-8FC0-3D72F4938359}"/>
                </a:ext>
              </a:extLst>
            </p:cNvPr>
            <p:cNvSpPr/>
            <p:nvPr/>
          </p:nvSpPr>
          <p:spPr>
            <a:xfrm rot="10800000" flipV="1">
              <a:off x="5918275" y="19795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10" name="Oval 1309">
              <a:extLst>
                <a:ext uri="{FF2B5EF4-FFF2-40B4-BE49-F238E27FC236}">
                  <a16:creationId xmlns:a16="http://schemas.microsoft.com/office/drawing/2014/main" id="{5E4BCCCB-539D-FAF5-6FBD-388DDCFE80AE}"/>
                </a:ext>
              </a:extLst>
            </p:cNvPr>
            <p:cNvSpPr/>
            <p:nvPr/>
          </p:nvSpPr>
          <p:spPr>
            <a:xfrm>
              <a:off x="5932017" y="24720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11" name="Straight Connector 1310">
              <a:extLst>
                <a:ext uri="{FF2B5EF4-FFF2-40B4-BE49-F238E27FC236}">
                  <a16:creationId xmlns:a16="http://schemas.microsoft.com/office/drawing/2014/main" id="{B536D087-CE6A-D931-DAC7-1370993278E6}"/>
                </a:ext>
              </a:extLst>
            </p:cNvPr>
            <p:cNvCxnSpPr>
              <a:cxnSpLocks/>
            </p:cNvCxnSpPr>
            <p:nvPr/>
          </p:nvCxnSpPr>
          <p:spPr>
            <a:xfrm>
              <a:off x="6016842" y="23542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2" name="Straight Connector 1311">
              <a:extLst>
                <a:ext uri="{FF2B5EF4-FFF2-40B4-BE49-F238E27FC236}">
                  <a16:creationId xmlns:a16="http://schemas.microsoft.com/office/drawing/2014/main" id="{F0AA248B-2B3B-01E4-4A2B-9A0345174792}"/>
                </a:ext>
              </a:extLst>
            </p:cNvPr>
            <p:cNvCxnSpPr>
              <a:cxnSpLocks/>
            </p:cNvCxnSpPr>
            <p:nvPr/>
          </p:nvCxnSpPr>
          <p:spPr>
            <a:xfrm>
              <a:off x="6078403" y="17319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3" name="Straight Connector 1312">
              <a:extLst>
                <a:ext uri="{FF2B5EF4-FFF2-40B4-BE49-F238E27FC236}">
                  <a16:creationId xmlns:a16="http://schemas.microsoft.com/office/drawing/2014/main" id="{3A6D4EFC-46E3-25F6-B661-8CD706FAA784}"/>
                </a:ext>
              </a:extLst>
            </p:cNvPr>
            <p:cNvCxnSpPr>
              <a:cxnSpLocks/>
            </p:cNvCxnSpPr>
            <p:nvPr/>
          </p:nvCxnSpPr>
          <p:spPr>
            <a:xfrm>
              <a:off x="6157071" y="100955"/>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4" name="Straight Connector 1313">
              <a:extLst>
                <a:ext uri="{FF2B5EF4-FFF2-40B4-BE49-F238E27FC236}">
                  <a16:creationId xmlns:a16="http://schemas.microsoft.com/office/drawing/2014/main" id="{208CBFE6-DC46-E8F2-A8A3-1AB3F5BD71DA}"/>
                </a:ext>
              </a:extLst>
            </p:cNvPr>
            <p:cNvCxnSpPr>
              <a:cxnSpLocks/>
            </p:cNvCxnSpPr>
            <p:nvPr/>
          </p:nvCxnSpPr>
          <p:spPr>
            <a:xfrm>
              <a:off x="6082106" y="1731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5" name="Straight Connector 1314">
              <a:extLst>
                <a:ext uri="{FF2B5EF4-FFF2-40B4-BE49-F238E27FC236}">
                  <a16:creationId xmlns:a16="http://schemas.microsoft.com/office/drawing/2014/main" id="{ADCFE0CF-CBFE-564E-7A44-6B3BF5AE07CA}"/>
                </a:ext>
              </a:extLst>
            </p:cNvPr>
            <p:cNvCxnSpPr>
              <a:cxnSpLocks/>
            </p:cNvCxnSpPr>
            <p:nvPr/>
          </p:nvCxnSpPr>
          <p:spPr>
            <a:xfrm>
              <a:off x="6018959" y="23501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6" name="Straight Connector 1315">
              <a:extLst>
                <a:ext uri="{FF2B5EF4-FFF2-40B4-BE49-F238E27FC236}">
                  <a16:creationId xmlns:a16="http://schemas.microsoft.com/office/drawing/2014/main" id="{1046D232-7AB0-D131-D901-8D088EAB2397}"/>
                </a:ext>
              </a:extLst>
            </p:cNvPr>
            <p:cNvCxnSpPr>
              <a:cxnSpLocks/>
            </p:cNvCxnSpPr>
            <p:nvPr/>
          </p:nvCxnSpPr>
          <p:spPr>
            <a:xfrm rot="-180000">
              <a:off x="5613294" y="91654"/>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340" name="Rectangle 1339">
              <a:extLst>
                <a:ext uri="{FF2B5EF4-FFF2-40B4-BE49-F238E27FC236}">
                  <a16:creationId xmlns:a16="http://schemas.microsoft.com/office/drawing/2014/main" id="{1CD46720-0C77-9C96-BB45-F7EE0DA20B3A}"/>
                </a:ext>
              </a:extLst>
            </p:cNvPr>
            <p:cNvSpPr/>
            <p:nvPr/>
          </p:nvSpPr>
          <p:spPr>
            <a:xfrm rot="10800000">
              <a:off x="6051735" y="25627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1" name="Rectangle 1340">
              <a:extLst>
                <a:ext uri="{FF2B5EF4-FFF2-40B4-BE49-F238E27FC236}">
                  <a16:creationId xmlns:a16="http://schemas.microsoft.com/office/drawing/2014/main" id="{7511EB04-A371-F308-5459-34054FECB750}"/>
                </a:ext>
              </a:extLst>
            </p:cNvPr>
            <p:cNvSpPr/>
            <p:nvPr/>
          </p:nvSpPr>
          <p:spPr>
            <a:xfrm rot="10800000">
              <a:off x="6123488" y="20936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2" name="Rectangle 1341">
              <a:extLst>
                <a:ext uri="{FF2B5EF4-FFF2-40B4-BE49-F238E27FC236}">
                  <a16:creationId xmlns:a16="http://schemas.microsoft.com/office/drawing/2014/main" id="{BF07E71F-5191-C609-77D3-1B5088167D68}"/>
                </a:ext>
              </a:extLst>
            </p:cNvPr>
            <p:cNvSpPr/>
            <p:nvPr/>
          </p:nvSpPr>
          <p:spPr>
            <a:xfrm rot="10800000" flipV="1">
              <a:off x="6183674" y="16423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3" name="Oval 1342">
              <a:extLst>
                <a:ext uri="{FF2B5EF4-FFF2-40B4-BE49-F238E27FC236}">
                  <a16:creationId xmlns:a16="http://schemas.microsoft.com/office/drawing/2014/main" id="{942C11EA-780C-0815-2975-184281EE5885}"/>
                </a:ext>
              </a:extLst>
            </p:cNvPr>
            <p:cNvSpPr/>
            <p:nvPr/>
          </p:nvSpPr>
          <p:spPr>
            <a:xfrm>
              <a:off x="6196373" y="10996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44" name="Straight Connector 1343">
              <a:extLst>
                <a:ext uri="{FF2B5EF4-FFF2-40B4-BE49-F238E27FC236}">
                  <a16:creationId xmlns:a16="http://schemas.microsoft.com/office/drawing/2014/main" id="{16CD6909-EF5A-AEB8-3B59-9196036D7A58}"/>
                </a:ext>
              </a:extLst>
            </p:cNvPr>
            <p:cNvCxnSpPr>
              <a:cxnSpLocks/>
            </p:cNvCxnSpPr>
            <p:nvPr/>
          </p:nvCxnSpPr>
          <p:spPr>
            <a:xfrm>
              <a:off x="6276443" y="16883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5" name="Straight Connector 1344">
              <a:extLst>
                <a:ext uri="{FF2B5EF4-FFF2-40B4-BE49-F238E27FC236}">
                  <a16:creationId xmlns:a16="http://schemas.microsoft.com/office/drawing/2014/main" id="{F3822900-8FD3-E28A-F757-8223E868FCF6}"/>
                </a:ext>
              </a:extLst>
            </p:cNvPr>
            <p:cNvCxnSpPr>
              <a:cxnSpLocks/>
            </p:cNvCxnSpPr>
            <p:nvPr/>
          </p:nvCxnSpPr>
          <p:spPr>
            <a:xfrm>
              <a:off x="6358286" y="16734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6" name="Straight Connector 1345">
              <a:extLst>
                <a:ext uri="{FF2B5EF4-FFF2-40B4-BE49-F238E27FC236}">
                  <a16:creationId xmlns:a16="http://schemas.microsoft.com/office/drawing/2014/main" id="{4D87EB47-CB00-EB81-0589-62EE7BC5C83D}"/>
                </a:ext>
              </a:extLst>
            </p:cNvPr>
            <p:cNvCxnSpPr>
              <a:cxnSpLocks/>
            </p:cNvCxnSpPr>
            <p:nvPr/>
          </p:nvCxnSpPr>
          <p:spPr>
            <a:xfrm>
              <a:off x="6357412" y="23038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7" name="Straight Connector 1346">
              <a:extLst>
                <a:ext uri="{FF2B5EF4-FFF2-40B4-BE49-F238E27FC236}">
                  <a16:creationId xmlns:a16="http://schemas.microsoft.com/office/drawing/2014/main" id="{97FDA620-1AEF-2E3B-9A1A-8415F44887BE}"/>
                </a:ext>
              </a:extLst>
            </p:cNvPr>
            <p:cNvCxnSpPr>
              <a:cxnSpLocks/>
            </p:cNvCxnSpPr>
            <p:nvPr/>
          </p:nvCxnSpPr>
          <p:spPr>
            <a:xfrm>
              <a:off x="6421971" y="22718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8" name="Straight Connector 1347">
              <a:extLst>
                <a:ext uri="{FF2B5EF4-FFF2-40B4-BE49-F238E27FC236}">
                  <a16:creationId xmlns:a16="http://schemas.microsoft.com/office/drawing/2014/main" id="{AE496F8B-AB08-114F-F4E2-76B38097DAE7}"/>
                </a:ext>
              </a:extLst>
            </p:cNvPr>
            <p:cNvCxnSpPr>
              <a:cxnSpLocks/>
            </p:cNvCxnSpPr>
            <p:nvPr/>
          </p:nvCxnSpPr>
          <p:spPr>
            <a:xfrm>
              <a:off x="6419500" y="30282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49" name="Rectangle 1348">
              <a:extLst>
                <a:ext uri="{FF2B5EF4-FFF2-40B4-BE49-F238E27FC236}">
                  <a16:creationId xmlns:a16="http://schemas.microsoft.com/office/drawing/2014/main" id="{46670699-48B0-6DC0-0C85-B815F2AB9365}"/>
                </a:ext>
              </a:extLst>
            </p:cNvPr>
            <p:cNvSpPr/>
            <p:nvPr/>
          </p:nvSpPr>
          <p:spPr>
            <a:xfrm>
              <a:off x="6321584" y="11020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0" name="Rectangle 1349">
              <a:extLst>
                <a:ext uri="{FF2B5EF4-FFF2-40B4-BE49-F238E27FC236}">
                  <a16:creationId xmlns:a16="http://schemas.microsoft.com/office/drawing/2014/main" id="{37D7BC70-F8B6-0D7A-6DCC-05D5CD63F785}"/>
                </a:ext>
              </a:extLst>
            </p:cNvPr>
            <p:cNvSpPr/>
            <p:nvPr/>
          </p:nvSpPr>
          <p:spPr>
            <a:xfrm rot="10800000">
              <a:off x="6400793" y="15543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1" name="Rectangle 1350">
              <a:extLst>
                <a:ext uri="{FF2B5EF4-FFF2-40B4-BE49-F238E27FC236}">
                  <a16:creationId xmlns:a16="http://schemas.microsoft.com/office/drawing/2014/main" id="{687A6453-56D1-4A94-40F4-5CA39BC50FAD}"/>
                </a:ext>
              </a:extLst>
            </p:cNvPr>
            <p:cNvSpPr/>
            <p:nvPr/>
          </p:nvSpPr>
          <p:spPr>
            <a:xfrm rot="10800000" flipV="1">
              <a:off x="6455404" y="20077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2" name="Oval 1351">
              <a:extLst>
                <a:ext uri="{FF2B5EF4-FFF2-40B4-BE49-F238E27FC236}">
                  <a16:creationId xmlns:a16="http://schemas.microsoft.com/office/drawing/2014/main" id="{97DCDA11-E507-12F6-1DE8-F7AB32C81CC4}"/>
                </a:ext>
              </a:extLst>
            </p:cNvPr>
            <p:cNvSpPr/>
            <p:nvPr/>
          </p:nvSpPr>
          <p:spPr>
            <a:xfrm>
              <a:off x="6469146" y="25001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53" name="Straight Connector 1352">
              <a:extLst>
                <a:ext uri="{FF2B5EF4-FFF2-40B4-BE49-F238E27FC236}">
                  <a16:creationId xmlns:a16="http://schemas.microsoft.com/office/drawing/2014/main" id="{3E503EB5-B087-0365-C591-7AA8C645BD6E}"/>
                </a:ext>
              </a:extLst>
            </p:cNvPr>
            <p:cNvCxnSpPr>
              <a:cxnSpLocks/>
            </p:cNvCxnSpPr>
            <p:nvPr/>
          </p:nvCxnSpPr>
          <p:spPr>
            <a:xfrm>
              <a:off x="6553971" y="23823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4" name="Straight Connector 1353">
              <a:extLst>
                <a:ext uri="{FF2B5EF4-FFF2-40B4-BE49-F238E27FC236}">
                  <a16:creationId xmlns:a16="http://schemas.microsoft.com/office/drawing/2014/main" id="{3ADE9D98-2CD6-6990-526E-E6B24E1F0D41}"/>
                </a:ext>
              </a:extLst>
            </p:cNvPr>
            <p:cNvCxnSpPr>
              <a:cxnSpLocks/>
            </p:cNvCxnSpPr>
            <p:nvPr/>
          </p:nvCxnSpPr>
          <p:spPr>
            <a:xfrm>
              <a:off x="6615532" y="17600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5" name="Straight Connector 1354">
              <a:extLst>
                <a:ext uri="{FF2B5EF4-FFF2-40B4-BE49-F238E27FC236}">
                  <a16:creationId xmlns:a16="http://schemas.microsoft.com/office/drawing/2014/main" id="{C3CF8F7C-6CA4-DD60-D2F1-23739C908210}"/>
                </a:ext>
              </a:extLst>
            </p:cNvPr>
            <p:cNvCxnSpPr>
              <a:cxnSpLocks/>
            </p:cNvCxnSpPr>
            <p:nvPr/>
          </p:nvCxnSpPr>
          <p:spPr>
            <a:xfrm>
              <a:off x="6694200" y="103770"/>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6" name="Straight Connector 1355">
              <a:extLst>
                <a:ext uri="{FF2B5EF4-FFF2-40B4-BE49-F238E27FC236}">
                  <a16:creationId xmlns:a16="http://schemas.microsoft.com/office/drawing/2014/main" id="{B3F17EB6-48CF-BB1A-40C9-F9ACB2DF582E}"/>
                </a:ext>
              </a:extLst>
            </p:cNvPr>
            <p:cNvCxnSpPr>
              <a:cxnSpLocks/>
            </p:cNvCxnSpPr>
            <p:nvPr/>
          </p:nvCxnSpPr>
          <p:spPr>
            <a:xfrm>
              <a:off x="6619235" y="17600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7" name="Straight Connector 1356">
              <a:extLst>
                <a:ext uri="{FF2B5EF4-FFF2-40B4-BE49-F238E27FC236}">
                  <a16:creationId xmlns:a16="http://schemas.microsoft.com/office/drawing/2014/main" id="{4F7C14CF-42DE-B4E2-59F6-711AE360D9B2}"/>
                </a:ext>
              </a:extLst>
            </p:cNvPr>
            <p:cNvCxnSpPr>
              <a:cxnSpLocks/>
            </p:cNvCxnSpPr>
            <p:nvPr/>
          </p:nvCxnSpPr>
          <p:spPr>
            <a:xfrm>
              <a:off x="6556088" y="2378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8" name="Straight Connector 1357">
              <a:extLst>
                <a:ext uri="{FF2B5EF4-FFF2-40B4-BE49-F238E27FC236}">
                  <a16:creationId xmlns:a16="http://schemas.microsoft.com/office/drawing/2014/main" id="{B4E02930-9FA5-A7DE-0A41-2126D4A31337}"/>
                </a:ext>
              </a:extLst>
            </p:cNvPr>
            <p:cNvCxnSpPr>
              <a:cxnSpLocks/>
            </p:cNvCxnSpPr>
            <p:nvPr/>
          </p:nvCxnSpPr>
          <p:spPr>
            <a:xfrm>
              <a:off x="6275530" y="10003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9" name="Straight Connector 1358">
              <a:extLst>
                <a:ext uri="{FF2B5EF4-FFF2-40B4-BE49-F238E27FC236}">
                  <a16:creationId xmlns:a16="http://schemas.microsoft.com/office/drawing/2014/main" id="{6E9BFA8B-B4CE-95D1-5C13-61E89C30DA57}"/>
                </a:ext>
              </a:extLst>
            </p:cNvPr>
            <p:cNvCxnSpPr>
              <a:cxnSpLocks/>
            </p:cNvCxnSpPr>
            <p:nvPr/>
          </p:nvCxnSpPr>
          <p:spPr>
            <a:xfrm rot="-180000">
              <a:off x="6152839" y="98068"/>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360" name="Rectangle 1359">
              <a:extLst>
                <a:ext uri="{FF2B5EF4-FFF2-40B4-BE49-F238E27FC236}">
                  <a16:creationId xmlns:a16="http://schemas.microsoft.com/office/drawing/2014/main" id="{6D474438-90BD-514C-A2FF-A036E724E902}"/>
                </a:ext>
              </a:extLst>
            </p:cNvPr>
            <p:cNvSpPr/>
            <p:nvPr/>
          </p:nvSpPr>
          <p:spPr>
            <a:xfrm rot="10800000">
              <a:off x="6592171" y="25223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61" name="Rectangle 1360">
              <a:extLst>
                <a:ext uri="{FF2B5EF4-FFF2-40B4-BE49-F238E27FC236}">
                  <a16:creationId xmlns:a16="http://schemas.microsoft.com/office/drawing/2014/main" id="{D231446B-5B80-6683-9847-8BF9B5511458}"/>
                </a:ext>
              </a:extLst>
            </p:cNvPr>
            <p:cNvSpPr/>
            <p:nvPr/>
          </p:nvSpPr>
          <p:spPr>
            <a:xfrm rot="10800000">
              <a:off x="6663924" y="20531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62" name="Rectangle 1361">
              <a:extLst>
                <a:ext uri="{FF2B5EF4-FFF2-40B4-BE49-F238E27FC236}">
                  <a16:creationId xmlns:a16="http://schemas.microsoft.com/office/drawing/2014/main" id="{5C7E2385-3157-378E-B380-C0E343A70EAA}"/>
                </a:ext>
              </a:extLst>
            </p:cNvPr>
            <p:cNvSpPr/>
            <p:nvPr/>
          </p:nvSpPr>
          <p:spPr>
            <a:xfrm rot="10800000" flipV="1">
              <a:off x="6724110" y="16018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63" name="Oval 1362">
              <a:extLst>
                <a:ext uri="{FF2B5EF4-FFF2-40B4-BE49-F238E27FC236}">
                  <a16:creationId xmlns:a16="http://schemas.microsoft.com/office/drawing/2014/main" id="{2C1DF3DB-8F3F-B80C-F237-D45BD0996D88}"/>
                </a:ext>
              </a:extLst>
            </p:cNvPr>
            <p:cNvSpPr/>
            <p:nvPr/>
          </p:nvSpPr>
          <p:spPr>
            <a:xfrm>
              <a:off x="6736809" y="10592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64" name="Straight Connector 1363">
              <a:extLst>
                <a:ext uri="{FF2B5EF4-FFF2-40B4-BE49-F238E27FC236}">
                  <a16:creationId xmlns:a16="http://schemas.microsoft.com/office/drawing/2014/main" id="{1C17E13A-CC1D-0792-1076-91896C98EB1B}"/>
                </a:ext>
              </a:extLst>
            </p:cNvPr>
            <p:cNvCxnSpPr>
              <a:cxnSpLocks/>
            </p:cNvCxnSpPr>
            <p:nvPr/>
          </p:nvCxnSpPr>
          <p:spPr>
            <a:xfrm>
              <a:off x="6816879" y="16479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5" name="Straight Connector 1364">
              <a:extLst>
                <a:ext uri="{FF2B5EF4-FFF2-40B4-BE49-F238E27FC236}">
                  <a16:creationId xmlns:a16="http://schemas.microsoft.com/office/drawing/2014/main" id="{C4EAFAA6-7971-35DD-B7A3-4EAB52DF5AC6}"/>
                </a:ext>
              </a:extLst>
            </p:cNvPr>
            <p:cNvCxnSpPr>
              <a:cxnSpLocks/>
            </p:cNvCxnSpPr>
            <p:nvPr/>
          </p:nvCxnSpPr>
          <p:spPr>
            <a:xfrm>
              <a:off x="6898722" y="16329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6" name="Straight Connector 1365">
              <a:extLst>
                <a:ext uri="{FF2B5EF4-FFF2-40B4-BE49-F238E27FC236}">
                  <a16:creationId xmlns:a16="http://schemas.microsoft.com/office/drawing/2014/main" id="{FB6D7FAF-BC43-D332-B60E-E978CE965DB9}"/>
                </a:ext>
              </a:extLst>
            </p:cNvPr>
            <p:cNvCxnSpPr>
              <a:cxnSpLocks/>
            </p:cNvCxnSpPr>
            <p:nvPr/>
          </p:nvCxnSpPr>
          <p:spPr>
            <a:xfrm>
              <a:off x="6897848" y="22634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7" name="Straight Connector 1366">
              <a:extLst>
                <a:ext uri="{FF2B5EF4-FFF2-40B4-BE49-F238E27FC236}">
                  <a16:creationId xmlns:a16="http://schemas.microsoft.com/office/drawing/2014/main" id="{838D07A4-CF58-CCCB-7371-3D0D843F851B}"/>
                </a:ext>
              </a:extLst>
            </p:cNvPr>
            <p:cNvCxnSpPr>
              <a:cxnSpLocks/>
            </p:cNvCxnSpPr>
            <p:nvPr/>
          </p:nvCxnSpPr>
          <p:spPr>
            <a:xfrm>
              <a:off x="6962407" y="22314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8" name="Straight Connector 1367">
              <a:extLst>
                <a:ext uri="{FF2B5EF4-FFF2-40B4-BE49-F238E27FC236}">
                  <a16:creationId xmlns:a16="http://schemas.microsoft.com/office/drawing/2014/main" id="{2BDF59A7-FDCF-1565-6758-A958273E8411}"/>
                </a:ext>
              </a:extLst>
            </p:cNvPr>
            <p:cNvCxnSpPr>
              <a:cxnSpLocks/>
            </p:cNvCxnSpPr>
            <p:nvPr/>
          </p:nvCxnSpPr>
          <p:spPr>
            <a:xfrm>
              <a:off x="6959936" y="29877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69" name="Rectangle 1368">
              <a:extLst>
                <a:ext uri="{FF2B5EF4-FFF2-40B4-BE49-F238E27FC236}">
                  <a16:creationId xmlns:a16="http://schemas.microsoft.com/office/drawing/2014/main" id="{380BB504-A37B-D194-E8BE-2B000126C13F}"/>
                </a:ext>
              </a:extLst>
            </p:cNvPr>
            <p:cNvSpPr/>
            <p:nvPr/>
          </p:nvSpPr>
          <p:spPr>
            <a:xfrm>
              <a:off x="6862020" y="10616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0" name="Rectangle 1369">
              <a:extLst>
                <a:ext uri="{FF2B5EF4-FFF2-40B4-BE49-F238E27FC236}">
                  <a16:creationId xmlns:a16="http://schemas.microsoft.com/office/drawing/2014/main" id="{5B079B63-58EC-AC03-9403-C8A9842D9CCC}"/>
                </a:ext>
              </a:extLst>
            </p:cNvPr>
            <p:cNvSpPr/>
            <p:nvPr/>
          </p:nvSpPr>
          <p:spPr>
            <a:xfrm rot="10800000">
              <a:off x="6941229" y="15138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1" name="Rectangle 1370">
              <a:extLst>
                <a:ext uri="{FF2B5EF4-FFF2-40B4-BE49-F238E27FC236}">
                  <a16:creationId xmlns:a16="http://schemas.microsoft.com/office/drawing/2014/main" id="{FE5882F8-1E72-C729-B453-C2437D9AF15C}"/>
                </a:ext>
              </a:extLst>
            </p:cNvPr>
            <p:cNvSpPr/>
            <p:nvPr/>
          </p:nvSpPr>
          <p:spPr>
            <a:xfrm rot="10800000" flipV="1">
              <a:off x="6995840" y="19672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2" name="Oval 1371">
              <a:extLst>
                <a:ext uri="{FF2B5EF4-FFF2-40B4-BE49-F238E27FC236}">
                  <a16:creationId xmlns:a16="http://schemas.microsoft.com/office/drawing/2014/main" id="{A6AA8208-CCE6-762E-6EBB-4289B232619C}"/>
                </a:ext>
              </a:extLst>
            </p:cNvPr>
            <p:cNvSpPr/>
            <p:nvPr/>
          </p:nvSpPr>
          <p:spPr>
            <a:xfrm>
              <a:off x="7009582" y="24597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73" name="Straight Connector 1372">
              <a:extLst>
                <a:ext uri="{FF2B5EF4-FFF2-40B4-BE49-F238E27FC236}">
                  <a16:creationId xmlns:a16="http://schemas.microsoft.com/office/drawing/2014/main" id="{99E25F20-0118-F691-5AF7-927031549488}"/>
                </a:ext>
              </a:extLst>
            </p:cNvPr>
            <p:cNvCxnSpPr>
              <a:cxnSpLocks/>
            </p:cNvCxnSpPr>
            <p:nvPr/>
          </p:nvCxnSpPr>
          <p:spPr>
            <a:xfrm>
              <a:off x="7094407" y="23419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4" name="Straight Connector 1373">
              <a:extLst>
                <a:ext uri="{FF2B5EF4-FFF2-40B4-BE49-F238E27FC236}">
                  <a16:creationId xmlns:a16="http://schemas.microsoft.com/office/drawing/2014/main" id="{06FC14C6-D3F6-FA38-9AF0-C621F9BB4AC5}"/>
                </a:ext>
              </a:extLst>
            </p:cNvPr>
            <p:cNvCxnSpPr>
              <a:cxnSpLocks/>
            </p:cNvCxnSpPr>
            <p:nvPr/>
          </p:nvCxnSpPr>
          <p:spPr>
            <a:xfrm>
              <a:off x="7155968" y="17196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5" name="Straight Connector 1374">
              <a:extLst>
                <a:ext uri="{FF2B5EF4-FFF2-40B4-BE49-F238E27FC236}">
                  <a16:creationId xmlns:a16="http://schemas.microsoft.com/office/drawing/2014/main" id="{0D2C2439-7CA6-AF63-E7FC-BDD0946CCFD8}"/>
                </a:ext>
              </a:extLst>
            </p:cNvPr>
            <p:cNvCxnSpPr>
              <a:cxnSpLocks/>
            </p:cNvCxnSpPr>
            <p:nvPr/>
          </p:nvCxnSpPr>
          <p:spPr>
            <a:xfrm>
              <a:off x="7234636" y="99725"/>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6" name="Straight Connector 1375">
              <a:extLst>
                <a:ext uri="{FF2B5EF4-FFF2-40B4-BE49-F238E27FC236}">
                  <a16:creationId xmlns:a16="http://schemas.microsoft.com/office/drawing/2014/main" id="{8FE33F3A-39C5-D0B0-999C-0F59028E287C}"/>
                </a:ext>
              </a:extLst>
            </p:cNvPr>
            <p:cNvCxnSpPr>
              <a:cxnSpLocks/>
            </p:cNvCxnSpPr>
            <p:nvPr/>
          </p:nvCxnSpPr>
          <p:spPr>
            <a:xfrm>
              <a:off x="7159671" y="1719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7" name="Straight Connector 1376">
              <a:extLst>
                <a:ext uri="{FF2B5EF4-FFF2-40B4-BE49-F238E27FC236}">
                  <a16:creationId xmlns:a16="http://schemas.microsoft.com/office/drawing/2014/main" id="{EF084AC6-C0EA-FA2D-C6AF-FE8CCCB52F04}"/>
                </a:ext>
              </a:extLst>
            </p:cNvPr>
            <p:cNvCxnSpPr>
              <a:cxnSpLocks/>
            </p:cNvCxnSpPr>
            <p:nvPr/>
          </p:nvCxnSpPr>
          <p:spPr>
            <a:xfrm>
              <a:off x="7096524" y="23378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8" name="Straight Connector 1377">
              <a:extLst>
                <a:ext uri="{FF2B5EF4-FFF2-40B4-BE49-F238E27FC236}">
                  <a16:creationId xmlns:a16="http://schemas.microsoft.com/office/drawing/2014/main" id="{1BEA2C57-FAFE-7173-E37A-8244A99AEC46}"/>
                </a:ext>
              </a:extLst>
            </p:cNvPr>
            <p:cNvCxnSpPr>
              <a:cxnSpLocks/>
            </p:cNvCxnSpPr>
            <p:nvPr/>
          </p:nvCxnSpPr>
          <p:spPr>
            <a:xfrm>
              <a:off x="6815966" y="9598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9" name="Straight Connector 1378">
              <a:extLst>
                <a:ext uri="{FF2B5EF4-FFF2-40B4-BE49-F238E27FC236}">
                  <a16:creationId xmlns:a16="http://schemas.microsoft.com/office/drawing/2014/main" id="{019E89DA-AFB5-D68B-39D7-F30E5210BCE7}"/>
                </a:ext>
              </a:extLst>
            </p:cNvPr>
            <p:cNvCxnSpPr>
              <a:cxnSpLocks/>
            </p:cNvCxnSpPr>
            <p:nvPr/>
          </p:nvCxnSpPr>
          <p:spPr>
            <a:xfrm rot="-180000">
              <a:off x="6693275" y="94023"/>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400" name="Rectangle 1399">
              <a:extLst>
                <a:ext uri="{FF2B5EF4-FFF2-40B4-BE49-F238E27FC236}">
                  <a16:creationId xmlns:a16="http://schemas.microsoft.com/office/drawing/2014/main" id="{D18D344D-E518-E765-B325-2966FDD0BCAC}"/>
                </a:ext>
              </a:extLst>
            </p:cNvPr>
            <p:cNvSpPr/>
            <p:nvPr/>
          </p:nvSpPr>
          <p:spPr>
            <a:xfrm>
              <a:off x="6892127" y="107415"/>
              <a:ext cx="315023"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01" name="Rectangle 1400">
              <a:extLst>
                <a:ext uri="{FF2B5EF4-FFF2-40B4-BE49-F238E27FC236}">
                  <a16:creationId xmlns:a16="http://schemas.microsoft.com/office/drawing/2014/main" id="{55EDA8F7-A153-0D1D-6777-D8EB3285AC51}"/>
                </a:ext>
              </a:extLst>
            </p:cNvPr>
            <p:cNvSpPr/>
            <p:nvPr/>
          </p:nvSpPr>
          <p:spPr>
            <a:xfrm flipV="1">
              <a:off x="7003597" y="189673"/>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02" name="Oval 1401">
              <a:extLst>
                <a:ext uri="{FF2B5EF4-FFF2-40B4-BE49-F238E27FC236}">
                  <a16:creationId xmlns:a16="http://schemas.microsoft.com/office/drawing/2014/main" id="{6436627C-D712-0F46-AC26-950080299A87}"/>
                </a:ext>
              </a:extLst>
            </p:cNvPr>
            <p:cNvSpPr/>
            <p:nvPr/>
          </p:nvSpPr>
          <p:spPr>
            <a:xfrm>
              <a:off x="7015944" y="24364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03" name="Straight Connector 1402">
              <a:extLst>
                <a:ext uri="{FF2B5EF4-FFF2-40B4-BE49-F238E27FC236}">
                  <a16:creationId xmlns:a16="http://schemas.microsoft.com/office/drawing/2014/main" id="{B0997C6C-8009-924E-69BF-F85465B8D3DD}"/>
                </a:ext>
              </a:extLst>
            </p:cNvPr>
            <p:cNvCxnSpPr>
              <a:cxnSpLocks/>
            </p:cNvCxnSpPr>
            <p:nvPr/>
          </p:nvCxnSpPr>
          <p:spPr>
            <a:xfrm>
              <a:off x="6961792" y="298892"/>
              <a:ext cx="14023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4" name="Straight Connector 1403">
              <a:extLst>
                <a:ext uri="{FF2B5EF4-FFF2-40B4-BE49-F238E27FC236}">
                  <a16:creationId xmlns:a16="http://schemas.microsoft.com/office/drawing/2014/main" id="{5314C268-AB5C-51AA-149E-CD2EB79A9980}"/>
                </a:ext>
              </a:extLst>
            </p:cNvPr>
            <p:cNvCxnSpPr>
              <a:cxnSpLocks/>
            </p:cNvCxnSpPr>
            <p:nvPr/>
          </p:nvCxnSpPr>
          <p:spPr>
            <a:xfrm>
              <a:off x="7095672" y="23221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5" name="Straight Connector 1404">
              <a:extLst>
                <a:ext uri="{FF2B5EF4-FFF2-40B4-BE49-F238E27FC236}">
                  <a16:creationId xmlns:a16="http://schemas.microsoft.com/office/drawing/2014/main" id="{70F13AF4-01E4-BEF9-7137-0E25C5BE62DC}"/>
                </a:ext>
              </a:extLst>
            </p:cNvPr>
            <p:cNvCxnSpPr>
              <a:cxnSpLocks/>
            </p:cNvCxnSpPr>
            <p:nvPr/>
          </p:nvCxnSpPr>
          <p:spPr>
            <a:xfrm>
              <a:off x="7154058" y="16998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6" name="Straight Connector 1405">
              <a:extLst>
                <a:ext uri="{FF2B5EF4-FFF2-40B4-BE49-F238E27FC236}">
                  <a16:creationId xmlns:a16="http://schemas.microsoft.com/office/drawing/2014/main" id="{7F1EF7FB-04A7-AC99-BBFF-414D75F11CB7}"/>
                </a:ext>
              </a:extLst>
            </p:cNvPr>
            <p:cNvCxnSpPr>
              <a:cxnSpLocks/>
            </p:cNvCxnSpPr>
            <p:nvPr/>
          </p:nvCxnSpPr>
          <p:spPr>
            <a:xfrm rot="-180000">
              <a:off x="7229523" y="95996"/>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7" name="Straight Connector 1406">
              <a:extLst>
                <a:ext uri="{FF2B5EF4-FFF2-40B4-BE49-F238E27FC236}">
                  <a16:creationId xmlns:a16="http://schemas.microsoft.com/office/drawing/2014/main" id="{47E04E54-9EB5-5F4E-2A5B-469175E09926}"/>
                </a:ext>
              </a:extLst>
            </p:cNvPr>
            <p:cNvCxnSpPr>
              <a:cxnSpLocks/>
            </p:cNvCxnSpPr>
            <p:nvPr/>
          </p:nvCxnSpPr>
          <p:spPr>
            <a:xfrm>
              <a:off x="7232726"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8" name="Straight Connector 1407">
              <a:extLst>
                <a:ext uri="{FF2B5EF4-FFF2-40B4-BE49-F238E27FC236}">
                  <a16:creationId xmlns:a16="http://schemas.microsoft.com/office/drawing/2014/main" id="{A423B68A-86C1-D82D-3F9F-6BD9D4254DAD}"/>
                </a:ext>
              </a:extLst>
            </p:cNvPr>
            <p:cNvCxnSpPr>
              <a:cxnSpLocks/>
            </p:cNvCxnSpPr>
            <p:nvPr/>
          </p:nvCxnSpPr>
          <p:spPr>
            <a:xfrm>
              <a:off x="7157761" y="173162"/>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9" name="Straight Connector 1408">
              <a:extLst>
                <a:ext uri="{FF2B5EF4-FFF2-40B4-BE49-F238E27FC236}">
                  <a16:creationId xmlns:a16="http://schemas.microsoft.com/office/drawing/2014/main" id="{36DDB5DA-5CF7-3816-A6FC-304CD419C27C}"/>
                </a:ext>
              </a:extLst>
            </p:cNvPr>
            <p:cNvCxnSpPr>
              <a:cxnSpLocks/>
            </p:cNvCxnSpPr>
            <p:nvPr/>
          </p:nvCxnSpPr>
          <p:spPr>
            <a:xfrm>
              <a:off x="7097789" y="234983"/>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1410" name="Rectangle 1409">
              <a:extLst>
                <a:ext uri="{FF2B5EF4-FFF2-40B4-BE49-F238E27FC236}">
                  <a16:creationId xmlns:a16="http://schemas.microsoft.com/office/drawing/2014/main" id="{BC79F715-32D3-CC6C-06AF-A060D4091261}"/>
                </a:ext>
              </a:extLst>
            </p:cNvPr>
            <p:cNvSpPr/>
            <p:nvPr/>
          </p:nvSpPr>
          <p:spPr>
            <a:xfrm rot="10800000">
              <a:off x="7125306" y="253435"/>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11" name="Rectangle 1410">
              <a:extLst>
                <a:ext uri="{FF2B5EF4-FFF2-40B4-BE49-F238E27FC236}">
                  <a16:creationId xmlns:a16="http://schemas.microsoft.com/office/drawing/2014/main" id="{4ACD58C1-4DC4-F71D-833F-FB62695ADC67}"/>
                </a:ext>
              </a:extLst>
            </p:cNvPr>
            <p:cNvSpPr/>
            <p:nvPr/>
          </p:nvSpPr>
          <p:spPr>
            <a:xfrm rot="10800000">
              <a:off x="7197059" y="206521"/>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12" name="Rectangle 1411">
              <a:extLst>
                <a:ext uri="{FF2B5EF4-FFF2-40B4-BE49-F238E27FC236}">
                  <a16:creationId xmlns:a16="http://schemas.microsoft.com/office/drawing/2014/main" id="{36A0BE4A-B303-5CA3-84DA-8BE3DDDF8596}"/>
                </a:ext>
              </a:extLst>
            </p:cNvPr>
            <p:cNvSpPr/>
            <p:nvPr/>
          </p:nvSpPr>
          <p:spPr>
            <a:xfrm rot="10800000" flipV="1">
              <a:off x="7257245" y="161388"/>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13" name="Oval 1412">
              <a:extLst>
                <a:ext uri="{FF2B5EF4-FFF2-40B4-BE49-F238E27FC236}">
                  <a16:creationId xmlns:a16="http://schemas.microsoft.com/office/drawing/2014/main" id="{A335C7A9-6BFC-045D-D6FE-16DDABB0C0CD}"/>
                </a:ext>
              </a:extLst>
            </p:cNvPr>
            <p:cNvSpPr/>
            <p:nvPr/>
          </p:nvSpPr>
          <p:spPr>
            <a:xfrm>
              <a:off x="7269944" y="1071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14" name="Straight Connector 1413">
              <a:extLst>
                <a:ext uri="{FF2B5EF4-FFF2-40B4-BE49-F238E27FC236}">
                  <a16:creationId xmlns:a16="http://schemas.microsoft.com/office/drawing/2014/main" id="{7361CC7C-51EE-2CBA-15DA-768D7A5DEBB9}"/>
                </a:ext>
              </a:extLst>
            </p:cNvPr>
            <p:cNvCxnSpPr>
              <a:cxnSpLocks/>
            </p:cNvCxnSpPr>
            <p:nvPr/>
          </p:nvCxnSpPr>
          <p:spPr>
            <a:xfrm>
              <a:off x="7350014" y="16599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5" name="Straight Connector 1414">
              <a:extLst>
                <a:ext uri="{FF2B5EF4-FFF2-40B4-BE49-F238E27FC236}">
                  <a16:creationId xmlns:a16="http://schemas.microsoft.com/office/drawing/2014/main" id="{BC32DDD7-6483-5D70-9FBB-7A504ADB4C0E}"/>
                </a:ext>
              </a:extLst>
            </p:cNvPr>
            <p:cNvCxnSpPr>
              <a:cxnSpLocks/>
            </p:cNvCxnSpPr>
            <p:nvPr/>
          </p:nvCxnSpPr>
          <p:spPr>
            <a:xfrm>
              <a:off x="7350014"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6" name="Straight Connector 1415">
              <a:extLst>
                <a:ext uri="{FF2B5EF4-FFF2-40B4-BE49-F238E27FC236}">
                  <a16:creationId xmlns:a16="http://schemas.microsoft.com/office/drawing/2014/main" id="{E5458E10-AF7F-61AD-837D-709D88319726}"/>
                </a:ext>
              </a:extLst>
            </p:cNvPr>
            <p:cNvCxnSpPr>
              <a:cxnSpLocks/>
            </p:cNvCxnSpPr>
            <p:nvPr/>
          </p:nvCxnSpPr>
          <p:spPr>
            <a:xfrm>
              <a:off x="7431857" y="16449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7" name="Straight Connector 1416">
              <a:extLst>
                <a:ext uri="{FF2B5EF4-FFF2-40B4-BE49-F238E27FC236}">
                  <a16:creationId xmlns:a16="http://schemas.microsoft.com/office/drawing/2014/main" id="{C811C267-8371-DEDB-AA75-FDFBA58EABD0}"/>
                </a:ext>
              </a:extLst>
            </p:cNvPr>
            <p:cNvCxnSpPr>
              <a:cxnSpLocks/>
            </p:cNvCxnSpPr>
            <p:nvPr/>
          </p:nvCxnSpPr>
          <p:spPr>
            <a:xfrm>
              <a:off x="7430983" y="22754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8" name="Straight Connector 1417">
              <a:extLst>
                <a:ext uri="{FF2B5EF4-FFF2-40B4-BE49-F238E27FC236}">
                  <a16:creationId xmlns:a16="http://schemas.microsoft.com/office/drawing/2014/main" id="{AE6CEE92-B021-C9FF-E482-7B144F38F8AC}"/>
                </a:ext>
              </a:extLst>
            </p:cNvPr>
            <p:cNvCxnSpPr>
              <a:cxnSpLocks/>
            </p:cNvCxnSpPr>
            <p:nvPr/>
          </p:nvCxnSpPr>
          <p:spPr>
            <a:xfrm>
              <a:off x="7496246" y="299979"/>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19" name="Rectangle 1418">
              <a:extLst>
                <a:ext uri="{FF2B5EF4-FFF2-40B4-BE49-F238E27FC236}">
                  <a16:creationId xmlns:a16="http://schemas.microsoft.com/office/drawing/2014/main" id="{629F9194-3319-36FE-FB1D-9A14F3FB1118}"/>
                </a:ext>
              </a:extLst>
            </p:cNvPr>
            <p:cNvSpPr/>
            <p:nvPr/>
          </p:nvSpPr>
          <p:spPr>
            <a:xfrm>
              <a:off x="7395155" y="107366"/>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0" name="Rectangle 1419">
              <a:extLst>
                <a:ext uri="{FF2B5EF4-FFF2-40B4-BE49-F238E27FC236}">
                  <a16:creationId xmlns:a16="http://schemas.microsoft.com/office/drawing/2014/main" id="{98FE63C8-CEE1-FF1A-81D0-8DAB3B9C45C7}"/>
                </a:ext>
              </a:extLst>
            </p:cNvPr>
            <p:cNvSpPr/>
            <p:nvPr/>
          </p:nvSpPr>
          <p:spPr>
            <a:xfrm rot="10800000">
              <a:off x="7474364" y="152590"/>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1" name="Rectangle 1420">
              <a:extLst>
                <a:ext uri="{FF2B5EF4-FFF2-40B4-BE49-F238E27FC236}">
                  <a16:creationId xmlns:a16="http://schemas.microsoft.com/office/drawing/2014/main" id="{F52FF7F9-0CF3-BC59-0481-FC3820595CB1}"/>
                </a:ext>
              </a:extLst>
            </p:cNvPr>
            <p:cNvSpPr/>
            <p:nvPr/>
          </p:nvSpPr>
          <p:spPr>
            <a:xfrm rot="10800000" flipV="1">
              <a:off x="7528975" y="197928"/>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2" name="Oval 1421">
              <a:extLst>
                <a:ext uri="{FF2B5EF4-FFF2-40B4-BE49-F238E27FC236}">
                  <a16:creationId xmlns:a16="http://schemas.microsoft.com/office/drawing/2014/main" id="{6EBCBDF4-435F-D8F6-3016-DBBA593C4825}"/>
                </a:ext>
              </a:extLst>
            </p:cNvPr>
            <p:cNvSpPr/>
            <p:nvPr/>
          </p:nvSpPr>
          <p:spPr>
            <a:xfrm>
              <a:off x="7542717" y="24717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23" name="Straight Connector 1422">
              <a:extLst>
                <a:ext uri="{FF2B5EF4-FFF2-40B4-BE49-F238E27FC236}">
                  <a16:creationId xmlns:a16="http://schemas.microsoft.com/office/drawing/2014/main" id="{F217AD07-3A1C-5539-B66C-29563838EE4B}"/>
                </a:ext>
              </a:extLst>
            </p:cNvPr>
            <p:cNvCxnSpPr>
              <a:cxnSpLocks/>
            </p:cNvCxnSpPr>
            <p:nvPr/>
          </p:nvCxnSpPr>
          <p:spPr>
            <a:xfrm>
              <a:off x="7630717" y="23539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4" name="Straight Connector 1423">
              <a:extLst>
                <a:ext uri="{FF2B5EF4-FFF2-40B4-BE49-F238E27FC236}">
                  <a16:creationId xmlns:a16="http://schemas.microsoft.com/office/drawing/2014/main" id="{8E28B5D2-D4FF-EB46-B09F-03596F549718}"/>
                </a:ext>
              </a:extLst>
            </p:cNvPr>
            <p:cNvCxnSpPr>
              <a:cxnSpLocks/>
            </p:cNvCxnSpPr>
            <p:nvPr/>
          </p:nvCxnSpPr>
          <p:spPr>
            <a:xfrm>
              <a:off x="7689103" y="17316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5" name="Straight Connector 1424">
              <a:extLst>
                <a:ext uri="{FF2B5EF4-FFF2-40B4-BE49-F238E27FC236}">
                  <a16:creationId xmlns:a16="http://schemas.microsoft.com/office/drawing/2014/main" id="{E082A709-FE07-02D0-15B1-69933CA2584F}"/>
                </a:ext>
              </a:extLst>
            </p:cNvPr>
            <p:cNvCxnSpPr>
              <a:cxnSpLocks/>
            </p:cNvCxnSpPr>
            <p:nvPr/>
          </p:nvCxnSpPr>
          <p:spPr>
            <a:xfrm>
              <a:off x="7767771"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6" name="Straight Connector 1425">
              <a:extLst>
                <a:ext uri="{FF2B5EF4-FFF2-40B4-BE49-F238E27FC236}">
                  <a16:creationId xmlns:a16="http://schemas.microsoft.com/office/drawing/2014/main" id="{F20CFFBD-0913-3668-B492-675387F32D0A}"/>
                </a:ext>
              </a:extLst>
            </p:cNvPr>
            <p:cNvCxnSpPr>
              <a:cxnSpLocks/>
            </p:cNvCxnSpPr>
            <p:nvPr/>
          </p:nvCxnSpPr>
          <p:spPr>
            <a:xfrm>
              <a:off x="7692806" y="176337"/>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7" name="Straight Connector 1426">
              <a:extLst>
                <a:ext uri="{FF2B5EF4-FFF2-40B4-BE49-F238E27FC236}">
                  <a16:creationId xmlns:a16="http://schemas.microsoft.com/office/drawing/2014/main" id="{DD483416-A5F3-D5D3-0751-FF7B4E35AAF0}"/>
                </a:ext>
              </a:extLst>
            </p:cNvPr>
            <p:cNvCxnSpPr>
              <a:cxnSpLocks/>
            </p:cNvCxnSpPr>
            <p:nvPr/>
          </p:nvCxnSpPr>
          <p:spPr>
            <a:xfrm>
              <a:off x="7632834" y="238158"/>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1428" name="Rectangle 1427">
              <a:extLst>
                <a:ext uri="{FF2B5EF4-FFF2-40B4-BE49-F238E27FC236}">
                  <a16:creationId xmlns:a16="http://schemas.microsoft.com/office/drawing/2014/main" id="{2FA33A9D-6DD5-AB54-D231-1EFC60EE44D7}"/>
                </a:ext>
              </a:extLst>
            </p:cNvPr>
            <p:cNvSpPr/>
            <p:nvPr/>
          </p:nvSpPr>
          <p:spPr>
            <a:xfrm rot="10800000">
              <a:off x="6953704" y="152259"/>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29" name="Straight Connector 1428">
              <a:extLst>
                <a:ext uri="{FF2B5EF4-FFF2-40B4-BE49-F238E27FC236}">
                  <a16:creationId xmlns:a16="http://schemas.microsoft.com/office/drawing/2014/main" id="{D7884593-FAA1-0979-7B7C-6C2493813AF4}"/>
                </a:ext>
              </a:extLst>
            </p:cNvPr>
            <p:cNvCxnSpPr>
              <a:cxnSpLocks/>
            </p:cNvCxnSpPr>
            <p:nvPr/>
          </p:nvCxnSpPr>
          <p:spPr>
            <a:xfrm>
              <a:off x="7499239" y="23394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0" name="Straight Connector 1429">
              <a:extLst>
                <a:ext uri="{FF2B5EF4-FFF2-40B4-BE49-F238E27FC236}">
                  <a16:creationId xmlns:a16="http://schemas.microsoft.com/office/drawing/2014/main" id="{6420A267-145D-EA0B-1046-631DD818E508}"/>
                </a:ext>
              </a:extLst>
            </p:cNvPr>
            <p:cNvCxnSpPr>
              <a:cxnSpLocks/>
            </p:cNvCxnSpPr>
            <p:nvPr/>
          </p:nvCxnSpPr>
          <p:spPr>
            <a:xfrm>
              <a:off x="7888470" y="100325"/>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31" name="Rectangle 1430">
              <a:extLst>
                <a:ext uri="{FF2B5EF4-FFF2-40B4-BE49-F238E27FC236}">
                  <a16:creationId xmlns:a16="http://schemas.microsoft.com/office/drawing/2014/main" id="{0DB27B2A-3CF9-9378-9589-076635F26A9B}"/>
                </a:ext>
              </a:extLst>
            </p:cNvPr>
            <p:cNvSpPr/>
            <p:nvPr/>
          </p:nvSpPr>
          <p:spPr>
            <a:xfrm rot="10800000">
              <a:off x="7664795" y="259745"/>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2" name="Rectangle 1431">
              <a:extLst>
                <a:ext uri="{FF2B5EF4-FFF2-40B4-BE49-F238E27FC236}">
                  <a16:creationId xmlns:a16="http://schemas.microsoft.com/office/drawing/2014/main" id="{CCA91215-DCEC-C744-EBE0-5F36DBE91131}"/>
                </a:ext>
              </a:extLst>
            </p:cNvPr>
            <p:cNvSpPr/>
            <p:nvPr/>
          </p:nvSpPr>
          <p:spPr>
            <a:xfrm rot="10800000">
              <a:off x="7736548" y="212831"/>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3" name="Rectangle 1432">
              <a:extLst>
                <a:ext uri="{FF2B5EF4-FFF2-40B4-BE49-F238E27FC236}">
                  <a16:creationId xmlns:a16="http://schemas.microsoft.com/office/drawing/2014/main" id="{9C578300-A884-E5C6-919F-EFCF096495E6}"/>
                </a:ext>
              </a:extLst>
            </p:cNvPr>
            <p:cNvSpPr/>
            <p:nvPr/>
          </p:nvSpPr>
          <p:spPr>
            <a:xfrm rot="10800000" flipV="1">
              <a:off x="7796734" y="167698"/>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4" name="Oval 1433">
              <a:extLst>
                <a:ext uri="{FF2B5EF4-FFF2-40B4-BE49-F238E27FC236}">
                  <a16:creationId xmlns:a16="http://schemas.microsoft.com/office/drawing/2014/main" id="{AD4CCA64-F215-8187-9B96-4CCC701DC1CD}"/>
                </a:ext>
              </a:extLst>
            </p:cNvPr>
            <p:cNvSpPr/>
            <p:nvPr/>
          </p:nvSpPr>
          <p:spPr>
            <a:xfrm>
              <a:off x="7809433" y="11343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35" name="Straight Connector 1434">
              <a:extLst>
                <a:ext uri="{FF2B5EF4-FFF2-40B4-BE49-F238E27FC236}">
                  <a16:creationId xmlns:a16="http://schemas.microsoft.com/office/drawing/2014/main" id="{37FF2EE6-5A06-C54F-986B-22D27834552D}"/>
                </a:ext>
              </a:extLst>
            </p:cNvPr>
            <p:cNvCxnSpPr>
              <a:cxnSpLocks/>
            </p:cNvCxnSpPr>
            <p:nvPr/>
          </p:nvCxnSpPr>
          <p:spPr>
            <a:xfrm>
              <a:off x="7889503" y="17230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6" name="Straight Connector 1435">
              <a:extLst>
                <a:ext uri="{FF2B5EF4-FFF2-40B4-BE49-F238E27FC236}">
                  <a16:creationId xmlns:a16="http://schemas.microsoft.com/office/drawing/2014/main" id="{9C04C81B-3BBC-0227-044F-81A6FF2B1FAD}"/>
                </a:ext>
              </a:extLst>
            </p:cNvPr>
            <p:cNvCxnSpPr>
              <a:cxnSpLocks/>
            </p:cNvCxnSpPr>
            <p:nvPr/>
          </p:nvCxnSpPr>
          <p:spPr>
            <a:xfrm>
              <a:off x="7971346" y="17080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7" name="Straight Connector 1436">
              <a:extLst>
                <a:ext uri="{FF2B5EF4-FFF2-40B4-BE49-F238E27FC236}">
                  <a16:creationId xmlns:a16="http://schemas.microsoft.com/office/drawing/2014/main" id="{0C85ABFC-5C42-C995-1345-FF6F7286AF47}"/>
                </a:ext>
              </a:extLst>
            </p:cNvPr>
            <p:cNvCxnSpPr>
              <a:cxnSpLocks/>
            </p:cNvCxnSpPr>
            <p:nvPr/>
          </p:nvCxnSpPr>
          <p:spPr>
            <a:xfrm>
              <a:off x="7970472" y="23385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8" name="Straight Connector 1437">
              <a:extLst>
                <a:ext uri="{FF2B5EF4-FFF2-40B4-BE49-F238E27FC236}">
                  <a16:creationId xmlns:a16="http://schemas.microsoft.com/office/drawing/2014/main" id="{A0FD70AF-FC89-3C71-A98C-AC2FA49D3128}"/>
                </a:ext>
              </a:extLst>
            </p:cNvPr>
            <p:cNvCxnSpPr>
              <a:cxnSpLocks/>
            </p:cNvCxnSpPr>
            <p:nvPr/>
          </p:nvCxnSpPr>
          <p:spPr>
            <a:xfrm>
              <a:off x="8035031" y="230654"/>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9" name="Straight Connector 1438">
              <a:extLst>
                <a:ext uri="{FF2B5EF4-FFF2-40B4-BE49-F238E27FC236}">
                  <a16:creationId xmlns:a16="http://schemas.microsoft.com/office/drawing/2014/main" id="{9ADECC5B-C3E2-D970-9CEC-D36CF08F7D85}"/>
                </a:ext>
              </a:extLst>
            </p:cNvPr>
            <p:cNvCxnSpPr>
              <a:cxnSpLocks/>
            </p:cNvCxnSpPr>
            <p:nvPr/>
          </p:nvCxnSpPr>
          <p:spPr>
            <a:xfrm>
              <a:off x="8032560" y="306289"/>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40" name="Rectangle 1439">
              <a:extLst>
                <a:ext uri="{FF2B5EF4-FFF2-40B4-BE49-F238E27FC236}">
                  <a16:creationId xmlns:a16="http://schemas.microsoft.com/office/drawing/2014/main" id="{DE7FF0A6-8469-55E0-0C91-87518D127E7F}"/>
                </a:ext>
              </a:extLst>
            </p:cNvPr>
            <p:cNvSpPr/>
            <p:nvPr/>
          </p:nvSpPr>
          <p:spPr>
            <a:xfrm>
              <a:off x="7934644" y="113676"/>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1" name="Rectangle 1440">
              <a:extLst>
                <a:ext uri="{FF2B5EF4-FFF2-40B4-BE49-F238E27FC236}">
                  <a16:creationId xmlns:a16="http://schemas.microsoft.com/office/drawing/2014/main" id="{B4DD5238-2EC2-2EE3-852D-A3C75C447A4A}"/>
                </a:ext>
              </a:extLst>
            </p:cNvPr>
            <p:cNvSpPr/>
            <p:nvPr/>
          </p:nvSpPr>
          <p:spPr>
            <a:xfrm rot="10800000">
              <a:off x="8013853" y="158900"/>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2" name="Rectangle 1441">
              <a:extLst>
                <a:ext uri="{FF2B5EF4-FFF2-40B4-BE49-F238E27FC236}">
                  <a16:creationId xmlns:a16="http://schemas.microsoft.com/office/drawing/2014/main" id="{5E7F547D-44BD-FBA6-84A4-EC8170C1F506}"/>
                </a:ext>
              </a:extLst>
            </p:cNvPr>
            <p:cNvSpPr/>
            <p:nvPr/>
          </p:nvSpPr>
          <p:spPr>
            <a:xfrm rot="10800000" flipV="1">
              <a:off x="8068464" y="204238"/>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3" name="Oval 1442">
              <a:extLst>
                <a:ext uri="{FF2B5EF4-FFF2-40B4-BE49-F238E27FC236}">
                  <a16:creationId xmlns:a16="http://schemas.microsoft.com/office/drawing/2014/main" id="{E2EE9A1C-704E-54B9-CCE0-7A923B1DA6D9}"/>
                </a:ext>
              </a:extLst>
            </p:cNvPr>
            <p:cNvSpPr/>
            <p:nvPr/>
          </p:nvSpPr>
          <p:spPr>
            <a:xfrm>
              <a:off x="8082206" y="25348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44" name="Straight Connector 1443">
              <a:extLst>
                <a:ext uri="{FF2B5EF4-FFF2-40B4-BE49-F238E27FC236}">
                  <a16:creationId xmlns:a16="http://schemas.microsoft.com/office/drawing/2014/main" id="{79D84E68-71D6-C0FE-0C62-083032421030}"/>
                </a:ext>
              </a:extLst>
            </p:cNvPr>
            <p:cNvCxnSpPr>
              <a:cxnSpLocks/>
            </p:cNvCxnSpPr>
            <p:nvPr/>
          </p:nvCxnSpPr>
          <p:spPr>
            <a:xfrm>
              <a:off x="8167031" y="24170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5" name="Straight Connector 1444">
              <a:extLst>
                <a:ext uri="{FF2B5EF4-FFF2-40B4-BE49-F238E27FC236}">
                  <a16:creationId xmlns:a16="http://schemas.microsoft.com/office/drawing/2014/main" id="{734CD7FC-4FDD-E8C8-B107-0117BB88E5A6}"/>
                </a:ext>
              </a:extLst>
            </p:cNvPr>
            <p:cNvCxnSpPr>
              <a:cxnSpLocks/>
            </p:cNvCxnSpPr>
            <p:nvPr/>
          </p:nvCxnSpPr>
          <p:spPr>
            <a:xfrm>
              <a:off x="8228592" y="17947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6" name="Straight Connector 1445">
              <a:extLst>
                <a:ext uri="{FF2B5EF4-FFF2-40B4-BE49-F238E27FC236}">
                  <a16:creationId xmlns:a16="http://schemas.microsoft.com/office/drawing/2014/main" id="{532E566A-B300-9103-ABED-62B2D59EBADA}"/>
                </a:ext>
              </a:extLst>
            </p:cNvPr>
            <p:cNvCxnSpPr>
              <a:cxnSpLocks/>
            </p:cNvCxnSpPr>
            <p:nvPr/>
          </p:nvCxnSpPr>
          <p:spPr>
            <a:xfrm>
              <a:off x="8304085" y="1100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7" name="Straight Connector 1446">
              <a:extLst>
                <a:ext uri="{FF2B5EF4-FFF2-40B4-BE49-F238E27FC236}">
                  <a16:creationId xmlns:a16="http://schemas.microsoft.com/office/drawing/2014/main" id="{243AF7F8-4676-BD3F-F69B-6B7F80F73669}"/>
                </a:ext>
              </a:extLst>
            </p:cNvPr>
            <p:cNvCxnSpPr>
              <a:cxnSpLocks/>
            </p:cNvCxnSpPr>
            <p:nvPr/>
          </p:nvCxnSpPr>
          <p:spPr>
            <a:xfrm>
              <a:off x="8232295" y="179472"/>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8" name="Straight Connector 1447">
              <a:extLst>
                <a:ext uri="{FF2B5EF4-FFF2-40B4-BE49-F238E27FC236}">
                  <a16:creationId xmlns:a16="http://schemas.microsoft.com/office/drawing/2014/main" id="{7AD727A6-1497-36F5-4E5A-02B603CBECD8}"/>
                </a:ext>
              </a:extLst>
            </p:cNvPr>
            <p:cNvCxnSpPr>
              <a:cxnSpLocks/>
            </p:cNvCxnSpPr>
            <p:nvPr/>
          </p:nvCxnSpPr>
          <p:spPr>
            <a:xfrm>
              <a:off x="8169148" y="241293"/>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9" name="Straight Connector 1448">
              <a:extLst>
                <a:ext uri="{FF2B5EF4-FFF2-40B4-BE49-F238E27FC236}">
                  <a16:creationId xmlns:a16="http://schemas.microsoft.com/office/drawing/2014/main" id="{F9313F54-19CA-5808-4F65-86D7FE5EA23E}"/>
                </a:ext>
              </a:extLst>
            </p:cNvPr>
            <p:cNvCxnSpPr>
              <a:cxnSpLocks/>
            </p:cNvCxnSpPr>
            <p:nvPr/>
          </p:nvCxnSpPr>
          <p:spPr>
            <a:xfrm rot="-180000">
              <a:off x="7763483" y="97936"/>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0" name="Straight Connector 1449">
              <a:extLst>
                <a:ext uri="{FF2B5EF4-FFF2-40B4-BE49-F238E27FC236}">
                  <a16:creationId xmlns:a16="http://schemas.microsoft.com/office/drawing/2014/main" id="{9C9059F4-1E0C-8C72-AFC3-69F6BE51D9BF}"/>
                </a:ext>
              </a:extLst>
            </p:cNvPr>
            <p:cNvCxnSpPr>
              <a:cxnSpLocks/>
            </p:cNvCxnSpPr>
            <p:nvPr/>
          </p:nvCxnSpPr>
          <p:spPr>
            <a:xfrm>
              <a:off x="8426566" y="10200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51" name="Rectangle 1450">
              <a:extLst>
                <a:ext uri="{FF2B5EF4-FFF2-40B4-BE49-F238E27FC236}">
                  <a16:creationId xmlns:a16="http://schemas.microsoft.com/office/drawing/2014/main" id="{81915A0E-FCA0-3ACC-DEDD-83E42794B71C}"/>
                </a:ext>
              </a:extLst>
            </p:cNvPr>
            <p:cNvSpPr/>
            <p:nvPr/>
          </p:nvSpPr>
          <p:spPr>
            <a:xfrm rot="10800000">
              <a:off x="8202891" y="26142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2" name="Rectangle 1451">
              <a:extLst>
                <a:ext uri="{FF2B5EF4-FFF2-40B4-BE49-F238E27FC236}">
                  <a16:creationId xmlns:a16="http://schemas.microsoft.com/office/drawing/2014/main" id="{C4F19176-84CC-0DA4-5AD9-A4A1A62E9BB4}"/>
                </a:ext>
              </a:extLst>
            </p:cNvPr>
            <p:cNvSpPr/>
            <p:nvPr/>
          </p:nvSpPr>
          <p:spPr>
            <a:xfrm rot="10800000">
              <a:off x="8274644" y="21451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3" name="Rectangle 1452">
              <a:extLst>
                <a:ext uri="{FF2B5EF4-FFF2-40B4-BE49-F238E27FC236}">
                  <a16:creationId xmlns:a16="http://schemas.microsoft.com/office/drawing/2014/main" id="{61267511-5E11-1385-ED86-00156E47794E}"/>
                </a:ext>
              </a:extLst>
            </p:cNvPr>
            <p:cNvSpPr/>
            <p:nvPr/>
          </p:nvSpPr>
          <p:spPr>
            <a:xfrm rot="10800000" flipV="1">
              <a:off x="8334830" y="16938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4" name="Oval 1453">
              <a:extLst>
                <a:ext uri="{FF2B5EF4-FFF2-40B4-BE49-F238E27FC236}">
                  <a16:creationId xmlns:a16="http://schemas.microsoft.com/office/drawing/2014/main" id="{7D4A257C-2FD8-877C-8304-1D496033E98F}"/>
                </a:ext>
              </a:extLst>
            </p:cNvPr>
            <p:cNvSpPr/>
            <p:nvPr/>
          </p:nvSpPr>
          <p:spPr>
            <a:xfrm>
              <a:off x="8347529" y="11511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55" name="Straight Connector 1454">
              <a:extLst>
                <a:ext uri="{FF2B5EF4-FFF2-40B4-BE49-F238E27FC236}">
                  <a16:creationId xmlns:a16="http://schemas.microsoft.com/office/drawing/2014/main" id="{DB0784E5-A024-4D13-8E3C-139541E4CF2A}"/>
                </a:ext>
              </a:extLst>
            </p:cNvPr>
            <p:cNvCxnSpPr>
              <a:cxnSpLocks/>
            </p:cNvCxnSpPr>
            <p:nvPr/>
          </p:nvCxnSpPr>
          <p:spPr>
            <a:xfrm>
              <a:off x="8427599" y="17398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6" name="Straight Connector 1455">
              <a:extLst>
                <a:ext uri="{FF2B5EF4-FFF2-40B4-BE49-F238E27FC236}">
                  <a16:creationId xmlns:a16="http://schemas.microsoft.com/office/drawing/2014/main" id="{7A6726D6-82DD-F04D-5135-53C69F80F836}"/>
                </a:ext>
              </a:extLst>
            </p:cNvPr>
            <p:cNvCxnSpPr>
              <a:cxnSpLocks/>
            </p:cNvCxnSpPr>
            <p:nvPr/>
          </p:nvCxnSpPr>
          <p:spPr>
            <a:xfrm>
              <a:off x="8509442" y="1724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7" name="Straight Connector 1456">
              <a:extLst>
                <a:ext uri="{FF2B5EF4-FFF2-40B4-BE49-F238E27FC236}">
                  <a16:creationId xmlns:a16="http://schemas.microsoft.com/office/drawing/2014/main" id="{8E47727D-6EDB-4877-4F95-382B522CAF05}"/>
                </a:ext>
              </a:extLst>
            </p:cNvPr>
            <p:cNvCxnSpPr>
              <a:cxnSpLocks/>
            </p:cNvCxnSpPr>
            <p:nvPr/>
          </p:nvCxnSpPr>
          <p:spPr>
            <a:xfrm>
              <a:off x="8508568" y="23553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8" name="Straight Connector 1457">
              <a:extLst>
                <a:ext uri="{FF2B5EF4-FFF2-40B4-BE49-F238E27FC236}">
                  <a16:creationId xmlns:a16="http://schemas.microsoft.com/office/drawing/2014/main" id="{288E45AC-0A61-C677-A1B7-324199B1A49B}"/>
                </a:ext>
              </a:extLst>
            </p:cNvPr>
            <p:cNvCxnSpPr>
              <a:cxnSpLocks/>
            </p:cNvCxnSpPr>
            <p:nvPr/>
          </p:nvCxnSpPr>
          <p:spPr>
            <a:xfrm>
              <a:off x="8573127" y="23233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9" name="Straight Connector 1458">
              <a:extLst>
                <a:ext uri="{FF2B5EF4-FFF2-40B4-BE49-F238E27FC236}">
                  <a16:creationId xmlns:a16="http://schemas.microsoft.com/office/drawing/2014/main" id="{6F210F53-E989-5E86-330B-D6025FE9930B}"/>
                </a:ext>
              </a:extLst>
            </p:cNvPr>
            <p:cNvCxnSpPr>
              <a:cxnSpLocks/>
            </p:cNvCxnSpPr>
            <p:nvPr/>
          </p:nvCxnSpPr>
          <p:spPr>
            <a:xfrm>
              <a:off x="8570656" y="30797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60" name="Rectangle 1459">
              <a:extLst>
                <a:ext uri="{FF2B5EF4-FFF2-40B4-BE49-F238E27FC236}">
                  <a16:creationId xmlns:a16="http://schemas.microsoft.com/office/drawing/2014/main" id="{77D183D3-BE0A-D3CA-4E67-CE2AFD92873D}"/>
                </a:ext>
              </a:extLst>
            </p:cNvPr>
            <p:cNvSpPr/>
            <p:nvPr/>
          </p:nvSpPr>
          <p:spPr>
            <a:xfrm>
              <a:off x="8472740" y="11535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1" name="Rectangle 1460">
              <a:extLst>
                <a:ext uri="{FF2B5EF4-FFF2-40B4-BE49-F238E27FC236}">
                  <a16:creationId xmlns:a16="http://schemas.microsoft.com/office/drawing/2014/main" id="{49B3D183-95D7-C3C3-C70A-76318AE63963}"/>
                </a:ext>
              </a:extLst>
            </p:cNvPr>
            <p:cNvSpPr/>
            <p:nvPr/>
          </p:nvSpPr>
          <p:spPr>
            <a:xfrm rot="10800000">
              <a:off x="8551949" y="16058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2" name="Rectangle 1461">
              <a:extLst>
                <a:ext uri="{FF2B5EF4-FFF2-40B4-BE49-F238E27FC236}">
                  <a16:creationId xmlns:a16="http://schemas.microsoft.com/office/drawing/2014/main" id="{96CC1187-71EC-D2EA-E6CF-FB148DE5AE3B}"/>
                </a:ext>
              </a:extLst>
            </p:cNvPr>
            <p:cNvSpPr/>
            <p:nvPr/>
          </p:nvSpPr>
          <p:spPr>
            <a:xfrm rot="10800000" flipV="1">
              <a:off x="8606560" y="20592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3" name="Oval 1462">
              <a:extLst>
                <a:ext uri="{FF2B5EF4-FFF2-40B4-BE49-F238E27FC236}">
                  <a16:creationId xmlns:a16="http://schemas.microsoft.com/office/drawing/2014/main" id="{753CFBEB-B927-8F1B-D349-5F8E87DE2621}"/>
                </a:ext>
              </a:extLst>
            </p:cNvPr>
            <p:cNvSpPr/>
            <p:nvPr/>
          </p:nvSpPr>
          <p:spPr>
            <a:xfrm>
              <a:off x="8620302" y="25516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64" name="Straight Connector 1463">
              <a:extLst>
                <a:ext uri="{FF2B5EF4-FFF2-40B4-BE49-F238E27FC236}">
                  <a16:creationId xmlns:a16="http://schemas.microsoft.com/office/drawing/2014/main" id="{A0F2A2D1-7AF7-9FF6-887A-FFDB605D424C}"/>
                </a:ext>
              </a:extLst>
            </p:cNvPr>
            <p:cNvCxnSpPr>
              <a:cxnSpLocks/>
            </p:cNvCxnSpPr>
            <p:nvPr/>
          </p:nvCxnSpPr>
          <p:spPr>
            <a:xfrm>
              <a:off x="8705127" y="24338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5" name="Straight Connector 1464">
              <a:extLst>
                <a:ext uri="{FF2B5EF4-FFF2-40B4-BE49-F238E27FC236}">
                  <a16:creationId xmlns:a16="http://schemas.microsoft.com/office/drawing/2014/main" id="{B2F2617D-C13A-3A44-274A-32B74579C985}"/>
                </a:ext>
              </a:extLst>
            </p:cNvPr>
            <p:cNvCxnSpPr>
              <a:cxnSpLocks/>
            </p:cNvCxnSpPr>
            <p:nvPr/>
          </p:nvCxnSpPr>
          <p:spPr>
            <a:xfrm>
              <a:off x="8766688" y="18115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6" name="Straight Connector 1465">
              <a:extLst>
                <a:ext uri="{FF2B5EF4-FFF2-40B4-BE49-F238E27FC236}">
                  <a16:creationId xmlns:a16="http://schemas.microsoft.com/office/drawing/2014/main" id="{A6B4D558-DBEC-EC00-CF9C-77F077165BA6}"/>
                </a:ext>
              </a:extLst>
            </p:cNvPr>
            <p:cNvCxnSpPr>
              <a:cxnSpLocks/>
            </p:cNvCxnSpPr>
            <p:nvPr/>
          </p:nvCxnSpPr>
          <p:spPr>
            <a:xfrm>
              <a:off x="8845356" y="100325"/>
              <a:ext cx="0" cy="791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7" name="Straight Connector 1466">
              <a:extLst>
                <a:ext uri="{FF2B5EF4-FFF2-40B4-BE49-F238E27FC236}">
                  <a16:creationId xmlns:a16="http://schemas.microsoft.com/office/drawing/2014/main" id="{585787C0-63E1-AC2E-09FD-667A3EECE12F}"/>
                </a:ext>
              </a:extLst>
            </p:cNvPr>
            <p:cNvCxnSpPr>
              <a:cxnSpLocks/>
            </p:cNvCxnSpPr>
            <p:nvPr/>
          </p:nvCxnSpPr>
          <p:spPr>
            <a:xfrm>
              <a:off x="8770391" y="1811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8" name="Straight Connector 1467">
              <a:extLst>
                <a:ext uri="{FF2B5EF4-FFF2-40B4-BE49-F238E27FC236}">
                  <a16:creationId xmlns:a16="http://schemas.microsoft.com/office/drawing/2014/main" id="{6E96B507-A834-598F-D17B-825BB413E971}"/>
                </a:ext>
              </a:extLst>
            </p:cNvPr>
            <p:cNvCxnSpPr>
              <a:cxnSpLocks/>
            </p:cNvCxnSpPr>
            <p:nvPr/>
          </p:nvCxnSpPr>
          <p:spPr>
            <a:xfrm>
              <a:off x="8707244" y="2429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9" name="Straight Connector 1468">
              <a:extLst>
                <a:ext uri="{FF2B5EF4-FFF2-40B4-BE49-F238E27FC236}">
                  <a16:creationId xmlns:a16="http://schemas.microsoft.com/office/drawing/2014/main" id="{C2CAFF0F-0D21-35D4-43FD-65C92589240A}"/>
                </a:ext>
              </a:extLst>
            </p:cNvPr>
            <p:cNvCxnSpPr>
              <a:cxnSpLocks/>
            </p:cNvCxnSpPr>
            <p:nvPr/>
          </p:nvCxnSpPr>
          <p:spPr>
            <a:xfrm rot="-180000">
              <a:off x="8301579" y="9961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0" name="Straight Connector 1469">
              <a:extLst>
                <a:ext uri="{FF2B5EF4-FFF2-40B4-BE49-F238E27FC236}">
                  <a16:creationId xmlns:a16="http://schemas.microsoft.com/office/drawing/2014/main" id="{36CBB4B0-812C-5EC9-10CD-228016FEB7C7}"/>
                </a:ext>
              </a:extLst>
            </p:cNvPr>
            <p:cNvCxnSpPr>
              <a:cxnSpLocks/>
            </p:cNvCxnSpPr>
            <p:nvPr/>
          </p:nvCxnSpPr>
          <p:spPr>
            <a:xfrm>
              <a:off x="8978367" y="9637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71" name="Rectangle 1470">
              <a:extLst>
                <a:ext uri="{FF2B5EF4-FFF2-40B4-BE49-F238E27FC236}">
                  <a16:creationId xmlns:a16="http://schemas.microsoft.com/office/drawing/2014/main" id="{3CD6DF12-CB37-F9FC-6D4F-43A4CF786BBC}"/>
                </a:ext>
              </a:extLst>
            </p:cNvPr>
            <p:cNvSpPr/>
            <p:nvPr/>
          </p:nvSpPr>
          <p:spPr>
            <a:xfrm rot="10800000">
              <a:off x="8754692" y="25579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2" name="Rectangle 1471">
              <a:extLst>
                <a:ext uri="{FF2B5EF4-FFF2-40B4-BE49-F238E27FC236}">
                  <a16:creationId xmlns:a16="http://schemas.microsoft.com/office/drawing/2014/main" id="{16E39B62-9F8F-3C92-99A5-413C0ECA8F54}"/>
                </a:ext>
              </a:extLst>
            </p:cNvPr>
            <p:cNvSpPr/>
            <p:nvPr/>
          </p:nvSpPr>
          <p:spPr>
            <a:xfrm rot="10800000">
              <a:off x="8826445" y="20888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3" name="Rectangle 1472">
              <a:extLst>
                <a:ext uri="{FF2B5EF4-FFF2-40B4-BE49-F238E27FC236}">
                  <a16:creationId xmlns:a16="http://schemas.microsoft.com/office/drawing/2014/main" id="{F3BF8DBA-4E13-09EB-AAC8-0B14DA5426D9}"/>
                </a:ext>
              </a:extLst>
            </p:cNvPr>
            <p:cNvSpPr/>
            <p:nvPr/>
          </p:nvSpPr>
          <p:spPr>
            <a:xfrm rot="10800000" flipV="1">
              <a:off x="8886631" y="16375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4" name="Oval 1473">
              <a:extLst>
                <a:ext uri="{FF2B5EF4-FFF2-40B4-BE49-F238E27FC236}">
                  <a16:creationId xmlns:a16="http://schemas.microsoft.com/office/drawing/2014/main" id="{AB308915-82C8-F3E4-A791-C91FEE2A3FA6}"/>
                </a:ext>
              </a:extLst>
            </p:cNvPr>
            <p:cNvSpPr/>
            <p:nvPr/>
          </p:nvSpPr>
          <p:spPr>
            <a:xfrm>
              <a:off x="8896155" y="10948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75" name="Straight Connector 1474">
              <a:extLst>
                <a:ext uri="{FF2B5EF4-FFF2-40B4-BE49-F238E27FC236}">
                  <a16:creationId xmlns:a16="http://schemas.microsoft.com/office/drawing/2014/main" id="{C5A5B704-0863-9659-9474-3C7120292E7D}"/>
                </a:ext>
              </a:extLst>
            </p:cNvPr>
            <p:cNvCxnSpPr>
              <a:cxnSpLocks/>
            </p:cNvCxnSpPr>
            <p:nvPr/>
          </p:nvCxnSpPr>
          <p:spPr>
            <a:xfrm>
              <a:off x="8979400" y="16835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6" name="Straight Connector 1475">
              <a:extLst>
                <a:ext uri="{FF2B5EF4-FFF2-40B4-BE49-F238E27FC236}">
                  <a16:creationId xmlns:a16="http://schemas.microsoft.com/office/drawing/2014/main" id="{60EB6FE2-F0DD-894C-91E5-EF136BBFE8FB}"/>
                </a:ext>
              </a:extLst>
            </p:cNvPr>
            <p:cNvCxnSpPr>
              <a:cxnSpLocks/>
            </p:cNvCxnSpPr>
            <p:nvPr/>
          </p:nvCxnSpPr>
          <p:spPr>
            <a:xfrm>
              <a:off x="9061243" y="1668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7" name="Straight Connector 1476">
              <a:extLst>
                <a:ext uri="{FF2B5EF4-FFF2-40B4-BE49-F238E27FC236}">
                  <a16:creationId xmlns:a16="http://schemas.microsoft.com/office/drawing/2014/main" id="{76539F94-2AA3-ED28-B802-540B4E605779}"/>
                </a:ext>
              </a:extLst>
            </p:cNvPr>
            <p:cNvCxnSpPr>
              <a:cxnSpLocks/>
            </p:cNvCxnSpPr>
            <p:nvPr/>
          </p:nvCxnSpPr>
          <p:spPr>
            <a:xfrm>
              <a:off x="9060369" y="22990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8" name="Straight Connector 1477">
              <a:extLst>
                <a:ext uri="{FF2B5EF4-FFF2-40B4-BE49-F238E27FC236}">
                  <a16:creationId xmlns:a16="http://schemas.microsoft.com/office/drawing/2014/main" id="{084E562D-307E-274C-155C-21AE1C1245B1}"/>
                </a:ext>
              </a:extLst>
            </p:cNvPr>
            <p:cNvCxnSpPr>
              <a:cxnSpLocks/>
            </p:cNvCxnSpPr>
            <p:nvPr/>
          </p:nvCxnSpPr>
          <p:spPr>
            <a:xfrm>
              <a:off x="9124928" y="22670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9" name="Straight Connector 1478">
              <a:extLst>
                <a:ext uri="{FF2B5EF4-FFF2-40B4-BE49-F238E27FC236}">
                  <a16:creationId xmlns:a16="http://schemas.microsoft.com/office/drawing/2014/main" id="{D32AC1FF-1A79-7404-6032-5AC26ED9E8B2}"/>
                </a:ext>
              </a:extLst>
            </p:cNvPr>
            <p:cNvCxnSpPr>
              <a:cxnSpLocks/>
            </p:cNvCxnSpPr>
            <p:nvPr/>
          </p:nvCxnSpPr>
          <p:spPr>
            <a:xfrm>
              <a:off x="9122457" y="30234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80" name="Rectangle 1479">
              <a:extLst>
                <a:ext uri="{FF2B5EF4-FFF2-40B4-BE49-F238E27FC236}">
                  <a16:creationId xmlns:a16="http://schemas.microsoft.com/office/drawing/2014/main" id="{22CF44E9-2568-ADBB-D458-B8F72D4388C2}"/>
                </a:ext>
              </a:extLst>
            </p:cNvPr>
            <p:cNvSpPr/>
            <p:nvPr/>
          </p:nvSpPr>
          <p:spPr>
            <a:xfrm>
              <a:off x="9024541" y="10972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1" name="Rectangle 1480">
              <a:extLst>
                <a:ext uri="{FF2B5EF4-FFF2-40B4-BE49-F238E27FC236}">
                  <a16:creationId xmlns:a16="http://schemas.microsoft.com/office/drawing/2014/main" id="{E97A466E-47C2-C19E-8D47-A38309D22F05}"/>
                </a:ext>
              </a:extLst>
            </p:cNvPr>
            <p:cNvSpPr/>
            <p:nvPr/>
          </p:nvSpPr>
          <p:spPr>
            <a:xfrm rot="10800000">
              <a:off x="9103750" y="15495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2" name="Rectangle 1481">
              <a:extLst>
                <a:ext uri="{FF2B5EF4-FFF2-40B4-BE49-F238E27FC236}">
                  <a16:creationId xmlns:a16="http://schemas.microsoft.com/office/drawing/2014/main" id="{0B485D9F-9A7A-B865-4DE3-E0506E959E64}"/>
                </a:ext>
              </a:extLst>
            </p:cNvPr>
            <p:cNvSpPr/>
            <p:nvPr/>
          </p:nvSpPr>
          <p:spPr>
            <a:xfrm rot="10800000" flipV="1">
              <a:off x="9158361" y="20029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3" name="Oval 1482">
              <a:extLst>
                <a:ext uri="{FF2B5EF4-FFF2-40B4-BE49-F238E27FC236}">
                  <a16:creationId xmlns:a16="http://schemas.microsoft.com/office/drawing/2014/main" id="{80C3125D-9F8B-38CF-F1E9-E2EE82A16D0E}"/>
                </a:ext>
              </a:extLst>
            </p:cNvPr>
            <p:cNvSpPr/>
            <p:nvPr/>
          </p:nvSpPr>
          <p:spPr>
            <a:xfrm>
              <a:off x="9172103" y="24953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84" name="Straight Connector 1483">
              <a:extLst>
                <a:ext uri="{FF2B5EF4-FFF2-40B4-BE49-F238E27FC236}">
                  <a16:creationId xmlns:a16="http://schemas.microsoft.com/office/drawing/2014/main" id="{1DAD1D64-71B3-A29F-4BE6-E766C21AE648}"/>
                </a:ext>
              </a:extLst>
            </p:cNvPr>
            <p:cNvCxnSpPr>
              <a:cxnSpLocks/>
            </p:cNvCxnSpPr>
            <p:nvPr/>
          </p:nvCxnSpPr>
          <p:spPr>
            <a:xfrm>
              <a:off x="9256928" y="23775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5" name="Straight Connector 1484">
              <a:extLst>
                <a:ext uri="{FF2B5EF4-FFF2-40B4-BE49-F238E27FC236}">
                  <a16:creationId xmlns:a16="http://schemas.microsoft.com/office/drawing/2014/main" id="{8FD1E0A4-12E9-5FA0-D142-10F22DBC0817}"/>
                </a:ext>
              </a:extLst>
            </p:cNvPr>
            <p:cNvCxnSpPr>
              <a:cxnSpLocks/>
            </p:cNvCxnSpPr>
            <p:nvPr/>
          </p:nvCxnSpPr>
          <p:spPr>
            <a:xfrm>
              <a:off x="9318489" y="17552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6" name="Straight Connector 1485">
              <a:extLst>
                <a:ext uri="{FF2B5EF4-FFF2-40B4-BE49-F238E27FC236}">
                  <a16:creationId xmlns:a16="http://schemas.microsoft.com/office/drawing/2014/main" id="{C2CB9C14-A76A-7376-8660-D73C09DF3C3F}"/>
                </a:ext>
              </a:extLst>
            </p:cNvPr>
            <p:cNvCxnSpPr>
              <a:cxnSpLocks/>
            </p:cNvCxnSpPr>
            <p:nvPr/>
          </p:nvCxnSpPr>
          <p:spPr>
            <a:xfrm>
              <a:off x="9397157" y="100325"/>
              <a:ext cx="0" cy="72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7" name="Straight Connector 1486">
              <a:extLst>
                <a:ext uri="{FF2B5EF4-FFF2-40B4-BE49-F238E27FC236}">
                  <a16:creationId xmlns:a16="http://schemas.microsoft.com/office/drawing/2014/main" id="{F3B17567-C53B-F1CF-1988-F501AD29809B}"/>
                </a:ext>
              </a:extLst>
            </p:cNvPr>
            <p:cNvCxnSpPr>
              <a:cxnSpLocks/>
            </p:cNvCxnSpPr>
            <p:nvPr/>
          </p:nvCxnSpPr>
          <p:spPr>
            <a:xfrm>
              <a:off x="9322192" y="17552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8" name="Straight Connector 1487">
              <a:extLst>
                <a:ext uri="{FF2B5EF4-FFF2-40B4-BE49-F238E27FC236}">
                  <a16:creationId xmlns:a16="http://schemas.microsoft.com/office/drawing/2014/main" id="{27F2DA79-83C9-9DD8-1022-5B934C49534D}"/>
                </a:ext>
              </a:extLst>
            </p:cNvPr>
            <p:cNvCxnSpPr>
              <a:cxnSpLocks/>
            </p:cNvCxnSpPr>
            <p:nvPr/>
          </p:nvCxnSpPr>
          <p:spPr>
            <a:xfrm>
              <a:off x="9259045" y="23734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9" name="Straight Connector 1488">
              <a:extLst>
                <a:ext uri="{FF2B5EF4-FFF2-40B4-BE49-F238E27FC236}">
                  <a16:creationId xmlns:a16="http://schemas.microsoft.com/office/drawing/2014/main" id="{A5B53728-D018-7913-1CBF-A7350D761C0C}"/>
                </a:ext>
              </a:extLst>
            </p:cNvPr>
            <p:cNvCxnSpPr>
              <a:cxnSpLocks/>
            </p:cNvCxnSpPr>
            <p:nvPr/>
          </p:nvCxnSpPr>
          <p:spPr>
            <a:xfrm rot="-180000">
              <a:off x="8853380" y="9398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0" name="Straight Connector 1489">
              <a:extLst>
                <a:ext uri="{FF2B5EF4-FFF2-40B4-BE49-F238E27FC236}">
                  <a16:creationId xmlns:a16="http://schemas.microsoft.com/office/drawing/2014/main" id="{7A2CF9E0-9D66-6978-E459-9A6EC67C4501}"/>
                </a:ext>
              </a:extLst>
            </p:cNvPr>
            <p:cNvCxnSpPr>
              <a:cxnSpLocks/>
            </p:cNvCxnSpPr>
            <p:nvPr/>
          </p:nvCxnSpPr>
          <p:spPr>
            <a:xfrm>
              <a:off x="9522581" y="10376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91" name="Rectangle 1490">
              <a:extLst>
                <a:ext uri="{FF2B5EF4-FFF2-40B4-BE49-F238E27FC236}">
                  <a16:creationId xmlns:a16="http://schemas.microsoft.com/office/drawing/2014/main" id="{4273E682-55D0-1361-15A1-C93A663D49AC}"/>
                </a:ext>
              </a:extLst>
            </p:cNvPr>
            <p:cNvSpPr/>
            <p:nvPr/>
          </p:nvSpPr>
          <p:spPr>
            <a:xfrm rot="10800000">
              <a:off x="9298906" y="26318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2" name="Rectangle 1491">
              <a:extLst>
                <a:ext uri="{FF2B5EF4-FFF2-40B4-BE49-F238E27FC236}">
                  <a16:creationId xmlns:a16="http://schemas.microsoft.com/office/drawing/2014/main" id="{805F7D76-B754-6198-80D6-0F803167123E}"/>
                </a:ext>
              </a:extLst>
            </p:cNvPr>
            <p:cNvSpPr/>
            <p:nvPr/>
          </p:nvSpPr>
          <p:spPr>
            <a:xfrm rot="10800000">
              <a:off x="9370659" y="21626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3" name="Rectangle 1492">
              <a:extLst>
                <a:ext uri="{FF2B5EF4-FFF2-40B4-BE49-F238E27FC236}">
                  <a16:creationId xmlns:a16="http://schemas.microsoft.com/office/drawing/2014/main" id="{434D49AF-73D0-1654-CF53-7E50119B4560}"/>
                </a:ext>
              </a:extLst>
            </p:cNvPr>
            <p:cNvSpPr/>
            <p:nvPr/>
          </p:nvSpPr>
          <p:spPr>
            <a:xfrm rot="10800000" flipV="1">
              <a:off x="9430845" y="17113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4" name="Oval 1493">
              <a:extLst>
                <a:ext uri="{FF2B5EF4-FFF2-40B4-BE49-F238E27FC236}">
                  <a16:creationId xmlns:a16="http://schemas.microsoft.com/office/drawing/2014/main" id="{668C70F4-D880-5230-0082-81BFC6F30CB9}"/>
                </a:ext>
              </a:extLst>
            </p:cNvPr>
            <p:cNvSpPr/>
            <p:nvPr/>
          </p:nvSpPr>
          <p:spPr>
            <a:xfrm>
              <a:off x="9443544" y="11686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95" name="Straight Connector 1494">
              <a:extLst>
                <a:ext uri="{FF2B5EF4-FFF2-40B4-BE49-F238E27FC236}">
                  <a16:creationId xmlns:a16="http://schemas.microsoft.com/office/drawing/2014/main" id="{FE96C5CB-4BB4-070C-3574-A9ED2B4B4996}"/>
                </a:ext>
              </a:extLst>
            </p:cNvPr>
            <p:cNvCxnSpPr>
              <a:cxnSpLocks/>
            </p:cNvCxnSpPr>
            <p:nvPr/>
          </p:nvCxnSpPr>
          <p:spPr>
            <a:xfrm>
              <a:off x="9523614" y="17574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6" name="Straight Connector 1495">
              <a:extLst>
                <a:ext uri="{FF2B5EF4-FFF2-40B4-BE49-F238E27FC236}">
                  <a16:creationId xmlns:a16="http://schemas.microsoft.com/office/drawing/2014/main" id="{481E7240-1130-696E-05CF-42810A05B729}"/>
                </a:ext>
              </a:extLst>
            </p:cNvPr>
            <p:cNvCxnSpPr>
              <a:cxnSpLocks/>
            </p:cNvCxnSpPr>
            <p:nvPr/>
          </p:nvCxnSpPr>
          <p:spPr>
            <a:xfrm>
              <a:off x="9605457" y="17424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7" name="Straight Connector 1496">
              <a:extLst>
                <a:ext uri="{FF2B5EF4-FFF2-40B4-BE49-F238E27FC236}">
                  <a16:creationId xmlns:a16="http://schemas.microsoft.com/office/drawing/2014/main" id="{B6BF5071-7BCB-26A6-E42D-68FB94D1E0DF}"/>
                </a:ext>
              </a:extLst>
            </p:cNvPr>
            <p:cNvCxnSpPr>
              <a:cxnSpLocks/>
            </p:cNvCxnSpPr>
            <p:nvPr/>
          </p:nvCxnSpPr>
          <p:spPr>
            <a:xfrm>
              <a:off x="9604583" y="23729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8" name="Straight Connector 1497">
              <a:extLst>
                <a:ext uri="{FF2B5EF4-FFF2-40B4-BE49-F238E27FC236}">
                  <a16:creationId xmlns:a16="http://schemas.microsoft.com/office/drawing/2014/main" id="{5A0D70FB-5670-BF53-3305-90FCF1676A1E}"/>
                </a:ext>
              </a:extLst>
            </p:cNvPr>
            <p:cNvCxnSpPr>
              <a:cxnSpLocks/>
            </p:cNvCxnSpPr>
            <p:nvPr/>
          </p:nvCxnSpPr>
          <p:spPr>
            <a:xfrm>
              <a:off x="9669142" y="23409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9" name="Straight Connector 1498">
              <a:extLst>
                <a:ext uri="{FF2B5EF4-FFF2-40B4-BE49-F238E27FC236}">
                  <a16:creationId xmlns:a16="http://schemas.microsoft.com/office/drawing/2014/main" id="{932022CF-D6F2-68CE-7622-B05AE3176357}"/>
                </a:ext>
              </a:extLst>
            </p:cNvPr>
            <p:cNvCxnSpPr>
              <a:cxnSpLocks/>
            </p:cNvCxnSpPr>
            <p:nvPr/>
          </p:nvCxnSpPr>
          <p:spPr>
            <a:xfrm>
              <a:off x="9666671" y="30972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00" name="Rectangle 1499">
              <a:extLst>
                <a:ext uri="{FF2B5EF4-FFF2-40B4-BE49-F238E27FC236}">
                  <a16:creationId xmlns:a16="http://schemas.microsoft.com/office/drawing/2014/main" id="{D7D1E1B1-D64D-C0E7-39EB-763739458243}"/>
                </a:ext>
              </a:extLst>
            </p:cNvPr>
            <p:cNvSpPr/>
            <p:nvPr/>
          </p:nvSpPr>
          <p:spPr>
            <a:xfrm>
              <a:off x="9568755" y="11711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1" name="Rectangle 1500">
              <a:extLst>
                <a:ext uri="{FF2B5EF4-FFF2-40B4-BE49-F238E27FC236}">
                  <a16:creationId xmlns:a16="http://schemas.microsoft.com/office/drawing/2014/main" id="{076E13C0-9D27-211E-C765-1437BE282257}"/>
                </a:ext>
              </a:extLst>
            </p:cNvPr>
            <p:cNvSpPr/>
            <p:nvPr/>
          </p:nvSpPr>
          <p:spPr>
            <a:xfrm rot="10800000">
              <a:off x="9647964" y="16233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2" name="Rectangle 1501">
              <a:extLst>
                <a:ext uri="{FF2B5EF4-FFF2-40B4-BE49-F238E27FC236}">
                  <a16:creationId xmlns:a16="http://schemas.microsoft.com/office/drawing/2014/main" id="{59143FC3-1264-AAA7-03AC-2DBFFECC8CB3}"/>
                </a:ext>
              </a:extLst>
            </p:cNvPr>
            <p:cNvSpPr/>
            <p:nvPr/>
          </p:nvSpPr>
          <p:spPr>
            <a:xfrm rot="10800000" flipV="1">
              <a:off x="9702575" y="20767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3" name="Oval 1502">
              <a:extLst>
                <a:ext uri="{FF2B5EF4-FFF2-40B4-BE49-F238E27FC236}">
                  <a16:creationId xmlns:a16="http://schemas.microsoft.com/office/drawing/2014/main" id="{F414B427-A011-8B03-94CD-B7230D7FCD18}"/>
                </a:ext>
              </a:extLst>
            </p:cNvPr>
            <p:cNvSpPr/>
            <p:nvPr/>
          </p:nvSpPr>
          <p:spPr>
            <a:xfrm>
              <a:off x="9716317" y="25692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04" name="Straight Connector 1503">
              <a:extLst>
                <a:ext uri="{FF2B5EF4-FFF2-40B4-BE49-F238E27FC236}">
                  <a16:creationId xmlns:a16="http://schemas.microsoft.com/office/drawing/2014/main" id="{FA73FD8C-F710-5EC2-D35D-6D8A9251E09B}"/>
                </a:ext>
              </a:extLst>
            </p:cNvPr>
            <p:cNvCxnSpPr>
              <a:cxnSpLocks/>
            </p:cNvCxnSpPr>
            <p:nvPr/>
          </p:nvCxnSpPr>
          <p:spPr>
            <a:xfrm>
              <a:off x="9801142" y="24513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5" name="Straight Connector 1504">
              <a:extLst>
                <a:ext uri="{FF2B5EF4-FFF2-40B4-BE49-F238E27FC236}">
                  <a16:creationId xmlns:a16="http://schemas.microsoft.com/office/drawing/2014/main" id="{02904E4B-0862-8D90-3529-FBFCD127B61D}"/>
                </a:ext>
              </a:extLst>
            </p:cNvPr>
            <p:cNvCxnSpPr>
              <a:cxnSpLocks/>
            </p:cNvCxnSpPr>
            <p:nvPr/>
          </p:nvCxnSpPr>
          <p:spPr>
            <a:xfrm>
              <a:off x="9862703" y="18290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6" name="Straight Connector 1505">
              <a:extLst>
                <a:ext uri="{FF2B5EF4-FFF2-40B4-BE49-F238E27FC236}">
                  <a16:creationId xmlns:a16="http://schemas.microsoft.com/office/drawing/2014/main" id="{B322EBF8-48E7-E23B-C4FB-0F41689CFA86}"/>
                </a:ext>
              </a:extLst>
            </p:cNvPr>
            <p:cNvCxnSpPr>
              <a:cxnSpLocks/>
            </p:cNvCxnSpPr>
            <p:nvPr/>
          </p:nvCxnSpPr>
          <p:spPr>
            <a:xfrm>
              <a:off x="9941371" y="98139"/>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7" name="Straight Connector 1506">
              <a:extLst>
                <a:ext uri="{FF2B5EF4-FFF2-40B4-BE49-F238E27FC236}">
                  <a16:creationId xmlns:a16="http://schemas.microsoft.com/office/drawing/2014/main" id="{0B433A43-73CB-2E4B-787D-44D4127F30FE}"/>
                </a:ext>
              </a:extLst>
            </p:cNvPr>
            <p:cNvCxnSpPr>
              <a:cxnSpLocks/>
            </p:cNvCxnSpPr>
            <p:nvPr/>
          </p:nvCxnSpPr>
          <p:spPr>
            <a:xfrm>
              <a:off x="9866406" y="18290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8" name="Straight Connector 1507">
              <a:extLst>
                <a:ext uri="{FF2B5EF4-FFF2-40B4-BE49-F238E27FC236}">
                  <a16:creationId xmlns:a16="http://schemas.microsoft.com/office/drawing/2014/main" id="{F833E61B-CE24-D276-FA90-06422E6EEDCF}"/>
                </a:ext>
              </a:extLst>
            </p:cNvPr>
            <p:cNvCxnSpPr>
              <a:cxnSpLocks/>
            </p:cNvCxnSpPr>
            <p:nvPr/>
          </p:nvCxnSpPr>
          <p:spPr>
            <a:xfrm>
              <a:off x="9803259" y="24473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9" name="Straight Connector 1508">
              <a:extLst>
                <a:ext uri="{FF2B5EF4-FFF2-40B4-BE49-F238E27FC236}">
                  <a16:creationId xmlns:a16="http://schemas.microsoft.com/office/drawing/2014/main" id="{3F658348-D1DC-9167-A7C4-E77E88CF9C8C}"/>
                </a:ext>
              </a:extLst>
            </p:cNvPr>
            <p:cNvCxnSpPr>
              <a:cxnSpLocks/>
            </p:cNvCxnSpPr>
            <p:nvPr/>
          </p:nvCxnSpPr>
          <p:spPr>
            <a:xfrm rot="-180000">
              <a:off x="9397594" y="101373"/>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0" name="Straight Connector 1509">
              <a:extLst>
                <a:ext uri="{FF2B5EF4-FFF2-40B4-BE49-F238E27FC236}">
                  <a16:creationId xmlns:a16="http://schemas.microsoft.com/office/drawing/2014/main" id="{1BA38261-46C0-7E20-7727-6462CC60A78F}"/>
                </a:ext>
              </a:extLst>
            </p:cNvPr>
            <p:cNvCxnSpPr>
              <a:cxnSpLocks/>
            </p:cNvCxnSpPr>
            <p:nvPr/>
          </p:nvCxnSpPr>
          <p:spPr>
            <a:xfrm>
              <a:off x="10069118" y="10130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11" name="Rectangle 1510">
              <a:extLst>
                <a:ext uri="{FF2B5EF4-FFF2-40B4-BE49-F238E27FC236}">
                  <a16:creationId xmlns:a16="http://schemas.microsoft.com/office/drawing/2014/main" id="{B2D8C5D2-05C5-5180-AEF3-1C2CF7823A79}"/>
                </a:ext>
              </a:extLst>
            </p:cNvPr>
            <p:cNvSpPr/>
            <p:nvPr/>
          </p:nvSpPr>
          <p:spPr>
            <a:xfrm rot="10800000">
              <a:off x="9845443" y="26072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2" name="Rectangle 1511">
              <a:extLst>
                <a:ext uri="{FF2B5EF4-FFF2-40B4-BE49-F238E27FC236}">
                  <a16:creationId xmlns:a16="http://schemas.microsoft.com/office/drawing/2014/main" id="{532A61A5-3D21-BD8A-F6F3-E2E3F0E5579E}"/>
                </a:ext>
              </a:extLst>
            </p:cNvPr>
            <p:cNvSpPr/>
            <p:nvPr/>
          </p:nvSpPr>
          <p:spPr>
            <a:xfrm rot="10800000">
              <a:off x="9917196" y="21381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3" name="Rectangle 1512">
              <a:extLst>
                <a:ext uri="{FF2B5EF4-FFF2-40B4-BE49-F238E27FC236}">
                  <a16:creationId xmlns:a16="http://schemas.microsoft.com/office/drawing/2014/main" id="{72EA15D5-FCE2-5D0D-4C7A-D99F47389E10}"/>
                </a:ext>
              </a:extLst>
            </p:cNvPr>
            <p:cNvSpPr/>
            <p:nvPr/>
          </p:nvSpPr>
          <p:spPr>
            <a:xfrm rot="10800000" flipV="1">
              <a:off x="9977382" y="16868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4" name="Oval 1513">
              <a:extLst>
                <a:ext uri="{FF2B5EF4-FFF2-40B4-BE49-F238E27FC236}">
                  <a16:creationId xmlns:a16="http://schemas.microsoft.com/office/drawing/2014/main" id="{181C59D8-C76B-E68C-F590-2BF0206A1BF7}"/>
                </a:ext>
              </a:extLst>
            </p:cNvPr>
            <p:cNvSpPr/>
            <p:nvPr/>
          </p:nvSpPr>
          <p:spPr>
            <a:xfrm>
              <a:off x="9986906" y="11441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15" name="Straight Connector 1514">
              <a:extLst>
                <a:ext uri="{FF2B5EF4-FFF2-40B4-BE49-F238E27FC236}">
                  <a16:creationId xmlns:a16="http://schemas.microsoft.com/office/drawing/2014/main" id="{BF7F7CEE-3C08-F482-C1DA-94CF7FE03D98}"/>
                </a:ext>
              </a:extLst>
            </p:cNvPr>
            <p:cNvCxnSpPr>
              <a:cxnSpLocks/>
            </p:cNvCxnSpPr>
            <p:nvPr/>
          </p:nvCxnSpPr>
          <p:spPr>
            <a:xfrm>
              <a:off x="10070151" y="17328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6" name="Straight Connector 1515">
              <a:extLst>
                <a:ext uri="{FF2B5EF4-FFF2-40B4-BE49-F238E27FC236}">
                  <a16:creationId xmlns:a16="http://schemas.microsoft.com/office/drawing/2014/main" id="{78D2D7E0-0742-4DEA-9357-905DEEBCDDCC}"/>
                </a:ext>
              </a:extLst>
            </p:cNvPr>
            <p:cNvCxnSpPr>
              <a:cxnSpLocks/>
            </p:cNvCxnSpPr>
            <p:nvPr/>
          </p:nvCxnSpPr>
          <p:spPr>
            <a:xfrm>
              <a:off x="10151994" y="1717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7" name="Straight Connector 1516">
              <a:extLst>
                <a:ext uri="{FF2B5EF4-FFF2-40B4-BE49-F238E27FC236}">
                  <a16:creationId xmlns:a16="http://schemas.microsoft.com/office/drawing/2014/main" id="{D5863ED1-CEC9-5729-05D6-D27833ACD027}"/>
                </a:ext>
              </a:extLst>
            </p:cNvPr>
            <p:cNvCxnSpPr>
              <a:cxnSpLocks/>
            </p:cNvCxnSpPr>
            <p:nvPr/>
          </p:nvCxnSpPr>
          <p:spPr>
            <a:xfrm>
              <a:off x="10151120" y="23483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8" name="Straight Connector 1517">
              <a:extLst>
                <a:ext uri="{FF2B5EF4-FFF2-40B4-BE49-F238E27FC236}">
                  <a16:creationId xmlns:a16="http://schemas.microsoft.com/office/drawing/2014/main" id="{531E97E1-2392-040D-3562-4748D1E52E67}"/>
                </a:ext>
              </a:extLst>
            </p:cNvPr>
            <p:cNvCxnSpPr>
              <a:cxnSpLocks/>
            </p:cNvCxnSpPr>
            <p:nvPr/>
          </p:nvCxnSpPr>
          <p:spPr>
            <a:xfrm>
              <a:off x="10215679" y="23163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9" name="Straight Connector 1518">
              <a:extLst>
                <a:ext uri="{FF2B5EF4-FFF2-40B4-BE49-F238E27FC236}">
                  <a16:creationId xmlns:a16="http://schemas.microsoft.com/office/drawing/2014/main" id="{C1CD5ADC-288A-4A3A-FB12-57A5A3BF0CA1}"/>
                </a:ext>
              </a:extLst>
            </p:cNvPr>
            <p:cNvCxnSpPr>
              <a:cxnSpLocks/>
            </p:cNvCxnSpPr>
            <p:nvPr/>
          </p:nvCxnSpPr>
          <p:spPr>
            <a:xfrm>
              <a:off x="10213208" y="30727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20" name="Rectangle 1519">
              <a:extLst>
                <a:ext uri="{FF2B5EF4-FFF2-40B4-BE49-F238E27FC236}">
                  <a16:creationId xmlns:a16="http://schemas.microsoft.com/office/drawing/2014/main" id="{4E7EC612-4807-8F63-6B0C-4EBECCCB4F26}"/>
                </a:ext>
              </a:extLst>
            </p:cNvPr>
            <p:cNvSpPr/>
            <p:nvPr/>
          </p:nvSpPr>
          <p:spPr>
            <a:xfrm>
              <a:off x="10115292" y="11465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21" name="Rectangle 1520">
              <a:extLst>
                <a:ext uri="{FF2B5EF4-FFF2-40B4-BE49-F238E27FC236}">
                  <a16:creationId xmlns:a16="http://schemas.microsoft.com/office/drawing/2014/main" id="{B1493758-B479-51FB-48BD-AC79FBD7499B}"/>
                </a:ext>
              </a:extLst>
            </p:cNvPr>
            <p:cNvSpPr/>
            <p:nvPr/>
          </p:nvSpPr>
          <p:spPr>
            <a:xfrm rot="10800000">
              <a:off x="10194501" y="15988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22" name="Rectangle 1521">
              <a:extLst>
                <a:ext uri="{FF2B5EF4-FFF2-40B4-BE49-F238E27FC236}">
                  <a16:creationId xmlns:a16="http://schemas.microsoft.com/office/drawing/2014/main" id="{DD11F780-FC99-864E-8923-F7C078DC2ECD}"/>
                </a:ext>
              </a:extLst>
            </p:cNvPr>
            <p:cNvSpPr/>
            <p:nvPr/>
          </p:nvSpPr>
          <p:spPr>
            <a:xfrm rot="10800000" flipV="1">
              <a:off x="10249112" y="20522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23" name="Oval 1522">
              <a:extLst>
                <a:ext uri="{FF2B5EF4-FFF2-40B4-BE49-F238E27FC236}">
                  <a16:creationId xmlns:a16="http://schemas.microsoft.com/office/drawing/2014/main" id="{9FD105AB-7538-D1A7-DFA9-AF2C48CF759D}"/>
                </a:ext>
              </a:extLst>
            </p:cNvPr>
            <p:cNvSpPr/>
            <p:nvPr/>
          </p:nvSpPr>
          <p:spPr>
            <a:xfrm>
              <a:off x="10262854" y="25446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24" name="Straight Connector 1523">
              <a:extLst>
                <a:ext uri="{FF2B5EF4-FFF2-40B4-BE49-F238E27FC236}">
                  <a16:creationId xmlns:a16="http://schemas.microsoft.com/office/drawing/2014/main" id="{E9741CA4-85AC-5859-84AF-FBF2C4A48A2B}"/>
                </a:ext>
              </a:extLst>
            </p:cNvPr>
            <p:cNvCxnSpPr>
              <a:cxnSpLocks/>
            </p:cNvCxnSpPr>
            <p:nvPr/>
          </p:nvCxnSpPr>
          <p:spPr>
            <a:xfrm>
              <a:off x="10347679" y="24268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5" name="Straight Connector 1524">
              <a:extLst>
                <a:ext uri="{FF2B5EF4-FFF2-40B4-BE49-F238E27FC236}">
                  <a16:creationId xmlns:a16="http://schemas.microsoft.com/office/drawing/2014/main" id="{9175A624-41AE-A535-640E-E9B07CFFE9B6}"/>
                </a:ext>
              </a:extLst>
            </p:cNvPr>
            <p:cNvCxnSpPr>
              <a:cxnSpLocks/>
            </p:cNvCxnSpPr>
            <p:nvPr/>
          </p:nvCxnSpPr>
          <p:spPr>
            <a:xfrm>
              <a:off x="10409240" y="18045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6" name="Straight Connector 1525">
              <a:extLst>
                <a:ext uri="{FF2B5EF4-FFF2-40B4-BE49-F238E27FC236}">
                  <a16:creationId xmlns:a16="http://schemas.microsoft.com/office/drawing/2014/main" id="{3C585B3A-6665-4A92-3669-DA81DEA9E23C}"/>
                </a:ext>
              </a:extLst>
            </p:cNvPr>
            <p:cNvCxnSpPr>
              <a:cxnSpLocks/>
            </p:cNvCxnSpPr>
            <p:nvPr/>
          </p:nvCxnSpPr>
          <p:spPr>
            <a:xfrm>
              <a:off x="10487908" y="9568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7" name="Straight Connector 1526">
              <a:extLst>
                <a:ext uri="{FF2B5EF4-FFF2-40B4-BE49-F238E27FC236}">
                  <a16:creationId xmlns:a16="http://schemas.microsoft.com/office/drawing/2014/main" id="{34856955-1237-5F9E-6BD3-8B70CEB5F6BD}"/>
                </a:ext>
              </a:extLst>
            </p:cNvPr>
            <p:cNvCxnSpPr>
              <a:cxnSpLocks/>
            </p:cNvCxnSpPr>
            <p:nvPr/>
          </p:nvCxnSpPr>
          <p:spPr>
            <a:xfrm>
              <a:off x="10412943" y="1804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8" name="Straight Connector 1527">
              <a:extLst>
                <a:ext uri="{FF2B5EF4-FFF2-40B4-BE49-F238E27FC236}">
                  <a16:creationId xmlns:a16="http://schemas.microsoft.com/office/drawing/2014/main" id="{68E57705-BA58-55FD-6580-44A140D1F5B0}"/>
                </a:ext>
              </a:extLst>
            </p:cNvPr>
            <p:cNvCxnSpPr>
              <a:cxnSpLocks/>
            </p:cNvCxnSpPr>
            <p:nvPr/>
          </p:nvCxnSpPr>
          <p:spPr>
            <a:xfrm>
              <a:off x="10349796" y="2422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9" name="Straight Connector 1528">
              <a:extLst>
                <a:ext uri="{FF2B5EF4-FFF2-40B4-BE49-F238E27FC236}">
                  <a16:creationId xmlns:a16="http://schemas.microsoft.com/office/drawing/2014/main" id="{DA96B5C9-062C-84C5-6B4F-1171395527C2}"/>
                </a:ext>
              </a:extLst>
            </p:cNvPr>
            <p:cNvCxnSpPr>
              <a:cxnSpLocks/>
            </p:cNvCxnSpPr>
            <p:nvPr/>
          </p:nvCxnSpPr>
          <p:spPr>
            <a:xfrm rot="-180000">
              <a:off x="9944131" y="9891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0" name="Straight Connector 1529">
              <a:extLst>
                <a:ext uri="{FF2B5EF4-FFF2-40B4-BE49-F238E27FC236}">
                  <a16:creationId xmlns:a16="http://schemas.microsoft.com/office/drawing/2014/main" id="{0154F505-A9BB-3DC0-20E6-2B9C2DDDA029}"/>
                </a:ext>
              </a:extLst>
            </p:cNvPr>
            <p:cNvCxnSpPr>
              <a:cxnSpLocks/>
            </p:cNvCxnSpPr>
            <p:nvPr/>
          </p:nvCxnSpPr>
          <p:spPr>
            <a:xfrm>
              <a:off x="10608854" y="9750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31" name="Rectangle 1530">
              <a:extLst>
                <a:ext uri="{FF2B5EF4-FFF2-40B4-BE49-F238E27FC236}">
                  <a16:creationId xmlns:a16="http://schemas.microsoft.com/office/drawing/2014/main" id="{849B8199-2D12-89DA-024F-2BF4B65399C8}"/>
                </a:ext>
              </a:extLst>
            </p:cNvPr>
            <p:cNvSpPr/>
            <p:nvPr/>
          </p:nvSpPr>
          <p:spPr>
            <a:xfrm rot="10800000">
              <a:off x="10385179" y="25692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32" name="Rectangle 1531">
              <a:extLst>
                <a:ext uri="{FF2B5EF4-FFF2-40B4-BE49-F238E27FC236}">
                  <a16:creationId xmlns:a16="http://schemas.microsoft.com/office/drawing/2014/main" id="{539F07FD-792D-47A4-65EA-957939436D5B}"/>
                </a:ext>
              </a:extLst>
            </p:cNvPr>
            <p:cNvSpPr/>
            <p:nvPr/>
          </p:nvSpPr>
          <p:spPr>
            <a:xfrm rot="10800000">
              <a:off x="10456932" y="21000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33" name="Rectangle 1532">
              <a:extLst>
                <a:ext uri="{FF2B5EF4-FFF2-40B4-BE49-F238E27FC236}">
                  <a16:creationId xmlns:a16="http://schemas.microsoft.com/office/drawing/2014/main" id="{DFD61297-6A3B-227E-BC1F-2B2E742958DC}"/>
                </a:ext>
              </a:extLst>
            </p:cNvPr>
            <p:cNvSpPr/>
            <p:nvPr/>
          </p:nvSpPr>
          <p:spPr>
            <a:xfrm rot="10800000" flipV="1">
              <a:off x="10517118" y="16487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34" name="Oval 1533">
              <a:extLst>
                <a:ext uri="{FF2B5EF4-FFF2-40B4-BE49-F238E27FC236}">
                  <a16:creationId xmlns:a16="http://schemas.microsoft.com/office/drawing/2014/main" id="{B0E27DB3-7449-1EC9-8F5C-6110020F02B3}"/>
                </a:ext>
              </a:extLst>
            </p:cNvPr>
            <p:cNvSpPr/>
            <p:nvPr/>
          </p:nvSpPr>
          <p:spPr>
            <a:xfrm>
              <a:off x="10529817" y="11060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35" name="Straight Connector 1534">
              <a:extLst>
                <a:ext uri="{FF2B5EF4-FFF2-40B4-BE49-F238E27FC236}">
                  <a16:creationId xmlns:a16="http://schemas.microsoft.com/office/drawing/2014/main" id="{79D048A9-B7FA-A703-B273-C2FBFFCA07C8}"/>
                </a:ext>
              </a:extLst>
            </p:cNvPr>
            <p:cNvCxnSpPr>
              <a:cxnSpLocks/>
            </p:cNvCxnSpPr>
            <p:nvPr/>
          </p:nvCxnSpPr>
          <p:spPr>
            <a:xfrm>
              <a:off x="10609887" y="16948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6" name="Straight Connector 1535">
              <a:extLst>
                <a:ext uri="{FF2B5EF4-FFF2-40B4-BE49-F238E27FC236}">
                  <a16:creationId xmlns:a16="http://schemas.microsoft.com/office/drawing/2014/main" id="{1E547F51-665A-DBF7-2632-EA3D07E8B004}"/>
                </a:ext>
              </a:extLst>
            </p:cNvPr>
            <p:cNvCxnSpPr>
              <a:cxnSpLocks/>
            </p:cNvCxnSpPr>
            <p:nvPr/>
          </p:nvCxnSpPr>
          <p:spPr>
            <a:xfrm>
              <a:off x="10691730" y="16798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7" name="Straight Connector 1536">
              <a:extLst>
                <a:ext uri="{FF2B5EF4-FFF2-40B4-BE49-F238E27FC236}">
                  <a16:creationId xmlns:a16="http://schemas.microsoft.com/office/drawing/2014/main" id="{38DE7EFC-0C68-FEB3-9B57-324787E5241D}"/>
                </a:ext>
              </a:extLst>
            </p:cNvPr>
            <p:cNvCxnSpPr>
              <a:cxnSpLocks/>
            </p:cNvCxnSpPr>
            <p:nvPr/>
          </p:nvCxnSpPr>
          <p:spPr>
            <a:xfrm>
              <a:off x="10690856" y="23103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8" name="Straight Connector 1537">
              <a:extLst>
                <a:ext uri="{FF2B5EF4-FFF2-40B4-BE49-F238E27FC236}">
                  <a16:creationId xmlns:a16="http://schemas.microsoft.com/office/drawing/2014/main" id="{3C2122DC-0BCE-5B82-0B82-771F22D20B14}"/>
                </a:ext>
              </a:extLst>
            </p:cNvPr>
            <p:cNvCxnSpPr>
              <a:cxnSpLocks/>
            </p:cNvCxnSpPr>
            <p:nvPr/>
          </p:nvCxnSpPr>
          <p:spPr>
            <a:xfrm>
              <a:off x="10755415" y="22783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9" name="Straight Connector 1538">
              <a:extLst>
                <a:ext uri="{FF2B5EF4-FFF2-40B4-BE49-F238E27FC236}">
                  <a16:creationId xmlns:a16="http://schemas.microsoft.com/office/drawing/2014/main" id="{35EE255A-CC49-50B6-7140-0EF33FF7F369}"/>
                </a:ext>
              </a:extLst>
            </p:cNvPr>
            <p:cNvCxnSpPr>
              <a:cxnSpLocks/>
            </p:cNvCxnSpPr>
            <p:nvPr/>
          </p:nvCxnSpPr>
          <p:spPr>
            <a:xfrm>
              <a:off x="10752944" y="30346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40" name="Rectangle 1539">
              <a:extLst>
                <a:ext uri="{FF2B5EF4-FFF2-40B4-BE49-F238E27FC236}">
                  <a16:creationId xmlns:a16="http://schemas.microsoft.com/office/drawing/2014/main" id="{97C83C57-64BA-F072-D106-F3E11AB56D83}"/>
                </a:ext>
              </a:extLst>
            </p:cNvPr>
            <p:cNvSpPr/>
            <p:nvPr/>
          </p:nvSpPr>
          <p:spPr>
            <a:xfrm>
              <a:off x="10655028" y="11085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41" name="Rectangle 1540">
              <a:extLst>
                <a:ext uri="{FF2B5EF4-FFF2-40B4-BE49-F238E27FC236}">
                  <a16:creationId xmlns:a16="http://schemas.microsoft.com/office/drawing/2014/main" id="{10ABF5D0-857E-E699-7AAE-6D4E1D3196F2}"/>
                </a:ext>
              </a:extLst>
            </p:cNvPr>
            <p:cNvSpPr/>
            <p:nvPr/>
          </p:nvSpPr>
          <p:spPr>
            <a:xfrm rot="10800000">
              <a:off x="10734237" y="15607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42" name="Rectangle 1541">
              <a:extLst>
                <a:ext uri="{FF2B5EF4-FFF2-40B4-BE49-F238E27FC236}">
                  <a16:creationId xmlns:a16="http://schemas.microsoft.com/office/drawing/2014/main" id="{E95EAD85-8A52-583D-5576-72551C766233}"/>
                </a:ext>
              </a:extLst>
            </p:cNvPr>
            <p:cNvSpPr/>
            <p:nvPr/>
          </p:nvSpPr>
          <p:spPr>
            <a:xfrm rot="10800000" flipV="1">
              <a:off x="10788848" y="20141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43" name="Oval 1542">
              <a:extLst>
                <a:ext uri="{FF2B5EF4-FFF2-40B4-BE49-F238E27FC236}">
                  <a16:creationId xmlns:a16="http://schemas.microsoft.com/office/drawing/2014/main" id="{94B8CD01-4D00-A869-6440-7C35A68C613A}"/>
                </a:ext>
              </a:extLst>
            </p:cNvPr>
            <p:cNvSpPr/>
            <p:nvPr/>
          </p:nvSpPr>
          <p:spPr>
            <a:xfrm>
              <a:off x="10802590" y="25066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44" name="Straight Connector 1543">
              <a:extLst>
                <a:ext uri="{FF2B5EF4-FFF2-40B4-BE49-F238E27FC236}">
                  <a16:creationId xmlns:a16="http://schemas.microsoft.com/office/drawing/2014/main" id="{9F696007-FBD6-4A3A-5B71-ED40D6B57894}"/>
                </a:ext>
              </a:extLst>
            </p:cNvPr>
            <p:cNvCxnSpPr>
              <a:cxnSpLocks/>
            </p:cNvCxnSpPr>
            <p:nvPr/>
          </p:nvCxnSpPr>
          <p:spPr>
            <a:xfrm>
              <a:off x="10887415" y="23887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5" name="Straight Connector 1544">
              <a:extLst>
                <a:ext uri="{FF2B5EF4-FFF2-40B4-BE49-F238E27FC236}">
                  <a16:creationId xmlns:a16="http://schemas.microsoft.com/office/drawing/2014/main" id="{0014C18E-0BC8-1719-7727-E2BC3D24A60C}"/>
                </a:ext>
              </a:extLst>
            </p:cNvPr>
            <p:cNvCxnSpPr>
              <a:cxnSpLocks/>
            </p:cNvCxnSpPr>
            <p:nvPr/>
          </p:nvCxnSpPr>
          <p:spPr>
            <a:xfrm>
              <a:off x="10948976" y="17664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6" name="Straight Connector 1545">
              <a:extLst>
                <a:ext uri="{FF2B5EF4-FFF2-40B4-BE49-F238E27FC236}">
                  <a16:creationId xmlns:a16="http://schemas.microsoft.com/office/drawing/2014/main" id="{8CAA9B22-1787-06B0-796A-D434C356A56B}"/>
                </a:ext>
              </a:extLst>
            </p:cNvPr>
            <p:cNvCxnSpPr>
              <a:cxnSpLocks/>
            </p:cNvCxnSpPr>
            <p:nvPr/>
          </p:nvCxnSpPr>
          <p:spPr>
            <a:xfrm>
              <a:off x="11027644" y="91879"/>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7" name="Straight Connector 1546">
              <a:extLst>
                <a:ext uri="{FF2B5EF4-FFF2-40B4-BE49-F238E27FC236}">
                  <a16:creationId xmlns:a16="http://schemas.microsoft.com/office/drawing/2014/main" id="{3B40B9BF-6490-C08D-EC67-4E78A70D1AC6}"/>
                </a:ext>
              </a:extLst>
            </p:cNvPr>
            <p:cNvCxnSpPr>
              <a:cxnSpLocks/>
            </p:cNvCxnSpPr>
            <p:nvPr/>
          </p:nvCxnSpPr>
          <p:spPr>
            <a:xfrm>
              <a:off x="10952679" y="17664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8" name="Straight Connector 1547">
              <a:extLst>
                <a:ext uri="{FF2B5EF4-FFF2-40B4-BE49-F238E27FC236}">
                  <a16:creationId xmlns:a16="http://schemas.microsoft.com/office/drawing/2014/main" id="{D434D8EA-8F9E-9728-BE2A-0AD1463A8B5D}"/>
                </a:ext>
              </a:extLst>
            </p:cNvPr>
            <p:cNvCxnSpPr>
              <a:cxnSpLocks/>
            </p:cNvCxnSpPr>
            <p:nvPr/>
          </p:nvCxnSpPr>
          <p:spPr>
            <a:xfrm>
              <a:off x="10889532" y="23847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9" name="Straight Connector 1548">
              <a:extLst>
                <a:ext uri="{FF2B5EF4-FFF2-40B4-BE49-F238E27FC236}">
                  <a16:creationId xmlns:a16="http://schemas.microsoft.com/office/drawing/2014/main" id="{DB51652A-D973-AE27-9929-BC724BF19D82}"/>
                </a:ext>
              </a:extLst>
            </p:cNvPr>
            <p:cNvCxnSpPr>
              <a:cxnSpLocks/>
            </p:cNvCxnSpPr>
            <p:nvPr/>
          </p:nvCxnSpPr>
          <p:spPr>
            <a:xfrm rot="-180000">
              <a:off x="10483867" y="95113"/>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0" name="Straight Connector 1549">
              <a:extLst>
                <a:ext uri="{FF2B5EF4-FFF2-40B4-BE49-F238E27FC236}">
                  <a16:creationId xmlns:a16="http://schemas.microsoft.com/office/drawing/2014/main" id="{AFE151CB-B3FA-3604-1049-C398CC5AAD03}"/>
                </a:ext>
              </a:extLst>
            </p:cNvPr>
            <p:cNvCxnSpPr>
              <a:cxnSpLocks/>
            </p:cNvCxnSpPr>
            <p:nvPr/>
          </p:nvCxnSpPr>
          <p:spPr>
            <a:xfrm>
              <a:off x="11148590" y="9369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51" name="Rectangle 1550">
              <a:extLst>
                <a:ext uri="{FF2B5EF4-FFF2-40B4-BE49-F238E27FC236}">
                  <a16:creationId xmlns:a16="http://schemas.microsoft.com/office/drawing/2014/main" id="{85510C57-9AA6-4DB2-8B56-D791BB288D8A}"/>
                </a:ext>
              </a:extLst>
            </p:cNvPr>
            <p:cNvSpPr/>
            <p:nvPr/>
          </p:nvSpPr>
          <p:spPr>
            <a:xfrm rot="10800000">
              <a:off x="10924915" y="25311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52" name="Rectangle 1551">
              <a:extLst>
                <a:ext uri="{FF2B5EF4-FFF2-40B4-BE49-F238E27FC236}">
                  <a16:creationId xmlns:a16="http://schemas.microsoft.com/office/drawing/2014/main" id="{09DA02CE-4555-13AB-D1E6-34D27A5A3CE7}"/>
                </a:ext>
              </a:extLst>
            </p:cNvPr>
            <p:cNvSpPr/>
            <p:nvPr/>
          </p:nvSpPr>
          <p:spPr>
            <a:xfrm rot="10800000">
              <a:off x="10996668" y="20620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53" name="Rectangle 1552">
              <a:extLst>
                <a:ext uri="{FF2B5EF4-FFF2-40B4-BE49-F238E27FC236}">
                  <a16:creationId xmlns:a16="http://schemas.microsoft.com/office/drawing/2014/main" id="{493542FD-0E37-D199-4B20-ADBE6EB0148F}"/>
                </a:ext>
              </a:extLst>
            </p:cNvPr>
            <p:cNvSpPr/>
            <p:nvPr/>
          </p:nvSpPr>
          <p:spPr>
            <a:xfrm rot="10800000" flipV="1">
              <a:off x="11056854" y="16107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54" name="Oval 1553">
              <a:extLst>
                <a:ext uri="{FF2B5EF4-FFF2-40B4-BE49-F238E27FC236}">
                  <a16:creationId xmlns:a16="http://schemas.microsoft.com/office/drawing/2014/main" id="{282CB223-6C11-C8D0-8D4D-2ACC8B929E1C}"/>
                </a:ext>
              </a:extLst>
            </p:cNvPr>
            <p:cNvSpPr/>
            <p:nvPr/>
          </p:nvSpPr>
          <p:spPr>
            <a:xfrm>
              <a:off x="11069553" y="10680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55" name="Straight Connector 1554">
              <a:extLst>
                <a:ext uri="{FF2B5EF4-FFF2-40B4-BE49-F238E27FC236}">
                  <a16:creationId xmlns:a16="http://schemas.microsoft.com/office/drawing/2014/main" id="{5936F3B1-C171-12F1-AF5B-08A7712C88E6}"/>
                </a:ext>
              </a:extLst>
            </p:cNvPr>
            <p:cNvCxnSpPr>
              <a:cxnSpLocks/>
            </p:cNvCxnSpPr>
            <p:nvPr/>
          </p:nvCxnSpPr>
          <p:spPr>
            <a:xfrm>
              <a:off x="11149623" y="16567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6" name="Straight Connector 1555">
              <a:extLst>
                <a:ext uri="{FF2B5EF4-FFF2-40B4-BE49-F238E27FC236}">
                  <a16:creationId xmlns:a16="http://schemas.microsoft.com/office/drawing/2014/main" id="{0E3E81FA-F66E-1158-5696-299C48C5B313}"/>
                </a:ext>
              </a:extLst>
            </p:cNvPr>
            <p:cNvCxnSpPr>
              <a:cxnSpLocks/>
            </p:cNvCxnSpPr>
            <p:nvPr/>
          </p:nvCxnSpPr>
          <p:spPr>
            <a:xfrm>
              <a:off x="11231466" y="16418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7" name="Straight Connector 1556">
              <a:extLst>
                <a:ext uri="{FF2B5EF4-FFF2-40B4-BE49-F238E27FC236}">
                  <a16:creationId xmlns:a16="http://schemas.microsoft.com/office/drawing/2014/main" id="{7B35914D-A6C7-7AD6-5C8B-99EF5315BB2D}"/>
                </a:ext>
              </a:extLst>
            </p:cNvPr>
            <p:cNvCxnSpPr>
              <a:cxnSpLocks/>
            </p:cNvCxnSpPr>
            <p:nvPr/>
          </p:nvCxnSpPr>
          <p:spPr>
            <a:xfrm>
              <a:off x="11230592" y="22722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8" name="Straight Connector 1557">
              <a:extLst>
                <a:ext uri="{FF2B5EF4-FFF2-40B4-BE49-F238E27FC236}">
                  <a16:creationId xmlns:a16="http://schemas.microsoft.com/office/drawing/2014/main" id="{179B4246-9B3F-2CD6-27A0-00EF762107D6}"/>
                </a:ext>
              </a:extLst>
            </p:cNvPr>
            <p:cNvCxnSpPr>
              <a:cxnSpLocks/>
            </p:cNvCxnSpPr>
            <p:nvPr/>
          </p:nvCxnSpPr>
          <p:spPr>
            <a:xfrm>
              <a:off x="11295151" y="22402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9" name="Straight Connector 1558">
              <a:extLst>
                <a:ext uri="{FF2B5EF4-FFF2-40B4-BE49-F238E27FC236}">
                  <a16:creationId xmlns:a16="http://schemas.microsoft.com/office/drawing/2014/main" id="{18097A22-DD38-110A-7F06-3E92A3F05553}"/>
                </a:ext>
              </a:extLst>
            </p:cNvPr>
            <p:cNvCxnSpPr>
              <a:cxnSpLocks/>
            </p:cNvCxnSpPr>
            <p:nvPr/>
          </p:nvCxnSpPr>
          <p:spPr>
            <a:xfrm>
              <a:off x="11292680" y="29966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60" name="Rectangle 1559">
              <a:extLst>
                <a:ext uri="{FF2B5EF4-FFF2-40B4-BE49-F238E27FC236}">
                  <a16:creationId xmlns:a16="http://schemas.microsoft.com/office/drawing/2014/main" id="{8686793C-B2F0-B91B-F98A-6C7C7BDF6BB1}"/>
                </a:ext>
              </a:extLst>
            </p:cNvPr>
            <p:cNvSpPr/>
            <p:nvPr/>
          </p:nvSpPr>
          <p:spPr>
            <a:xfrm>
              <a:off x="11194764" y="10704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1" name="Rectangle 1560">
              <a:extLst>
                <a:ext uri="{FF2B5EF4-FFF2-40B4-BE49-F238E27FC236}">
                  <a16:creationId xmlns:a16="http://schemas.microsoft.com/office/drawing/2014/main" id="{9A1DCBDE-3370-C739-98BD-3855AC36A929}"/>
                </a:ext>
              </a:extLst>
            </p:cNvPr>
            <p:cNvSpPr/>
            <p:nvPr/>
          </p:nvSpPr>
          <p:spPr>
            <a:xfrm rot="10800000">
              <a:off x="11273973" y="15227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2" name="Rectangle 1561">
              <a:extLst>
                <a:ext uri="{FF2B5EF4-FFF2-40B4-BE49-F238E27FC236}">
                  <a16:creationId xmlns:a16="http://schemas.microsoft.com/office/drawing/2014/main" id="{B60EC1F0-974F-F648-943A-D2B40753A6F9}"/>
                </a:ext>
              </a:extLst>
            </p:cNvPr>
            <p:cNvSpPr/>
            <p:nvPr/>
          </p:nvSpPr>
          <p:spPr>
            <a:xfrm rot="10800000" flipV="1">
              <a:off x="11328584" y="19761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3" name="Oval 1562">
              <a:extLst>
                <a:ext uri="{FF2B5EF4-FFF2-40B4-BE49-F238E27FC236}">
                  <a16:creationId xmlns:a16="http://schemas.microsoft.com/office/drawing/2014/main" id="{2F89A6B7-E84E-8C2D-9680-060167352B3C}"/>
                </a:ext>
              </a:extLst>
            </p:cNvPr>
            <p:cNvSpPr/>
            <p:nvPr/>
          </p:nvSpPr>
          <p:spPr>
            <a:xfrm>
              <a:off x="11342326" y="24685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64" name="Straight Connector 1563">
              <a:extLst>
                <a:ext uri="{FF2B5EF4-FFF2-40B4-BE49-F238E27FC236}">
                  <a16:creationId xmlns:a16="http://schemas.microsoft.com/office/drawing/2014/main" id="{4FF2445F-A574-1D8C-F120-1910F057724E}"/>
                </a:ext>
              </a:extLst>
            </p:cNvPr>
            <p:cNvCxnSpPr>
              <a:cxnSpLocks/>
            </p:cNvCxnSpPr>
            <p:nvPr/>
          </p:nvCxnSpPr>
          <p:spPr>
            <a:xfrm>
              <a:off x="11427151" y="23507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5" name="Straight Connector 1564">
              <a:extLst>
                <a:ext uri="{FF2B5EF4-FFF2-40B4-BE49-F238E27FC236}">
                  <a16:creationId xmlns:a16="http://schemas.microsoft.com/office/drawing/2014/main" id="{1CB7A924-8BCB-0B23-2A44-0B87730BD781}"/>
                </a:ext>
              </a:extLst>
            </p:cNvPr>
            <p:cNvCxnSpPr>
              <a:cxnSpLocks/>
            </p:cNvCxnSpPr>
            <p:nvPr/>
          </p:nvCxnSpPr>
          <p:spPr>
            <a:xfrm>
              <a:off x="11488712" y="17284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6" name="Straight Connector 1565">
              <a:extLst>
                <a:ext uri="{FF2B5EF4-FFF2-40B4-BE49-F238E27FC236}">
                  <a16:creationId xmlns:a16="http://schemas.microsoft.com/office/drawing/2014/main" id="{A26F696D-4902-8BAA-12E4-0DC568E151FC}"/>
                </a:ext>
              </a:extLst>
            </p:cNvPr>
            <p:cNvCxnSpPr>
              <a:cxnSpLocks/>
            </p:cNvCxnSpPr>
            <p:nvPr/>
          </p:nvCxnSpPr>
          <p:spPr>
            <a:xfrm>
              <a:off x="11567380" y="8807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7" name="Straight Connector 1566">
              <a:extLst>
                <a:ext uri="{FF2B5EF4-FFF2-40B4-BE49-F238E27FC236}">
                  <a16:creationId xmlns:a16="http://schemas.microsoft.com/office/drawing/2014/main" id="{0AB26D64-F29D-083A-E365-3E3D8DC1F334}"/>
                </a:ext>
              </a:extLst>
            </p:cNvPr>
            <p:cNvCxnSpPr>
              <a:cxnSpLocks/>
            </p:cNvCxnSpPr>
            <p:nvPr/>
          </p:nvCxnSpPr>
          <p:spPr>
            <a:xfrm>
              <a:off x="11492415" y="17284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8" name="Straight Connector 1567">
              <a:extLst>
                <a:ext uri="{FF2B5EF4-FFF2-40B4-BE49-F238E27FC236}">
                  <a16:creationId xmlns:a16="http://schemas.microsoft.com/office/drawing/2014/main" id="{D76668D7-F44A-5A79-0B7D-015CBB286DE8}"/>
                </a:ext>
              </a:extLst>
            </p:cNvPr>
            <p:cNvCxnSpPr>
              <a:cxnSpLocks/>
            </p:cNvCxnSpPr>
            <p:nvPr/>
          </p:nvCxnSpPr>
          <p:spPr>
            <a:xfrm>
              <a:off x="11429268" y="2346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9" name="Straight Connector 1568">
              <a:extLst>
                <a:ext uri="{FF2B5EF4-FFF2-40B4-BE49-F238E27FC236}">
                  <a16:creationId xmlns:a16="http://schemas.microsoft.com/office/drawing/2014/main" id="{A1D9EE46-A6A6-07C5-0730-6FC862D09A4D}"/>
                </a:ext>
              </a:extLst>
            </p:cNvPr>
            <p:cNvCxnSpPr>
              <a:cxnSpLocks/>
            </p:cNvCxnSpPr>
            <p:nvPr/>
          </p:nvCxnSpPr>
          <p:spPr>
            <a:xfrm rot="-180000">
              <a:off x="11023603" y="9130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0" name="Straight Connector 1569">
              <a:extLst>
                <a:ext uri="{FF2B5EF4-FFF2-40B4-BE49-F238E27FC236}">
                  <a16:creationId xmlns:a16="http://schemas.microsoft.com/office/drawing/2014/main" id="{BBA6D74E-68A2-1A5C-4B4B-AF57607AAB70}"/>
                </a:ext>
              </a:extLst>
            </p:cNvPr>
            <p:cNvCxnSpPr>
              <a:cxnSpLocks/>
            </p:cNvCxnSpPr>
            <p:nvPr/>
          </p:nvCxnSpPr>
          <p:spPr>
            <a:xfrm>
              <a:off x="11688326" y="8989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71" name="Rectangle 1570">
              <a:extLst>
                <a:ext uri="{FF2B5EF4-FFF2-40B4-BE49-F238E27FC236}">
                  <a16:creationId xmlns:a16="http://schemas.microsoft.com/office/drawing/2014/main" id="{9EC1D3C3-1A49-2C1A-3855-F00E93A302F6}"/>
                </a:ext>
              </a:extLst>
            </p:cNvPr>
            <p:cNvSpPr/>
            <p:nvPr/>
          </p:nvSpPr>
          <p:spPr>
            <a:xfrm rot="10800000">
              <a:off x="11464651" y="24931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2" name="Rectangle 1571">
              <a:extLst>
                <a:ext uri="{FF2B5EF4-FFF2-40B4-BE49-F238E27FC236}">
                  <a16:creationId xmlns:a16="http://schemas.microsoft.com/office/drawing/2014/main" id="{2D29F065-BE48-3237-71F2-7DAB6ADB8110}"/>
                </a:ext>
              </a:extLst>
            </p:cNvPr>
            <p:cNvSpPr/>
            <p:nvPr/>
          </p:nvSpPr>
          <p:spPr>
            <a:xfrm rot="10800000">
              <a:off x="11536404" y="20239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3" name="Rectangle 1572">
              <a:extLst>
                <a:ext uri="{FF2B5EF4-FFF2-40B4-BE49-F238E27FC236}">
                  <a16:creationId xmlns:a16="http://schemas.microsoft.com/office/drawing/2014/main" id="{6BBBF01B-7E0F-8BCE-E51F-AC6D4F6FC7F1}"/>
                </a:ext>
              </a:extLst>
            </p:cNvPr>
            <p:cNvSpPr/>
            <p:nvPr/>
          </p:nvSpPr>
          <p:spPr>
            <a:xfrm rot="10800000" flipV="1">
              <a:off x="11596590" y="15726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4" name="Oval 1573">
              <a:extLst>
                <a:ext uri="{FF2B5EF4-FFF2-40B4-BE49-F238E27FC236}">
                  <a16:creationId xmlns:a16="http://schemas.microsoft.com/office/drawing/2014/main" id="{D5996106-8C3B-0153-2D3F-5BBDE5892DF7}"/>
                </a:ext>
              </a:extLst>
            </p:cNvPr>
            <p:cNvSpPr/>
            <p:nvPr/>
          </p:nvSpPr>
          <p:spPr>
            <a:xfrm>
              <a:off x="11609289" y="10299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75" name="Straight Connector 1574">
              <a:extLst>
                <a:ext uri="{FF2B5EF4-FFF2-40B4-BE49-F238E27FC236}">
                  <a16:creationId xmlns:a16="http://schemas.microsoft.com/office/drawing/2014/main" id="{445D5A8D-37D6-A70A-B9DD-72C18C00F72F}"/>
                </a:ext>
              </a:extLst>
            </p:cNvPr>
            <p:cNvCxnSpPr>
              <a:cxnSpLocks/>
            </p:cNvCxnSpPr>
            <p:nvPr/>
          </p:nvCxnSpPr>
          <p:spPr>
            <a:xfrm>
              <a:off x="11689359" y="16187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6" name="Straight Connector 1575">
              <a:extLst>
                <a:ext uri="{FF2B5EF4-FFF2-40B4-BE49-F238E27FC236}">
                  <a16:creationId xmlns:a16="http://schemas.microsoft.com/office/drawing/2014/main" id="{B23CE66C-3ACE-07A9-9AF9-BD7020FCFB07}"/>
                </a:ext>
              </a:extLst>
            </p:cNvPr>
            <p:cNvCxnSpPr>
              <a:cxnSpLocks/>
            </p:cNvCxnSpPr>
            <p:nvPr/>
          </p:nvCxnSpPr>
          <p:spPr>
            <a:xfrm>
              <a:off x="11771202" y="1603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7" name="Straight Connector 1576">
              <a:extLst>
                <a:ext uri="{FF2B5EF4-FFF2-40B4-BE49-F238E27FC236}">
                  <a16:creationId xmlns:a16="http://schemas.microsoft.com/office/drawing/2014/main" id="{166FB0C2-FD94-ECBD-7CE0-D486A4F76B32}"/>
                </a:ext>
              </a:extLst>
            </p:cNvPr>
            <p:cNvCxnSpPr>
              <a:cxnSpLocks/>
            </p:cNvCxnSpPr>
            <p:nvPr/>
          </p:nvCxnSpPr>
          <p:spPr>
            <a:xfrm>
              <a:off x="11770328" y="22342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8" name="Straight Connector 1577">
              <a:extLst>
                <a:ext uri="{FF2B5EF4-FFF2-40B4-BE49-F238E27FC236}">
                  <a16:creationId xmlns:a16="http://schemas.microsoft.com/office/drawing/2014/main" id="{78F341DA-B504-4503-11A0-4AE0F41C5ADD}"/>
                </a:ext>
              </a:extLst>
            </p:cNvPr>
            <p:cNvCxnSpPr>
              <a:cxnSpLocks/>
            </p:cNvCxnSpPr>
            <p:nvPr/>
          </p:nvCxnSpPr>
          <p:spPr>
            <a:xfrm>
              <a:off x="11834887" y="22022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9" name="Straight Connector 1578">
              <a:extLst>
                <a:ext uri="{FF2B5EF4-FFF2-40B4-BE49-F238E27FC236}">
                  <a16:creationId xmlns:a16="http://schemas.microsoft.com/office/drawing/2014/main" id="{98D7A486-1E7A-7004-D516-3555532805F1}"/>
                </a:ext>
              </a:extLst>
            </p:cNvPr>
            <p:cNvCxnSpPr>
              <a:cxnSpLocks/>
            </p:cNvCxnSpPr>
            <p:nvPr/>
          </p:nvCxnSpPr>
          <p:spPr>
            <a:xfrm>
              <a:off x="11832416" y="29585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80" name="Rectangle 1579">
              <a:extLst>
                <a:ext uri="{FF2B5EF4-FFF2-40B4-BE49-F238E27FC236}">
                  <a16:creationId xmlns:a16="http://schemas.microsoft.com/office/drawing/2014/main" id="{E0F78974-403F-AF0C-D83F-7D51A84C27EE}"/>
                </a:ext>
              </a:extLst>
            </p:cNvPr>
            <p:cNvSpPr/>
            <p:nvPr/>
          </p:nvSpPr>
          <p:spPr>
            <a:xfrm>
              <a:off x="11734500" y="10324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1" name="Rectangle 1580">
              <a:extLst>
                <a:ext uri="{FF2B5EF4-FFF2-40B4-BE49-F238E27FC236}">
                  <a16:creationId xmlns:a16="http://schemas.microsoft.com/office/drawing/2014/main" id="{65D4EB5E-2104-76A0-C497-2EE86D5C8B78}"/>
                </a:ext>
              </a:extLst>
            </p:cNvPr>
            <p:cNvSpPr/>
            <p:nvPr/>
          </p:nvSpPr>
          <p:spPr>
            <a:xfrm rot="10800000">
              <a:off x="11813709" y="14846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2" name="Rectangle 1581">
              <a:extLst>
                <a:ext uri="{FF2B5EF4-FFF2-40B4-BE49-F238E27FC236}">
                  <a16:creationId xmlns:a16="http://schemas.microsoft.com/office/drawing/2014/main" id="{A9F7E67F-9242-7AFC-58AF-53019E4243D0}"/>
                </a:ext>
              </a:extLst>
            </p:cNvPr>
            <p:cNvSpPr/>
            <p:nvPr/>
          </p:nvSpPr>
          <p:spPr>
            <a:xfrm rot="10800000" flipV="1">
              <a:off x="11868320" y="19380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3" name="Oval 1582">
              <a:extLst>
                <a:ext uri="{FF2B5EF4-FFF2-40B4-BE49-F238E27FC236}">
                  <a16:creationId xmlns:a16="http://schemas.microsoft.com/office/drawing/2014/main" id="{84A8676C-1E3C-416D-FEFC-B8E21A76CD4F}"/>
                </a:ext>
              </a:extLst>
            </p:cNvPr>
            <p:cNvSpPr/>
            <p:nvPr/>
          </p:nvSpPr>
          <p:spPr>
            <a:xfrm>
              <a:off x="11882062" y="24305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84" name="Straight Connector 1583">
              <a:extLst>
                <a:ext uri="{FF2B5EF4-FFF2-40B4-BE49-F238E27FC236}">
                  <a16:creationId xmlns:a16="http://schemas.microsoft.com/office/drawing/2014/main" id="{50F4494B-9D02-7739-8D97-55F589365CCC}"/>
                </a:ext>
              </a:extLst>
            </p:cNvPr>
            <p:cNvCxnSpPr>
              <a:cxnSpLocks/>
            </p:cNvCxnSpPr>
            <p:nvPr/>
          </p:nvCxnSpPr>
          <p:spPr>
            <a:xfrm>
              <a:off x="11966887" y="23126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5" name="Straight Connector 1584">
              <a:extLst>
                <a:ext uri="{FF2B5EF4-FFF2-40B4-BE49-F238E27FC236}">
                  <a16:creationId xmlns:a16="http://schemas.microsoft.com/office/drawing/2014/main" id="{3054BB5C-E449-FFBE-5669-2410D337B71D}"/>
                </a:ext>
              </a:extLst>
            </p:cNvPr>
            <p:cNvCxnSpPr>
              <a:cxnSpLocks/>
            </p:cNvCxnSpPr>
            <p:nvPr/>
          </p:nvCxnSpPr>
          <p:spPr>
            <a:xfrm>
              <a:off x="12028448" y="16903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6" name="Straight Connector 1585">
              <a:extLst>
                <a:ext uri="{FF2B5EF4-FFF2-40B4-BE49-F238E27FC236}">
                  <a16:creationId xmlns:a16="http://schemas.microsoft.com/office/drawing/2014/main" id="{260F6883-8586-2324-30DF-16CAC524C3A3}"/>
                </a:ext>
              </a:extLst>
            </p:cNvPr>
            <p:cNvCxnSpPr>
              <a:cxnSpLocks/>
            </p:cNvCxnSpPr>
            <p:nvPr/>
          </p:nvCxnSpPr>
          <p:spPr>
            <a:xfrm>
              <a:off x="12107116" y="8744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7" name="Straight Connector 1586">
              <a:extLst>
                <a:ext uri="{FF2B5EF4-FFF2-40B4-BE49-F238E27FC236}">
                  <a16:creationId xmlns:a16="http://schemas.microsoft.com/office/drawing/2014/main" id="{ED926E33-ACC7-6DE7-542B-A095BBC0D92B}"/>
                </a:ext>
              </a:extLst>
            </p:cNvPr>
            <p:cNvCxnSpPr>
              <a:cxnSpLocks/>
            </p:cNvCxnSpPr>
            <p:nvPr/>
          </p:nvCxnSpPr>
          <p:spPr>
            <a:xfrm>
              <a:off x="12032151" y="16903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8" name="Straight Connector 1587">
              <a:extLst>
                <a:ext uri="{FF2B5EF4-FFF2-40B4-BE49-F238E27FC236}">
                  <a16:creationId xmlns:a16="http://schemas.microsoft.com/office/drawing/2014/main" id="{E4CFDAF2-B4A6-04E9-496F-27A34DAFBD98}"/>
                </a:ext>
              </a:extLst>
            </p:cNvPr>
            <p:cNvCxnSpPr>
              <a:cxnSpLocks/>
            </p:cNvCxnSpPr>
            <p:nvPr/>
          </p:nvCxnSpPr>
          <p:spPr>
            <a:xfrm>
              <a:off x="11969004" y="2308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9" name="Straight Connector 1588">
              <a:extLst>
                <a:ext uri="{FF2B5EF4-FFF2-40B4-BE49-F238E27FC236}">
                  <a16:creationId xmlns:a16="http://schemas.microsoft.com/office/drawing/2014/main" id="{087935F9-D097-37B5-EBF9-3B5D9A609B40}"/>
                </a:ext>
              </a:extLst>
            </p:cNvPr>
            <p:cNvCxnSpPr>
              <a:cxnSpLocks/>
            </p:cNvCxnSpPr>
            <p:nvPr/>
          </p:nvCxnSpPr>
          <p:spPr>
            <a:xfrm rot="-180000">
              <a:off x="11563339" y="87503"/>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591" name="Rectangle 1590">
              <a:extLst>
                <a:ext uri="{FF2B5EF4-FFF2-40B4-BE49-F238E27FC236}">
                  <a16:creationId xmlns:a16="http://schemas.microsoft.com/office/drawing/2014/main" id="{3549C082-F782-94B0-878C-2B70365E0BA4}"/>
                </a:ext>
              </a:extLst>
            </p:cNvPr>
            <p:cNvSpPr/>
            <p:nvPr/>
          </p:nvSpPr>
          <p:spPr>
            <a:xfrm rot="10800000">
              <a:off x="12004386" y="251856"/>
              <a:ext cx="187613"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2" name="Rectangle 1591">
              <a:extLst>
                <a:ext uri="{FF2B5EF4-FFF2-40B4-BE49-F238E27FC236}">
                  <a16:creationId xmlns:a16="http://schemas.microsoft.com/office/drawing/2014/main" id="{2CB4C605-A14F-708E-2C55-E9D1CBCEFEBE}"/>
                </a:ext>
              </a:extLst>
            </p:cNvPr>
            <p:cNvSpPr/>
            <p:nvPr/>
          </p:nvSpPr>
          <p:spPr>
            <a:xfrm rot="10800000">
              <a:off x="12076140" y="204942"/>
              <a:ext cx="115860"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3" name="Rectangle 1592">
              <a:extLst>
                <a:ext uri="{FF2B5EF4-FFF2-40B4-BE49-F238E27FC236}">
                  <a16:creationId xmlns:a16="http://schemas.microsoft.com/office/drawing/2014/main" id="{8B2EED71-6D6A-549C-9440-58E2BE4DC7DE}"/>
                </a:ext>
              </a:extLst>
            </p:cNvPr>
            <p:cNvSpPr/>
            <p:nvPr/>
          </p:nvSpPr>
          <p:spPr>
            <a:xfrm rot="10800000" flipV="1">
              <a:off x="12136326" y="159810"/>
              <a:ext cx="55674"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4" name="Oval 1593">
              <a:extLst>
                <a:ext uri="{FF2B5EF4-FFF2-40B4-BE49-F238E27FC236}">
                  <a16:creationId xmlns:a16="http://schemas.microsoft.com/office/drawing/2014/main" id="{5AB2FF3C-349A-9661-0AA3-BA7E29D2C95A}"/>
                </a:ext>
              </a:extLst>
            </p:cNvPr>
            <p:cNvSpPr/>
            <p:nvPr/>
          </p:nvSpPr>
          <p:spPr>
            <a:xfrm>
              <a:off x="12149025" y="10554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09" name="Straight Connector 1608">
              <a:extLst>
                <a:ext uri="{FF2B5EF4-FFF2-40B4-BE49-F238E27FC236}">
                  <a16:creationId xmlns:a16="http://schemas.microsoft.com/office/drawing/2014/main" id="{A3DF72D0-B77D-9535-8D55-003C5B418C2F}"/>
                </a:ext>
              </a:extLst>
            </p:cNvPr>
            <p:cNvCxnSpPr>
              <a:cxnSpLocks/>
            </p:cNvCxnSpPr>
            <p:nvPr/>
          </p:nvCxnSpPr>
          <p:spPr>
            <a:xfrm>
              <a:off x="12102983" y="93291"/>
              <a:ext cx="89017"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2428" name="Title 2427">
            <a:extLst>
              <a:ext uri="{FF2B5EF4-FFF2-40B4-BE49-F238E27FC236}">
                <a16:creationId xmlns:a16="http://schemas.microsoft.com/office/drawing/2014/main" id="{158E83CE-64F5-171E-1F82-267D722E4766}"/>
              </a:ext>
            </a:extLst>
          </p:cNvPr>
          <p:cNvSpPr txBox="1">
            <a:spLocks noGrp="1"/>
          </p:cNvSpPr>
          <p:nvPr>
            <p:ph type="title" idx="4294967295"/>
          </p:nvPr>
        </p:nvSpPr>
        <p:spPr>
          <a:xfrm>
            <a:off x="111738" y="361947"/>
            <a:ext cx="11968523" cy="8309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519B"/>
                </a:solidFill>
                <a:effectLst/>
                <a:uLnTx/>
                <a:uFillTx/>
                <a:latin typeface="+mn-lt"/>
                <a:ea typeface="+mn-ea"/>
                <a:cs typeface="+mn-cs"/>
              </a:rPr>
              <a:t>4 KEY TERMS TO KNOW</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519B"/>
                </a:solidFill>
                <a:effectLst/>
                <a:uLnTx/>
                <a:uFillTx/>
                <a:latin typeface="+mn-lt"/>
                <a:ea typeface="+mn-ea"/>
                <a:cs typeface="+mn-cs"/>
              </a:rPr>
              <a:t>American Indian/Alaska Native (AI/AN) Health Equity Basics </a:t>
            </a:r>
          </a:p>
        </p:txBody>
      </p:sp>
      <p:sp>
        <p:nvSpPr>
          <p:cNvPr id="4" name="Rounded Rectangle 3">
            <a:extLst>
              <a:ext uri="{FF2B5EF4-FFF2-40B4-BE49-F238E27FC236}">
                <a16:creationId xmlns:a16="http://schemas.microsoft.com/office/drawing/2014/main" id="{32E7BC3F-A8A8-8FD5-3DC9-F6DD7FB2D897}"/>
              </a:ext>
              <a:ext uri="{C183D7F6-B498-43B3-948B-1728B52AA6E4}">
                <adec:decorative xmlns:adec="http://schemas.microsoft.com/office/drawing/2017/decorative" val="1"/>
              </a:ext>
            </a:extLst>
          </p:cNvPr>
          <p:cNvSpPr/>
          <p:nvPr/>
        </p:nvSpPr>
        <p:spPr>
          <a:xfrm>
            <a:off x="493025" y="1436374"/>
            <a:ext cx="5384862" cy="1567049"/>
          </a:xfrm>
          <a:prstGeom prst="round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solidFill>
                <a:srgbClr val="1C4E9D"/>
              </a:solidFill>
            </a:endParaRPr>
          </a:p>
        </p:txBody>
      </p:sp>
      <p:sp>
        <p:nvSpPr>
          <p:cNvPr id="12" name="TextBox 11">
            <a:extLst>
              <a:ext uri="{FF2B5EF4-FFF2-40B4-BE49-F238E27FC236}">
                <a16:creationId xmlns:a16="http://schemas.microsoft.com/office/drawing/2014/main" id="{D11EE645-FDE4-36D9-441F-F22E637AAAEC}"/>
              </a:ext>
              <a:ext uri="{C183D7F6-B498-43B3-948B-1728B52AA6E4}">
                <adec:decorative xmlns:adec="http://schemas.microsoft.com/office/drawing/2017/decorative" val="1"/>
              </a:ext>
            </a:extLst>
          </p:cNvPr>
          <p:cNvSpPr txBox="1"/>
          <p:nvPr/>
        </p:nvSpPr>
        <p:spPr>
          <a:xfrm>
            <a:off x="264427" y="1262828"/>
            <a:ext cx="3438144" cy="369332"/>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spAutoFit/>
          </a:bodyPr>
          <a:lstStyle/>
          <a:p>
            <a:endParaRPr lang="en-US" b="1" dirty="0">
              <a:solidFill>
                <a:schemeClr val="bg1"/>
              </a:solidFill>
            </a:endParaRPr>
          </a:p>
        </p:txBody>
      </p:sp>
      <p:sp>
        <p:nvSpPr>
          <p:cNvPr id="13" name="TextBox 12">
            <a:extLst>
              <a:ext uri="{FF2B5EF4-FFF2-40B4-BE49-F238E27FC236}">
                <a16:creationId xmlns:a16="http://schemas.microsoft.com/office/drawing/2014/main" id="{CFBB2778-0125-9A23-C6A5-A8A7BA53CE18}"/>
              </a:ext>
            </a:extLst>
          </p:cNvPr>
          <p:cNvSpPr txBox="1"/>
          <p:nvPr/>
        </p:nvSpPr>
        <p:spPr>
          <a:xfrm>
            <a:off x="264427" y="1262828"/>
            <a:ext cx="3438144" cy="369332"/>
          </a:xfrm>
          <a:prstGeom prst="rect">
            <a:avLst/>
          </a:prstGeom>
          <a:noFill/>
        </p:spPr>
        <p:txBody>
          <a:bodyPr wrap="square">
            <a:spAutoFit/>
          </a:bodyPr>
          <a:lstStyle/>
          <a:p>
            <a:r>
              <a:rPr lang="en-US" b="1" dirty="0">
                <a:solidFill>
                  <a:schemeClr val="bg1"/>
                </a:solidFill>
              </a:rPr>
              <a:t>01   |   Tribal Sovereignty</a:t>
            </a:r>
          </a:p>
        </p:txBody>
      </p:sp>
      <p:sp>
        <p:nvSpPr>
          <p:cNvPr id="18" name="TextBox 17">
            <a:extLst>
              <a:ext uri="{FF2B5EF4-FFF2-40B4-BE49-F238E27FC236}">
                <a16:creationId xmlns:a16="http://schemas.microsoft.com/office/drawing/2014/main" id="{19EBB770-EBBA-A1B5-06F8-CA763F37EBDE}"/>
              </a:ext>
            </a:extLst>
          </p:cNvPr>
          <p:cNvSpPr txBox="1"/>
          <p:nvPr/>
        </p:nvSpPr>
        <p:spPr>
          <a:xfrm>
            <a:off x="537400" y="1629638"/>
            <a:ext cx="5281627" cy="1384995"/>
          </a:xfrm>
          <a:prstGeom prst="rect">
            <a:avLst/>
          </a:prstGeom>
          <a:noFill/>
        </p:spPr>
        <p:txBody>
          <a:bodyPr wrap="square" rtlCol="0">
            <a:spAutoFit/>
          </a:bodyPr>
          <a:lstStyle/>
          <a:p>
            <a:r>
              <a:rPr lang="en-US" sz="1400" i="0" dirty="0">
                <a:solidFill>
                  <a:srgbClr val="000000"/>
                </a:solidFill>
                <a:effectLst/>
                <a:hlinkClick r:id="rId3"/>
              </a:rPr>
              <a:t>Tribal sovereignty</a:t>
            </a:r>
            <a:r>
              <a:rPr lang="en-US" sz="1400" i="0" dirty="0">
                <a:solidFill>
                  <a:srgbClr val="000000"/>
                </a:solidFill>
                <a:effectLst/>
              </a:rPr>
              <a:t> is </a:t>
            </a:r>
            <a:r>
              <a:rPr lang="en-US" sz="1400" b="1" i="0" dirty="0">
                <a:solidFill>
                  <a:srgbClr val="000000"/>
                </a:solidFill>
                <a:effectLst/>
              </a:rPr>
              <a:t>the right of each federally recognized Tribe to govern the citizens of its nation, exercise jurisdiction over the Tribe’s territory, and to exercise other governmental powers</a:t>
            </a:r>
            <a:r>
              <a:rPr lang="en-US" sz="1400" b="0" i="0" dirty="0">
                <a:effectLst/>
              </a:rPr>
              <a:t>. </a:t>
            </a:r>
            <a:r>
              <a:rPr lang="en-US" sz="1400" dirty="0">
                <a:effectLst/>
                <a:hlinkClick r:id="rId4"/>
              </a:rPr>
              <a:t>The protected political status of Tribes and its Tribal members</a:t>
            </a:r>
            <a:r>
              <a:rPr lang="en-US" sz="1400" dirty="0">
                <a:effectLst/>
              </a:rPr>
              <a:t> is recognized in treaties, the Constitution, Supreme Court cases, executive orders, and other federal policies and regulations. </a:t>
            </a:r>
          </a:p>
        </p:txBody>
      </p:sp>
      <p:sp>
        <p:nvSpPr>
          <p:cNvPr id="6" name="Rounded Rectangle 5">
            <a:extLst>
              <a:ext uri="{FF2B5EF4-FFF2-40B4-BE49-F238E27FC236}">
                <a16:creationId xmlns:a16="http://schemas.microsoft.com/office/drawing/2014/main" id="{B1C421B8-B0FC-83B5-C20E-BBAD70CACB86}"/>
              </a:ext>
              <a:ext uri="{C183D7F6-B498-43B3-948B-1728B52AA6E4}">
                <adec:decorative xmlns:adec="http://schemas.microsoft.com/office/drawing/2017/decorative" val="1"/>
              </a:ext>
            </a:extLst>
          </p:cNvPr>
          <p:cNvSpPr/>
          <p:nvPr/>
        </p:nvSpPr>
        <p:spPr>
          <a:xfrm>
            <a:off x="6500141" y="1438503"/>
            <a:ext cx="5384862" cy="1771849"/>
          </a:xfrm>
          <a:prstGeom prst="round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b="1" dirty="0">
              <a:solidFill>
                <a:srgbClr val="1C4E9D"/>
              </a:solidFill>
            </a:endParaRPr>
          </a:p>
        </p:txBody>
      </p:sp>
      <p:sp>
        <p:nvSpPr>
          <p:cNvPr id="14" name="TextBox 13">
            <a:extLst>
              <a:ext uri="{FF2B5EF4-FFF2-40B4-BE49-F238E27FC236}">
                <a16:creationId xmlns:a16="http://schemas.microsoft.com/office/drawing/2014/main" id="{F85E4A30-84EC-304A-5DA6-2BA1EECA38A3}"/>
              </a:ext>
              <a:ext uri="{C183D7F6-B498-43B3-948B-1728B52AA6E4}">
                <adec:decorative xmlns:adec="http://schemas.microsoft.com/office/drawing/2017/decorative" val="1"/>
              </a:ext>
            </a:extLst>
          </p:cNvPr>
          <p:cNvSpPr txBox="1"/>
          <p:nvPr/>
        </p:nvSpPr>
        <p:spPr>
          <a:xfrm>
            <a:off x="6149422" y="1262828"/>
            <a:ext cx="3438144" cy="369332"/>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spAutoFit/>
          </a:bodyPr>
          <a:lstStyle/>
          <a:p>
            <a:endParaRPr lang="en-US" b="1" dirty="0">
              <a:solidFill>
                <a:schemeClr val="bg1"/>
              </a:solidFill>
            </a:endParaRPr>
          </a:p>
        </p:txBody>
      </p:sp>
      <p:sp>
        <p:nvSpPr>
          <p:cNvPr id="15" name="TextBox 14">
            <a:extLst>
              <a:ext uri="{FF2B5EF4-FFF2-40B4-BE49-F238E27FC236}">
                <a16:creationId xmlns:a16="http://schemas.microsoft.com/office/drawing/2014/main" id="{FE288303-707D-CCB4-4A66-B5EF0912ECB0}"/>
              </a:ext>
            </a:extLst>
          </p:cNvPr>
          <p:cNvSpPr txBox="1"/>
          <p:nvPr/>
        </p:nvSpPr>
        <p:spPr>
          <a:xfrm>
            <a:off x="6149422" y="1262828"/>
            <a:ext cx="3438144" cy="369332"/>
          </a:xfrm>
          <a:prstGeom prst="rect">
            <a:avLst/>
          </a:prstGeom>
          <a:noFill/>
        </p:spPr>
        <p:txBody>
          <a:bodyPr wrap="square">
            <a:spAutoFit/>
          </a:bodyPr>
          <a:lstStyle/>
          <a:p>
            <a:r>
              <a:rPr lang="en-US" b="1" dirty="0">
                <a:solidFill>
                  <a:schemeClr val="bg1"/>
                </a:solidFill>
              </a:rPr>
              <a:t>02   |   Self-Determination</a:t>
            </a:r>
          </a:p>
        </p:txBody>
      </p:sp>
      <p:sp>
        <p:nvSpPr>
          <p:cNvPr id="31" name="TextBox 30">
            <a:extLst>
              <a:ext uri="{FF2B5EF4-FFF2-40B4-BE49-F238E27FC236}">
                <a16:creationId xmlns:a16="http://schemas.microsoft.com/office/drawing/2014/main" id="{C645FE3A-D0BF-6853-1159-2F0FA04DCB8D}"/>
              </a:ext>
            </a:extLst>
          </p:cNvPr>
          <p:cNvSpPr txBox="1"/>
          <p:nvPr/>
        </p:nvSpPr>
        <p:spPr>
          <a:xfrm>
            <a:off x="6592171" y="1630128"/>
            <a:ext cx="5384526" cy="1600438"/>
          </a:xfrm>
          <a:prstGeom prst="rect">
            <a:avLst/>
          </a:prstGeom>
          <a:noFill/>
        </p:spPr>
        <p:txBody>
          <a:bodyPr wrap="square" rtlCol="0">
            <a:spAutoFit/>
          </a:bodyPr>
          <a:lstStyle/>
          <a:p>
            <a:r>
              <a:rPr lang="en-US" sz="1400" i="0" dirty="0">
                <a:solidFill>
                  <a:srgbClr val="000000"/>
                </a:solidFill>
                <a:effectLst/>
              </a:rPr>
              <a:t>Self-Determination is </a:t>
            </a:r>
            <a:r>
              <a:rPr lang="en-US" sz="1400" b="1" i="0" dirty="0">
                <a:solidFill>
                  <a:srgbClr val="000000"/>
                </a:solidFill>
                <a:effectLst/>
              </a:rPr>
              <a:t>the right of Tribes to </a:t>
            </a:r>
            <a:r>
              <a:rPr lang="en-US" sz="1400" b="1" i="0" dirty="0">
                <a:effectLst/>
              </a:rPr>
              <a:t>assume responsibility for programs and services </a:t>
            </a:r>
            <a:r>
              <a:rPr lang="en-US" sz="1400" i="0" dirty="0">
                <a:effectLst/>
              </a:rPr>
              <a:t>that the federal government would otherwise provide on behalf of its Tribal members, (e.g., contracting with the Indian Health Service for operation of a hospital or health center</a:t>
            </a:r>
            <a:r>
              <a:rPr lang="en-US" sz="1400" dirty="0"/>
              <a:t>) under the </a:t>
            </a:r>
            <a:r>
              <a:rPr lang="en-US" sz="1400" b="0" i="0" dirty="0">
                <a:solidFill>
                  <a:srgbClr val="00529B"/>
                </a:solidFill>
                <a:effectLst/>
                <a:hlinkClick r:id="rId5"/>
              </a:rPr>
              <a:t>Indian Self-Determination and Education Assistance Act</a:t>
            </a:r>
            <a:r>
              <a:rPr lang="en-US" sz="1400" b="0" i="0" dirty="0">
                <a:solidFill>
                  <a:srgbClr val="000000"/>
                </a:solidFill>
                <a:effectLst/>
              </a:rPr>
              <a:t> (ISDEAA) of 1975, enacted by </a:t>
            </a:r>
            <a:r>
              <a:rPr lang="en-US" sz="1400" b="0" i="0" dirty="0">
                <a:solidFill>
                  <a:srgbClr val="000000"/>
                </a:solidFill>
                <a:effectLst/>
                <a:hlinkClick r:id="rId6"/>
              </a:rPr>
              <a:t>Public Law 93-638</a:t>
            </a:r>
            <a:r>
              <a:rPr lang="en-US" sz="1400" b="0" i="0" dirty="0">
                <a:solidFill>
                  <a:srgbClr val="000000"/>
                </a:solidFill>
                <a:effectLst/>
              </a:rPr>
              <a:t>. Tribes and Tribal organizations that operate under ISDEAA are often referred to as “638” Tribes. </a:t>
            </a:r>
          </a:p>
        </p:txBody>
      </p:sp>
      <p:sp>
        <p:nvSpPr>
          <p:cNvPr id="2" name="Rounded Rectangle 1">
            <a:extLst>
              <a:ext uri="{FF2B5EF4-FFF2-40B4-BE49-F238E27FC236}">
                <a16:creationId xmlns:a16="http://schemas.microsoft.com/office/drawing/2014/main" id="{B91D1CA4-52E3-3475-1500-C8249021F9F4}"/>
              </a:ext>
              <a:ext uri="{C183D7F6-B498-43B3-948B-1728B52AA6E4}">
                <adec:decorative xmlns:adec="http://schemas.microsoft.com/office/drawing/2017/decorative" val="1"/>
              </a:ext>
            </a:extLst>
          </p:cNvPr>
          <p:cNvSpPr/>
          <p:nvPr/>
        </p:nvSpPr>
        <p:spPr>
          <a:xfrm>
            <a:off x="485783" y="3501768"/>
            <a:ext cx="5384862" cy="1451747"/>
          </a:xfrm>
          <a:prstGeom prst="round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endParaRPr lang="en-US" b="1" dirty="0">
              <a:solidFill>
                <a:srgbClr val="1C4E9D"/>
              </a:solidFill>
            </a:endParaRPr>
          </a:p>
        </p:txBody>
      </p:sp>
      <p:sp>
        <p:nvSpPr>
          <p:cNvPr id="16" name="TextBox 15">
            <a:extLst>
              <a:ext uri="{FF2B5EF4-FFF2-40B4-BE49-F238E27FC236}">
                <a16:creationId xmlns:a16="http://schemas.microsoft.com/office/drawing/2014/main" id="{91B0FDC9-C5DD-8217-04B2-7AC3AA978CC3}"/>
              </a:ext>
              <a:ext uri="{C183D7F6-B498-43B3-948B-1728B52AA6E4}">
                <adec:decorative xmlns:adec="http://schemas.microsoft.com/office/drawing/2017/decorative" val="1"/>
              </a:ext>
            </a:extLst>
          </p:cNvPr>
          <p:cNvSpPr txBox="1"/>
          <p:nvPr/>
        </p:nvSpPr>
        <p:spPr>
          <a:xfrm>
            <a:off x="264427" y="3316409"/>
            <a:ext cx="3438144" cy="369332"/>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spAutoFit/>
          </a:bodyPr>
          <a:lstStyle/>
          <a:p>
            <a:endParaRPr lang="en-US" b="1" dirty="0">
              <a:solidFill>
                <a:schemeClr val="bg1"/>
              </a:solidFill>
            </a:endParaRPr>
          </a:p>
        </p:txBody>
      </p:sp>
      <p:sp>
        <p:nvSpPr>
          <p:cNvPr id="17" name="TextBox 16">
            <a:extLst>
              <a:ext uri="{FF2B5EF4-FFF2-40B4-BE49-F238E27FC236}">
                <a16:creationId xmlns:a16="http://schemas.microsoft.com/office/drawing/2014/main" id="{1841455B-72FB-0A62-560F-3D1037A07F57}"/>
              </a:ext>
            </a:extLst>
          </p:cNvPr>
          <p:cNvSpPr txBox="1"/>
          <p:nvPr/>
        </p:nvSpPr>
        <p:spPr>
          <a:xfrm>
            <a:off x="264427" y="3316409"/>
            <a:ext cx="3438144" cy="369332"/>
          </a:xfrm>
          <a:prstGeom prst="rect">
            <a:avLst/>
          </a:prstGeom>
          <a:noFill/>
        </p:spPr>
        <p:txBody>
          <a:bodyPr wrap="square">
            <a:spAutoFit/>
          </a:bodyPr>
          <a:lstStyle/>
          <a:p>
            <a:r>
              <a:rPr lang="en-US" b="1" dirty="0">
                <a:solidFill>
                  <a:schemeClr val="bg1"/>
                </a:solidFill>
              </a:rPr>
              <a:t>03   |   Self-Governance</a:t>
            </a:r>
          </a:p>
        </p:txBody>
      </p:sp>
      <p:sp>
        <p:nvSpPr>
          <p:cNvPr id="7" name="Rounded Rectangle 6">
            <a:extLst>
              <a:ext uri="{FF2B5EF4-FFF2-40B4-BE49-F238E27FC236}">
                <a16:creationId xmlns:a16="http://schemas.microsoft.com/office/drawing/2014/main" id="{250205DD-990D-CAD7-7840-4F0DF1184718}"/>
              </a:ext>
            </a:extLst>
          </p:cNvPr>
          <p:cNvSpPr/>
          <p:nvPr/>
        </p:nvSpPr>
        <p:spPr>
          <a:xfrm>
            <a:off x="485537" y="3738053"/>
            <a:ext cx="5137957" cy="1175367"/>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effectLst/>
              </a:rPr>
              <a:t>Tribal </a:t>
            </a:r>
            <a:r>
              <a:rPr lang="en-US" sz="1400" i="0" dirty="0">
                <a:solidFill>
                  <a:srgbClr val="000000"/>
                </a:solidFill>
                <a:effectLst/>
                <a:hlinkClick r:id="rId7"/>
              </a:rPr>
              <a:t>Self-Governance</a:t>
            </a:r>
            <a:r>
              <a:rPr lang="en-US" sz="1400" dirty="0">
                <a:solidFill>
                  <a:srgbClr val="000000"/>
                </a:solidFill>
              </a:rPr>
              <a:t> is when Tribes </a:t>
            </a:r>
            <a:r>
              <a:rPr lang="en-US" sz="1400" b="1" dirty="0">
                <a:solidFill>
                  <a:srgbClr val="000000"/>
                </a:solidFill>
              </a:rPr>
              <a:t>have greater autonomy in the direction, management, and delivery of health programs and services </a:t>
            </a:r>
            <a:r>
              <a:rPr lang="en-US" sz="1400" dirty="0">
                <a:solidFill>
                  <a:srgbClr val="000000"/>
                </a:solidFill>
              </a:rPr>
              <a:t>that they provide to their Tribal members, as </a:t>
            </a:r>
            <a:r>
              <a:rPr lang="en-US" sz="1400" dirty="0">
                <a:solidFill>
                  <a:schemeClr val="tx1"/>
                </a:solidFill>
                <a:effectLst/>
              </a:rPr>
              <a:t>authorized under </a:t>
            </a:r>
            <a:r>
              <a:rPr lang="en-US" sz="1400" dirty="0">
                <a:solidFill>
                  <a:schemeClr val="tx1"/>
                </a:solidFill>
                <a:effectLst/>
                <a:hlinkClick r:id="rId8"/>
              </a:rPr>
              <a:t>Title V</a:t>
            </a:r>
            <a:r>
              <a:rPr lang="en-US" sz="1400" dirty="0">
                <a:solidFill>
                  <a:schemeClr val="tx1"/>
                </a:solidFill>
                <a:effectLst/>
              </a:rPr>
              <a:t> of the </a:t>
            </a:r>
            <a:r>
              <a:rPr lang="en-US" sz="1400" dirty="0">
                <a:solidFill>
                  <a:schemeClr val="tx1"/>
                </a:solidFill>
                <a:effectLst/>
                <a:hlinkClick r:id="rId5"/>
              </a:rPr>
              <a:t>Indian Self-Determination and Education Assistance Act</a:t>
            </a:r>
            <a:r>
              <a:rPr lang="en-US" sz="1400" dirty="0">
                <a:solidFill>
                  <a:schemeClr val="tx1"/>
                </a:solidFill>
                <a:effectLst/>
              </a:rPr>
              <a:t> (ISDEAA).  </a:t>
            </a:r>
            <a:endParaRPr lang="en-US" sz="1200" b="1" dirty="0">
              <a:solidFill>
                <a:srgbClr val="1C4E9D"/>
              </a:solidFill>
            </a:endParaRPr>
          </a:p>
        </p:txBody>
      </p:sp>
      <p:sp>
        <p:nvSpPr>
          <p:cNvPr id="5" name="Rounded Rectangle 4">
            <a:extLst>
              <a:ext uri="{FF2B5EF4-FFF2-40B4-BE49-F238E27FC236}">
                <a16:creationId xmlns:a16="http://schemas.microsoft.com/office/drawing/2014/main" id="{FCB7D11E-0156-07C6-33CF-84D321F564FC}"/>
              </a:ext>
              <a:ext uri="{C183D7F6-B498-43B3-948B-1728B52AA6E4}">
                <adec:decorative xmlns:adec="http://schemas.microsoft.com/office/drawing/2017/decorative" val="1"/>
              </a:ext>
            </a:extLst>
          </p:cNvPr>
          <p:cNvSpPr/>
          <p:nvPr/>
        </p:nvSpPr>
        <p:spPr>
          <a:xfrm>
            <a:off x="6441216" y="3501309"/>
            <a:ext cx="5440846" cy="1647526"/>
          </a:xfrm>
          <a:prstGeom prst="round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200" dirty="0"/>
          </a:p>
        </p:txBody>
      </p:sp>
      <p:sp>
        <p:nvSpPr>
          <p:cNvPr id="28" name="TextBox 27">
            <a:extLst>
              <a:ext uri="{FF2B5EF4-FFF2-40B4-BE49-F238E27FC236}">
                <a16:creationId xmlns:a16="http://schemas.microsoft.com/office/drawing/2014/main" id="{A5BC5F03-2D7C-6193-A66A-4F9AB4E7208F}"/>
              </a:ext>
              <a:ext uri="{C183D7F6-B498-43B3-948B-1728B52AA6E4}">
                <adec:decorative xmlns:adec="http://schemas.microsoft.com/office/drawing/2017/decorative" val="1"/>
              </a:ext>
            </a:extLst>
          </p:cNvPr>
          <p:cNvSpPr txBox="1"/>
          <p:nvPr/>
        </p:nvSpPr>
        <p:spPr>
          <a:xfrm>
            <a:off x="6149422" y="3316409"/>
            <a:ext cx="3438144" cy="369332"/>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spAutoFit/>
          </a:bodyPr>
          <a:lstStyle/>
          <a:p>
            <a:endParaRPr lang="en-US" b="1" dirty="0">
              <a:solidFill>
                <a:schemeClr val="bg1"/>
              </a:solidFill>
            </a:endParaRPr>
          </a:p>
        </p:txBody>
      </p:sp>
      <p:sp>
        <p:nvSpPr>
          <p:cNvPr id="29" name="TextBox 28">
            <a:extLst>
              <a:ext uri="{FF2B5EF4-FFF2-40B4-BE49-F238E27FC236}">
                <a16:creationId xmlns:a16="http://schemas.microsoft.com/office/drawing/2014/main" id="{A7B72783-4B7D-E1AE-4FB1-E623874AE94A}"/>
              </a:ext>
            </a:extLst>
          </p:cNvPr>
          <p:cNvSpPr txBox="1"/>
          <p:nvPr/>
        </p:nvSpPr>
        <p:spPr>
          <a:xfrm>
            <a:off x="6149422" y="3316409"/>
            <a:ext cx="3438144" cy="369332"/>
          </a:xfrm>
          <a:prstGeom prst="rect">
            <a:avLst/>
          </a:prstGeom>
          <a:noFill/>
        </p:spPr>
        <p:txBody>
          <a:bodyPr wrap="square">
            <a:spAutoFit/>
          </a:bodyPr>
          <a:lstStyle/>
          <a:p>
            <a:r>
              <a:rPr lang="en-US" b="1" dirty="0">
                <a:solidFill>
                  <a:schemeClr val="bg1"/>
                </a:solidFill>
              </a:rPr>
              <a:t>04   |   Federal Trust Responsibility</a:t>
            </a:r>
          </a:p>
        </p:txBody>
      </p:sp>
      <p:sp>
        <p:nvSpPr>
          <p:cNvPr id="9" name="TextBox 8">
            <a:extLst>
              <a:ext uri="{FF2B5EF4-FFF2-40B4-BE49-F238E27FC236}">
                <a16:creationId xmlns:a16="http://schemas.microsoft.com/office/drawing/2014/main" id="{92BF095C-968C-A8F2-64D6-E3B003483B9E}"/>
              </a:ext>
            </a:extLst>
          </p:cNvPr>
          <p:cNvSpPr txBox="1"/>
          <p:nvPr/>
        </p:nvSpPr>
        <p:spPr>
          <a:xfrm>
            <a:off x="6567240" y="3713066"/>
            <a:ext cx="5384526" cy="1384995"/>
          </a:xfrm>
          <a:prstGeom prst="rect">
            <a:avLst/>
          </a:prstGeom>
          <a:noFill/>
        </p:spPr>
        <p:txBody>
          <a:bodyPr wrap="square">
            <a:spAutoFit/>
          </a:bodyPr>
          <a:lstStyle/>
          <a:p>
            <a:r>
              <a:rPr lang="en-US" sz="1400" i="0" dirty="0">
                <a:solidFill>
                  <a:srgbClr val="000000"/>
                </a:solidFill>
                <a:effectLst/>
                <a:hlinkClick r:id="rId9"/>
              </a:rPr>
              <a:t>Federal Trust Responsibility</a:t>
            </a:r>
            <a:r>
              <a:rPr lang="en-US" sz="1400" i="0" dirty="0">
                <a:effectLst/>
              </a:rPr>
              <a:t> refers to the </a:t>
            </a:r>
            <a:r>
              <a:rPr lang="en-US" sz="1400" b="1" dirty="0">
                <a:effectLst/>
                <a:latin typeface="Calibri" panose="020F0502020204030204" pitchFamily="34" charset="0"/>
                <a:ea typeface="Aptos" panose="020B0004020202020204" pitchFamily="34" charset="0"/>
              </a:rPr>
              <a:t>unique government-to-government relationship that exists between Indian Tribes and the federal government</a:t>
            </a:r>
            <a:r>
              <a:rPr lang="en-US" sz="1400" dirty="0">
                <a:effectLst/>
                <a:latin typeface="Calibri" panose="020F0502020204030204" pitchFamily="34" charset="0"/>
                <a:ea typeface="Aptos" panose="020B0004020202020204" pitchFamily="34" charset="0"/>
              </a:rPr>
              <a:t>. This relationship is grounded in the U.S. Constitution, numerous treaties, statutes, Federal case law, regulations and executive orders that establish and define a trust relationship with Indian Tribes.</a:t>
            </a:r>
            <a:endParaRPr lang="en-US" sz="1400" dirty="0">
              <a:solidFill>
                <a:srgbClr val="000000"/>
              </a:solidFill>
            </a:endParaRPr>
          </a:p>
        </p:txBody>
      </p:sp>
      <p:sp>
        <p:nvSpPr>
          <p:cNvPr id="33" name="Rectangle: Rounded Corners 32">
            <a:extLst>
              <a:ext uri="{FF2B5EF4-FFF2-40B4-BE49-F238E27FC236}">
                <a16:creationId xmlns:a16="http://schemas.microsoft.com/office/drawing/2014/main" id="{B6082202-3D45-A070-1B46-260272DE1F10}"/>
              </a:ext>
              <a:ext uri="{C183D7F6-B498-43B3-948B-1728B52AA6E4}">
                <adec:decorative xmlns:adec="http://schemas.microsoft.com/office/drawing/2017/decorative" val="1"/>
              </a:ext>
            </a:extLst>
          </p:cNvPr>
          <p:cNvSpPr/>
          <p:nvPr/>
        </p:nvSpPr>
        <p:spPr>
          <a:xfrm>
            <a:off x="420624" y="5304497"/>
            <a:ext cx="11461437" cy="1051560"/>
          </a:xfrm>
          <a:prstGeom prst="round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861DFEA2-4357-9922-A732-A2B4047DA6A2}"/>
              </a:ext>
              <a:ext uri="{C183D7F6-B498-43B3-948B-1728B52AA6E4}">
                <adec:decorative xmlns:adec="http://schemas.microsoft.com/office/drawing/2017/decorative" val="1"/>
              </a:ext>
            </a:extLst>
          </p:cNvPr>
          <p:cNvSpPr txBox="1"/>
          <p:nvPr/>
        </p:nvSpPr>
        <p:spPr>
          <a:xfrm>
            <a:off x="270349" y="5057360"/>
            <a:ext cx="2598281" cy="338554"/>
          </a:xfrm>
          <a:prstGeom prst="rect">
            <a:avLst/>
          </a:prstGeom>
          <a:solidFill>
            <a:schemeClr val="bg1"/>
          </a:solidFill>
          <a:ln w="38100">
            <a:solidFill>
              <a:srgbClr val="1C4E9D"/>
            </a:solidFill>
          </a:ln>
        </p:spPr>
        <p:txBody>
          <a:bodyPr wrap="square" rtlCol="0">
            <a:spAutoFit/>
          </a:bodyPr>
          <a:lstStyle/>
          <a:p>
            <a:pPr algn="ctr"/>
            <a:endParaRPr lang="en-US" sz="1600" b="1" dirty="0">
              <a:solidFill>
                <a:srgbClr val="1C4E9D"/>
              </a:solidFill>
            </a:endParaRPr>
          </a:p>
        </p:txBody>
      </p:sp>
      <p:sp>
        <p:nvSpPr>
          <p:cNvPr id="32" name="TextBox 31">
            <a:extLst>
              <a:ext uri="{FF2B5EF4-FFF2-40B4-BE49-F238E27FC236}">
                <a16:creationId xmlns:a16="http://schemas.microsoft.com/office/drawing/2014/main" id="{3BA7A677-1C8F-0F08-119B-4D056C9C6C8E}"/>
              </a:ext>
            </a:extLst>
          </p:cNvPr>
          <p:cNvSpPr txBox="1"/>
          <p:nvPr/>
        </p:nvSpPr>
        <p:spPr>
          <a:xfrm>
            <a:off x="244302" y="5036925"/>
            <a:ext cx="2624328" cy="338328"/>
          </a:xfrm>
          <a:prstGeom prst="rect">
            <a:avLst/>
          </a:prstGeom>
          <a:noFill/>
        </p:spPr>
        <p:txBody>
          <a:bodyPr wrap="square">
            <a:spAutoFit/>
          </a:bodyPr>
          <a:lstStyle/>
          <a:p>
            <a:pPr algn="ctr"/>
            <a:r>
              <a:rPr lang="en-US" sz="1800" b="1" dirty="0">
                <a:solidFill>
                  <a:srgbClr val="1C4E9D"/>
                </a:solidFill>
              </a:rPr>
              <a:t>What does it all look like?</a:t>
            </a:r>
          </a:p>
        </p:txBody>
      </p:sp>
      <p:sp>
        <p:nvSpPr>
          <p:cNvPr id="3" name="TextBox 2">
            <a:extLst>
              <a:ext uri="{FF2B5EF4-FFF2-40B4-BE49-F238E27FC236}">
                <a16:creationId xmlns:a16="http://schemas.microsoft.com/office/drawing/2014/main" id="{B2CD6BEA-ADE0-7AA5-DD53-B8B2E75D25F0}"/>
              </a:ext>
            </a:extLst>
          </p:cNvPr>
          <p:cNvSpPr txBox="1"/>
          <p:nvPr/>
        </p:nvSpPr>
        <p:spPr>
          <a:xfrm>
            <a:off x="455771" y="5335106"/>
            <a:ext cx="11383830" cy="1055608"/>
          </a:xfrm>
          <a:prstGeom prst="roundRect">
            <a:avLst/>
          </a:prstGeom>
          <a:noFill/>
          <a:ln>
            <a:noFill/>
          </a:ln>
        </p:spPr>
        <p:txBody>
          <a:bodyPr wrap="square" rtlCol="0">
            <a:spAutoFit/>
          </a:bodyPr>
          <a:lstStyle/>
          <a:p>
            <a:r>
              <a:rPr lang="en-US" sz="1400" dirty="0"/>
              <a:t>Tribes exercise their right of </a:t>
            </a:r>
            <a:r>
              <a:rPr lang="en-US" sz="1400" i="1" dirty="0"/>
              <a:t>Tribal sovereignty</a:t>
            </a:r>
            <a:r>
              <a:rPr lang="en-US" sz="1400" dirty="0"/>
              <a:t>, </a:t>
            </a:r>
            <a:r>
              <a:rPr lang="en-US" sz="1400" i="1" dirty="0"/>
              <a:t>self-determination</a:t>
            </a:r>
            <a:r>
              <a:rPr lang="en-US" sz="1400" dirty="0"/>
              <a:t>, and </a:t>
            </a:r>
            <a:r>
              <a:rPr lang="en-US" sz="1400" i="1" dirty="0"/>
              <a:t>self-governance</a:t>
            </a:r>
            <a:r>
              <a:rPr lang="en-US" sz="1400" dirty="0"/>
              <a:t> daily by directing and operating programs that the Federal government would normally operate. For example, </a:t>
            </a:r>
            <a:r>
              <a:rPr lang="en-US" sz="1400" dirty="0">
                <a:hlinkClick r:id="rId10"/>
              </a:rPr>
              <a:t>Cherokee Elder Care</a:t>
            </a:r>
            <a:r>
              <a:rPr lang="en-US" sz="1400" dirty="0"/>
              <a:t>, a </a:t>
            </a:r>
            <a:r>
              <a:rPr lang="en-US" sz="1400" dirty="0">
                <a:hlinkClick r:id="rId11"/>
              </a:rPr>
              <a:t>Program of All-Inclusive Care for the Elderly</a:t>
            </a:r>
            <a:r>
              <a:rPr lang="en-US" sz="1400" dirty="0"/>
              <a:t> (PACE) program, is the only PACE program operated by a Tribe. The Cherokee Nation Comprehensive Care Agency board governs the program as well as facilitating various Cherokee Nation health care initiatives. </a:t>
            </a:r>
          </a:p>
        </p:txBody>
      </p:sp>
      <p:sp>
        <p:nvSpPr>
          <p:cNvPr id="2420" name="TextBox 2419">
            <a:extLst>
              <a:ext uri="{FF2B5EF4-FFF2-40B4-BE49-F238E27FC236}">
                <a16:creationId xmlns:a16="http://schemas.microsoft.com/office/drawing/2014/main" id="{4E10CD63-07EE-6545-6C74-DA42D751E428}"/>
              </a:ext>
            </a:extLst>
          </p:cNvPr>
          <p:cNvSpPr txBox="1"/>
          <p:nvPr/>
        </p:nvSpPr>
        <p:spPr>
          <a:xfrm>
            <a:off x="1328458" y="6557266"/>
            <a:ext cx="9321374" cy="276999"/>
          </a:xfrm>
          <a:prstGeom prst="rect">
            <a:avLst/>
          </a:prstGeom>
          <a:noFill/>
        </p:spPr>
        <p:txBody>
          <a:bodyPr wrap="square">
            <a:spAutoFit/>
          </a:bodyPr>
          <a:lstStyle/>
          <a:p>
            <a:pPr algn="ctr"/>
            <a:r>
              <a:rPr lang="en-US" sz="1200" b="0" i="0" dirty="0">
                <a:solidFill>
                  <a:srgbClr val="000000"/>
                </a:solidFill>
                <a:effectLst/>
              </a:rPr>
              <a:t>Developed by the CMS Rural Health Council’s Tribal Affairs Subcommittee</a:t>
            </a:r>
            <a:endParaRPr lang="en-US" sz="1200" dirty="0"/>
          </a:p>
        </p:txBody>
      </p:sp>
      <p:pic>
        <p:nvPicPr>
          <p:cNvPr id="10" name="Picture 9">
            <a:extLst>
              <a:ext uri="{FF2B5EF4-FFF2-40B4-BE49-F238E27FC236}">
                <a16:creationId xmlns:a16="http://schemas.microsoft.com/office/drawing/2014/main" id="{59E97F0C-88F3-CDAC-5B1E-F4A0D41207B7}"/>
              </a:ext>
              <a:ext uri="{C183D7F6-B498-43B3-948B-1728B52AA6E4}">
                <adec:decorative xmlns:adec="http://schemas.microsoft.com/office/drawing/2017/decorative" val="1"/>
              </a:ext>
            </a:extLst>
          </p:cNvPr>
          <p:cNvPicPr>
            <a:picLocks noChangeAspect="1"/>
          </p:cNvPicPr>
          <p:nvPr/>
        </p:nvPicPr>
        <p:blipFill>
          <a:blip r:embed="rId12"/>
          <a:stretch>
            <a:fillRect/>
          </a:stretch>
        </p:blipFill>
        <p:spPr>
          <a:xfrm>
            <a:off x="11356908" y="6500603"/>
            <a:ext cx="682045" cy="237295"/>
          </a:xfrm>
          <a:prstGeom prst="rect">
            <a:avLst/>
          </a:prstGeom>
        </p:spPr>
      </p:pic>
    </p:spTree>
    <p:extLst>
      <p:ext uri="{BB962C8B-B14F-4D97-AF65-F5344CB8AC3E}">
        <p14:creationId xmlns:p14="http://schemas.microsoft.com/office/powerpoint/2010/main" val="1965510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23" name="Group 2422">
            <a:extLst>
              <a:ext uri="{FF2B5EF4-FFF2-40B4-BE49-F238E27FC236}">
                <a16:creationId xmlns:a16="http://schemas.microsoft.com/office/drawing/2014/main" id="{1B9850A0-1CD2-A5E6-14D4-57879F07B4EA}"/>
              </a:ext>
              <a:ext uri="{C183D7F6-B498-43B3-948B-1728B52AA6E4}">
                <adec:decorative xmlns:adec="http://schemas.microsoft.com/office/drawing/2017/decorative" val="1"/>
              </a:ext>
            </a:extLst>
          </p:cNvPr>
          <p:cNvGrpSpPr/>
          <p:nvPr/>
        </p:nvGrpSpPr>
        <p:grpSpPr>
          <a:xfrm>
            <a:off x="-47625" y="-7304"/>
            <a:ext cx="12254844" cy="412286"/>
            <a:chOff x="-47625" y="-7304"/>
            <a:chExt cx="12254844" cy="412286"/>
          </a:xfrm>
        </p:grpSpPr>
        <p:sp>
          <p:nvSpPr>
            <p:cNvPr id="11" name="Triangle 10">
              <a:extLst>
                <a:ext uri="{FF2B5EF4-FFF2-40B4-BE49-F238E27FC236}">
                  <a16:creationId xmlns:a16="http://schemas.microsoft.com/office/drawing/2014/main" id="{90753E85-EB53-4742-D65D-716AC7EA8B3A}"/>
                </a:ext>
              </a:extLst>
            </p:cNvPr>
            <p:cNvSpPr>
              <a:spLocks noChangeAspect="1"/>
            </p:cNvSpPr>
            <p:nvPr/>
          </p:nvSpPr>
          <p:spPr>
            <a:xfrm flipH="1">
              <a:off x="-47625" y="-1285"/>
              <a:ext cx="90664"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2" name="Triangle 231">
              <a:extLst>
                <a:ext uri="{FF2B5EF4-FFF2-40B4-BE49-F238E27FC236}">
                  <a16:creationId xmlns:a16="http://schemas.microsoft.com/office/drawing/2014/main" id="{46DBE090-9200-78A1-C313-389970FBF73D}"/>
                </a:ext>
              </a:extLst>
            </p:cNvPr>
            <p:cNvSpPr>
              <a:spLocks noChangeAspect="1"/>
            </p:cNvSpPr>
            <p:nvPr/>
          </p:nvSpPr>
          <p:spPr>
            <a:xfrm flipH="1">
              <a:off x="43039" y="-12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7" name="Rectangle 336">
              <a:extLst>
                <a:ext uri="{FF2B5EF4-FFF2-40B4-BE49-F238E27FC236}">
                  <a16:creationId xmlns:a16="http://schemas.microsoft.com/office/drawing/2014/main" id="{5FE31556-9ABE-5F65-5D50-3F6AFABAB288}"/>
                </a:ext>
              </a:extLst>
            </p:cNvPr>
            <p:cNvSpPr/>
            <p:nvPr/>
          </p:nvSpPr>
          <p:spPr>
            <a:xfrm>
              <a:off x="0" y="107071"/>
              <a:ext cx="172156"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5" name="Rectangle 344">
              <a:extLst>
                <a:ext uri="{FF2B5EF4-FFF2-40B4-BE49-F238E27FC236}">
                  <a16:creationId xmlns:a16="http://schemas.microsoft.com/office/drawing/2014/main" id="{32FB9A0D-2145-FC51-7CF7-134162A8434F}"/>
                </a:ext>
              </a:extLst>
            </p:cNvPr>
            <p:cNvSpPr/>
            <p:nvPr/>
          </p:nvSpPr>
          <p:spPr>
            <a:xfrm flipV="1">
              <a:off x="-4091" y="189327"/>
              <a:ext cx="4571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6" name="Oval 345">
              <a:extLst>
                <a:ext uri="{FF2B5EF4-FFF2-40B4-BE49-F238E27FC236}">
                  <a16:creationId xmlns:a16="http://schemas.microsoft.com/office/drawing/2014/main" id="{B4EC3928-22F0-47EA-7420-60334953F74A}"/>
                </a:ext>
              </a:extLst>
            </p:cNvPr>
            <p:cNvSpPr/>
            <p:nvPr/>
          </p:nvSpPr>
          <p:spPr>
            <a:xfrm>
              <a:off x="-19050" y="243303"/>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48" name="Straight Connector 347">
              <a:extLst>
                <a:ext uri="{FF2B5EF4-FFF2-40B4-BE49-F238E27FC236}">
                  <a16:creationId xmlns:a16="http://schemas.microsoft.com/office/drawing/2014/main" id="{F154FFA2-E138-9CB8-2824-1F545CA641C1}"/>
                </a:ext>
              </a:extLst>
            </p:cNvPr>
            <p:cNvCxnSpPr>
              <a:cxnSpLocks/>
            </p:cNvCxnSpPr>
            <p:nvPr/>
          </p:nvCxnSpPr>
          <p:spPr>
            <a:xfrm>
              <a:off x="0" y="298548"/>
              <a:ext cx="6702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9" name="Straight Connector 348">
              <a:extLst>
                <a:ext uri="{FF2B5EF4-FFF2-40B4-BE49-F238E27FC236}">
                  <a16:creationId xmlns:a16="http://schemas.microsoft.com/office/drawing/2014/main" id="{2F98FA68-5FC2-D489-7D14-8592C3DB6287}"/>
                </a:ext>
              </a:extLst>
            </p:cNvPr>
            <p:cNvCxnSpPr>
              <a:cxnSpLocks/>
            </p:cNvCxnSpPr>
            <p:nvPr/>
          </p:nvCxnSpPr>
          <p:spPr>
            <a:xfrm>
              <a:off x="60678" y="23187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0" name="Straight Connector 349">
              <a:extLst>
                <a:ext uri="{FF2B5EF4-FFF2-40B4-BE49-F238E27FC236}">
                  <a16:creationId xmlns:a16="http://schemas.microsoft.com/office/drawing/2014/main" id="{432FF075-9BC2-5C24-A670-7223F8DBD017}"/>
                </a:ext>
              </a:extLst>
            </p:cNvPr>
            <p:cNvCxnSpPr>
              <a:cxnSpLocks/>
            </p:cNvCxnSpPr>
            <p:nvPr/>
          </p:nvCxnSpPr>
          <p:spPr>
            <a:xfrm>
              <a:off x="119064" y="169643"/>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1" name="Straight Connector 350">
              <a:extLst>
                <a:ext uri="{FF2B5EF4-FFF2-40B4-BE49-F238E27FC236}">
                  <a16:creationId xmlns:a16="http://schemas.microsoft.com/office/drawing/2014/main" id="{088CA3E5-A038-4208-3334-8DA5038E635D}"/>
                </a:ext>
              </a:extLst>
            </p:cNvPr>
            <p:cNvCxnSpPr>
              <a:cxnSpLocks/>
            </p:cNvCxnSpPr>
            <p:nvPr/>
          </p:nvCxnSpPr>
          <p:spPr>
            <a:xfrm rot="-180000">
              <a:off x="194529" y="95652"/>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4" name="Straight Connector 353">
              <a:extLst>
                <a:ext uri="{FF2B5EF4-FFF2-40B4-BE49-F238E27FC236}">
                  <a16:creationId xmlns:a16="http://schemas.microsoft.com/office/drawing/2014/main" id="{7A2D7B18-5CF0-4589-F129-9AB8C5E47098}"/>
                </a:ext>
              </a:extLst>
            </p:cNvPr>
            <p:cNvCxnSpPr>
              <a:cxnSpLocks/>
            </p:cNvCxnSpPr>
            <p:nvPr/>
          </p:nvCxnSpPr>
          <p:spPr>
            <a:xfrm>
              <a:off x="197732"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7" name="Straight Connector 356">
              <a:extLst>
                <a:ext uri="{FF2B5EF4-FFF2-40B4-BE49-F238E27FC236}">
                  <a16:creationId xmlns:a16="http://schemas.microsoft.com/office/drawing/2014/main" id="{B3F7F1CB-515D-39E1-6650-BDECBDBECBBC}"/>
                </a:ext>
              </a:extLst>
            </p:cNvPr>
            <p:cNvCxnSpPr>
              <a:cxnSpLocks/>
            </p:cNvCxnSpPr>
            <p:nvPr/>
          </p:nvCxnSpPr>
          <p:spPr>
            <a:xfrm>
              <a:off x="122767" y="17281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8" name="Straight Connector 357">
              <a:extLst>
                <a:ext uri="{FF2B5EF4-FFF2-40B4-BE49-F238E27FC236}">
                  <a16:creationId xmlns:a16="http://schemas.microsoft.com/office/drawing/2014/main" id="{462CB1B8-B2C4-35BD-DDD5-01134085A839}"/>
                </a:ext>
              </a:extLst>
            </p:cNvPr>
            <p:cNvCxnSpPr>
              <a:cxnSpLocks/>
            </p:cNvCxnSpPr>
            <p:nvPr/>
          </p:nvCxnSpPr>
          <p:spPr>
            <a:xfrm>
              <a:off x="62795" y="234639"/>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360" name="Rectangle 359">
              <a:extLst>
                <a:ext uri="{FF2B5EF4-FFF2-40B4-BE49-F238E27FC236}">
                  <a16:creationId xmlns:a16="http://schemas.microsoft.com/office/drawing/2014/main" id="{255351DF-EBED-656C-ED73-9CE315AA803F}"/>
                </a:ext>
              </a:extLst>
            </p:cNvPr>
            <p:cNvSpPr/>
            <p:nvPr/>
          </p:nvSpPr>
          <p:spPr>
            <a:xfrm rot="10800000">
              <a:off x="90312" y="253091"/>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1" name="Rectangle 360">
              <a:extLst>
                <a:ext uri="{FF2B5EF4-FFF2-40B4-BE49-F238E27FC236}">
                  <a16:creationId xmlns:a16="http://schemas.microsoft.com/office/drawing/2014/main" id="{BFAC6CE1-3443-F875-300F-7D0D66E117AD}"/>
                </a:ext>
              </a:extLst>
            </p:cNvPr>
            <p:cNvSpPr/>
            <p:nvPr/>
          </p:nvSpPr>
          <p:spPr>
            <a:xfrm rot="10800000">
              <a:off x="162065" y="206177"/>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2" name="Rectangle 361">
              <a:extLst>
                <a:ext uri="{FF2B5EF4-FFF2-40B4-BE49-F238E27FC236}">
                  <a16:creationId xmlns:a16="http://schemas.microsoft.com/office/drawing/2014/main" id="{380CCA68-A7CD-0246-16FC-9B21F84D23DA}"/>
                </a:ext>
              </a:extLst>
            </p:cNvPr>
            <p:cNvSpPr/>
            <p:nvPr/>
          </p:nvSpPr>
          <p:spPr>
            <a:xfrm rot="10800000" flipV="1">
              <a:off x="222251" y="161044"/>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5" name="Oval 364">
              <a:extLst>
                <a:ext uri="{FF2B5EF4-FFF2-40B4-BE49-F238E27FC236}">
                  <a16:creationId xmlns:a16="http://schemas.microsoft.com/office/drawing/2014/main" id="{08B5026B-D63C-5E2B-DE90-1A7084020F56}"/>
                </a:ext>
              </a:extLst>
            </p:cNvPr>
            <p:cNvSpPr/>
            <p:nvPr/>
          </p:nvSpPr>
          <p:spPr>
            <a:xfrm>
              <a:off x="234950" y="106778"/>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70" name="Straight Connector 369">
              <a:extLst>
                <a:ext uri="{FF2B5EF4-FFF2-40B4-BE49-F238E27FC236}">
                  <a16:creationId xmlns:a16="http://schemas.microsoft.com/office/drawing/2014/main" id="{41134A69-1731-D9A0-2936-82143BF3F68A}"/>
                </a:ext>
              </a:extLst>
            </p:cNvPr>
            <p:cNvCxnSpPr>
              <a:cxnSpLocks/>
            </p:cNvCxnSpPr>
            <p:nvPr/>
          </p:nvCxnSpPr>
          <p:spPr>
            <a:xfrm>
              <a:off x="315020" y="16565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7" name="Straight Connector 376">
              <a:extLst>
                <a:ext uri="{FF2B5EF4-FFF2-40B4-BE49-F238E27FC236}">
                  <a16:creationId xmlns:a16="http://schemas.microsoft.com/office/drawing/2014/main" id="{E6D0E0D8-4C8F-4C94-9568-E2A0E68D6A22}"/>
                </a:ext>
              </a:extLst>
            </p:cNvPr>
            <p:cNvCxnSpPr>
              <a:cxnSpLocks/>
            </p:cNvCxnSpPr>
            <p:nvPr/>
          </p:nvCxnSpPr>
          <p:spPr>
            <a:xfrm>
              <a:off x="315020"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79" name="Straight Connector 378">
              <a:extLst>
                <a:ext uri="{FF2B5EF4-FFF2-40B4-BE49-F238E27FC236}">
                  <a16:creationId xmlns:a16="http://schemas.microsoft.com/office/drawing/2014/main" id="{220DF153-6BC5-9079-A0A2-17A8B1B08B92}"/>
                </a:ext>
              </a:extLst>
            </p:cNvPr>
            <p:cNvCxnSpPr>
              <a:cxnSpLocks/>
            </p:cNvCxnSpPr>
            <p:nvPr/>
          </p:nvCxnSpPr>
          <p:spPr>
            <a:xfrm>
              <a:off x="396863" y="1641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80" name="Straight Connector 379">
              <a:extLst>
                <a:ext uri="{FF2B5EF4-FFF2-40B4-BE49-F238E27FC236}">
                  <a16:creationId xmlns:a16="http://schemas.microsoft.com/office/drawing/2014/main" id="{8F9D331C-B164-A352-5F3E-685454B36695}"/>
                </a:ext>
              </a:extLst>
            </p:cNvPr>
            <p:cNvCxnSpPr>
              <a:cxnSpLocks/>
            </p:cNvCxnSpPr>
            <p:nvPr/>
          </p:nvCxnSpPr>
          <p:spPr>
            <a:xfrm>
              <a:off x="395989" y="227201"/>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3" name="Straight Connector 382">
              <a:extLst>
                <a:ext uri="{FF2B5EF4-FFF2-40B4-BE49-F238E27FC236}">
                  <a16:creationId xmlns:a16="http://schemas.microsoft.com/office/drawing/2014/main" id="{760C4A54-8BED-C3F7-F978-14E2F79EFE0B}"/>
                </a:ext>
              </a:extLst>
            </p:cNvPr>
            <p:cNvCxnSpPr>
              <a:cxnSpLocks/>
            </p:cNvCxnSpPr>
            <p:nvPr/>
          </p:nvCxnSpPr>
          <p:spPr>
            <a:xfrm>
              <a:off x="461252" y="299635"/>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384" name="Rectangle 383">
              <a:extLst>
                <a:ext uri="{FF2B5EF4-FFF2-40B4-BE49-F238E27FC236}">
                  <a16:creationId xmlns:a16="http://schemas.microsoft.com/office/drawing/2014/main" id="{1C462CE3-FFD4-0A66-B0A5-D77998072F67}"/>
                </a:ext>
              </a:extLst>
            </p:cNvPr>
            <p:cNvSpPr/>
            <p:nvPr/>
          </p:nvSpPr>
          <p:spPr>
            <a:xfrm>
              <a:off x="360161" y="107022"/>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5" name="Rectangle 384">
              <a:extLst>
                <a:ext uri="{FF2B5EF4-FFF2-40B4-BE49-F238E27FC236}">
                  <a16:creationId xmlns:a16="http://schemas.microsoft.com/office/drawing/2014/main" id="{D8A24507-57D2-030C-8A7B-7C89E45D26E1}"/>
                </a:ext>
              </a:extLst>
            </p:cNvPr>
            <p:cNvSpPr/>
            <p:nvPr/>
          </p:nvSpPr>
          <p:spPr>
            <a:xfrm rot="10800000">
              <a:off x="439370" y="152246"/>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6" name="Rectangle 385">
              <a:extLst>
                <a:ext uri="{FF2B5EF4-FFF2-40B4-BE49-F238E27FC236}">
                  <a16:creationId xmlns:a16="http://schemas.microsoft.com/office/drawing/2014/main" id="{0D28E15C-6ADF-8182-EBDA-741825BCDC23}"/>
                </a:ext>
              </a:extLst>
            </p:cNvPr>
            <p:cNvSpPr/>
            <p:nvPr/>
          </p:nvSpPr>
          <p:spPr>
            <a:xfrm rot="10800000" flipV="1">
              <a:off x="493981" y="197584"/>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7" name="Oval 386">
              <a:extLst>
                <a:ext uri="{FF2B5EF4-FFF2-40B4-BE49-F238E27FC236}">
                  <a16:creationId xmlns:a16="http://schemas.microsoft.com/office/drawing/2014/main" id="{476DC87C-5F17-ED05-0998-66BD1CC647D6}"/>
                </a:ext>
              </a:extLst>
            </p:cNvPr>
            <p:cNvSpPr/>
            <p:nvPr/>
          </p:nvSpPr>
          <p:spPr>
            <a:xfrm>
              <a:off x="507723" y="24683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88" name="Straight Connector 387">
              <a:extLst>
                <a:ext uri="{FF2B5EF4-FFF2-40B4-BE49-F238E27FC236}">
                  <a16:creationId xmlns:a16="http://schemas.microsoft.com/office/drawing/2014/main" id="{2214211D-AC40-2BB5-A527-55C85975B8D1}"/>
                </a:ext>
              </a:extLst>
            </p:cNvPr>
            <p:cNvCxnSpPr>
              <a:cxnSpLocks/>
            </p:cNvCxnSpPr>
            <p:nvPr/>
          </p:nvCxnSpPr>
          <p:spPr>
            <a:xfrm>
              <a:off x="595723" y="23504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9" name="Straight Connector 388">
              <a:extLst>
                <a:ext uri="{FF2B5EF4-FFF2-40B4-BE49-F238E27FC236}">
                  <a16:creationId xmlns:a16="http://schemas.microsoft.com/office/drawing/2014/main" id="{262EEA86-CB54-CE34-A965-2F8B3193F929}"/>
                </a:ext>
              </a:extLst>
            </p:cNvPr>
            <p:cNvCxnSpPr>
              <a:cxnSpLocks/>
            </p:cNvCxnSpPr>
            <p:nvPr/>
          </p:nvCxnSpPr>
          <p:spPr>
            <a:xfrm>
              <a:off x="654109" y="172818"/>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0" name="Straight Connector 389">
              <a:extLst>
                <a:ext uri="{FF2B5EF4-FFF2-40B4-BE49-F238E27FC236}">
                  <a16:creationId xmlns:a16="http://schemas.microsoft.com/office/drawing/2014/main" id="{84531877-17EC-F21D-3CF4-BF1AA9FA259E}"/>
                </a:ext>
              </a:extLst>
            </p:cNvPr>
            <p:cNvCxnSpPr>
              <a:cxnSpLocks/>
            </p:cNvCxnSpPr>
            <p:nvPr/>
          </p:nvCxnSpPr>
          <p:spPr>
            <a:xfrm>
              <a:off x="732777"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1" name="Straight Connector 390">
              <a:extLst>
                <a:ext uri="{FF2B5EF4-FFF2-40B4-BE49-F238E27FC236}">
                  <a16:creationId xmlns:a16="http://schemas.microsoft.com/office/drawing/2014/main" id="{40F1A255-1701-9A8D-C160-17C69F3AF5D7}"/>
                </a:ext>
              </a:extLst>
            </p:cNvPr>
            <p:cNvCxnSpPr>
              <a:cxnSpLocks/>
            </p:cNvCxnSpPr>
            <p:nvPr/>
          </p:nvCxnSpPr>
          <p:spPr>
            <a:xfrm>
              <a:off x="657812" y="175993"/>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2" name="Straight Connector 391">
              <a:extLst>
                <a:ext uri="{FF2B5EF4-FFF2-40B4-BE49-F238E27FC236}">
                  <a16:creationId xmlns:a16="http://schemas.microsoft.com/office/drawing/2014/main" id="{8E24A98D-7CA0-ADC3-A8F0-3F7FD06B6E5A}"/>
                </a:ext>
              </a:extLst>
            </p:cNvPr>
            <p:cNvCxnSpPr>
              <a:cxnSpLocks/>
            </p:cNvCxnSpPr>
            <p:nvPr/>
          </p:nvCxnSpPr>
          <p:spPr>
            <a:xfrm>
              <a:off x="597840" y="237814"/>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442" name="Triangle 441">
              <a:extLst>
                <a:ext uri="{FF2B5EF4-FFF2-40B4-BE49-F238E27FC236}">
                  <a16:creationId xmlns:a16="http://schemas.microsoft.com/office/drawing/2014/main" id="{E4A9C2B5-5102-A36C-401B-2E89043F2B04}"/>
                </a:ext>
              </a:extLst>
            </p:cNvPr>
            <p:cNvSpPr>
              <a:spLocks noChangeAspect="1"/>
            </p:cNvSpPr>
            <p:nvPr/>
          </p:nvSpPr>
          <p:spPr>
            <a:xfrm flipH="1">
              <a:off x="129117" y="-12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3" name="Triangle 442">
              <a:extLst>
                <a:ext uri="{FF2B5EF4-FFF2-40B4-BE49-F238E27FC236}">
                  <a16:creationId xmlns:a16="http://schemas.microsoft.com/office/drawing/2014/main" id="{133268D2-7E73-1BAC-A6F0-595661BEE112}"/>
                </a:ext>
              </a:extLst>
            </p:cNvPr>
            <p:cNvSpPr>
              <a:spLocks noChangeAspect="1"/>
            </p:cNvSpPr>
            <p:nvPr/>
          </p:nvSpPr>
          <p:spPr>
            <a:xfrm flipH="1">
              <a:off x="215195" y="-128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4" name="Triangle 443">
              <a:extLst>
                <a:ext uri="{FF2B5EF4-FFF2-40B4-BE49-F238E27FC236}">
                  <a16:creationId xmlns:a16="http://schemas.microsoft.com/office/drawing/2014/main" id="{F82CAEC5-8FE4-604B-A710-F97563A920C1}"/>
                </a:ext>
              </a:extLst>
            </p:cNvPr>
            <p:cNvSpPr>
              <a:spLocks noChangeAspect="1"/>
            </p:cNvSpPr>
            <p:nvPr/>
          </p:nvSpPr>
          <p:spPr>
            <a:xfrm flipH="1">
              <a:off x="300785" y="-146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5" name="Triangle 444">
              <a:extLst>
                <a:ext uri="{FF2B5EF4-FFF2-40B4-BE49-F238E27FC236}">
                  <a16:creationId xmlns:a16="http://schemas.microsoft.com/office/drawing/2014/main" id="{13CA6297-4134-B619-C3E1-3693645AAA29}"/>
                </a:ext>
              </a:extLst>
            </p:cNvPr>
            <p:cNvSpPr>
              <a:spLocks noChangeAspect="1"/>
            </p:cNvSpPr>
            <p:nvPr/>
          </p:nvSpPr>
          <p:spPr>
            <a:xfrm flipH="1">
              <a:off x="386863" y="-146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6" name="Triangle 445">
              <a:extLst>
                <a:ext uri="{FF2B5EF4-FFF2-40B4-BE49-F238E27FC236}">
                  <a16:creationId xmlns:a16="http://schemas.microsoft.com/office/drawing/2014/main" id="{7CFEB8DE-4E66-E5AE-2035-8C63D7FFFE4C}"/>
                </a:ext>
              </a:extLst>
            </p:cNvPr>
            <p:cNvSpPr>
              <a:spLocks noChangeAspect="1"/>
            </p:cNvSpPr>
            <p:nvPr/>
          </p:nvSpPr>
          <p:spPr>
            <a:xfrm flipH="1">
              <a:off x="472941" y="-14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7" name="Triangle 446">
              <a:extLst>
                <a:ext uri="{FF2B5EF4-FFF2-40B4-BE49-F238E27FC236}">
                  <a16:creationId xmlns:a16="http://schemas.microsoft.com/office/drawing/2014/main" id="{DD43EE17-4B04-4145-5FD2-7CBE610DF13D}"/>
                </a:ext>
              </a:extLst>
            </p:cNvPr>
            <p:cNvSpPr>
              <a:spLocks noChangeAspect="1"/>
            </p:cNvSpPr>
            <p:nvPr/>
          </p:nvSpPr>
          <p:spPr>
            <a:xfrm flipH="1">
              <a:off x="559019" y="-146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0" name="Triangle 459">
              <a:extLst>
                <a:ext uri="{FF2B5EF4-FFF2-40B4-BE49-F238E27FC236}">
                  <a16:creationId xmlns:a16="http://schemas.microsoft.com/office/drawing/2014/main" id="{206C43BA-F111-3046-0648-B5A8A010EA19}"/>
                </a:ext>
              </a:extLst>
            </p:cNvPr>
            <p:cNvSpPr>
              <a:spLocks noChangeAspect="1"/>
            </p:cNvSpPr>
            <p:nvPr/>
          </p:nvSpPr>
          <p:spPr>
            <a:xfrm flipH="1">
              <a:off x="647131" y="-22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1" name="Triangle 460">
              <a:extLst>
                <a:ext uri="{FF2B5EF4-FFF2-40B4-BE49-F238E27FC236}">
                  <a16:creationId xmlns:a16="http://schemas.microsoft.com/office/drawing/2014/main" id="{3B1E143F-0336-FAD3-B3A8-56E350D399E0}"/>
                </a:ext>
              </a:extLst>
            </p:cNvPr>
            <p:cNvSpPr>
              <a:spLocks noChangeAspect="1"/>
            </p:cNvSpPr>
            <p:nvPr/>
          </p:nvSpPr>
          <p:spPr>
            <a:xfrm flipH="1">
              <a:off x="733209" y="-228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2" name="Triangle 461">
              <a:extLst>
                <a:ext uri="{FF2B5EF4-FFF2-40B4-BE49-F238E27FC236}">
                  <a16:creationId xmlns:a16="http://schemas.microsoft.com/office/drawing/2014/main" id="{E3675398-3673-FBCF-ECE4-C7DB3FDA205C}"/>
                </a:ext>
              </a:extLst>
            </p:cNvPr>
            <p:cNvSpPr>
              <a:spLocks noChangeAspect="1"/>
            </p:cNvSpPr>
            <p:nvPr/>
          </p:nvSpPr>
          <p:spPr>
            <a:xfrm flipH="1">
              <a:off x="819287" y="-22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3" name="Triangle 462">
              <a:extLst>
                <a:ext uri="{FF2B5EF4-FFF2-40B4-BE49-F238E27FC236}">
                  <a16:creationId xmlns:a16="http://schemas.microsoft.com/office/drawing/2014/main" id="{087C926B-A420-239D-E1D6-CDDCD127954D}"/>
                </a:ext>
              </a:extLst>
            </p:cNvPr>
            <p:cNvSpPr>
              <a:spLocks noChangeAspect="1"/>
            </p:cNvSpPr>
            <p:nvPr/>
          </p:nvSpPr>
          <p:spPr>
            <a:xfrm flipH="1">
              <a:off x="905365" y="-227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4" name="Triangle 463">
              <a:extLst>
                <a:ext uri="{FF2B5EF4-FFF2-40B4-BE49-F238E27FC236}">
                  <a16:creationId xmlns:a16="http://schemas.microsoft.com/office/drawing/2014/main" id="{FE2EE930-3F39-B1A2-A6DA-C7BCF3D3BC24}"/>
                </a:ext>
              </a:extLst>
            </p:cNvPr>
            <p:cNvSpPr>
              <a:spLocks noChangeAspect="1"/>
            </p:cNvSpPr>
            <p:nvPr/>
          </p:nvSpPr>
          <p:spPr>
            <a:xfrm flipH="1">
              <a:off x="990955" y="-22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5" name="Triangle 464">
              <a:extLst>
                <a:ext uri="{FF2B5EF4-FFF2-40B4-BE49-F238E27FC236}">
                  <a16:creationId xmlns:a16="http://schemas.microsoft.com/office/drawing/2014/main" id="{8EB1201A-3D6E-6C80-418A-64BEB35BFEED}"/>
                </a:ext>
              </a:extLst>
            </p:cNvPr>
            <p:cNvSpPr>
              <a:spLocks noChangeAspect="1"/>
            </p:cNvSpPr>
            <p:nvPr/>
          </p:nvSpPr>
          <p:spPr>
            <a:xfrm flipH="1">
              <a:off x="1077033" y="-228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6" name="Triangle 465">
              <a:extLst>
                <a:ext uri="{FF2B5EF4-FFF2-40B4-BE49-F238E27FC236}">
                  <a16:creationId xmlns:a16="http://schemas.microsoft.com/office/drawing/2014/main" id="{FFA5C54E-CB37-61F7-7720-5A9198CC4650}"/>
                </a:ext>
              </a:extLst>
            </p:cNvPr>
            <p:cNvSpPr>
              <a:spLocks noChangeAspect="1"/>
            </p:cNvSpPr>
            <p:nvPr/>
          </p:nvSpPr>
          <p:spPr>
            <a:xfrm flipH="1">
              <a:off x="1163111" y="-22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7" name="Triangle 466">
              <a:extLst>
                <a:ext uri="{FF2B5EF4-FFF2-40B4-BE49-F238E27FC236}">
                  <a16:creationId xmlns:a16="http://schemas.microsoft.com/office/drawing/2014/main" id="{5673AFC9-093B-1423-CA61-F67BD8910425}"/>
                </a:ext>
              </a:extLst>
            </p:cNvPr>
            <p:cNvSpPr>
              <a:spLocks noChangeAspect="1"/>
            </p:cNvSpPr>
            <p:nvPr/>
          </p:nvSpPr>
          <p:spPr>
            <a:xfrm flipH="1">
              <a:off x="1249189" y="-227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8" name="Triangle 467">
              <a:extLst>
                <a:ext uri="{FF2B5EF4-FFF2-40B4-BE49-F238E27FC236}">
                  <a16:creationId xmlns:a16="http://schemas.microsoft.com/office/drawing/2014/main" id="{794A556D-606B-1BF8-9117-CD364159F4A4}"/>
                </a:ext>
              </a:extLst>
            </p:cNvPr>
            <p:cNvSpPr>
              <a:spLocks noChangeAspect="1"/>
            </p:cNvSpPr>
            <p:nvPr/>
          </p:nvSpPr>
          <p:spPr>
            <a:xfrm flipH="1">
              <a:off x="1334779" y="-24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9" name="Triangle 468">
              <a:extLst>
                <a:ext uri="{FF2B5EF4-FFF2-40B4-BE49-F238E27FC236}">
                  <a16:creationId xmlns:a16="http://schemas.microsoft.com/office/drawing/2014/main" id="{854EF73B-25C5-26C7-D4C1-48E38BE8CA79}"/>
                </a:ext>
              </a:extLst>
            </p:cNvPr>
            <p:cNvSpPr>
              <a:spLocks noChangeAspect="1"/>
            </p:cNvSpPr>
            <p:nvPr/>
          </p:nvSpPr>
          <p:spPr>
            <a:xfrm flipH="1">
              <a:off x="1420857" y="-246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0" name="Triangle 469">
              <a:extLst>
                <a:ext uri="{FF2B5EF4-FFF2-40B4-BE49-F238E27FC236}">
                  <a16:creationId xmlns:a16="http://schemas.microsoft.com/office/drawing/2014/main" id="{D725EEA2-3EA4-D21C-B495-A3724D2ECCCC}"/>
                </a:ext>
              </a:extLst>
            </p:cNvPr>
            <p:cNvSpPr>
              <a:spLocks noChangeAspect="1"/>
            </p:cNvSpPr>
            <p:nvPr/>
          </p:nvSpPr>
          <p:spPr>
            <a:xfrm flipH="1">
              <a:off x="1506935" y="-24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1" name="Triangle 470">
              <a:extLst>
                <a:ext uri="{FF2B5EF4-FFF2-40B4-BE49-F238E27FC236}">
                  <a16:creationId xmlns:a16="http://schemas.microsoft.com/office/drawing/2014/main" id="{3ED48B55-5FF6-1875-01AC-ECC90B580D2A}"/>
                </a:ext>
              </a:extLst>
            </p:cNvPr>
            <p:cNvSpPr>
              <a:spLocks noChangeAspect="1"/>
            </p:cNvSpPr>
            <p:nvPr/>
          </p:nvSpPr>
          <p:spPr>
            <a:xfrm flipH="1">
              <a:off x="1593013" y="-246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2" name="Triangle 471">
              <a:extLst>
                <a:ext uri="{FF2B5EF4-FFF2-40B4-BE49-F238E27FC236}">
                  <a16:creationId xmlns:a16="http://schemas.microsoft.com/office/drawing/2014/main" id="{8AEB2CA2-4818-EBF6-9D7F-24F623618D67}"/>
                </a:ext>
              </a:extLst>
            </p:cNvPr>
            <p:cNvSpPr>
              <a:spLocks noChangeAspect="1"/>
            </p:cNvSpPr>
            <p:nvPr/>
          </p:nvSpPr>
          <p:spPr>
            <a:xfrm flipH="1">
              <a:off x="1681125" y="-327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3" name="Triangle 472">
              <a:extLst>
                <a:ext uri="{FF2B5EF4-FFF2-40B4-BE49-F238E27FC236}">
                  <a16:creationId xmlns:a16="http://schemas.microsoft.com/office/drawing/2014/main" id="{DB4EEF9D-F5B8-D900-2D81-1E0EC0967E58}"/>
                </a:ext>
              </a:extLst>
            </p:cNvPr>
            <p:cNvSpPr>
              <a:spLocks noChangeAspect="1"/>
            </p:cNvSpPr>
            <p:nvPr/>
          </p:nvSpPr>
          <p:spPr>
            <a:xfrm flipH="1">
              <a:off x="1767203" y="-327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4" name="Triangle 473">
              <a:extLst>
                <a:ext uri="{FF2B5EF4-FFF2-40B4-BE49-F238E27FC236}">
                  <a16:creationId xmlns:a16="http://schemas.microsoft.com/office/drawing/2014/main" id="{00953DE1-CF4F-172B-DD7D-9AE61CFA6BF9}"/>
                </a:ext>
              </a:extLst>
            </p:cNvPr>
            <p:cNvSpPr>
              <a:spLocks noChangeAspect="1"/>
            </p:cNvSpPr>
            <p:nvPr/>
          </p:nvSpPr>
          <p:spPr>
            <a:xfrm flipH="1">
              <a:off x="1853281" y="-327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5" name="Triangle 474">
              <a:extLst>
                <a:ext uri="{FF2B5EF4-FFF2-40B4-BE49-F238E27FC236}">
                  <a16:creationId xmlns:a16="http://schemas.microsoft.com/office/drawing/2014/main" id="{09B75261-2BEF-95DC-BC2B-7F311AB630E9}"/>
                </a:ext>
              </a:extLst>
            </p:cNvPr>
            <p:cNvSpPr>
              <a:spLocks noChangeAspect="1"/>
            </p:cNvSpPr>
            <p:nvPr/>
          </p:nvSpPr>
          <p:spPr>
            <a:xfrm flipH="1">
              <a:off x="1939359" y="-327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5" name="Triangle 494">
              <a:extLst>
                <a:ext uri="{FF2B5EF4-FFF2-40B4-BE49-F238E27FC236}">
                  <a16:creationId xmlns:a16="http://schemas.microsoft.com/office/drawing/2014/main" id="{B0B8B871-8D11-244F-E768-C7B5B797DFF7}"/>
                </a:ext>
              </a:extLst>
            </p:cNvPr>
            <p:cNvSpPr>
              <a:spLocks noChangeAspect="1"/>
            </p:cNvSpPr>
            <p:nvPr/>
          </p:nvSpPr>
          <p:spPr>
            <a:xfrm flipH="1">
              <a:off x="2024461" y="-327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6" name="Triangle 495">
              <a:extLst>
                <a:ext uri="{FF2B5EF4-FFF2-40B4-BE49-F238E27FC236}">
                  <a16:creationId xmlns:a16="http://schemas.microsoft.com/office/drawing/2014/main" id="{21321126-AF49-EE6F-8BD6-E90D2C6A7908}"/>
                </a:ext>
              </a:extLst>
            </p:cNvPr>
            <p:cNvSpPr>
              <a:spLocks noChangeAspect="1"/>
            </p:cNvSpPr>
            <p:nvPr/>
          </p:nvSpPr>
          <p:spPr>
            <a:xfrm flipH="1">
              <a:off x="2110539" y="-327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7" name="Triangle 496">
              <a:extLst>
                <a:ext uri="{FF2B5EF4-FFF2-40B4-BE49-F238E27FC236}">
                  <a16:creationId xmlns:a16="http://schemas.microsoft.com/office/drawing/2014/main" id="{4E423E98-A956-3200-EE73-4D99954C1F83}"/>
                </a:ext>
              </a:extLst>
            </p:cNvPr>
            <p:cNvSpPr>
              <a:spLocks noChangeAspect="1"/>
            </p:cNvSpPr>
            <p:nvPr/>
          </p:nvSpPr>
          <p:spPr>
            <a:xfrm flipH="1">
              <a:off x="2198651" y="-409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8" name="Triangle 497">
              <a:extLst>
                <a:ext uri="{FF2B5EF4-FFF2-40B4-BE49-F238E27FC236}">
                  <a16:creationId xmlns:a16="http://schemas.microsoft.com/office/drawing/2014/main" id="{08D19B43-A3B9-5B31-767A-496C216143B7}"/>
                </a:ext>
              </a:extLst>
            </p:cNvPr>
            <p:cNvSpPr>
              <a:spLocks noChangeAspect="1"/>
            </p:cNvSpPr>
            <p:nvPr/>
          </p:nvSpPr>
          <p:spPr>
            <a:xfrm flipH="1">
              <a:off x="2284729" y="-409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9" name="Triangle 498">
              <a:extLst>
                <a:ext uri="{FF2B5EF4-FFF2-40B4-BE49-F238E27FC236}">
                  <a16:creationId xmlns:a16="http://schemas.microsoft.com/office/drawing/2014/main" id="{0EC6F99C-4A5E-26F5-2FA1-47E294CA429D}"/>
                </a:ext>
              </a:extLst>
            </p:cNvPr>
            <p:cNvSpPr>
              <a:spLocks noChangeAspect="1"/>
            </p:cNvSpPr>
            <p:nvPr/>
          </p:nvSpPr>
          <p:spPr>
            <a:xfrm flipH="1">
              <a:off x="2370807" y="-409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0" name="Triangle 499">
              <a:extLst>
                <a:ext uri="{FF2B5EF4-FFF2-40B4-BE49-F238E27FC236}">
                  <a16:creationId xmlns:a16="http://schemas.microsoft.com/office/drawing/2014/main" id="{6ECFD12C-2FDD-E5D4-81A4-76BEC531B48E}"/>
                </a:ext>
              </a:extLst>
            </p:cNvPr>
            <p:cNvSpPr>
              <a:spLocks noChangeAspect="1"/>
            </p:cNvSpPr>
            <p:nvPr/>
          </p:nvSpPr>
          <p:spPr>
            <a:xfrm flipH="1">
              <a:off x="2456885" y="-409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1" name="Triangle 500">
              <a:extLst>
                <a:ext uri="{FF2B5EF4-FFF2-40B4-BE49-F238E27FC236}">
                  <a16:creationId xmlns:a16="http://schemas.microsoft.com/office/drawing/2014/main" id="{417E3761-B837-F537-3D99-F5E7C3EA50BE}"/>
                </a:ext>
              </a:extLst>
            </p:cNvPr>
            <p:cNvSpPr>
              <a:spLocks noChangeAspect="1"/>
            </p:cNvSpPr>
            <p:nvPr/>
          </p:nvSpPr>
          <p:spPr>
            <a:xfrm flipH="1">
              <a:off x="2542475" y="-409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2" name="Triangle 501">
              <a:extLst>
                <a:ext uri="{FF2B5EF4-FFF2-40B4-BE49-F238E27FC236}">
                  <a16:creationId xmlns:a16="http://schemas.microsoft.com/office/drawing/2014/main" id="{B813CDBE-A1CE-3032-F4CB-06B204B8A5E8}"/>
                </a:ext>
              </a:extLst>
            </p:cNvPr>
            <p:cNvSpPr>
              <a:spLocks noChangeAspect="1"/>
            </p:cNvSpPr>
            <p:nvPr/>
          </p:nvSpPr>
          <p:spPr>
            <a:xfrm flipH="1">
              <a:off x="2628553" y="-409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3" name="Triangle 502">
              <a:extLst>
                <a:ext uri="{FF2B5EF4-FFF2-40B4-BE49-F238E27FC236}">
                  <a16:creationId xmlns:a16="http://schemas.microsoft.com/office/drawing/2014/main" id="{5409B58F-4BFF-F425-E27A-6C0C4F7F7367}"/>
                </a:ext>
              </a:extLst>
            </p:cNvPr>
            <p:cNvSpPr>
              <a:spLocks noChangeAspect="1"/>
            </p:cNvSpPr>
            <p:nvPr/>
          </p:nvSpPr>
          <p:spPr>
            <a:xfrm flipH="1">
              <a:off x="2714631" y="-409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4" name="Triangle 503">
              <a:extLst>
                <a:ext uri="{FF2B5EF4-FFF2-40B4-BE49-F238E27FC236}">
                  <a16:creationId xmlns:a16="http://schemas.microsoft.com/office/drawing/2014/main" id="{3D0C8BDA-6195-5FAF-D2C5-CF5208931281}"/>
                </a:ext>
              </a:extLst>
            </p:cNvPr>
            <p:cNvSpPr>
              <a:spLocks noChangeAspect="1"/>
            </p:cNvSpPr>
            <p:nvPr/>
          </p:nvSpPr>
          <p:spPr>
            <a:xfrm flipH="1">
              <a:off x="2800709" y="-409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5" name="Triangle 504">
              <a:extLst>
                <a:ext uri="{FF2B5EF4-FFF2-40B4-BE49-F238E27FC236}">
                  <a16:creationId xmlns:a16="http://schemas.microsoft.com/office/drawing/2014/main" id="{FFEA4BB0-AEE5-F03E-455C-2CFFD3773215}"/>
                </a:ext>
              </a:extLst>
            </p:cNvPr>
            <p:cNvSpPr>
              <a:spLocks noChangeAspect="1"/>
            </p:cNvSpPr>
            <p:nvPr/>
          </p:nvSpPr>
          <p:spPr>
            <a:xfrm flipH="1">
              <a:off x="2886299" y="-42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6" name="Triangle 505">
              <a:extLst>
                <a:ext uri="{FF2B5EF4-FFF2-40B4-BE49-F238E27FC236}">
                  <a16:creationId xmlns:a16="http://schemas.microsoft.com/office/drawing/2014/main" id="{D68D5281-DF3C-7E19-6B5A-A7C406CD9687}"/>
                </a:ext>
              </a:extLst>
            </p:cNvPr>
            <p:cNvSpPr>
              <a:spLocks noChangeAspect="1"/>
            </p:cNvSpPr>
            <p:nvPr/>
          </p:nvSpPr>
          <p:spPr>
            <a:xfrm flipH="1">
              <a:off x="2972377" y="-42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7" name="Triangle 506">
              <a:extLst>
                <a:ext uri="{FF2B5EF4-FFF2-40B4-BE49-F238E27FC236}">
                  <a16:creationId xmlns:a16="http://schemas.microsoft.com/office/drawing/2014/main" id="{303B68BD-F791-3FF5-F92D-BD53F88CA2ED}"/>
                </a:ext>
              </a:extLst>
            </p:cNvPr>
            <p:cNvSpPr>
              <a:spLocks noChangeAspect="1"/>
            </p:cNvSpPr>
            <p:nvPr/>
          </p:nvSpPr>
          <p:spPr>
            <a:xfrm flipH="1">
              <a:off x="3058455" y="-427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8" name="Triangle 507">
              <a:extLst>
                <a:ext uri="{FF2B5EF4-FFF2-40B4-BE49-F238E27FC236}">
                  <a16:creationId xmlns:a16="http://schemas.microsoft.com/office/drawing/2014/main" id="{62E0807A-9746-F531-FD06-8C2A88D0E9BA}"/>
                </a:ext>
              </a:extLst>
            </p:cNvPr>
            <p:cNvSpPr>
              <a:spLocks noChangeAspect="1"/>
            </p:cNvSpPr>
            <p:nvPr/>
          </p:nvSpPr>
          <p:spPr>
            <a:xfrm flipH="1">
              <a:off x="3144533" y="-427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9" name="Triangle 508">
              <a:extLst>
                <a:ext uri="{FF2B5EF4-FFF2-40B4-BE49-F238E27FC236}">
                  <a16:creationId xmlns:a16="http://schemas.microsoft.com/office/drawing/2014/main" id="{78686767-EDF6-55F5-ADD5-0815D0726E15}"/>
                </a:ext>
              </a:extLst>
            </p:cNvPr>
            <p:cNvSpPr>
              <a:spLocks noChangeAspect="1"/>
            </p:cNvSpPr>
            <p:nvPr/>
          </p:nvSpPr>
          <p:spPr>
            <a:xfrm flipH="1">
              <a:off x="3232645" y="-508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0" name="Triangle 509">
              <a:extLst>
                <a:ext uri="{FF2B5EF4-FFF2-40B4-BE49-F238E27FC236}">
                  <a16:creationId xmlns:a16="http://schemas.microsoft.com/office/drawing/2014/main" id="{ED0055B2-A3E1-86FE-42E6-F83E0277BD02}"/>
                </a:ext>
              </a:extLst>
            </p:cNvPr>
            <p:cNvSpPr>
              <a:spLocks noChangeAspect="1"/>
            </p:cNvSpPr>
            <p:nvPr/>
          </p:nvSpPr>
          <p:spPr>
            <a:xfrm flipH="1">
              <a:off x="3318723" y="-508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1" name="Triangle 510">
              <a:extLst>
                <a:ext uri="{FF2B5EF4-FFF2-40B4-BE49-F238E27FC236}">
                  <a16:creationId xmlns:a16="http://schemas.microsoft.com/office/drawing/2014/main" id="{13C6F10F-CC62-61B2-FC2E-4BD6DF4EA2A8}"/>
                </a:ext>
              </a:extLst>
            </p:cNvPr>
            <p:cNvSpPr>
              <a:spLocks noChangeAspect="1"/>
            </p:cNvSpPr>
            <p:nvPr/>
          </p:nvSpPr>
          <p:spPr>
            <a:xfrm flipH="1">
              <a:off x="3404801" y="-50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 name="Triangle 511">
              <a:extLst>
                <a:ext uri="{FF2B5EF4-FFF2-40B4-BE49-F238E27FC236}">
                  <a16:creationId xmlns:a16="http://schemas.microsoft.com/office/drawing/2014/main" id="{EE630A0A-DDB0-2EAA-0CCC-8296B02DBAD8}"/>
                </a:ext>
              </a:extLst>
            </p:cNvPr>
            <p:cNvSpPr>
              <a:spLocks noChangeAspect="1"/>
            </p:cNvSpPr>
            <p:nvPr/>
          </p:nvSpPr>
          <p:spPr>
            <a:xfrm flipH="1">
              <a:off x="3490879" y="-50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3" name="Triangle 512">
              <a:extLst>
                <a:ext uri="{FF2B5EF4-FFF2-40B4-BE49-F238E27FC236}">
                  <a16:creationId xmlns:a16="http://schemas.microsoft.com/office/drawing/2014/main" id="{06CBF9EE-7702-93F0-2690-8F45C2F285D6}"/>
                </a:ext>
              </a:extLst>
            </p:cNvPr>
            <p:cNvSpPr>
              <a:spLocks noChangeAspect="1"/>
            </p:cNvSpPr>
            <p:nvPr/>
          </p:nvSpPr>
          <p:spPr>
            <a:xfrm flipH="1">
              <a:off x="3580112" y="-43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4" name="Triangle 513">
              <a:extLst>
                <a:ext uri="{FF2B5EF4-FFF2-40B4-BE49-F238E27FC236}">
                  <a16:creationId xmlns:a16="http://schemas.microsoft.com/office/drawing/2014/main" id="{1E49A369-6ED0-A1FD-DD38-5C671930CA15}"/>
                </a:ext>
              </a:extLst>
            </p:cNvPr>
            <p:cNvSpPr>
              <a:spLocks noChangeAspect="1"/>
            </p:cNvSpPr>
            <p:nvPr/>
          </p:nvSpPr>
          <p:spPr>
            <a:xfrm flipH="1">
              <a:off x="3666190" y="-43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5" name="Triangle 514">
              <a:extLst>
                <a:ext uri="{FF2B5EF4-FFF2-40B4-BE49-F238E27FC236}">
                  <a16:creationId xmlns:a16="http://schemas.microsoft.com/office/drawing/2014/main" id="{92625C68-F102-A797-DECD-3A2400FC7E26}"/>
                </a:ext>
              </a:extLst>
            </p:cNvPr>
            <p:cNvSpPr>
              <a:spLocks noChangeAspect="1"/>
            </p:cNvSpPr>
            <p:nvPr/>
          </p:nvSpPr>
          <p:spPr>
            <a:xfrm flipH="1">
              <a:off x="3751780" y="-438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6" name="Triangle 515">
              <a:extLst>
                <a:ext uri="{FF2B5EF4-FFF2-40B4-BE49-F238E27FC236}">
                  <a16:creationId xmlns:a16="http://schemas.microsoft.com/office/drawing/2014/main" id="{B0CA775F-8919-05C3-AD9F-DAA5EE23F1C2}"/>
                </a:ext>
              </a:extLst>
            </p:cNvPr>
            <p:cNvSpPr>
              <a:spLocks noChangeAspect="1"/>
            </p:cNvSpPr>
            <p:nvPr/>
          </p:nvSpPr>
          <p:spPr>
            <a:xfrm flipH="1">
              <a:off x="3837858" y="-438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7" name="Triangle 516">
              <a:extLst>
                <a:ext uri="{FF2B5EF4-FFF2-40B4-BE49-F238E27FC236}">
                  <a16:creationId xmlns:a16="http://schemas.microsoft.com/office/drawing/2014/main" id="{81F2DD04-44AD-F6AD-D05D-29FAAA491349}"/>
                </a:ext>
              </a:extLst>
            </p:cNvPr>
            <p:cNvSpPr>
              <a:spLocks noChangeAspect="1"/>
            </p:cNvSpPr>
            <p:nvPr/>
          </p:nvSpPr>
          <p:spPr>
            <a:xfrm flipH="1">
              <a:off x="3923936" y="-43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8" name="Triangle 517">
              <a:extLst>
                <a:ext uri="{FF2B5EF4-FFF2-40B4-BE49-F238E27FC236}">
                  <a16:creationId xmlns:a16="http://schemas.microsoft.com/office/drawing/2014/main" id="{69B40678-E936-2AEE-39CB-D1B255BD1162}"/>
                </a:ext>
              </a:extLst>
            </p:cNvPr>
            <p:cNvSpPr>
              <a:spLocks noChangeAspect="1"/>
            </p:cNvSpPr>
            <p:nvPr/>
          </p:nvSpPr>
          <p:spPr>
            <a:xfrm flipH="1">
              <a:off x="4010014" y="-43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9" name="Triangle 518">
              <a:extLst>
                <a:ext uri="{FF2B5EF4-FFF2-40B4-BE49-F238E27FC236}">
                  <a16:creationId xmlns:a16="http://schemas.microsoft.com/office/drawing/2014/main" id="{FB0D7B52-3F92-80CD-E137-7065119ACCA6}"/>
                </a:ext>
              </a:extLst>
            </p:cNvPr>
            <p:cNvSpPr>
              <a:spLocks noChangeAspect="1"/>
            </p:cNvSpPr>
            <p:nvPr/>
          </p:nvSpPr>
          <p:spPr>
            <a:xfrm flipH="1">
              <a:off x="4095604" y="-457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0" name="Triangle 519">
              <a:extLst>
                <a:ext uri="{FF2B5EF4-FFF2-40B4-BE49-F238E27FC236}">
                  <a16:creationId xmlns:a16="http://schemas.microsoft.com/office/drawing/2014/main" id="{BA1D21DD-A6CF-E616-6F71-160E975656C0}"/>
                </a:ext>
              </a:extLst>
            </p:cNvPr>
            <p:cNvSpPr>
              <a:spLocks noChangeAspect="1"/>
            </p:cNvSpPr>
            <p:nvPr/>
          </p:nvSpPr>
          <p:spPr>
            <a:xfrm flipH="1">
              <a:off x="4181682" y="-456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1" name="Triangle 520">
              <a:extLst>
                <a:ext uri="{FF2B5EF4-FFF2-40B4-BE49-F238E27FC236}">
                  <a16:creationId xmlns:a16="http://schemas.microsoft.com/office/drawing/2014/main" id="{DD9D60E9-6CA7-7B7D-BDD6-4080065A5177}"/>
                </a:ext>
              </a:extLst>
            </p:cNvPr>
            <p:cNvSpPr>
              <a:spLocks noChangeAspect="1"/>
            </p:cNvSpPr>
            <p:nvPr/>
          </p:nvSpPr>
          <p:spPr>
            <a:xfrm flipH="1">
              <a:off x="4267760" y="-456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2" name="Triangle 521">
              <a:extLst>
                <a:ext uri="{FF2B5EF4-FFF2-40B4-BE49-F238E27FC236}">
                  <a16:creationId xmlns:a16="http://schemas.microsoft.com/office/drawing/2014/main" id="{A9458623-2BF2-8CDF-17EE-F410682CB8AA}"/>
                </a:ext>
              </a:extLst>
            </p:cNvPr>
            <p:cNvSpPr>
              <a:spLocks noChangeAspect="1"/>
            </p:cNvSpPr>
            <p:nvPr/>
          </p:nvSpPr>
          <p:spPr>
            <a:xfrm flipH="1">
              <a:off x="4353838" y="-456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3" name="Triangle 522">
              <a:extLst>
                <a:ext uri="{FF2B5EF4-FFF2-40B4-BE49-F238E27FC236}">
                  <a16:creationId xmlns:a16="http://schemas.microsoft.com/office/drawing/2014/main" id="{3CA6F93C-4907-3EF4-F4BB-42B16132EBAC}"/>
                </a:ext>
              </a:extLst>
            </p:cNvPr>
            <p:cNvSpPr>
              <a:spLocks noChangeAspect="1"/>
            </p:cNvSpPr>
            <p:nvPr/>
          </p:nvSpPr>
          <p:spPr>
            <a:xfrm flipH="1">
              <a:off x="4441950" y="-538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4" name="Triangle 523">
              <a:extLst>
                <a:ext uri="{FF2B5EF4-FFF2-40B4-BE49-F238E27FC236}">
                  <a16:creationId xmlns:a16="http://schemas.microsoft.com/office/drawing/2014/main" id="{4FE81301-1BA7-02D2-1292-4069A7E84215}"/>
                </a:ext>
              </a:extLst>
            </p:cNvPr>
            <p:cNvSpPr>
              <a:spLocks noChangeAspect="1"/>
            </p:cNvSpPr>
            <p:nvPr/>
          </p:nvSpPr>
          <p:spPr>
            <a:xfrm flipH="1">
              <a:off x="4528028" y="-53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5" name="Triangle 524">
              <a:extLst>
                <a:ext uri="{FF2B5EF4-FFF2-40B4-BE49-F238E27FC236}">
                  <a16:creationId xmlns:a16="http://schemas.microsoft.com/office/drawing/2014/main" id="{6170FDD8-E1DA-49F9-F5CA-863390DD2CCE}"/>
                </a:ext>
              </a:extLst>
            </p:cNvPr>
            <p:cNvSpPr>
              <a:spLocks noChangeAspect="1"/>
            </p:cNvSpPr>
            <p:nvPr/>
          </p:nvSpPr>
          <p:spPr>
            <a:xfrm flipH="1">
              <a:off x="4614106" y="-53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6" name="Triangle 525">
              <a:extLst>
                <a:ext uri="{FF2B5EF4-FFF2-40B4-BE49-F238E27FC236}">
                  <a16:creationId xmlns:a16="http://schemas.microsoft.com/office/drawing/2014/main" id="{7D63B52D-D0AC-5D10-EC5A-6D62B7007F5B}"/>
                </a:ext>
              </a:extLst>
            </p:cNvPr>
            <p:cNvSpPr>
              <a:spLocks noChangeAspect="1"/>
            </p:cNvSpPr>
            <p:nvPr/>
          </p:nvSpPr>
          <p:spPr>
            <a:xfrm flipH="1">
              <a:off x="4700184" y="-538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7" name="Triangle 526">
              <a:extLst>
                <a:ext uri="{FF2B5EF4-FFF2-40B4-BE49-F238E27FC236}">
                  <a16:creationId xmlns:a16="http://schemas.microsoft.com/office/drawing/2014/main" id="{9361F2A5-0498-8F94-4C37-4D0EBD2958E6}"/>
                </a:ext>
              </a:extLst>
            </p:cNvPr>
            <p:cNvSpPr>
              <a:spLocks noChangeAspect="1"/>
            </p:cNvSpPr>
            <p:nvPr/>
          </p:nvSpPr>
          <p:spPr>
            <a:xfrm flipH="1">
              <a:off x="4785286" y="-538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8" name="Triangle 527">
              <a:extLst>
                <a:ext uri="{FF2B5EF4-FFF2-40B4-BE49-F238E27FC236}">
                  <a16:creationId xmlns:a16="http://schemas.microsoft.com/office/drawing/2014/main" id="{84159249-A579-5718-132B-980EEB0DCDCA}"/>
                </a:ext>
              </a:extLst>
            </p:cNvPr>
            <p:cNvSpPr>
              <a:spLocks noChangeAspect="1"/>
            </p:cNvSpPr>
            <p:nvPr/>
          </p:nvSpPr>
          <p:spPr>
            <a:xfrm flipH="1">
              <a:off x="4871364" y="-53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9" name="Triangle 528">
              <a:extLst>
                <a:ext uri="{FF2B5EF4-FFF2-40B4-BE49-F238E27FC236}">
                  <a16:creationId xmlns:a16="http://schemas.microsoft.com/office/drawing/2014/main" id="{A7E4915D-0A9D-F675-8808-80FB26C8E0AB}"/>
                </a:ext>
              </a:extLst>
            </p:cNvPr>
            <p:cNvSpPr>
              <a:spLocks noChangeAspect="1"/>
            </p:cNvSpPr>
            <p:nvPr/>
          </p:nvSpPr>
          <p:spPr>
            <a:xfrm flipH="1">
              <a:off x="4959476" y="-30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0" name="Triangle 529">
              <a:extLst>
                <a:ext uri="{FF2B5EF4-FFF2-40B4-BE49-F238E27FC236}">
                  <a16:creationId xmlns:a16="http://schemas.microsoft.com/office/drawing/2014/main" id="{B9CF90D0-EDFD-1E7A-F731-D6E174A29D4E}"/>
                </a:ext>
              </a:extLst>
            </p:cNvPr>
            <p:cNvSpPr>
              <a:spLocks noChangeAspect="1"/>
            </p:cNvSpPr>
            <p:nvPr/>
          </p:nvSpPr>
          <p:spPr>
            <a:xfrm flipH="1">
              <a:off x="5045554" y="-302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1" name="Triangle 530">
              <a:extLst>
                <a:ext uri="{FF2B5EF4-FFF2-40B4-BE49-F238E27FC236}">
                  <a16:creationId xmlns:a16="http://schemas.microsoft.com/office/drawing/2014/main" id="{945A1094-A8D4-F096-765A-FEB0F939CF0F}"/>
                </a:ext>
              </a:extLst>
            </p:cNvPr>
            <p:cNvSpPr>
              <a:spLocks noChangeAspect="1"/>
            </p:cNvSpPr>
            <p:nvPr/>
          </p:nvSpPr>
          <p:spPr>
            <a:xfrm flipH="1">
              <a:off x="5131632" y="-30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2" name="Triangle 531">
              <a:extLst>
                <a:ext uri="{FF2B5EF4-FFF2-40B4-BE49-F238E27FC236}">
                  <a16:creationId xmlns:a16="http://schemas.microsoft.com/office/drawing/2014/main" id="{AEBA9CD2-9A1F-C9B5-315E-17519D66D4B5}"/>
                </a:ext>
              </a:extLst>
            </p:cNvPr>
            <p:cNvSpPr>
              <a:spLocks noChangeAspect="1"/>
            </p:cNvSpPr>
            <p:nvPr/>
          </p:nvSpPr>
          <p:spPr>
            <a:xfrm flipH="1">
              <a:off x="5217710" y="-302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3" name="Triangle 532">
              <a:extLst>
                <a:ext uri="{FF2B5EF4-FFF2-40B4-BE49-F238E27FC236}">
                  <a16:creationId xmlns:a16="http://schemas.microsoft.com/office/drawing/2014/main" id="{A709C65B-3C4D-1C3E-66A9-65CCA534E89B}"/>
                </a:ext>
              </a:extLst>
            </p:cNvPr>
            <p:cNvSpPr>
              <a:spLocks noChangeAspect="1"/>
            </p:cNvSpPr>
            <p:nvPr/>
          </p:nvSpPr>
          <p:spPr>
            <a:xfrm flipH="1">
              <a:off x="5303300" y="-30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4" name="Triangle 533">
              <a:extLst>
                <a:ext uri="{FF2B5EF4-FFF2-40B4-BE49-F238E27FC236}">
                  <a16:creationId xmlns:a16="http://schemas.microsoft.com/office/drawing/2014/main" id="{1F8050BC-C798-1B21-22A2-2970D9D99BE9}"/>
                </a:ext>
              </a:extLst>
            </p:cNvPr>
            <p:cNvSpPr>
              <a:spLocks noChangeAspect="1"/>
            </p:cNvSpPr>
            <p:nvPr/>
          </p:nvSpPr>
          <p:spPr>
            <a:xfrm flipH="1">
              <a:off x="5389378" y="-302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5" name="Triangle 534">
              <a:extLst>
                <a:ext uri="{FF2B5EF4-FFF2-40B4-BE49-F238E27FC236}">
                  <a16:creationId xmlns:a16="http://schemas.microsoft.com/office/drawing/2014/main" id="{087ECC5A-6A3C-5332-58FC-A0B817772AEA}"/>
                </a:ext>
              </a:extLst>
            </p:cNvPr>
            <p:cNvSpPr>
              <a:spLocks noChangeAspect="1"/>
            </p:cNvSpPr>
            <p:nvPr/>
          </p:nvSpPr>
          <p:spPr>
            <a:xfrm flipH="1">
              <a:off x="5475456" y="-30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6" name="Triangle 535">
              <a:extLst>
                <a:ext uri="{FF2B5EF4-FFF2-40B4-BE49-F238E27FC236}">
                  <a16:creationId xmlns:a16="http://schemas.microsoft.com/office/drawing/2014/main" id="{CEA4C966-11D7-455F-6BE7-F7A521A68F0C}"/>
                </a:ext>
              </a:extLst>
            </p:cNvPr>
            <p:cNvSpPr>
              <a:spLocks noChangeAspect="1"/>
            </p:cNvSpPr>
            <p:nvPr/>
          </p:nvSpPr>
          <p:spPr>
            <a:xfrm flipH="1">
              <a:off x="5561534" y="-302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7" name="Triangle 536">
              <a:extLst>
                <a:ext uri="{FF2B5EF4-FFF2-40B4-BE49-F238E27FC236}">
                  <a16:creationId xmlns:a16="http://schemas.microsoft.com/office/drawing/2014/main" id="{C259271A-FB5A-B398-643C-537C48518C7A}"/>
                </a:ext>
              </a:extLst>
            </p:cNvPr>
            <p:cNvSpPr>
              <a:spLocks noChangeAspect="1"/>
            </p:cNvSpPr>
            <p:nvPr/>
          </p:nvSpPr>
          <p:spPr>
            <a:xfrm flipH="1">
              <a:off x="5647124" y="-32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8" name="Triangle 537">
              <a:extLst>
                <a:ext uri="{FF2B5EF4-FFF2-40B4-BE49-F238E27FC236}">
                  <a16:creationId xmlns:a16="http://schemas.microsoft.com/office/drawing/2014/main" id="{E990350A-BFB0-43C8-4AC9-848DEC3506D0}"/>
                </a:ext>
              </a:extLst>
            </p:cNvPr>
            <p:cNvSpPr>
              <a:spLocks noChangeAspect="1"/>
            </p:cNvSpPr>
            <p:nvPr/>
          </p:nvSpPr>
          <p:spPr>
            <a:xfrm flipH="1">
              <a:off x="5733202" y="-320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9" name="Triangle 538">
              <a:extLst>
                <a:ext uri="{FF2B5EF4-FFF2-40B4-BE49-F238E27FC236}">
                  <a16:creationId xmlns:a16="http://schemas.microsoft.com/office/drawing/2014/main" id="{C370DDF3-49AC-AAD1-9258-71A355A05303}"/>
                </a:ext>
              </a:extLst>
            </p:cNvPr>
            <p:cNvSpPr>
              <a:spLocks noChangeAspect="1"/>
            </p:cNvSpPr>
            <p:nvPr/>
          </p:nvSpPr>
          <p:spPr>
            <a:xfrm flipH="1">
              <a:off x="5819280" y="-32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0" name="Triangle 539">
              <a:extLst>
                <a:ext uri="{FF2B5EF4-FFF2-40B4-BE49-F238E27FC236}">
                  <a16:creationId xmlns:a16="http://schemas.microsoft.com/office/drawing/2014/main" id="{52C7E97A-7159-44AB-CB52-C90964EDCDCA}"/>
                </a:ext>
              </a:extLst>
            </p:cNvPr>
            <p:cNvSpPr>
              <a:spLocks noChangeAspect="1"/>
            </p:cNvSpPr>
            <p:nvPr/>
          </p:nvSpPr>
          <p:spPr>
            <a:xfrm flipH="1">
              <a:off x="5905358" y="-320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1" name="Triangle 540">
              <a:extLst>
                <a:ext uri="{FF2B5EF4-FFF2-40B4-BE49-F238E27FC236}">
                  <a16:creationId xmlns:a16="http://schemas.microsoft.com/office/drawing/2014/main" id="{73F44186-913F-9552-77DB-963B1E006B85}"/>
                </a:ext>
              </a:extLst>
            </p:cNvPr>
            <p:cNvSpPr>
              <a:spLocks noChangeAspect="1"/>
            </p:cNvSpPr>
            <p:nvPr/>
          </p:nvSpPr>
          <p:spPr>
            <a:xfrm flipH="1">
              <a:off x="5993470" y="-40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2" name="Triangle 541">
              <a:extLst>
                <a:ext uri="{FF2B5EF4-FFF2-40B4-BE49-F238E27FC236}">
                  <a16:creationId xmlns:a16="http://schemas.microsoft.com/office/drawing/2014/main" id="{C9DD9253-5214-E17B-058B-7CD642724457}"/>
                </a:ext>
              </a:extLst>
            </p:cNvPr>
            <p:cNvSpPr>
              <a:spLocks noChangeAspect="1"/>
            </p:cNvSpPr>
            <p:nvPr/>
          </p:nvSpPr>
          <p:spPr>
            <a:xfrm flipH="1">
              <a:off x="6079548" y="-40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3" name="Triangle 542">
              <a:extLst>
                <a:ext uri="{FF2B5EF4-FFF2-40B4-BE49-F238E27FC236}">
                  <a16:creationId xmlns:a16="http://schemas.microsoft.com/office/drawing/2014/main" id="{718E6815-29BE-24F1-0BB7-E5A31C370940}"/>
                </a:ext>
              </a:extLst>
            </p:cNvPr>
            <p:cNvSpPr>
              <a:spLocks noChangeAspect="1"/>
            </p:cNvSpPr>
            <p:nvPr/>
          </p:nvSpPr>
          <p:spPr>
            <a:xfrm flipH="1">
              <a:off x="6165626" y="-402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4" name="Triangle 543">
              <a:extLst>
                <a:ext uri="{FF2B5EF4-FFF2-40B4-BE49-F238E27FC236}">
                  <a16:creationId xmlns:a16="http://schemas.microsoft.com/office/drawing/2014/main" id="{0EC263E4-ADE9-F81D-A87F-909EEA23F103}"/>
                </a:ext>
              </a:extLst>
            </p:cNvPr>
            <p:cNvSpPr>
              <a:spLocks noChangeAspect="1"/>
            </p:cNvSpPr>
            <p:nvPr/>
          </p:nvSpPr>
          <p:spPr>
            <a:xfrm flipH="1">
              <a:off x="6251704" y="-402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5" name="Triangle 544">
              <a:extLst>
                <a:ext uri="{FF2B5EF4-FFF2-40B4-BE49-F238E27FC236}">
                  <a16:creationId xmlns:a16="http://schemas.microsoft.com/office/drawing/2014/main" id="{3808FD15-09A9-109F-AEF8-C6FF7E6AF108}"/>
                </a:ext>
              </a:extLst>
            </p:cNvPr>
            <p:cNvSpPr>
              <a:spLocks noChangeAspect="1"/>
            </p:cNvSpPr>
            <p:nvPr/>
          </p:nvSpPr>
          <p:spPr>
            <a:xfrm flipH="1">
              <a:off x="6340937" y="-40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6" name="Triangle 545">
              <a:extLst>
                <a:ext uri="{FF2B5EF4-FFF2-40B4-BE49-F238E27FC236}">
                  <a16:creationId xmlns:a16="http://schemas.microsoft.com/office/drawing/2014/main" id="{56EC3068-8068-DA7E-DF1A-C2E8A0A2C3D2}"/>
                </a:ext>
              </a:extLst>
            </p:cNvPr>
            <p:cNvSpPr>
              <a:spLocks noChangeAspect="1"/>
            </p:cNvSpPr>
            <p:nvPr/>
          </p:nvSpPr>
          <p:spPr>
            <a:xfrm flipH="1">
              <a:off x="6427015" y="-40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7" name="Triangle 546">
              <a:extLst>
                <a:ext uri="{FF2B5EF4-FFF2-40B4-BE49-F238E27FC236}">
                  <a16:creationId xmlns:a16="http://schemas.microsoft.com/office/drawing/2014/main" id="{013CBFF2-1FC8-7EA0-3E8E-98A9DCDA1B98}"/>
                </a:ext>
              </a:extLst>
            </p:cNvPr>
            <p:cNvSpPr>
              <a:spLocks noChangeAspect="1"/>
            </p:cNvSpPr>
            <p:nvPr/>
          </p:nvSpPr>
          <p:spPr>
            <a:xfrm flipH="1">
              <a:off x="6515127" y="-483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8" name="Triangle 547">
              <a:extLst>
                <a:ext uri="{FF2B5EF4-FFF2-40B4-BE49-F238E27FC236}">
                  <a16:creationId xmlns:a16="http://schemas.microsoft.com/office/drawing/2014/main" id="{9A8DC696-B62B-8F56-9114-90EE1460C772}"/>
                </a:ext>
              </a:extLst>
            </p:cNvPr>
            <p:cNvSpPr>
              <a:spLocks noChangeAspect="1"/>
            </p:cNvSpPr>
            <p:nvPr/>
          </p:nvSpPr>
          <p:spPr>
            <a:xfrm flipH="1">
              <a:off x="6601205" y="-483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9" name="Triangle 548">
              <a:extLst>
                <a:ext uri="{FF2B5EF4-FFF2-40B4-BE49-F238E27FC236}">
                  <a16:creationId xmlns:a16="http://schemas.microsoft.com/office/drawing/2014/main" id="{8D0D488F-5DD8-7A3C-B84D-D74BF32061AC}"/>
                </a:ext>
              </a:extLst>
            </p:cNvPr>
            <p:cNvSpPr>
              <a:spLocks noChangeAspect="1"/>
            </p:cNvSpPr>
            <p:nvPr/>
          </p:nvSpPr>
          <p:spPr>
            <a:xfrm flipH="1">
              <a:off x="6687283" y="-483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0" name="Triangle 549">
              <a:extLst>
                <a:ext uri="{FF2B5EF4-FFF2-40B4-BE49-F238E27FC236}">
                  <a16:creationId xmlns:a16="http://schemas.microsoft.com/office/drawing/2014/main" id="{91E0988E-F6E7-CDD7-EFAA-2E7EA6ADE495}"/>
                </a:ext>
              </a:extLst>
            </p:cNvPr>
            <p:cNvSpPr>
              <a:spLocks noChangeAspect="1"/>
            </p:cNvSpPr>
            <p:nvPr/>
          </p:nvSpPr>
          <p:spPr>
            <a:xfrm flipH="1">
              <a:off x="6773361" y="-483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1" name="Triangle 550">
              <a:extLst>
                <a:ext uri="{FF2B5EF4-FFF2-40B4-BE49-F238E27FC236}">
                  <a16:creationId xmlns:a16="http://schemas.microsoft.com/office/drawing/2014/main" id="{188E9079-F39B-8135-186F-684FB587C992}"/>
                </a:ext>
              </a:extLst>
            </p:cNvPr>
            <p:cNvSpPr>
              <a:spLocks noChangeAspect="1"/>
            </p:cNvSpPr>
            <p:nvPr/>
          </p:nvSpPr>
          <p:spPr>
            <a:xfrm flipH="1">
              <a:off x="6858463" y="-483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2" name="Triangle 551">
              <a:extLst>
                <a:ext uri="{FF2B5EF4-FFF2-40B4-BE49-F238E27FC236}">
                  <a16:creationId xmlns:a16="http://schemas.microsoft.com/office/drawing/2014/main" id="{F7F24BB8-270A-6763-D778-0EA7873009C8}"/>
                </a:ext>
              </a:extLst>
            </p:cNvPr>
            <p:cNvSpPr>
              <a:spLocks noChangeAspect="1"/>
            </p:cNvSpPr>
            <p:nvPr/>
          </p:nvSpPr>
          <p:spPr>
            <a:xfrm flipH="1">
              <a:off x="6944541" y="-483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3" name="Triangle 552">
              <a:extLst>
                <a:ext uri="{FF2B5EF4-FFF2-40B4-BE49-F238E27FC236}">
                  <a16:creationId xmlns:a16="http://schemas.microsoft.com/office/drawing/2014/main" id="{D29852FD-57E1-C94B-21F9-FA11CD4F6307}"/>
                </a:ext>
              </a:extLst>
            </p:cNvPr>
            <p:cNvSpPr>
              <a:spLocks noChangeAspect="1"/>
            </p:cNvSpPr>
            <p:nvPr/>
          </p:nvSpPr>
          <p:spPr>
            <a:xfrm flipH="1">
              <a:off x="7032653" y="-565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4" name="Triangle 553">
              <a:extLst>
                <a:ext uri="{FF2B5EF4-FFF2-40B4-BE49-F238E27FC236}">
                  <a16:creationId xmlns:a16="http://schemas.microsoft.com/office/drawing/2014/main" id="{628D46D1-CDA9-F098-376E-F54DAB5BF67A}"/>
                </a:ext>
              </a:extLst>
            </p:cNvPr>
            <p:cNvSpPr>
              <a:spLocks noChangeAspect="1"/>
            </p:cNvSpPr>
            <p:nvPr/>
          </p:nvSpPr>
          <p:spPr>
            <a:xfrm flipH="1">
              <a:off x="7118731" y="-565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5" name="Triangle 554">
              <a:extLst>
                <a:ext uri="{FF2B5EF4-FFF2-40B4-BE49-F238E27FC236}">
                  <a16:creationId xmlns:a16="http://schemas.microsoft.com/office/drawing/2014/main" id="{AFAFDE95-48DB-2603-36DC-A51C35160E3A}"/>
                </a:ext>
              </a:extLst>
            </p:cNvPr>
            <p:cNvSpPr>
              <a:spLocks noChangeAspect="1"/>
            </p:cNvSpPr>
            <p:nvPr/>
          </p:nvSpPr>
          <p:spPr>
            <a:xfrm flipH="1">
              <a:off x="7204809" y="-565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6" name="Triangle 555">
              <a:extLst>
                <a:ext uri="{FF2B5EF4-FFF2-40B4-BE49-F238E27FC236}">
                  <a16:creationId xmlns:a16="http://schemas.microsoft.com/office/drawing/2014/main" id="{0FC73650-0014-C03F-126E-802660B1BD36}"/>
                </a:ext>
              </a:extLst>
            </p:cNvPr>
            <p:cNvSpPr>
              <a:spLocks noChangeAspect="1"/>
            </p:cNvSpPr>
            <p:nvPr/>
          </p:nvSpPr>
          <p:spPr>
            <a:xfrm flipH="1">
              <a:off x="7290887" y="-565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7" name="Triangle 556">
              <a:extLst>
                <a:ext uri="{FF2B5EF4-FFF2-40B4-BE49-F238E27FC236}">
                  <a16:creationId xmlns:a16="http://schemas.microsoft.com/office/drawing/2014/main" id="{E5E7A876-9137-9F4D-ABD7-43BBBD17E115}"/>
                </a:ext>
              </a:extLst>
            </p:cNvPr>
            <p:cNvSpPr>
              <a:spLocks noChangeAspect="1"/>
            </p:cNvSpPr>
            <p:nvPr/>
          </p:nvSpPr>
          <p:spPr>
            <a:xfrm flipH="1">
              <a:off x="7376477" y="-565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8" name="Triangle 557">
              <a:extLst>
                <a:ext uri="{FF2B5EF4-FFF2-40B4-BE49-F238E27FC236}">
                  <a16:creationId xmlns:a16="http://schemas.microsoft.com/office/drawing/2014/main" id="{774BCB44-C09C-0B28-40B5-814F9C38ED0F}"/>
                </a:ext>
              </a:extLst>
            </p:cNvPr>
            <p:cNvSpPr>
              <a:spLocks noChangeAspect="1"/>
            </p:cNvSpPr>
            <p:nvPr/>
          </p:nvSpPr>
          <p:spPr>
            <a:xfrm flipH="1">
              <a:off x="7462555" y="-247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9" name="Triangle 558">
              <a:extLst>
                <a:ext uri="{FF2B5EF4-FFF2-40B4-BE49-F238E27FC236}">
                  <a16:creationId xmlns:a16="http://schemas.microsoft.com/office/drawing/2014/main" id="{F516128F-CB30-DD3A-F8E6-69683D514815}"/>
                </a:ext>
              </a:extLst>
            </p:cNvPr>
            <p:cNvSpPr>
              <a:spLocks noChangeAspect="1"/>
            </p:cNvSpPr>
            <p:nvPr/>
          </p:nvSpPr>
          <p:spPr>
            <a:xfrm flipH="1">
              <a:off x="7548633" y="-247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0" name="Triangle 559">
              <a:extLst>
                <a:ext uri="{FF2B5EF4-FFF2-40B4-BE49-F238E27FC236}">
                  <a16:creationId xmlns:a16="http://schemas.microsoft.com/office/drawing/2014/main" id="{A9F44691-EFA5-8EAA-EAD1-63663A979740}"/>
                </a:ext>
              </a:extLst>
            </p:cNvPr>
            <p:cNvSpPr>
              <a:spLocks noChangeAspect="1"/>
            </p:cNvSpPr>
            <p:nvPr/>
          </p:nvSpPr>
          <p:spPr>
            <a:xfrm flipH="1">
              <a:off x="7634711" y="-247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1" name="Triangle 560">
              <a:extLst>
                <a:ext uri="{FF2B5EF4-FFF2-40B4-BE49-F238E27FC236}">
                  <a16:creationId xmlns:a16="http://schemas.microsoft.com/office/drawing/2014/main" id="{D3F5C3DB-1FBF-0113-557B-460394489231}"/>
                </a:ext>
              </a:extLst>
            </p:cNvPr>
            <p:cNvSpPr>
              <a:spLocks noChangeAspect="1"/>
            </p:cNvSpPr>
            <p:nvPr/>
          </p:nvSpPr>
          <p:spPr>
            <a:xfrm flipH="1">
              <a:off x="7720301" y="-266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2" name="Triangle 561">
              <a:extLst>
                <a:ext uri="{FF2B5EF4-FFF2-40B4-BE49-F238E27FC236}">
                  <a16:creationId xmlns:a16="http://schemas.microsoft.com/office/drawing/2014/main" id="{2A41801D-E848-4E72-F4C8-90BC6170C5F6}"/>
                </a:ext>
              </a:extLst>
            </p:cNvPr>
            <p:cNvSpPr>
              <a:spLocks noChangeAspect="1"/>
            </p:cNvSpPr>
            <p:nvPr/>
          </p:nvSpPr>
          <p:spPr>
            <a:xfrm flipH="1">
              <a:off x="7806379" y="-265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3" name="Triangle 562">
              <a:extLst>
                <a:ext uri="{FF2B5EF4-FFF2-40B4-BE49-F238E27FC236}">
                  <a16:creationId xmlns:a16="http://schemas.microsoft.com/office/drawing/2014/main" id="{C174BDEF-6BDB-7292-00D5-3ED3AA4CBE5F}"/>
                </a:ext>
              </a:extLst>
            </p:cNvPr>
            <p:cNvSpPr>
              <a:spLocks noChangeAspect="1"/>
            </p:cNvSpPr>
            <p:nvPr/>
          </p:nvSpPr>
          <p:spPr>
            <a:xfrm flipH="1">
              <a:off x="7892457" y="-265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4" name="Triangle 563">
              <a:extLst>
                <a:ext uri="{FF2B5EF4-FFF2-40B4-BE49-F238E27FC236}">
                  <a16:creationId xmlns:a16="http://schemas.microsoft.com/office/drawing/2014/main" id="{6B7473F6-4F6F-FCEB-C6D6-6B5CCB754299}"/>
                </a:ext>
              </a:extLst>
            </p:cNvPr>
            <p:cNvSpPr>
              <a:spLocks noChangeAspect="1"/>
            </p:cNvSpPr>
            <p:nvPr/>
          </p:nvSpPr>
          <p:spPr>
            <a:xfrm flipH="1">
              <a:off x="7978535" y="-265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5" name="Triangle 564">
              <a:extLst>
                <a:ext uri="{FF2B5EF4-FFF2-40B4-BE49-F238E27FC236}">
                  <a16:creationId xmlns:a16="http://schemas.microsoft.com/office/drawing/2014/main" id="{D7F72DCB-D0FD-636A-C462-49D5F2F81790}"/>
                </a:ext>
              </a:extLst>
            </p:cNvPr>
            <p:cNvSpPr>
              <a:spLocks noChangeAspect="1"/>
            </p:cNvSpPr>
            <p:nvPr/>
          </p:nvSpPr>
          <p:spPr>
            <a:xfrm flipH="1">
              <a:off x="8066647" y="-347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6" name="Triangle 565">
              <a:extLst>
                <a:ext uri="{FF2B5EF4-FFF2-40B4-BE49-F238E27FC236}">
                  <a16:creationId xmlns:a16="http://schemas.microsoft.com/office/drawing/2014/main" id="{A9F49778-2007-FB1A-41B9-FB272A8705CA}"/>
                </a:ext>
              </a:extLst>
            </p:cNvPr>
            <p:cNvSpPr>
              <a:spLocks noChangeAspect="1"/>
            </p:cNvSpPr>
            <p:nvPr/>
          </p:nvSpPr>
          <p:spPr>
            <a:xfrm flipH="1">
              <a:off x="8152725" y="-347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7" name="Triangle 566">
              <a:extLst>
                <a:ext uri="{FF2B5EF4-FFF2-40B4-BE49-F238E27FC236}">
                  <a16:creationId xmlns:a16="http://schemas.microsoft.com/office/drawing/2014/main" id="{631D4DDE-16CE-25A6-53A6-7BED16A162F8}"/>
                </a:ext>
              </a:extLst>
            </p:cNvPr>
            <p:cNvSpPr>
              <a:spLocks noChangeAspect="1"/>
            </p:cNvSpPr>
            <p:nvPr/>
          </p:nvSpPr>
          <p:spPr>
            <a:xfrm flipH="1">
              <a:off x="8238803" y="-34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8" name="Triangle 567">
              <a:extLst>
                <a:ext uri="{FF2B5EF4-FFF2-40B4-BE49-F238E27FC236}">
                  <a16:creationId xmlns:a16="http://schemas.microsoft.com/office/drawing/2014/main" id="{C5405A22-E317-27F1-DBE9-AEEC2616B336}"/>
                </a:ext>
              </a:extLst>
            </p:cNvPr>
            <p:cNvSpPr>
              <a:spLocks noChangeAspect="1"/>
            </p:cNvSpPr>
            <p:nvPr/>
          </p:nvSpPr>
          <p:spPr>
            <a:xfrm flipH="1">
              <a:off x="8324881" y="-34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9" name="Triangle 568">
              <a:extLst>
                <a:ext uri="{FF2B5EF4-FFF2-40B4-BE49-F238E27FC236}">
                  <a16:creationId xmlns:a16="http://schemas.microsoft.com/office/drawing/2014/main" id="{DE399C9D-28F0-0037-C857-500403599DE3}"/>
                </a:ext>
              </a:extLst>
            </p:cNvPr>
            <p:cNvSpPr>
              <a:spLocks noChangeAspect="1"/>
            </p:cNvSpPr>
            <p:nvPr/>
          </p:nvSpPr>
          <p:spPr>
            <a:xfrm flipH="1">
              <a:off x="8414114" y="-27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0" name="Triangle 569">
              <a:extLst>
                <a:ext uri="{FF2B5EF4-FFF2-40B4-BE49-F238E27FC236}">
                  <a16:creationId xmlns:a16="http://schemas.microsoft.com/office/drawing/2014/main" id="{281BBDF9-EBAF-1BD4-64EB-1B582C2DE32F}"/>
                </a:ext>
              </a:extLst>
            </p:cNvPr>
            <p:cNvSpPr>
              <a:spLocks noChangeAspect="1"/>
            </p:cNvSpPr>
            <p:nvPr/>
          </p:nvSpPr>
          <p:spPr>
            <a:xfrm flipH="1">
              <a:off x="8500192" y="-27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1" name="Triangle 570">
              <a:extLst>
                <a:ext uri="{FF2B5EF4-FFF2-40B4-BE49-F238E27FC236}">
                  <a16:creationId xmlns:a16="http://schemas.microsoft.com/office/drawing/2014/main" id="{839278D4-1A2E-F39C-87F5-ACD53B03FC3F}"/>
                </a:ext>
              </a:extLst>
            </p:cNvPr>
            <p:cNvSpPr>
              <a:spLocks noChangeAspect="1"/>
            </p:cNvSpPr>
            <p:nvPr/>
          </p:nvSpPr>
          <p:spPr>
            <a:xfrm flipH="1">
              <a:off x="8585782" y="-277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2" name="Triangle 571">
              <a:extLst>
                <a:ext uri="{FF2B5EF4-FFF2-40B4-BE49-F238E27FC236}">
                  <a16:creationId xmlns:a16="http://schemas.microsoft.com/office/drawing/2014/main" id="{F2C581F9-7ED9-D7F2-D567-44EDAFE72861}"/>
                </a:ext>
              </a:extLst>
            </p:cNvPr>
            <p:cNvSpPr>
              <a:spLocks noChangeAspect="1"/>
            </p:cNvSpPr>
            <p:nvPr/>
          </p:nvSpPr>
          <p:spPr>
            <a:xfrm flipH="1">
              <a:off x="8671860" y="-277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3" name="Triangle 572">
              <a:extLst>
                <a:ext uri="{FF2B5EF4-FFF2-40B4-BE49-F238E27FC236}">
                  <a16:creationId xmlns:a16="http://schemas.microsoft.com/office/drawing/2014/main" id="{877FC375-84AD-34CC-A934-74618AF5996F}"/>
                </a:ext>
              </a:extLst>
            </p:cNvPr>
            <p:cNvSpPr>
              <a:spLocks noChangeAspect="1"/>
            </p:cNvSpPr>
            <p:nvPr/>
          </p:nvSpPr>
          <p:spPr>
            <a:xfrm flipH="1">
              <a:off x="8757938" y="-27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4" name="Triangle 573">
              <a:extLst>
                <a:ext uri="{FF2B5EF4-FFF2-40B4-BE49-F238E27FC236}">
                  <a16:creationId xmlns:a16="http://schemas.microsoft.com/office/drawing/2014/main" id="{48B73FEC-1A0D-77B3-D942-BE0942B77EE6}"/>
                </a:ext>
              </a:extLst>
            </p:cNvPr>
            <p:cNvSpPr>
              <a:spLocks noChangeAspect="1"/>
            </p:cNvSpPr>
            <p:nvPr/>
          </p:nvSpPr>
          <p:spPr>
            <a:xfrm flipH="1">
              <a:off x="8844016" y="-27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5" name="Triangle 574">
              <a:extLst>
                <a:ext uri="{FF2B5EF4-FFF2-40B4-BE49-F238E27FC236}">
                  <a16:creationId xmlns:a16="http://schemas.microsoft.com/office/drawing/2014/main" id="{B6E3EC97-75DD-BE84-A0A8-821616395853}"/>
                </a:ext>
              </a:extLst>
            </p:cNvPr>
            <p:cNvSpPr>
              <a:spLocks noChangeAspect="1"/>
            </p:cNvSpPr>
            <p:nvPr/>
          </p:nvSpPr>
          <p:spPr>
            <a:xfrm flipH="1">
              <a:off x="8929606" y="-295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6" name="Triangle 575">
              <a:extLst>
                <a:ext uri="{FF2B5EF4-FFF2-40B4-BE49-F238E27FC236}">
                  <a16:creationId xmlns:a16="http://schemas.microsoft.com/office/drawing/2014/main" id="{79F2A4EF-5669-CBA7-2847-546FCE82A808}"/>
                </a:ext>
              </a:extLst>
            </p:cNvPr>
            <p:cNvSpPr>
              <a:spLocks noChangeAspect="1"/>
            </p:cNvSpPr>
            <p:nvPr/>
          </p:nvSpPr>
          <p:spPr>
            <a:xfrm flipH="1">
              <a:off x="9015684" y="-295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7" name="Triangle 576">
              <a:extLst>
                <a:ext uri="{FF2B5EF4-FFF2-40B4-BE49-F238E27FC236}">
                  <a16:creationId xmlns:a16="http://schemas.microsoft.com/office/drawing/2014/main" id="{425C7005-BA22-CB35-6B53-312CA2E9D114}"/>
                </a:ext>
              </a:extLst>
            </p:cNvPr>
            <p:cNvSpPr>
              <a:spLocks noChangeAspect="1"/>
            </p:cNvSpPr>
            <p:nvPr/>
          </p:nvSpPr>
          <p:spPr>
            <a:xfrm flipH="1">
              <a:off x="9101762" y="-295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8" name="Triangle 577">
              <a:extLst>
                <a:ext uri="{FF2B5EF4-FFF2-40B4-BE49-F238E27FC236}">
                  <a16:creationId xmlns:a16="http://schemas.microsoft.com/office/drawing/2014/main" id="{A9020B3C-1D6B-A55A-1128-C05E821053E5}"/>
                </a:ext>
              </a:extLst>
            </p:cNvPr>
            <p:cNvSpPr>
              <a:spLocks noChangeAspect="1"/>
            </p:cNvSpPr>
            <p:nvPr/>
          </p:nvSpPr>
          <p:spPr>
            <a:xfrm flipH="1">
              <a:off x="9187840" y="-295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9" name="Triangle 578">
              <a:extLst>
                <a:ext uri="{FF2B5EF4-FFF2-40B4-BE49-F238E27FC236}">
                  <a16:creationId xmlns:a16="http://schemas.microsoft.com/office/drawing/2014/main" id="{AA494328-247A-9201-57AB-50DBD6CFD186}"/>
                </a:ext>
              </a:extLst>
            </p:cNvPr>
            <p:cNvSpPr>
              <a:spLocks noChangeAspect="1"/>
            </p:cNvSpPr>
            <p:nvPr/>
          </p:nvSpPr>
          <p:spPr>
            <a:xfrm flipH="1">
              <a:off x="9275952" y="-377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0" name="Triangle 579">
              <a:extLst>
                <a:ext uri="{FF2B5EF4-FFF2-40B4-BE49-F238E27FC236}">
                  <a16:creationId xmlns:a16="http://schemas.microsoft.com/office/drawing/2014/main" id="{BC5FC162-D1C2-69BF-0EB1-FDBB87E8D5E6}"/>
                </a:ext>
              </a:extLst>
            </p:cNvPr>
            <p:cNvSpPr>
              <a:spLocks noChangeAspect="1"/>
            </p:cNvSpPr>
            <p:nvPr/>
          </p:nvSpPr>
          <p:spPr>
            <a:xfrm flipH="1">
              <a:off x="9362030" y="-377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1" name="Triangle 580">
              <a:extLst>
                <a:ext uri="{FF2B5EF4-FFF2-40B4-BE49-F238E27FC236}">
                  <a16:creationId xmlns:a16="http://schemas.microsoft.com/office/drawing/2014/main" id="{40C43347-5A8F-3DEF-E3FF-1475D3384DD7}"/>
                </a:ext>
              </a:extLst>
            </p:cNvPr>
            <p:cNvSpPr>
              <a:spLocks noChangeAspect="1"/>
            </p:cNvSpPr>
            <p:nvPr/>
          </p:nvSpPr>
          <p:spPr>
            <a:xfrm flipH="1">
              <a:off x="9448108" y="-377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2" name="Triangle 581">
              <a:extLst>
                <a:ext uri="{FF2B5EF4-FFF2-40B4-BE49-F238E27FC236}">
                  <a16:creationId xmlns:a16="http://schemas.microsoft.com/office/drawing/2014/main" id="{9FB7B0F1-6773-475C-D50B-B51D697915D4}"/>
                </a:ext>
              </a:extLst>
            </p:cNvPr>
            <p:cNvSpPr>
              <a:spLocks noChangeAspect="1"/>
            </p:cNvSpPr>
            <p:nvPr/>
          </p:nvSpPr>
          <p:spPr>
            <a:xfrm flipH="1">
              <a:off x="9534186" y="-376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3" name="Triangle 582">
              <a:extLst>
                <a:ext uri="{FF2B5EF4-FFF2-40B4-BE49-F238E27FC236}">
                  <a16:creationId xmlns:a16="http://schemas.microsoft.com/office/drawing/2014/main" id="{B728E549-E8CD-D7A2-B018-3A1AD3963836}"/>
                </a:ext>
              </a:extLst>
            </p:cNvPr>
            <p:cNvSpPr>
              <a:spLocks noChangeAspect="1"/>
            </p:cNvSpPr>
            <p:nvPr/>
          </p:nvSpPr>
          <p:spPr>
            <a:xfrm flipH="1">
              <a:off x="9619288" y="-377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4" name="Triangle 583">
              <a:extLst>
                <a:ext uri="{FF2B5EF4-FFF2-40B4-BE49-F238E27FC236}">
                  <a16:creationId xmlns:a16="http://schemas.microsoft.com/office/drawing/2014/main" id="{D0BF6B6F-C322-A6B7-5E0D-6468DDC49E16}"/>
                </a:ext>
              </a:extLst>
            </p:cNvPr>
            <p:cNvSpPr>
              <a:spLocks noChangeAspect="1"/>
            </p:cNvSpPr>
            <p:nvPr/>
          </p:nvSpPr>
          <p:spPr>
            <a:xfrm flipH="1">
              <a:off x="9705366" y="-377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5" name="Triangle 584">
              <a:extLst>
                <a:ext uri="{FF2B5EF4-FFF2-40B4-BE49-F238E27FC236}">
                  <a16:creationId xmlns:a16="http://schemas.microsoft.com/office/drawing/2014/main" id="{F4DA690E-69AE-C7BD-5F46-C459AC978833}"/>
                </a:ext>
              </a:extLst>
            </p:cNvPr>
            <p:cNvSpPr>
              <a:spLocks noChangeAspect="1"/>
            </p:cNvSpPr>
            <p:nvPr/>
          </p:nvSpPr>
          <p:spPr>
            <a:xfrm flipH="1">
              <a:off x="9793478" y="-45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6" name="Triangle 585">
              <a:extLst>
                <a:ext uri="{FF2B5EF4-FFF2-40B4-BE49-F238E27FC236}">
                  <a16:creationId xmlns:a16="http://schemas.microsoft.com/office/drawing/2014/main" id="{3F7E9425-F6AE-5DD0-5123-782AFF2AD7F2}"/>
                </a:ext>
              </a:extLst>
            </p:cNvPr>
            <p:cNvSpPr>
              <a:spLocks noChangeAspect="1"/>
            </p:cNvSpPr>
            <p:nvPr/>
          </p:nvSpPr>
          <p:spPr>
            <a:xfrm flipH="1">
              <a:off x="9879556" y="-45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7" name="Triangle 586">
              <a:extLst>
                <a:ext uri="{FF2B5EF4-FFF2-40B4-BE49-F238E27FC236}">
                  <a16:creationId xmlns:a16="http://schemas.microsoft.com/office/drawing/2014/main" id="{9E31B5EB-B61B-4E32-64FD-179FE49372EE}"/>
                </a:ext>
              </a:extLst>
            </p:cNvPr>
            <p:cNvSpPr>
              <a:spLocks noChangeAspect="1"/>
            </p:cNvSpPr>
            <p:nvPr/>
          </p:nvSpPr>
          <p:spPr>
            <a:xfrm flipH="1">
              <a:off x="9965634" y="-458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8" name="Triangle 587">
              <a:extLst>
                <a:ext uri="{FF2B5EF4-FFF2-40B4-BE49-F238E27FC236}">
                  <a16:creationId xmlns:a16="http://schemas.microsoft.com/office/drawing/2014/main" id="{AF7F9DBD-E6F9-DDBB-9BEE-34EA6AD2198C}"/>
                </a:ext>
              </a:extLst>
            </p:cNvPr>
            <p:cNvSpPr>
              <a:spLocks noChangeAspect="1"/>
            </p:cNvSpPr>
            <p:nvPr/>
          </p:nvSpPr>
          <p:spPr>
            <a:xfrm flipH="1">
              <a:off x="10051712" y="-45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9" name="Triangle 588">
              <a:extLst>
                <a:ext uri="{FF2B5EF4-FFF2-40B4-BE49-F238E27FC236}">
                  <a16:creationId xmlns:a16="http://schemas.microsoft.com/office/drawing/2014/main" id="{8886E7FA-BF6C-53C8-D56D-795BD70A481C}"/>
                </a:ext>
              </a:extLst>
            </p:cNvPr>
            <p:cNvSpPr>
              <a:spLocks noChangeAspect="1"/>
            </p:cNvSpPr>
            <p:nvPr/>
          </p:nvSpPr>
          <p:spPr>
            <a:xfrm flipH="1">
              <a:off x="10137302" y="-45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0" name="Triangle 589">
              <a:extLst>
                <a:ext uri="{FF2B5EF4-FFF2-40B4-BE49-F238E27FC236}">
                  <a16:creationId xmlns:a16="http://schemas.microsoft.com/office/drawing/2014/main" id="{447B93F0-2EBE-5F8B-1096-625227494A66}"/>
                </a:ext>
              </a:extLst>
            </p:cNvPr>
            <p:cNvSpPr>
              <a:spLocks noChangeAspect="1"/>
            </p:cNvSpPr>
            <p:nvPr/>
          </p:nvSpPr>
          <p:spPr>
            <a:xfrm flipH="1">
              <a:off x="10223380" y="-45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1" name="Triangle 590">
              <a:extLst>
                <a:ext uri="{FF2B5EF4-FFF2-40B4-BE49-F238E27FC236}">
                  <a16:creationId xmlns:a16="http://schemas.microsoft.com/office/drawing/2014/main" id="{88F8981E-4FFC-E74D-63E8-58A4144F7B23}"/>
                </a:ext>
              </a:extLst>
            </p:cNvPr>
            <p:cNvSpPr>
              <a:spLocks noChangeAspect="1"/>
            </p:cNvSpPr>
            <p:nvPr/>
          </p:nvSpPr>
          <p:spPr>
            <a:xfrm flipH="1">
              <a:off x="10309458" y="-458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2" name="Triangle 591">
              <a:extLst>
                <a:ext uri="{FF2B5EF4-FFF2-40B4-BE49-F238E27FC236}">
                  <a16:creationId xmlns:a16="http://schemas.microsoft.com/office/drawing/2014/main" id="{C3DD728C-4021-F09C-9AEE-553EDDAD35DC}"/>
                </a:ext>
              </a:extLst>
            </p:cNvPr>
            <p:cNvSpPr>
              <a:spLocks noChangeAspect="1"/>
            </p:cNvSpPr>
            <p:nvPr/>
          </p:nvSpPr>
          <p:spPr>
            <a:xfrm flipH="1">
              <a:off x="10395536" y="-45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3" name="Triangle 592">
              <a:extLst>
                <a:ext uri="{FF2B5EF4-FFF2-40B4-BE49-F238E27FC236}">
                  <a16:creationId xmlns:a16="http://schemas.microsoft.com/office/drawing/2014/main" id="{1D557385-951F-A8BD-345F-6338FAB0593E}"/>
                </a:ext>
              </a:extLst>
            </p:cNvPr>
            <p:cNvSpPr>
              <a:spLocks noChangeAspect="1"/>
            </p:cNvSpPr>
            <p:nvPr/>
          </p:nvSpPr>
          <p:spPr>
            <a:xfrm flipH="1">
              <a:off x="10481126" y="-476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4" name="Triangle 593">
              <a:extLst>
                <a:ext uri="{FF2B5EF4-FFF2-40B4-BE49-F238E27FC236}">
                  <a16:creationId xmlns:a16="http://schemas.microsoft.com/office/drawing/2014/main" id="{D48740B2-69DC-9702-5EB4-B433A4C70EB8}"/>
                </a:ext>
              </a:extLst>
            </p:cNvPr>
            <p:cNvSpPr>
              <a:spLocks noChangeAspect="1"/>
            </p:cNvSpPr>
            <p:nvPr/>
          </p:nvSpPr>
          <p:spPr>
            <a:xfrm flipH="1">
              <a:off x="10567204" y="-476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5" name="Triangle 594">
              <a:extLst>
                <a:ext uri="{FF2B5EF4-FFF2-40B4-BE49-F238E27FC236}">
                  <a16:creationId xmlns:a16="http://schemas.microsoft.com/office/drawing/2014/main" id="{0DBB5FFE-8ED7-E043-4523-C87B1A0E7757}"/>
                </a:ext>
              </a:extLst>
            </p:cNvPr>
            <p:cNvSpPr>
              <a:spLocks noChangeAspect="1"/>
            </p:cNvSpPr>
            <p:nvPr/>
          </p:nvSpPr>
          <p:spPr>
            <a:xfrm flipH="1">
              <a:off x="10653282" y="-476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6" name="Triangle 595">
              <a:extLst>
                <a:ext uri="{FF2B5EF4-FFF2-40B4-BE49-F238E27FC236}">
                  <a16:creationId xmlns:a16="http://schemas.microsoft.com/office/drawing/2014/main" id="{60DC6720-7392-1D49-5E42-1ECF8F10E019}"/>
                </a:ext>
              </a:extLst>
            </p:cNvPr>
            <p:cNvSpPr>
              <a:spLocks noChangeAspect="1"/>
            </p:cNvSpPr>
            <p:nvPr/>
          </p:nvSpPr>
          <p:spPr>
            <a:xfrm flipH="1">
              <a:off x="10739360" y="-47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7" name="Triangle 596">
              <a:extLst>
                <a:ext uri="{FF2B5EF4-FFF2-40B4-BE49-F238E27FC236}">
                  <a16:creationId xmlns:a16="http://schemas.microsoft.com/office/drawing/2014/main" id="{728849BC-D9A9-DDB8-134B-0775E28DAD87}"/>
                </a:ext>
              </a:extLst>
            </p:cNvPr>
            <p:cNvSpPr>
              <a:spLocks noChangeAspect="1"/>
            </p:cNvSpPr>
            <p:nvPr/>
          </p:nvSpPr>
          <p:spPr>
            <a:xfrm flipH="1">
              <a:off x="10827472" y="-55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8" name="Triangle 597">
              <a:extLst>
                <a:ext uri="{FF2B5EF4-FFF2-40B4-BE49-F238E27FC236}">
                  <a16:creationId xmlns:a16="http://schemas.microsoft.com/office/drawing/2014/main" id="{CAA9372A-3E50-44C3-2C28-7D5C6A545DB7}"/>
                </a:ext>
              </a:extLst>
            </p:cNvPr>
            <p:cNvSpPr>
              <a:spLocks noChangeAspect="1"/>
            </p:cNvSpPr>
            <p:nvPr/>
          </p:nvSpPr>
          <p:spPr>
            <a:xfrm flipH="1">
              <a:off x="10913550" y="-558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9" name="Triangle 598">
              <a:extLst>
                <a:ext uri="{FF2B5EF4-FFF2-40B4-BE49-F238E27FC236}">
                  <a16:creationId xmlns:a16="http://schemas.microsoft.com/office/drawing/2014/main" id="{8C59CF8D-876C-012C-C4F4-F8079585EBFF}"/>
                </a:ext>
              </a:extLst>
            </p:cNvPr>
            <p:cNvSpPr>
              <a:spLocks noChangeAspect="1"/>
            </p:cNvSpPr>
            <p:nvPr/>
          </p:nvSpPr>
          <p:spPr>
            <a:xfrm flipH="1">
              <a:off x="10999628" y="-558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0" name="Triangle 599">
              <a:extLst>
                <a:ext uri="{FF2B5EF4-FFF2-40B4-BE49-F238E27FC236}">
                  <a16:creationId xmlns:a16="http://schemas.microsoft.com/office/drawing/2014/main" id="{120D7BE5-64DC-85BC-295E-135206F07608}"/>
                </a:ext>
              </a:extLst>
            </p:cNvPr>
            <p:cNvSpPr>
              <a:spLocks noChangeAspect="1"/>
            </p:cNvSpPr>
            <p:nvPr/>
          </p:nvSpPr>
          <p:spPr>
            <a:xfrm flipH="1">
              <a:off x="11085706" y="-558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1" name="Triangle 600">
              <a:extLst>
                <a:ext uri="{FF2B5EF4-FFF2-40B4-BE49-F238E27FC236}">
                  <a16:creationId xmlns:a16="http://schemas.microsoft.com/office/drawing/2014/main" id="{2E831134-0875-4FF6-3F3D-986CFDE5935B}"/>
                </a:ext>
              </a:extLst>
            </p:cNvPr>
            <p:cNvSpPr>
              <a:spLocks noChangeAspect="1"/>
            </p:cNvSpPr>
            <p:nvPr/>
          </p:nvSpPr>
          <p:spPr>
            <a:xfrm flipH="1">
              <a:off x="11173713" y="-64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2" name="Triangle 601">
              <a:extLst>
                <a:ext uri="{FF2B5EF4-FFF2-40B4-BE49-F238E27FC236}">
                  <a16:creationId xmlns:a16="http://schemas.microsoft.com/office/drawing/2014/main" id="{4CF53400-D9A1-B635-20E0-C0846E02B4A0}"/>
                </a:ext>
              </a:extLst>
            </p:cNvPr>
            <p:cNvSpPr>
              <a:spLocks noChangeAspect="1"/>
            </p:cNvSpPr>
            <p:nvPr/>
          </p:nvSpPr>
          <p:spPr>
            <a:xfrm flipH="1">
              <a:off x="11259791" y="-64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3" name="Triangle 602">
              <a:extLst>
                <a:ext uri="{FF2B5EF4-FFF2-40B4-BE49-F238E27FC236}">
                  <a16:creationId xmlns:a16="http://schemas.microsoft.com/office/drawing/2014/main" id="{230EA743-A2CB-2AF0-730C-39DDCB0CF91F}"/>
                </a:ext>
              </a:extLst>
            </p:cNvPr>
            <p:cNvSpPr>
              <a:spLocks noChangeAspect="1"/>
            </p:cNvSpPr>
            <p:nvPr/>
          </p:nvSpPr>
          <p:spPr>
            <a:xfrm flipH="1">
              <a:off x="11344893" y="-64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4" name="Triangle 603">
              <a:extLst>
                <a:ext uri="{FF2B5EF4-FFF2-40B4-BE49-F238E27FC236}">
                  <a16:creationId xmlns:a16="http://schemas.microsoft.com/office/drawing/2014/main" id="{28294C7E-66E7-312C-A74F-8E7C7A27FB76}"/>
                </a:ext>
              </a:extLst>
            </p:cNvPr>
            <p:cNvSpPr>
              <a:spLocks noChangeAspect="1"/>
            </p:cNvSpPr>
            <p:nvPr/>
          </p:nvSpPr>
          <p:spPr>
            <a:xfrm flipH="1">
              <a:off x="11430971" y="-64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5" name="Triangle 604">
              <a:extLst>
                <a:ext uri="{FF2B5EF4-FFF2-40B4-BE49-F238E27FC236}">
                  <a16:creationId xmlns:a16="http://schemas.microsoft.com/office/drawing/2014/main" id="{ED40275A-A5A5-5BB3-ABF2-FFDF5F6590D1}"/>
                </a:ext>
              </a:extLst>
            </p:cNvPr>
            <p:cNvSpPr>
              <a:spLocks noChangeAspect="1"/>
            </p:cNvSpPr>
            <p:nvPr/>
          </p:nvSpPr>
          <p:spPr>
            <a:xfrm flipH="1">
              <a:off x="11519083" y="-73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6" name="Triangle 605">
              <a:extLst>
                <a:ext uri="{FF2B5EF4-FFF2-40B4-BE49-F238E27FC236}">
                  <a16:creationId xmlns:a16="http://schemas.microsoft.com/office/drawing/2014/main" id="{C6695274-47B0-83F1-0299-AF174149A9B5}"/>
                </a:ext>
              </a:extLst>
            </p:cNvPr>
            <p:cNvSpPr>
              <a:spLocks noChangeAspect="1"/>
            </p:cNvSpPr>
            <p:nvPr/>
          </p:nvSpPr>
          <p:spPr>
            <a:xfrm flipH="1">
              <a:off x="11605161" y="-73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7" name="Triangle 606">
              <a:extLst>
                <a:ext uri="{FF2B5EF4-FFF2-40B4-BE49-F238E27FC236}">
                  <a16:creationId xmlns:a16="http://schemas.microsoft.com/office/drawing/2014/main" id="{99D6A836-E30A-396D-0D0D-691A5E89037A}"/>
                </a:ext>
              </a:extLst>
            </p:cNvPr>
            <p:cNvSpPr>
              <a:spLocks noChangeAspect="1"/>
            </p:cNvSpPr>
            <p:nvPr/>
          </p:nvSpPr>
          <p:spPr>
            <a:xfrm flipH="1">
              <a:off x="11691239" y="-73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8" name="Triangle 607">
              <a:extLst>
                <a:ext uri="{FF2B5EF4-FFF2-40B4-BE49-F238E27FC236}">
                  <a16:creationId xmlns:a16="http://schemas.microsoft.com/office/drawing/2014/main" id="{A98A4A52-92F5-EAE5-AB48-018ED7876D0B}"/>
                </a:ext>
              </a:extLst>
            </p:cNvPr>
            <p:cNvSpPr>
              <a:spLocks noChangeAspect="1"/>
            </p:cNvSpPr>
            <p:nvPr/>
          </p:nvSpPr>
          <p:spPr>
            <a:xfrm flipH="1">
              <a:off x="11777317" y="-73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9" name="Triangle 608">
              <a:extLst>
                <a:ext uri="{FF2B5EF4-FFF2-40B4-BE49-F238E27FC236}">
                  <a16:creationId xmlns:a16="http://schemas.microsoft.com/office/drawing/2014/main" id="{D246F20C-90D0-110A-DEFA-62C14401C8DF}"/>
                </a:ext>
              </a:extLst>
            </p:cNvPr>
            <p:cNvSpPr>
              <a:spLocks noChangeAspect="1"/>
            </p:cNvSpPr>
            <p:nvPr/>
          </p:nvSpPr>
          <p:spPr>
            <a:xfrm flipH="1">
              <a:off x="11862907" y="-73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0" name="Triangle 609">
              <a:extLst>
                <a:ext uri="{FF2B5EF4-FFF2-40B4-BE49-F238E27FC236}">
                  <a16:creationId xmlns:a16="http://schemas.microsoft.com/office/drawing/2014/main" id="{18180CB9-3526-1AE3-0C96-BBCA056D67E3}"/>
                </a:ext>
              </a:extLst>
            </p:cNvPr>
            <p:cNvSpPr>
              <a:spLocks noChangeAspect="1"/>
            </p:cNvSpPr>
            <p:nvPr/>
          </p:nvSpPr>
          <p:spPr>
            <a:xfrm flipH="1">
              <a:off x="11948985" y="-73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1" name="Triangle 610">
              <a:extLst>
                <a:ext uri="{FF2B5EF4-FFF2-40B4-BE49-F238E27FC236}">
                  <a16:creationId xmlns:a16="http://schemas.microsoft.com/office/drawing/2014/main" id="{0B15BE9A-B6C4-FB39-5D2E-08027E5E724C}"/>
                </a:ext>
              </a:extLst>
            </p:cNvPr>
            <p:cNvSpPr>
              <a:spLocks noChangeAspect="1"/>
            </p:cNvSpPr>
            <p:nvPr/>
          </p:nvSpPr>
          <p:spPr>
            <a:xfrm flipH="1">
              <a:off x="12035063" y="-73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2" name="Triangle 611">
              <a:extLst>
                <a:ext uri="{FF2B5EF4-FFF2-40B4-BE49-F238E27FC236}">
                  <a16:creationId xmlns:a16="http://schemas.microsoft.com/office/drawing/2014/main" id="{87DBDD43-DB4E-A8A9-0B44-090AEB0FF65D}"/>
                </a:ext>
              </a:extLst>
            </p:cNvPr>
            <p:cNvSpPr>
              <a:spLocks noChangeAspect="1"/>
            </p:cNvSpPr>
            <p:nvPr/>
          </p:nvSpPr>
          <p:spPr>
            <a:xfrm flipH="1">
              <a:off x="12121141" y="-73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5" name="Triangle 904">
              <a:extLst>
                <a:ext uri="{FF2B5EF4-FFF2-40B4-BE49-F238E27FC236}">
                  <a16:creationId xmlns:a16="http://schemas.microsoft.com/office/drawing/2014/main" id="{2D072000-0F12-64F0-FD58-5E6AFE01B91A}"/>
                </a:ext>
              </a:extLst>
            </p:cNvPr>
            <p:cNvSpPr>
              <a:spLocks noChangeAspect="1"/>
            </p:cNvSpPr>
            <p:nvPr/>
          </p:nvSpPr>
          <p:spPr>
            <a:xfrm rot="10800000" flipH="1">
              <a:off x="-45155" y="3189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6" name="Triangle 905">
              <a:extLst>
                <a:ext uri="{FF2B5EF4-FFF2-40B4-BE49-F238E27FC236}">
                  <a16:creationId xmlns:a16="http://schemas.microsoft.com/office/drawing/2014/main" id="{8886CA9A-7489-4E6C-4068-043AC35E605C}"/>
                </a:ext>
              </a:extLst>
            </p:cNvPr>
            <p:cNvSpPr>
              <a:spLocks noChangeAspect="1"/>
            </p:cNvSpPr>
            <p:nvPr/>
          </p:nvSpPr>
          <p:spPr>
            <a:xfrm rot="10800000" flipH="1">
              <a:off x="40923" y="3189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7" name="Triangle 906">
              <a:extLst>
                <a:ext uri="{FF2B5EF4-FFF2-40B4-BE49-F238E27FC236}">
                  <a16:creationId xmlns:a16="http://schemas.microsoft.com/office/drawing/2014/main" id="{1463A76B-F9C5-A399-76CA-180B6251333F}"/>
                </a:ext>
              </a:extLst>
            </p:cNvPr>
            <p:cNvSpPr>
              <a:spLocks noChangeAspect="1"/>
            </p:cNvSpPr>
            <p:nvPr/>
          </p:nvSpPr>
          <p:spPr>
            <a:xfrm rot="10800000" flipH="1">
              <a:off x="127001" y="3189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8" name="Triangle 907">
              <a:extLst>
                <a:ext uri="{FF2B5EF4-FFF2-40B4-BE49-F238E27FC236}">
                  <a16:creationId xmlns:a16="http://schemas.microsoft.com/office/drawing/2014/main" id="{CE8D6A7D-3881-56EF-0A16-6D3417574A76}"/>
                </a:ext>
              </a:extLst>
            </p:cNvPr>
            <p:cNvSpPr>
              <a:spLocks noChangeAspect="1"/>
            </p:cNvSpPr>
            <p:nvPr/>
          </p:nvSpPr>
          <p:spPr>
            <a:xfrm rot="10800000" flipH="1">
              <a:off x="213079" y="31890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9" name="Triangle 908">
              <a:extLst>
                <a:ext uri="{FF2B5EF4-FFF2-40B4-BE49-F238E27FC236}">
                  <a16:creationId xmlns:a16="http://schemas.microsoft.com/office/drawing/2014/main" id="{D3D0CD1F-8052-8718-F290-E3656F348421}"/>
                </a:ext>
              </a:extLst>
            </p:cNvPr>
            <p:cNvSpPr>
              <a:spLocks noChangeAspect="1"/>
            </p:cNvSpPr>
            <p:nvPr/>
          </p:nvSpPr>
          <p:spPr>
            <a:xfrm rot="10800000" flipH="1">
              <a:off x="298669" y="31872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0" name="Triangle 909">
              <a:extLst>
                <a:ext uri="{FF2B5EF4-FFF2-40B4-BE49-F238E27FC236}">
                  <a16:creationId xmlns:a16="http://schemas.microsoft.com/office/drawing/2014/main" id="{443BC229-AAC4-20B5-434E-B7C9600BC190}"/>
                </a:ext>
              </a:extLst>
            </p:cNvPr>
            <p:cNvSpPr>
              <a:spLocks noChangeAspect="1"/>
            </p:cNvSpPr>
            <p:nvPr/>
          </p:nvSpPr>
          <p:spPr>
            <a:xfrm rot="10800000" flipH="1">
              <a:off x="384747" y="31872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1" name="Triangle 910">
              <a:extLst>
                <a:ext uri="{FF2B5EF4-FFF2-40B4-BE49-F238E27FC236}">
                  <a16:creationId xmlns:a16="http://schemas.microsoft.com/office/drawing/2014/main" id="{684FD211-7B07-C6EA-C4C3-C9D03C3DDD45}"/>
                </a:ext>
              </a:extLst>
            </p:cNvPr>
            <p:cNvSpPr>
              <a:spLocks noChangeAspect="1"/>
            </p:cNvSpPr>
            <p:nvPr/>
          </p:nvSpPr>
          <p:spPr>
            <a:xfrm rot="10800000" flipH="1">
              <a:off x="470825" y="3187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2" name="Triangle 911">
              <a:extLst>
                <a:ext uri="{FF2B5EF4-FFF2-40B4-BE49-F238E27FC236}">
                  <a16:creationId xmlns:a16="http://schemas.microsoft.com/office/drawing/2014/main" id="{E6A2CC52-70A3-3A13-35CB-0C9CAA189A36}"/>
                </a:ext>
              </a:extLst>
            </p:cNvPr>
            <p:cNvSpPr>
              <a:spLocks noChangeAspect="1"/>
            </p:cNvSpPr>
            <p:nvPr/>
          </p:nvSpPr>
          <p:spPr>
            <a:xfrm rot="10800000" flipH="1">
              <a:off x="556903" y="31872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3" name="Triangle 912">
              <a:extLst>
                <a:ext uri="{FF2B5EF4-FFF2-40B4-BE49-F238E27FC236}">
                  <a16:creationId xmlns:a16="http://schemas.microsoft.com/office/drawing/2014/main" id="{D20DCD60-2425-B06C-1BE5-82554A8DF514}"/>
                </a:ext>
              </a:extLst>
            </p:cNvPr>
            <p:cNvSpPr>
              <a:spLocks noChangeAspect="1"/>
            </p:cNvSpPr>
            <p:nvPr/>
          </p:nvSpPr>
          <p:spPr>
            <a:xfrm rot="10800000" flipH="1">
              <a:off x="645015" y="3179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4" name="Triangle 913">
              <a:extLst>
                <a:ext uri="{FF2B5EF4-FFF2-40B4-BE49-F238E27FC236}">
                  <a16:creationId xmlns:a16="http://schemas.microsoft.com/office/drawing/2014/main" id="{BC09251B-677A-554F-6F38-DD980582E557}"/>
                </a:ext>
              </a:extLst>
            </p:cNvPr>
            <p:cNvSpPr>
              <a:spLocks noChangeAspect="1"/>
            </p:cNvSpPr>
            <p:nvPr/>
          </p:nvSpPr>
          <p:spPr>
            <a:xfrm rot="10800000" flipH="1">
              <a:off x="731093" y="31790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5" name="Triangle 914">
              <a:extLst>
                <a:ext uri="{FF2B5EF4-FFF2-40B4-BE49-F238E27FC236}">
                  <a16:creationId xmlns:a16="http://schemas.microsoft.com/office/drawing/2014/main" id="{A3685D34-1EBA-961D-CF6D-F8E75442D62D}"/>
                </a:ext>
              </a:extLst>
            </p:cNvPr>
            <p:cNvSpPr>
              <a:spLocks noChangeAspect="1"/>
            </p:cNvSpPr>
            <p:nvPr/>
          </p:nvSpPr>
          <p:spPr>
            <a:xfrm rot="10800000" flipH="1">
              <a:off x="817171" y="3179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6" name="Triangle 915">
              <a:extLst>
                <a:ext uri="{FF2B5EF4-FFF2-40B4-BE49-F238E27FC236}">
                  <a16:creationId xmlns:a16="http://schemas.microsoft.com/office/drawing/2014/main" id="{4B35912B-899E-F8F4-EB6E-B2EEF767C949}"/>
                </a:ext>
              </a:extLst>
            </p:cNvPr>
            <p:cNvSpPr>
              <a:spLocks noChangeAspect="1"/>
            </p:cNvSpPr>
            <p:nvPr/>
          </p:nvSpPr>
          <p:spPr>
            <a:xfrm rot="10800000" flipH="1">
              <a:off x="903249" y="31790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7" name="Triangle 916">
              <a:extLst>
                <a:ext uri="{FF2B5EF4-FFF2-40B4-BE49-F238E27FC236}">
                  <a16:creationId xmlns:a16="http://schemas.microsoft.com/office/drawing/2014/main" id="{2D2586D8-D242-3978-FD4C-352E46BFE2F8}"/>
                </a:ext>
              </a:extLst>
            </p:cNvPr>
            <p:cNvSpPr>
              <a:spLocks noChangeAspect="1"/>
            </p:cNvSpPr>
            <p:nvPr/>
          </p:nvSpPr>
          <p:spPr>
            <a:xfrm rot="10800000" flipH="1">
              <a:off x="988839" y="3179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8" name="Triangle 917">
              <a:extLst>
                <a:ext uri="{FF2B5EF4-FFF2-40B4-BE49-F238E27FC236}">
                  <a16:creationId xmlns:a16="http://schemas.microsoft.com/office/drawing/2014/main" id="{DDD79BC2-6A46-EC62-0ECB-DBAFE8BF103A}"/>
                </a:ext>
              </a:extLst>
            </p:cNvPr>
            <p:cNvSpPr>
              <a:spLocks noChangeAspect="1"/>
            </p:cNvSpPr>
            <p:nvPr/>
          </p:nvSpPr>
          <p:spPr>
            <a:xfrm rot="10800000" flipH="1">
              <a:off x="1074917" y="31790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9" name="Triangle 918">
              <a:extLst>
                <a:ext uri="{FF2B5EF4-FFF2-40B4-BE49-F238E27FC236}">
                  <a16:creationId xmlns:a16="http://schemas.microsoft.com/office/drawing/2014/main" id="{DA218C39-C696-C5F9-99EC-E7E2CE0E8DC7}"/>
                </a:ext>
              </a:extLst>
            </p:cNvPr>
            <p:cNvSpPr>
              <a:spLocks noChangeAspect="1"/>
            </p:cNvSpPr>
            <p:nvPr/>
          </p:nvSpPr>
          <p:spPr>
            <a:xfrm rot="10800000" flipH="1">
              <a:off x="1160995" y="3179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0" name="Triangle 919">
              <a:extLst>
                <a:ext uri="{FF2B5EF4-FFF2-40B4-BE49-F238E27FC236}">
                  <a16:creationId xmlns:a16="http://schemas.microsoft.com/office/drawing/2014/main" id="{E441CD2C-B981-1D3C-8257-8115E64F9911}"/>
                </a:ext>
              </a:extLst>
            </p:cNvPr>
            <p:cNvSpPr>
              <a:spLocks noChangeAspect="1"/>
            </p:cNvSpPr>
            <p:nvPr/>
          </p:nvSpPr>
          <p:spPr>
            <a:xfrm rot="10800000" flipH="1">
              <a:off x="1247073" y="31790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1" name="Triangle 920">
              <a:extLst>
                <a:ext uri="{FF2B5EF4-FFF2-40B4-BE49-F238E27FC236}">
                  <a16:creationId xmlns:a16="http://schemas.microsoft.com/office/drawing/2014/main" id="{24671C1A-66E9-FDA6-4EBE-B03BC58EE1BA}"/>
                </a:ext>
              </a:extLst>
            </p:cNvPr>
            <p:cNvSpPr>
              <a:spLocks noChangeAspect="1"/>
            </p:cNvSpPr>
            <p:nvPr/>
          </p:nvSpPr>
          <p:spPr>
            <a:xfrm rot="10800000" flipH="1">
              <a:off x="1332663" y="3177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2" name="Triangle 921">
              <a:extLst>
                <a:ext uri="{FF2B5EF4-FFF2-40B4-BE49-F238E27FC236}">
                  <a16:creationId xmlns:a16="http://schemas.microsoft.com/office/drawing/2014/main" id="{7EDC2755-74BE-E60D-DA23-91CD27C48FED}"/>
                </a:ext>
              </a:extLst>
            </p:cNvPr>
            <p:cNvSpPr>
              <a:spLocks noChangeAspect="1"/>
            </p:cNvSpPr>
            <p:nvPr/>
          </p:nvSpPr>
          <p:spPr>
            <a:xfrm rot="10800000" flipH="1">
              <a:off x="1418741" y="31772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3" name="Triangle 922">
              <a:extLst>
                <a:ext uri="{FF2B5EF4-FFF2-40B4-BE49-F238E27FC236}">
                  <a16:creationId xmlns:a16="http://schemas.microsoft.com/office/drawing/2014/main" id="{5E2B03F2-646E-3D5F-6F06-D27B3BCE4B5E}"/>
                </a:ext>
              </a:extLst>
            </p:cNvPr>
            <p:cNvSpPr>
              <a:spLocks noChangeAspect="1"/>
            </p:cNvSpPr>
            <p:nvPr/>
          </p:nvSpPr>
          <p:spPr>
            <a:xfrm rot="10800000" flipH="1">
              <a:off x="1504819" y="3177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4" name="Triangle 923">
              <a:extLst>
                <a:ext uri="{FF2B5EF4-FFF2-40B4-BE49-F238E27FC236}">
                  <a16:creationId xmlns:a16="http://schemas.microsoft.com/office/drawing/2014/main" id="{89FB8946-A994-64E7-673A-920A837132A6}"/>
                </a:ext>
              </a:extLst>
            </p:cNvPr>
            <p:cNvSpPr>
              <a:spLocks noChangeAspect="1"/>
            </p:cNvSpPr>
            <p:nvPr/>
          </p:nvSpPr>
          <p:spPr>
            <a:xfrm rot="10800000" flipH="1">
              <a:off x="1590897" y="31772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5" name="Triangle 924">
              <a:extLst>
                <a:ext uri="{FF2B5EF4-FFF2-40B4-BE49-F238E27FC236}">
                  <a16:creationId xmlns:a16="http://schemas.microsoft.com/office/drawing/2014/main" id="{6D28EE7D-DDA2-7167-741F-BC8D09C1C2AB}"/>
                </a:ext>
              </a:extLst>
            </p:cNvPr>
            <p:cNvSpPr>
              <a:spLocks noChangeAspect="1"/>
            </p:cNvSpPr>
            <p:nvPr/>
          </p:nvSpPr>
          <p:spPr>
            <a:xfrm rot="10800000" flipH="1">
              <a:off x="1679009" y="31691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6" name="Triangle 925">
              <a:extLst>
                <a:ext uri="{FF2B5EF4-FFF2-40B4-BE49-F238E27FC236}">
                  <a16:creationId xmlns:a16="http://schemas.microsoft.com/office/drawing/2014/main" id="{6A37D805-E50F-2840-CEAD-940D0B4F6A0D}"/>
                </a:ext>
              </a:extLst>
            </p:cNvPr>
            <p:cNvSpPr>
              <a:spLocks noChangeAspect="1"/>
            </p:cNvSpPr>
            <p:nvPr/>
          </p:nvSpPr>
          <p:spPr>
            <a:xfrm rot="10800000" flipH="1">
              <a:off x="1765087" y="31691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7" name="Triangle 926">
              <a:extLst>
                <a:ext uri="{FF2B5EF4-FFF2-40B4-BE49-F238E27FC236}">
                  <a16:creationId xmlns:a16="http://schemas.microsoft.com/office/drawing/2014/main" id="{121F0D34-7FDF-93EA-4913-A582B10E1C54}"/>
                </a:ext>
              </a:extLst>
            </p:cNvPr>
            <p:cNvSpPr>
              <a:spLocks noChangeAspect="1"/>
            </p:cNvSpPr>
            <p:nvPr/>
          </p:nvSpPr>
          <p:spPr>
            <a:xfrm rot="10800000" flipH="1">
              <a:off x="1851165" y="31691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8" name="Triangle 927">
              <a:extLst>
                <a:ext uri="{FF2B5EF4-FFF2-40B4-BE49-F238E27FC236}">
                  <a16:creationId xmlns:a16="http://schemas.microsoft.com/office/drawing/2014/main" id="{B176B060-1699-6BAC-6EC9-31EB6C5D1913}"/>
                </a:ext>
              </a:extLst>
            </p:cNvPr>
            <p:cNvSpPr>
              <a:spLocks noChangeAspect="1"/>
            </p:cNvSpPr>
            <p:nvPr/>
          </p:nvSpPr>
          <p:spPr>
            <a:xfrm rot="10800000" flipH="1">
              <a:off x="1937243" y="31691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9" name="Triangle 928">
              <a:extLst>
                <a:ext uri="{FF2B5EF4-FFF2-40B4-BE49-F238E27FC236}">
                  <a16:creationId xmlns:a16="http://schemas.microsoft.com/office/drawing/2014/main" id="{4A2A2B2A-EB45-66EC-4261-613462F724D8}"/>
                </a:ext>
              </a:extLst>
            </p:cNvPr>
            <p:cNvSpPr>
              <a:spLocks noChangeAspect="1"/>
            </p:cNvSpPr>
            <p:nvPr/>
          </p:nvSpPr>
          <p:spPr>
            <a:xfrm rot="10800000" flipH="1">
              <a:off x="2022345" y="31691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0" name="Triangle 929">
              <a:extLst>
                <a:ext uri="{FF2B5EF4-FFF2-40B4-BE49-F238E27FC236}">
                  <a16:creationId xmlns:a16="http://schemas.microsoft.com/office/drawing/2014/main" id="{97C098D8-D0AA-82E1-72D3-9FAEB5C3EA35}"/>
                </a:ext>
              </a:extLst>
            </p:cNvPr>
            <p:cNvSpPr>
              <a:spLocks noChangeAspect="1"/>
            </p:cNvSpPr>
            <p:nvPr/>
          </p:nvSpPr>
          <p:spPr>
            <a:xfrm rot="10800000" flipH="1">
              <a:off x="2108423" y="31691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1" name="Triangle 930">
              <a:extLst>
                <a:ext uri="{FF2B5EF4-FFF2-40B4-BE49-F238E27FC236}">
                  <a16:creationId xmlns:a16="http://schemas.microsoft.com/office/drawing/2014/main" id="{288B4659-B6B2-AC16-BD7C-ED7319F8D154}"/>
                </a:ext>
              </a:extLst>
            </p:cNvPr>
            <p:cNvSpPr>
              <a:spLocks noChangeAspect="1"/>
            </p:cNvSpPr>
            <p:nvPr/>
          </p:nvSpPr>
          <p:spPr>
            <a:xfrm rot="10800000" flipH="1">
              <a:off x="2196535" y="31609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2" name="Triangle 931">
              <a:extLst>
                <a:ext uri="{FF2B5EF4-FFF2-40B4-BE49-F238E27FC236}">
                  <a16:creationId xmlns:a16="http://schemas.microsoft.com/office/drawing/2014/main" id="{51F9C7CD-D799-9D90-165E-AF85E04FD752}"/>
                </a:ext>
              </a:extLst>
            </p:cNvPr>
            <p:cNvSpPr>
              <a:spLocks noChangeAspect="1"/>
            </p:cNvSpPr>
            <p:nvPr/>
          </p:nvSpPr>
          <p:spPr>
            <a:xfrm rot="10800000" flipH="1">
              <a:off x="2282613" y="31609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3" name="Triangle 932">
              <a:extLst>
                <a:ext uri="{FF2B5EF4-FFF2-40B4-BE49-F238E27FC236}">
                  <a16:creationId xmlns:a16="http://schemas.microsoft.com/office/drawing/2014/main" id="{0028D15E-6009-E857-4399-9EE823E4F4E4}"/>
                </a:ext>
              </a:extLst>
            </p:cNvPr>
            <p:cNvSpPr>
              <a:spLocks noChangeAspect="1"/>
            </p:cNvSpPr>
            <p:nvPr/>
          </p:nvSpPr>
          <p:spPr>
            <a:xfrm rot="10800000" flipH="1">
              <a:off x="2368691" y="31609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4" name="Triangle 933">
              <a:extLst>
                <a:ext uri="{FF2B5EF4-FFF2-40B4-BE49-F238E27FC236}">
                  <a16:creationId xmlns:a16="http://schemas.microsoft.com/office/drawing/2014/main" id="{D9E122DB-D1A8-3F9B-D063-4F1109A8B27F}"/>
                </a:ext>
              </a:extLst>
            </p:cNvPr>
            <p:cNvSpPr>
              <a:spLocks noChangeAspect="1"/>
            </p:cNvSpPr>
            <p:nvPr/>
          </p:nvSpPr>
          <p:spPr>
            <a:xfrm rot="10800000" flipH="1">
              <a:off x="2454769" y="31609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5" name="Triangle 934">
              <a:extLst>
                <a:ext uri="{FF2B5EF4-FFF2-40B4-BE49-F238E27FC236}">
                  <a16:creationId xmlns:a16="http://schemas.microsoft.com/office/drawing/2014/main" id="{6B39D7AA-CC8B-88E7-2C2B-F2D1B7993593}"/>
                </a:ext>
              </a:extLst>
            </p:cNvPr>
            <p:cNvSpPr>
              <a:spLocks noChangeAspect="1"/>
            </p:cNvSpPr>
            <p:nvPr/>
          </p:nvSpPr>
          <p:spPr>
            <a:xfrm rot="10800000" flipH="1">
              <a:off x="2540359" y="31609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6" name="Triangle 935">
              <a:extLst>
                <a:ext uri="{FF2B5EF4-FFF2-40B4-BE49-F238E27FC236}">
                  <a16:creationId xmlns:a16="http://schemas.microsoft.com/office/drawing/2014/main" id="{283C7FDA-B52F-A496-9863-924261333B8E}"/>
                </a:ext>
              </a:extLst>
            </p:cNvPr>
            <p:cNvSpPr>
              <a:spLocks noChangeAspect="1"/>
            </p:cNvSpPr>
            <p:nvPr/>
          </p:nvSpPr>
          <p:spPr>
            <a:xfrm rot="10800000" flipH="1">
              <a:off x="2626437" y="31609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7" name="Triangle 936">
              <a:extLst>
                <a:ext uri="{FF2B5EF4-FFF2-40B4-BE49-F238E27FC236}">
                  <a16:creationId xmlns:a16="http://schemas.microsoft.com/office/drawing/2014/main" id="{32E1945E-F59B-BF88-8347-ADD5C252CF12}"/>
                </a:ext>
              </a:extLst>
            </p:cNvPr>
            <p:cNvSpPr>
              <a:spLocks noChangeAspect="1"/>
            </p:cNvSpPr>
            <p:nvPr/>
          </p:nvSpPr>
          <p:spPr>
            <a:xfrm rot="10800000" flipH="1">
              <a:off x="2712515" y="31609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8" name="Triangle 937">
              <a:extLst>
                <a:ext uri="{FF2B5EF4-FFF2-40B4-BE49-F238E27FC236}">
                  <a16:creationId xmlns:a16="http://schemas.microsoft.com/office/drawing/2014/main" id="{12BE0A1B-0EBB-3623-6FCA-DD98A614CAA0}"/>
                </a:ext>
              </a:extLst>
            </p:cNvPr>
            <p:cNvSpPr>
              <a:spLocks noChangeAspect="1"/>
            </p:cNvSpPr>
            <p:nvPr/>
          </p:nvSpPr>
          <p:spPr>
            <a:xfrm rot="10800000" flipH="1">
              <a:off x="2798593" y="31609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9" name="Triangle 938">
              <a:extLst>
                <a:ext uri="{FF2B5EF4-FFF2-40B4-BE49-F238E27FC236}">
                  <a16:creationId xmlns:a16="http://schemas.microsoft.com/office/drawing/2014/main" id="{62C48077-8D4E-1D76-2EC7-BD021845DE3C}"/>
                </a:ext>
              </a:extLst>
            </p:cNvPr>
            <p:cNvSpPr>
              <a:spLocks noChangeAspect="1"/>
            </p:cNvSpPr>
            <p:nvPr/>
          </p:nvSpPr>
          <p:spPr>
            <a:xfrm rot="10800000" flipH="1">
              <a:off x="2884183" y="3159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0" name="Triangle 939">
              <a:extLst>
                <a:ext uri="{FF2B5EF4-FFF2-40B4-BE49-F238E27FC236}">
                  <a16:creationId xmlns:a16="http://schemas.microsoft.com/office/drawing/2014/main" id="{C41084B6-5A26-D88D-634E-32F3B1702C4D}"/>
                </a:ext>
              </a:extLst>
            </p:cNvPr>
            <p:cNvSpPr>
              <a:spLocks noChangeAspect="1"/>
            </p:cNvSpPr>
            <p:nvPr/>
          </p:nvSpPr>
          <p:spPr>
            <a:xfrm rot="10800000" flipH="1">
              <a:off x="2970261" y="3159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1" name="Triangle 940">
              <a:extLst>
                <a:ext uri="{FF2B5EF4-FFF2-40B4-BE49-F238E27FC236}">
                  <a16:creationId xmlns:a16="http://schemas.microsoft.com/office/drawing/2014/main" id="{AEE6411E-A023-A21D-42E7-0897D6CAF212}"/>
                </a:ext>
              </a:extLst>
            </p:cNvPr>
            <p:cNvSpPr>
              <a:spLocks noChangeAspect="1"/>
            </p:cNvSpPr>
            <p:nvPr/>
          </p:nvSpPr>
          <p:spPr>
            <a:xfrm rot="10800000" flipH="1">
              <a:off x="3056339" y="31591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2" name="Triangle 941">
              <a:extLst>
                <a:ext uri="{FF2B5EF4-FFF2-40B4-BE49-F238E27FC236}">
                  <a16:creationId xmlns:a16="http://schemas.microsoft.com/office/drawing/2014/main" id="{7DD18765-B783-53B0-84E9-C8C71FE558EF}"/>
                </a:ext>
              </a:extLst>
            </p:cNvPr>
            <p:cNvSpPr>
              <a:spLocks noChangeAspect="1"/>
            </p:cNvSpPr>
            <p:nvPr/>
          </p:nvSpPr>
          <p:spPr>
            <a:xfrm rot="10800000" flipH="1">
              <a:off x="3142417" y="31591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3" name="Triangle 942">
              <a:extLst>
                <a:ext uri="{FF2B5EF4-FFF2-40B4-BE49-F238E27FC236}">
                  <a16:creationId xmlns:a16="http://schemas.microsoft.com/office/drawing/2014/main" id="{2B1BE809-5E9D-A377-C03B-6CD38FAB3934}"/>
                </a:ext>
              </a:extLst>
            </p:cNvPr>
            <p:cNvSpPr>
              <a:spLocks noChangeAspect="1"/>
            </p:cNvSpPr>
            <p:nvPr/>
          </p:nvSpPr>
          <p:spPr>
            <a:xfrm rot="10800000" flipH="1">
              <a:off x="3230529" y="31509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4" name="Triangle 943">
              <a:extLst>
                <a:ext uri="{FF2B5EF4-FFF2-40B4-BE49-F238E27FC236}">
                  <a16:creationId xmlns:a16="http://schemas.microsoft.com/office/drawing/2014/main" id="{8BB55544-0301-5423-2BCE-61D4C851B6FA}"/>
                </a:ext>
              </a:extLst>
            </p:cNvPr>
            <p:cNvSpPr>
              <a:spLocks noChangeAspect="1"/>
            </p:cNvSpPr>
            <p:nvPr/>
          </p:nvSpPr>
          <p:spPr>
            <a:xfrm rot="10800000" flipH="1">
              <a:off x="3316607" y="31509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5" name="Triangle 944">
              <a:extLst>
                <a:ext uri="{FF2B5EF4-FFF2-40B4-BE49-F238E27FC236}">
                  <a16:creationId xmlns:a16="http://schemas.microsoft.com/office/drawing/2014/main" id="{B1D81A58-0C4D-714F-5589-906B53E6F011}"/>
                </a:ext>
              </a:extLst>
            </p:cNvPr>
            <p:cNvSpPr>
              <a:spLocks noChangeAspect="1"/>
            </p:cNvSpPr>
            <p:nvPr/>
          </p:nvSpPr>
          <p:spPr>
            <a:xfrm rot="10800000" flipH="1">
              <a:off x="3402685" y="3150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6" name="Triangle 945">
              <a:extLst>
                <a:ext uri="{FF2B5EF4-FFF2-40B4-BE49-F238E27FC236}">
                  <a16:creationId xmlns:a16="http://schemas.microsoft.com/office/drawing/2014/main" id="{5D7659A8-1B31-0E13-DC17-2B45032CA995}"/>
                </a:ext>
              </a:extLst>
            </p:cNvPr>
            <p:cNvSpPr>
              <a:spLocks noChangeAspect="1"/>
            </p:cNvSpPr>
            <p:nvPr/>
          </p:nvSpPr>
          <p:spPr>
            <a:xfrm rot="10800000" flipH="1">
              <a:off x="3488763" y="3151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7" name="Triangle 946">
              <a:extLst>
                <a:ext uri="{FF2B5EF4-FFF2-40B4-BE49-F238E27FC236}">
                  <a16:creationId xmlns:a16="http://schemas.microsoft.com/office/drawing/2014/main" id="{BC05A851-571B-433A-6C50-C9737570BDB1}"/>
                </a:ext>
              </a:extLst>
            </p:cNvPr>
            <p:cNvSpPr>
              <a:spLocks noChangeAspect="1"/>
            </p:cNvSpPr>
            <p:nvPr/>
          </p:nvSpPr>
          <p:spPr>
            <a:xfrm rot="10800000" flipH="1">
              <a:off x="3577996" y="3157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8" name="Triangle 947">
              <a:extLst>
                <a:ext uri="{FF2B5EF4-FFF2-40B4-BE49-F238E27FC236}">
                  <a16:creationId xmlns:a16="http://schemas.microsoft.com/office/drawing/2014/main" id="{38343247-E04B-366D-2F1B-BD15E2D0841E}"/>
                </a:ext>
              </a:extLst>
            </p:cNvPr>
            <p:cNvSpPr>
              <a:spLocks noChangeAspect="1"/>
            </p:cNvSpPr>
            <p:nvPr/>
          </p:nvSpPr>
          <p:spPr>
            <a:xfrm rot="10800000" flipH="1">
              <a:off x="3664074" y="3158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9" name="Triangle 948">
              <a:extLst>
                <a:ext uri="{FF2B5EF4-FFF2-40B4-BE49-F238E27FC236}">
                  <a16:creationId xmlns:a16="http://schemas.microsoft.com/office/drawing/2014/main" id="{24A9D800-DB5D-FBD8-DFE4-93D04BA5D069}"/>
                </a:ext>
              </a:extLst>
            </p:cNvPr>
            <p:cNvSpPr>
              <a:spLocks noChangeAspect="1"/>
            </p:cNvSpPr>
            <p:nvPr/>
          </p:nvSpPr>
          <p:spPr>
            <a:xfrm rot="10800000" flipH="1">
              <a:off x="3749664" y="31579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0" name="Triangle 949">
              <a:extLst>
                <a:ext uri="{FF2B5EF4-FFF2-40B4-BE49-F238E27FC236}">
                  <a16:creationId xmlns:a16="http://schemas.microsoft.com/office/drawing/2014/main" id="{9F403FC8-D0D9-7C30-F9D2-BC4BD83C9C3B}"/>
                </a:ext>
              </a:extLst>
            </p:cNvPr>
            <p:cNvSpPr>
              <a:spLocks noChangeAspect="1"/>
            </p:cNvSpPr>
            <p:nvPr/>
          </p:nvSpPr>
          <p:spPr>
            <a:xfrm rot="10800000" flipH="1">
              <a:off x="3835742" y="31579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1" name="Triangle 950">
              <a:extLst>
                <a:ext uri="{FF2B5EF4-FFF2-40B4-BE49-F238E27FC236}">
                  <a16:creationId xmlns:a16="http://schemas.microsoft.com/office/drawing/2014/main" id="{437A36B4-5AB4-437A-EC89-8809405A6F8A}"/>
                </a:ext>
              </a:extLst>
            </p:cNvPr>
            <p:cNvSpPr>
              <a:spLocks noChangeAspect="1"/>
            </p:cNvSpPr>
            <p:nvPr/>
          </p:nvSpPr>
          <p:spPr>
            <a:xfrm rot="10800000" flipH="1">
              <a:off x="3921820" y="3157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2" name="Triangle 951">
              <a:extLst>
                <a:ext uri="{FF2B5EF4-FFF2-40B4-BE49-F238E27FC236}">
                  <a16:creationId xmlns:a16="http://schemas.microsoft.com/office/drawing/2014/main" id="{EAE2C8CF-3897-A43F-A8C9-9219D766163B}"/>
                </a:ext>
              </a:extLst>
            </p:cNvPr>
            <p:cNvSpPr>
              <a:spLocks noChangeAspect="1"/>
            </p:cNvSpPr>
            <p:nvPr/>
          </p:nvSpPr>
          <p:spPr>
            <a:xfrm rot="10800000" flipH="1">
              <a:off x="4007898" y="3158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3" name="Triangle 952">
              <a:extLst>
                <a:ext uri="{FF2B5EF4-FFF2-40B4-BE49-F238E27FC236}">
                  <a16:creationId xmlns:a16="http://schemas.microsoft.com/office/drawing/2014/main" id="{30DCE04E-14BC-79E6-2200-A57F3B508B2D}"/>
                </a:ext>
              </a:extLst>
            </p:cNvPr>
            <p:cNvSpPr>
              <a:spLocks noChangeAspect="1"/>
            </p:cNvSpPr>
            <p:nvPr/>
          </p:nvSpPr>
          <p:spPr>
            <a:xfrm rot="10800000" flipH="1">
              <a:off x="4093488" y="31561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4" name="Triangle 953">
              <a:extLst>
                <a:ext uri="{FF2B5EF4-FFF2-40B4-BE49-F238E27FC236}">
                  <a16:creationId xmlns:a16="http://schemas.microsoft.com/office/drawing/2014/main" id="{C57D008E-B341-1BEF-7AA7-5453D4F4A593}"/>
                </a:ext>
              </a:extLst>
            </p:cNvPr>
            <p:cNvSpPr>
              <a:spLocks noChangeAspect="1"/>
            </p:cNvSpPr>
            <p:nvPr/>
          </p:nvSpPr>
          <p:spPr>
            <a:xfrm rot="10800000" flipH="1">
              <a:off x="4179566" y="31561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5" name="Triangle 954">
              <a:extLst>
                <a:ext uri="{FF2B5EF4-FFF2-40B4-BE49-F238E27FC236}">
                  <a16:creationId xmlns:a16="http://schemas.microsoft.com/office/drawing/2014/main" id="{4D08E5BC-1A3A-86E6-EDBA-5432EB72AE1B}"/>
                </a:ext>
              </a:extLst>
            </p:cNvPr>
            <p:cNvSpPr>
              <a:spLocks noChangeAspect="1"/>
            </p:cNvSpPr>
            <p:nvPr/>
          </p:nvSpPr>
          <p:spPr>
            <a:xfrm rot="10800000" flipH="1">
              <a:off x="4265644" y="31561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6" name="Triangle 955">
              <a:extLst>
                <a:ext uri="{FF2B5EF4-FFF2-40B4-BE49-F238E27FC236}">
                  <a16:creationId xmlns:a16="http://schemas.microsoft.com/office/drawing/2014/main" id="{AA4F3DA9-AE96-31E8-34D0-31D2F5D9004D}"/>
                </a:ext>
              </a:extLst>
            </p:cNvPr>
            <p:cNvSpPr>
              <a:spLocks noChangeAspect="1"/>
            </p:cNvSpPr>
            <p:nvPr/>
          </p:nvSpPr>
          <p:spPr>
            <a:xfrm rot="10800000" flipH="1">
              <a:off x="4351722" y="31561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7" name="Triangle 956">
              <a:extLst>
                <a:ext uri="{FF2B5EF4-FFF2-40B4-BE49-F238E27FC236}">
                  <a16:creationId xmlns:a16="http://schemas.microsoft.com/office/drawing/2014/main" id="{76C61252-09C8-3309-4585-2A7C8048B24F}"/>
                </a:ext>
              </a:extLst>
            </p:cNvPr>
            <p:cNvSpPr>
              <a:spLocks noChangeAspect="1"/>
            </p:cNvSpPr>
            <p:nvPr/>
          </p:nvSpPr>
          <p:spPr>
            <a:xfrm rot="10800000" flipH="1">
              <a:off x="4439834" y="3148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8" name="Triangle 957">
              <a:extLst>
                <a:ext uri="{FF2B5EF4-FFF2-40B4-BE49-F238E27FC236}">
                  <a16:creationId xmlns:a16="http://schemas.microsoft.com/office/drawing/2014/main" id="{DCB09502-4566-0462-5A12-C8F326C81F20}"/>
                </a:ext>
              </a:extLst>
            </p:cNvPr>
            <p:cNvSpPr>
              <a:spLocks noChangeAspect="1"/>
            </p:cNvSpPr>
            <p:nvPr/>
          </p:nvSpPr>
          <p:spPr>
            <a:xfrm rot="10800000" flipH="1">
              <a:off x="4525912" y="3148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9" name="Triangle 958">
              <a:extLst>
                <a:ext uri="{FF2B5EF4-FFF2-40B4-BE49-F238E27FC236}">
                  <a16:creationId xmlns:a16="http://schemas.microsoft.com/office/drawing/2014/main" id="{D0D23B5B-B37F-3F18-5A3C-01B6BAF61E92}"/>
                </a:ext>
              </a:extLst>
            </p:cNvPr>
            <p:cNvSpPr>
              <a:spLocks noChangeAspect="1"/>
            </p:cNvSpPr>
            <p:nvPr/>
          </p:nvSpPr>
          <p:spPr>
            <a:xfrm rot="10800000" flipH="1">
              <a:off x="4611990" y="3148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0" name="Triangle 959">
              <a:extLst>
                <a:ext uri="{FF2B5EF4-FFF2-40B4-BE49-F238E27FC236}">
                  <a16:creationId xmlns:a16="http://schemas.microsoft.com/office/drawing/2014/main" id="{4AC4D887-1CE1-8564-EC92-6865942B2D08}"/>
                </a:ext>
              </a:extLst>
            </p:cNvPr>
            <p:cNvSpPr>
              <a:spLocks noChangeAspect="1"/>
            </p:cNvSpPr>
            <p:nvPr/>
          </p:nvSpPr>
          <p:spPr>
            <a:xfrm rot="10800000" flipH="1">
              <a:off x="4698068" y="31480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1" name="Triangle 960">
              <a:extLst>
                <a:ext uri="{FF2B5EF4-FFF2-40B4-BE49-F238E27FC236}">
                  <a16:creationId xmlns:a16="http://schemas.microsoft.com/office/drawing/2014/main" id="{2976BF3C-E4D1-9266-8AE8-C3CAFF5BA116}"/>
                </a:ext>
              </a:extLst>
            </p:cNvPr>
            <p:cNvSpPr>
              <a:spLocks noChangeAspect="1"/>
            </p:cNvSpPr>
            <p:nvPr/>
          </p:nvSpPr>
          <p:spPr>
            <a:xfrm rot="10800000" flipH="1">
              <a:off x="4783170" y="3148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2" name="Triangle 961">
              <a:extLst>
                <a:ext uri="{FF2B5EF4-FFF2-40B4-BE49-F238E27FC236}">
                  <a16:creationId xmlns:a16="http://schemas.microsoft.com/office/drawing/2014/main" id="{8F1DE20F-B191-6B08-3F82-36967536B24C}"/>
                </a:ext>
              </a:extLst>
            </p:cNvPr>
            <p:cNvSpPr>
              <a:spLocks noChangeAspect="1"/>
            </p:cNvSpPr>
            <p:nvPr/>
          </p:nvSpPr>
          <p:spPr>
            <a:xfrm rot="10800000" flipH="1">
              <a:off x="4869248" y="3148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3" name="Triangle 962">
              <a:extLst>
                <a:ext uri="{FF2B5EF4-FFF2-40B4-BE49-F238E27FC236}">
                  <a16:creationId xmlns:a16="http://schemas.microsoft.com/office/drawing/2014/main" id="{C4D06E45-ECFD-C35C-A529-C54B3A21FDDC}"/>
                </a:ext>
              </a:extLst>
            </p:cNvPr>
            <p:cNvSpPr>
              <a:spLocks noChangeAspect="1"/>
            </p:cNvSpPr>
            <p:nvPr/>
          </p:nvSpPr>
          <p:spPr>
            <a:xfrm rot="10800000" flipH="1">
              <a:off x="4957360" y="3171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4" name="Triangle 963">
              <a:extLst>
                <a:ext uri="{FF2B5EF4-FFF2-40B4-BE49-F238E27FC236}">
                  <a16:creationId xmlns:a16="http://schemas.microsoft.com/office/drawing/2014/main" id="{D260B90B-1B51-EACE-8C3D-4A91D092DAE6}"/>
                </a:ext>
              </a:extLst>
            </p:cNvPr>
            <p:cNvSpPr>
              <a:spLocks noChangeAspect="1"/>
            </p:cNvSpPr>
            <p:nvPr/>
          </p:nvSpPr>
          <p:spPr>
            <a:xfrm rot="10800000" flipH="1">
              <a:off x="5043438" y="31716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5" name="Triangle 964">
              <a:extLst>
                <a:ext uri="{FF2B5EF4-FFF2-40B4-BE49-F238E27FC236}">
                  <a16:creationId xmlns:a16="http://schemas.microsoft.com/office/drawing/2014/main" id="{9CD5D014-AB55-F43A-98E6-5B804717CB41}"/>
                </a:ext>
              </a:extLst>
            </p:cNvPr>
            <p:cNvSpPr>
              <a:spLocks noChangeAspect="1"/>
            </p:cNvSpPr>
            <p:nvPr/>
          </p:nvSpPr>
          <p:spPr>
            <a:xfrm rot="10800000" flipH="1">
              <a:off x="5129516" y="3171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6" name="Triangle 965">
              <a:extLst>
                <a:ext uri="{FF2B5EF4-FFF2-40B4-BE49-F238E27FC236}">
                  <a16:creationId xmlns:a16="http://schemas.microsoft.com/office/drawing/2014/main" id="{80E5F3CA-72DB-5502-9A57-9EA38665192F}"/>
                </a:ext>
              </a:extLst>
            </p:cNvPr>
            <p:cNvSpPr>
              <a:spLocks noChangeAspect="1"/>
            </p:cNvSpPr>
            <p:nvPr/>
          </p:nvSpPr>
          <p:spPr>
            <a:xfrm rot="10800000" flipH="1">
              <a:off x="5215594" y="31716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7" name="Triangle 966">
              <a:extLst>
                <a:ext uri="{FF2B5EF4-FFF2-40B4-BE49-F238E27FC236}">
                  <a16:creationId xmlns:a16="http://schemas.microsoft.com/office/drawing/2014/main" id="{6B51508E-D4E0-2426-A0A0-0C95A1451226}"/>
                </a:ext>
              </a:extLst>
            </p:cNvPr>
            <p:cNvSpPr>
              <a:spLocks noChangeAspect="1"/>
            </p:cNvSpPr>
            <p:nvPr/>
          </p:nvSpPr>
          <p:spPr>
            <a:xfrm rot="10800000" flipH="1">
              <a:off x="5301184" y="3171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8" name="Triangle 967">
              <a:extLst>
                <a:ext uri="{FF2B5EF4-FFF2-40B4-BE49-F238E27FC236}">
                  <a16:creationId xmlns:a16="http://schemas.microsoft.com/office/drawing/2014/main" id="{B4D98FB5-6265-03EF-D749-28C5046AC862}"/>
                </a:ext>
              </a:extLst>
            </p:cNvPr>
            <p:cNvSpPr>
              <a:spLocks noChangeAspect="1"/>
            </p:cNvSpPr>
            <p:nvPr/>
          </p:nvSpPr>
          <p:spPr>
            <a:xfrm rot="10800000" flipH="1">
              <a:off x="5387262" y="31716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9" name="Triangle 968">
              <a:extLst>
                <a:ext uri="{FF2B5EF4-FFF2-40B4-BE49-F238E27FC236}">
                  <a16:creationId xmlns:a16="http://schemas.microsoft.com/office/drawing/2014/main" id="{E08B8294-C322-FEF3-013B-011D53857E7A}"/>
                </a:ext>
              </a:extLst>
            </p:cNvPr>
            <p:cNvSpPr>
              <a:spLocks noChangeAspect="1"/>
            </p:cNvSpPr>
            <p:nvPr/>
          </p:nvSpPr>
          <p:spPr>
            <a:xfrm rot="10800000" flipH="1">
              <a:off x="5473340" y="3171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0" name="Triangle 969">
              <a:extLst>
                <a:ext uri="{FF2B5EF4-FFF2-40B4-BE49-F238E27FC236}">
                  <a16:creationId xmlns:a16="http://schemas.microsoft.com/office/drawing/2014/main" id="{268300B2-4957-2152-5B13-B989EF5F5E71}"/>
                </a:ext>
              </a:extLst>
            </p:cNvPr>
            <p:cNvSpPr>
              <a:spLocks noChangeAspect="1"/>
            </p:cNvSpPr>
            <p:nvPr/>
          </p:nvSpPr>
          <p:spPr>
            <a:xfrm rot="10800000" flipH="1">
              <a:off x="5559418" y="31716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1" name="Triangle 970">
              <a:extLst>
                <a:ext uri="{FF2B5EF4-FFF2-40B4-BE49-F238E27FC236}">
                  <a16:creationId xmlns:a16="http://schemas.microsoft.com/office/drawing/2014/main" id="{22E70391-378B-1158-A874-9CFF1219D0F3}"/>
                </a:ext>
              </a:extLst>
            </p:cNvPr>
            <p:cNvSpPr>
              <a:spLocks noChangeAspect="1"/>
            </p:cNvSpPr>
            <p:nvPr/>
          </p:nvSpPr>
          <p:spPr>
            <a:xfrm rot="10800000" flipH="1">
              <a:off x="5645008" y="3169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2" name="Triangle 971">
              <a:extLst>
                <a:ext uri="{FF2B5EF4-FFF2-40B4-BE49-F238E27FC236}">
                  <a16:creationId xmlns:a16="http://schemas.microsoft.com/office/drawing/2014/main" id="{478E50A7-6D11-0EFF-DE57-D85F14584F23}"/>
                </a:ext>
              </a:extLst>
            </p:cNvPr>
            <p:cNvSpPr>
              <a:spLocks noChangeAspect="1"/>
            </p:cNvSpPr>
            <p:nvPr/>
          </p:nvSpPr>
          <p:spPr>
            <a:xfrm rot="10800000" flipH="1">
              <a:off x="5731086" y="31698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3" name="Triangle 972">
              <a:extLst>
                <a:ext uri="{FF2B5EF4-FFF2-40B4-BE49-F238E27FC236}">
                  <a16:creationId xmlns:a16="http://schemas.microsoft.com/office/drawing/2014/main" id="{E2B55C8E-4C22-A447-53C9-8A59E4354E22}"/>
                </a:ext>
              </a:extLst>
            </p:cNvPr>
            <p:cNvSpPr>
              <a:spLocks noChangeAspect="1"/>
            </p:cNvSpPr>
            <p:nvPr/>
          </p:nvSpPr>
          <p:spPr>
            <a:xfrm rot="10800000" flipH="1">
              <a:off x="5817164" y="3169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4" name="Triangle 973">
              <a:extLst>
                <a:ext uri="{FF2B5EF4-FFF2-40B4-BE49-F238E27FC236}">
                  <a16:creationId xmlns:a16="http://schemas.microsoft.com/office/drawing/2014/main" id="{2E6D54E4-C1F2-1D65-2026-7EC3C2B22DCF}"/>
                </a:ext>
              </a:extLst>
            </p:cNvPr>
            <p:cNvSpPr>
              <a:spLocks noChangeAspect="1"/>
            </p:cNvSpPr>
            <p:nvPr/>
          </p:nvSpPr>
          <p:spPr>
            <a:xfrm rot="10800000" flipH="1">
              <a:off x="5903242" y="31698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5" name="Triangle 974">
              <a:extLst>
                <a:ext uri="{FF2B5EF4-FFF2-40B4-BE49-F238E27FC236}">
                  <a16:creationId xmlns:a16="http://schemas.microsoft.com/office/drawing/2014/main" id="{27137E16-1C6F-D743-8724-083972063CF5}"/>
                </a:ext>
              </a:extLst>
            </p:cNvPr>
            <p:cNvSpPr>
              <a:spLocks noChangeAspect="1"/>
            </p:cNvSpPr>
            <p:nvPr/>
          </p:nvSpPr>
          <p:spPr>
            <a:xfrm rot="10800000" flipH="1">
              <a:off x="5991354" y="3161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6" name="Triangle 975">
              <a:extLst>
                <a:ext uri="{FF2B5EF4-FFF2-40B4-BE49-F238E27FC236}">
                  <a16:creationId xmlns:a16="http://schemas.microsoft.com/office/drawing/2014/main" id="{C778257A-12B2-F762-45E9-F08400EC2B3C}"/>
                </a:ext>
              </a:extLst>
            </p:cNvPr>
            <p:cNvSpPr>
              <a:spLocks noChangeAspect="1"/>
            </p:cNvSpPr>
            <p:nvPr/>
          </p:nvSpPr>
          <p:spPr>
            <a:xfrm rot="10800000" flipH="1">
              <a:off x="6077432" y="3161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7" name="Triangle 976">
              <a:extLst>
                <a:ext uri="{FF2B5EF4-FFF2-40B4-BE49-F238E27FC236}">
                  <a16:creationId xmlns:a16="http://schemas.microsoft.com/office/drawing/2014/main" id="{6B4796D2-6167-3C6B-BD35-0D3DE48A60BB}"/>
                </a:ext>
              </a:extLst>
            </p:cNvPr>
            <p:cNvSpPr>
              <a:spLocks noChangeAspect="1"/>
            </p:cNvSpPr>
            <p:nvPr/>
          </p:nvSpPr>
          <p:spPr>
            <a:xfrm rot="10800000" flipH="1">
              <a:off x="6163510" y="31616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8" name="Triangle 977">
              <a:extLst>
                <a:ext uri="{FF2B5EF4-FFF2-40B4-BE49-F238E27FC236}">
                  <a16:creationId xmlns:a16="http://schemas.microsoft.com/office/drawing/2014/main" id="{180F5BDB-8ED0-52CF-5784-F703DC976EAE}"/>
                </a:ext>
              </a:extLst>
            </p:cNvPr>
            <p:cNvSpPr>
              <a:spLocks noChangeAspect="1"/>
            </p:cNvSpPr>
            <p:nvPr/>
          </p:nvSpPr>
          <p:spPr>
            <a:xfrm rot="10800000" flipH="1">
              <a:off x="6249588" y="31616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9" name="Triangle 978">
              <a:extLst>
                <a:ext uri="{FF2B5EF4-FFF2-40B4-BE49-F238E27FC236}">
                  <a16:creationId xmlns:a16="http://schemas.microsoft.com/office/drawing/2014/main" id="{01AABAAC-4E10-23A1-DC72-218B5D0C10C2}"/>
                </a:ext>
              </a:extLst>
            </p:cNvPr>
            <p:cNvSpPr>
              <a:spLocks noChangeAspect="1"/>
            </p:cNvSpPr>
            <p:nvPr/>
          </p:nvSpPr>
          <p:spPr>
            <a:xfrm rot="10800000" flipH="1">
              <a:off x="6338821" y="3161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0" name="Triangle 979">
              <a:extLst>
                <a:ext uri="{FF2B5EF4-FFF2-40B4-BE49-F238E27FC236}">
                  <a16:creationId xmlns:a16="http://schemas.microsoft.com/office/drawing/2014/main" id="{E0FA99DD-4567-E129-D1C1-7DC83E317459}"/>
                </a:ext>
              </a:extLst>
            </p:cNvPr>
            <p:cNvSpPr>
              <a:spLocks noChangeAspect="1"/>
            </p:cNvSpPr>
            <p:nvPr/>
          </p:nvSpPr>
          <p:spPr>
            <a:xfrm rot="10800000" flipH="1">
              <a:off x="6424899" y="3161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1" name="Triangle 980">
              <a:extLst>
                <a:ext uri="{FF2B5EF4-FFF2-40B4-BE49-F238E27FC236}">
                  <a16:creationId xmlns:a16="http://schemas.microsoft.com/office/drawing/2014/main" id="{D89F562A-EE4D-5F18-2D44-D87960608745}"/>
                </a:ext>
              </a:extLst>
            </p:cNvPr>
            <p:cNvSpPr>
              <a:spLocks noChangeAspect="1"/>
            </p:cNvSpPr>
            <p:nvPr/>
          </p:nvSpPr>
          <p:spPr>
            <a:xfrm rot="10800000" flipH="1">
              <a:off x="6513011" y="31534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2" name="Triangle 981">
              <a:extLst>
                <a:ext uri="{FF2B5EF4-FFF2-40B4-BE49-F238E27FC236}">
                  <a16:creationId xmlns:a16="http://schemas.microsoft.com/office/drawing/2014/main" id="{EA6CFF03-7B4A-A36A-7A03-F5DFCCF67E0F}"/>
                </a:ext>
              </a:extLst>
            </p:cNvPr>
            <p:cNvSpPr>
              <a:spLocks noChangeAspect="1"/>
            </p:cNvSpPr>
            <p:nvPr/>
          </p:nvSpPr>
          <p:spPr>
            <a:xfrm rot="10800000" flipH="1">
              <a:off x="6599089" y="31535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3" name="Triangle 982">
              <a:extLst>
                <a:ext uri="{FF2B5EF4-FFF2-40B4-BE49-F238E27FC236}">
                  <a16:creationId xmlns:a16="http://schemas.microsoft.com/office/drawing/2014/main" id="{ED0E8389-77DB-93E6-DD15-863C86D838C2}"/>
                </a:ext>
              </a:extLst>
            </p:cNvPr>
            <p:cNvSpPr>
              <a:spLocks noChangeAspect="1"/>
            </p:cNvSpPr>
            <p:nvPr/>
          </p:nvSpPr>
          <p:spPr>
            <a:xfrm rot="10800000" flipH="1">
              <a:off x="6685167" y="31535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4" name="Triangle 983">
              <a:extLst>
                <a:ext uri="{FF2B5EF4-FFF2-40B4-BE49-F238E27FC236}">
                  <a16:creationId xmlns:a16="http://schemas.microsoft.com/office/drawing/2014/main" id="{CCE9E0AE-7E68-FA3A-B136-FA9CA7326059}"/>
                </a:ext>
              </a:extLst>
            </p:cNvPr>
            <p:cNvSpPr>
              <a:spLocks noChangeAspect="1"/>
            </p:cNvSpPr>
            <p:nvPr/>
          </p:nvSpPr>
          <p:spPr>
            <a:xfrm rot="10800000" flipH="1">
              <a:off x="6771245" y="31535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5" name="Triangle 984">
              <a:extLst>
                <a:ext uri="{FF2B5EF4-FFF2-40B4-BE49-F238E27FC236}">
                  <a16:creationId xmlns:a16="http://schemas.microsoft.com/office/drawing/2014/main" id="{3B71AA18-7E7D-9918-93F4-9DFB7C601B61}"/>
                </a:ext>
              </a:extLst>
            </p:cNvPr>
            <p:cNvSpPr>
              <a:spLocks noChangeAspect="1"/>
            </p:cNvSpPr>
            <p:nvPr/>
          </p:nvSpPr>
          <p:spPr>
            <a:xfrm rot="10800000" flipH="1">
              <a:off x="6856347" y="31534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6" name="Triangle 985">
              <a:extLst>
                <a:ext uri="{FF2B5EF4-FFF2-40B4-BE49-F238E27FC236}">
                  <a16:creationId xmlns:a16="http://schemas.microsoft.com/office/drawing/2014/main" id="{1F901569-0F01-CC2C-1296-0AF0704C0052}"/>
                </a:ext>
              </a:extLst>
            </p:cNvPr>
            <p:cNvSpPr>
              <a:spLocks noChangeAspect="1"/>
            </p:cNvSpPr>
            <p:nvPr/>
          </p:nvSpPr>
          <p:spPr>
            <a:xfrm rot="10800000" flipH="1">
              <a:off x="6942425" y="31535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7" name="Triangle 986">
              <a:extLst>
                <a:ext uri="{FF2B5EF4-FFF2-40B4-BE49-F238E27FC236}">
                  <a16:creationId xmlns:a16="http://schemas.microsoft.com/office/drawing/2014/main" id="{07D9FDA8-38CD-F27A-6058-A321ECC1350F}"/>
                </a:ext>
              </a:extLst>
            </p:cNvPr>
            <p:cNvSpPr>
              <a:spLocks noChangeAspect="1"/>
            </p:cNvSpPr>
            <p:nvPr/>
          </p:nvSpPr>
          <p:spPr>
            <a:xfrm rot="10800000" flipH="1">
              <a:off x="7030537" y="31453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8" name="Triangle 987">
              <a:extLst>
                <a:ext uri="{FF2B5EF4-FFF2-40B4-BE49-F238E27FC236}">
                  <a16:creationId xmlns:a16="http://schemas.microsoft.com/office/drawing/2014/main" id="{9F75F8DE-F898-572A-CED5-C8F11639B756}"/>
                </a:ext>
              </a:extLst>
            </p:cNvPr>
            <p:cNvSpPr>
              <a:spLocks noChangeAspect="1"/>
            </p:cNvSpPr>
            <p:nvPr/>
          </p:nvSpPr>
          <p:spPr>
            <a:xfrm rot="10800000" flipH="1">
              <a:off x="7116615" y="31453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9" name="Triangle 988">
              <a:extLst>
                <a:ext uri="{FF2B5EF4-FFF2-40B4-BE49-F238E27FC236}">
                  <a16:creationId xmlns:a16="http://schemas.microsoft.com/office/drawing/2014/main" id="{F6975D1F-57A8-19D5-6B09-63DE3C4508C7}"/>
                </a:ext>
              </a:extLst>
            </p:cNvPr>
            <p:cNvSpPr>
              <a:spLocks noChangeAspect="1"/>
            </p:cNvSpPr>
            <p:nvPr/>
          </p:nvSpPr>
          <p:spPr>
            <a:xfrm rot="10800000" flipH="1">
              <a:off x="7202693" y="31453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0" name="Triangle 989">
              <a:extLst>
                <a:ext uri="{FF2B5EF4-FFF2-40B4-BE49-F238E27FC236}">
                  <a16:creationId xmlns:a16="http://schemas.microsoft.com/office/drawing/2014/main" id="{948148BC-D7F2-87D9-962C-82EF63FEFA69}"/>
                </a:ext>
              </a:extLst>
            </p:cNvPr>
            <p:cNvSpPr>
              <a:spLocks noChangeAspect="1"/>
            </p:cNvSpPr>
            <p:nvPr/>
          </p:nvSpPr>
          <p:spPr>
            <a:xfrm rot="10800000" flipH="1">
              <a:off x="7288771" y="31453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1" name="Triangle 990">
              <a:extLst>
                <a:ext uri="{FF2B5EF4-FFF2-40B4-BE49-F238E27FC236}">
                  <a16:creationId xmlns:a16="http://schemas.microsoft.com/office/drawing/2014/main" id="{AC4CACBA-B02A-4BF7-4834-49E482B20D72}"/>
                </a:ext>
              </a:extLst>
            </p:cNvPr>
            <p:cNvSpPr>
              <a:spLocks noChangeAspect="1"/>
            </p:cNvSpPr>
            <p:nvPr/>
          </p:nvSpPr>
          <p:spPr>
            <a:xfrm rot="10800000" flipH="1">
              <a:off x="7374361" y="31453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2" name="Triangle 991">
              <a:extLst>
                <a:ext uri="{FF2B5EF4-FFF2-40B4-BE49-F238E27FC236}">
                  <a16:creationId xmlns:a16="http://schemas.microsoft.com/office/drawing/2014/main" id="{90D0F263-1029-15EA-1EBC-6C9836E0B2E5}"/>
                </a:ext>
              </a:extLst>
            </p:cNvPr>
            <p:cNvSpPr>
              <a:spLocks noChangeAspect="1"/>
            </p:cNvSpPr>
            <p:nvPr/>
          </p:nvSpPr>
          <p:spPr>
            <a:xfrm rot="10800000" flipH="1">
              <a:off x="7460439" y="31770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3" name="Triangle 992">
              <a:extLst>
                <a:ext uri="{FF2B5EF4-FFF2-40B4-BE49-F238E27FC236}">
                  <a16:creationId xmlns:a16="http://schemas.microsoft.com/office/drawing/2014/main" id="{9A1A0DB5-F53E-FBF5-BCC5-31DA497C2206}"/>
                </a:ext>
              </a:extLst>
            </p:cNvPr>
            <p:cNvSpPr>
              <a:spLocks noChangeAspect="1"/>
            </p:cNvSpPr>
            <p:nvPr/>
          </p:nvSpPr>
          <p:spPr>
            <a:xfrm rot="10800000" flipH="1">
              <a:off x="7546517" y="31770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4" name="Triangle 993">
              <a:extLst>
                <a:ext uri="{FF2B5EF4-FFF2-40B4-BE49-F238E27FC236}">
                  <a16:creationId xmlns:a16="http://schemas.microsoft.com/office/drawing/2014/main" id="{07BFB43E-FE0A-C753-E198-7C764500C2DB}"/>
                </a:ext>
              </a:extLst>
            </p:cNvPr>
            <p:cNvSpPr>
              <a:spLocks noChangeAspect="1"/>
            </p:cNvSpPr>
            <p:nvPr/>
          </p:nvSpPr>
          <p:spPr>
            <a:xfrm rot="10800000" flipH="1">
              <a:off x="7632595" y="31771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5" name="Triangle 994">
              <a:extLst>
                <a:ext uri="{FF2B5EF4-FFF2-40B4-BE49-F238E27FC236}">
                  <a16:creationId xmlns:a16="http://schemas.microsoft.com/office/drawing/2014/main" id="{8299A8B4-72D1-B314-D712-911591FE1296}"/>
                </a:ext>
              </a:extLst>
            </p:cNvPr>
            <p:cNvSpPr>
              <a:spLocks noChangeAspect="1"/>
            </p:cNvSpPr>
            <p:nvPr/>
          </p:nvSpPr>
          <p:spPr>
            <a:xfrm rot="10800000" flipH="1">
              <a:off x="7718185" y="31752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6" name="Triangle 995">
              <a:extLst>
                <a:ext uri="{FF2B5EF4-FFF2-40B4-BE49-F238E27FC236}">
                  <a16:creationId xmlns:a16="http://schemas.microsoft.com/office/drawing/2014/main" id="{0313DC77-E449-EBAC-99B8-31ED48C3BF2F}"/>
                </a:ext>
              </a:extLst>
            </p:cNvPr>
            <p:cNvSpPr>
              <a:spLocks noChangeAspect="1"/>
            </p:cNvSpPr>
            <p:nvPr/>
          </p:nvSpPr>
          <p:spPr>
            <a:xfrm rot="10800000" flipH="1">
              <a:off x="7804263" y="31752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7" name="Triangle 996">
              <a:extLst>
                <a:ext uri="{FF2B5EF4-FFF2-40B4-BE49-F238E27FC236}">
                  <a16:creationId xmlns:a16="http://schemas.microsoft.com/office/drawing/2014/main" id="{B0C27890-3B25-DD91-07E5-9B50F77F17BD}"/>
                </a:ext>
              </a:extLst>
            </p:cNvPr>
            <p:cNvSpPr>
              <a:spLocks noChangeAspect="1"/>
            </p:cNvSpPr>
            <p:nvPr/>
          </p:nvSpPr>
          <p:spPr>
            <a:xfrm rot="10800000" flipH="1">
              <a:off x="7890341" y="31752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8" name="Triangle 997">
              <a:extLst>
                <a:ext uri="{FF2B5EF4-FFF2-40B4-BE49-F238E27FC236}">
                  <a16:creationId xmlns:a16="http://schemas.microsoft.com/office/drawing/2014/main" id="{EC7648C7-32E9-76A9-F7D0-F7D11EEC5B98}"/>
                </a:ext>
              </a:extLst>
            </p:cNvPr>
            <p:cNvSpPr>
              <a:spLocks noChangeAspect="1"/>
            </p:cNvSpPr>
            <p:nvPr/>
          </p:nvSpPr>
          <p:spPr>
            <a:xfrm rot="10800000" flipH="1">
              <a:off x="7976419" y="31752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9" name="Triangle 998">
              <a:extLst>
                <a:ext uri="{FF2B5EF4-FFF2-40B4-BE49-F238E27FC236}">
                  <a16:creationId xmlns:a16="http://schemas.microsoft.com/office/drawing/2014/main" id="{8E6B6312-E62C-196B-0F2C-8D7F3393EFA8}"/>
                </a:ext>
              </a:extLst>
            </p:cNvPr>
            <p:cNvSpPr>
              <a:spLocks noChangeAspect="1"/>
            </p:cNvSpPr>
            <p:nvPr/>
          </p:nvSpPr>
          <p:spPr>
            <a:xfrm rot="10800000" flipH="1">
              <a:off x="8064531" y="31671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0" name="Triangle 999">
              <a:extLst>
                <a:ext uri="{FF2B5EF4-FFF2-40B4-BE49-F238E27FC236}">
                  <a16:creationId xmlns:a16="http://schemas.microsoft.com/office/drawing/2014/main" id="{7D2E5903-C558-3D5A-83D7-8FEBAFC4ABE8}"/>
                </a:ext>
              </a:extLst>
            </p:cNvPr>
            <p:cNvSpPr>
              <a:spLocks noChangeAspect="1"/>
            </p:cNvSpPr>
            <p:nvPr/>
          </p:nvSpPr>
          <p:spPr>
            <a:xfrm rot="10800000" flipH="1">
              <a:off x="8150609" y="31671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1" name="Triangle 1000">
              <a:extLst>
                <a:ext uri="{FF2B5EF4-FFF2-40B4-BE49-F238E27FC236}">
                  <a16:creationId xmlns:a16="http://schemas.microsoft.com/office/drawing/2014/main" id="{58478F2A-218D-ECBC-3919-15F67EEBB16D}"/>
                </a:ext>
              </a:extLst>
            </p:cNvPr>
            <p:cNvSpPr>
              <a:spLocks noChangeAspect="1"/>
            </p:cNvSpPr>
            <p:nvPr/>
          </p:nvSpPr>
          <p:spPr>
            <a:xfrm rot="10800000" flipH="1">
              <a:off x="8236687" y="3167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2" name="Triangle 1001">
              <a:extLst>
                <a:ext uri="{FF2B5EF4-FFF2-40B4-BE49-F238E27FC236}">
                  <a16:creationId xmlns:a16="http://schemas.microsoft.com/office/drawing/2014/main" id="{1DC78A9E-4B3F-1924-2659-00BD597B3667}"/>
                </a:ext>
              </a:extLst>
            </p:cNvPr>
            <p:cNvSpPr>
              <a:spLocks noChangeAspect="1"/>
            </p:cNvSpPr>
            <p:nvPr/>
          </p:nvSpPr>
          <p:spPr>
            <a:xfrm rot="10800000" flipH="1">
              <a:off x="8322765" y="3167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3" name="Triangle 1002">
              <a:extLst>
                <a:ext uri="{FF2B5EF4-FFF2-40B4-BE49-F238E27FC236}">
                  <a16:creationId xmlns:a16="http://schemas.microsoft.com/office/drawing/2014/main" id="{76290D84-6858-F2A7-3A06-3DE7BF2B7D7D}"/>
                </a:ext>
              </a:extLst>
            </p:cNvPr>
            <p:cNvSpPr>
              <a:spLocks noChangeAspect="1"/>
            </p:cNvSpPr>
            <p:nvPr/>
          </p:nvSpPr>
          <p:spPr>
            <a:xfrm rot="10800000" flipH="1">
              <a:off x="8411998" y="3174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4" name="Triangle 1003">
              <a:extLst>
                <a:ext uri="{FF2B5EF4-FFF2-40B4-BE49-F238E27FC236}">
                  <a16:creationId xmlns:a16="http://schemas.microsoft.com/office/drawing/2014/main" id="{81CF1975-DCDF-A467-81D3-6BFF4A78890C}"/>
                </a:ext>
              </a:extLst>
            </p:cNvPr>
            <p:cNvSpPr>
              <a:spLocks noChangeAspect="1"/>
            </p:cNvSpPr>
            <p:nvPr/>
          </p:nvSpPr>
          <p:spPr>
            <a:xfrm rot="10800000" flipH="1">
              <a:off x="8498076" y="3174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5" name="Triangle 1004">
              <a:extLst>
                <a:ext uri="{FF2B5EF4-FFF2-40B4-BE49-F238E27FC236}">
                  <a16:creationId xmlns:a16="http://schemas.microsoft.com/office/drawing/2014/main" id="{D017F466-5EB8-2DB1-29FC-F1FEBE38834C}"/>
                </a:ext>
              </a:extLst>
            </p:cNvPr>
            <p:cNvSpPr>
              <a:spLocks noChangeAspect="1"/>
            </p:cNvSpPr>
            <p:nvPr/>
          </p:nvSpPr>
          <p:spPr>
            <a:xfrm rot="10800000" flipH="1">
              <a:off x="8583666" y="31741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6" name="Triangle 1005">
              <a:extLst>
                <a:ext uri="{FF2B5EF4-FFF2-40B4-BE49-F238E27FC236}">
                  <a16:creationId xmlns:a16="http://schemas.microsoft.com/office/drawing/2014/main" id="{95D389BA-7295-A015-B561-98245B52D967}"/>
                </a:ext>
              </a:extLst>
            </p:cNvPr>
            <p:cNvSpPr>
              <a:spLocks noChangeAspect="1"/>
            </p:cNvSpPr>
            <p:nvPr/>
          </p:nvSpPr>
          <p:spPr>
            <a:xfrm rot="10800000" flipH="1">
              <a:off x="8669744" y="31741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7" name="Triangle 1006">
              <a:extLst>
                <a:ext uri="{FF2B5EF4-FFF2-40B4-BE49-F238E27FC236}">
                  <a16:creationId xmlns:a16="http://schemas.microsoft.com/office/drawing/2014/main" id="{E545DEE9-1938-FBD9-6AE4-80283E44AABC}"/>
                </a:ext>
              </a:extLst>
            </p:cNvPr>
            <p:cNvSpPr>
              <a:spLocks noChangeAspect="1"/>
            </p:cNvSpPr>
            <p:nvPr/>
          </p:nvSpPr>
          <p:spPr>
            <a:xfrm rot="10800000" flipH="1">
              <a:off x="8755822" y="3174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8" name="Triangle 1007">
              <a:extLst>
                <a:ext uri="{FF2B5EF4-FFF2-40B4-BE49-F238E27FC236}">
                  <a16:creationId xmlns:a16="http://schemas.microsoft.com/office/drawing/2014/main" id="{B56B5467-E1D2-BD52-B08D-A93BED851030}"/>
                </a:ext>
              </a:extLst>
            </p:cNvPr>
            <p:cNvSpPr>
              <a:spLocks noChangeAspect="1"/>
            </p:cNvSpPr>
            <p:nvPr/>
          </p:nvSpPr>
          <p:spPr>
            <a:xfrm rot="10800000" flipH="1">
              <a:off x="8841900" y="3174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9" name="Triangle 1008">
              <a:extLst>
                <a:ext uri="{FF2B5EF4-FFF2-40B4-BE49-F238E27FC236}">
                  <a16:creationId xmlns:a16="http://schemas.microsoft.com/office/drawing/2014/main" id="{DB7FF743-5EDF-63B9-4C62-C8157FD67346}"/>
                </a:ext>
              </a:extLst>
            </p:cNvPr>
            <p:cNvSpPr>
              <a:spLocks noChangeAspect="1"/>
            </p:cNvSpPr>
            <p:nvPr/>
          </p:nvSpPr>
          <p:spPr>
            <a:xfrm rot="10800000" flipH="1">
              <a:off x="8927490" y="31723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0" name="Triangle 1009">
              <a:extLst>
                <a:ext uri="{FF2B5EF4-FFF2-40B4-BE49-F238E27FC236}">
                  <a16:creationId xmlns:a16="http://schemas.microsoft.com/office/drawing/2014/main" id="{90475F18-96F1-7B0A-4D22-C2EF28B557DC}"/>
                </a:ext>
              </a:extLst>
            </p:cNvPr>
            <p:cNvSpPr>
              <a:spLocks noChangeAspect="1"/>
            </p:cNvSpPr>
            <p:nvPr/>
          </p:nvSpPr>
          <p:spPr>
            <a:xfrm rot="10800000" flipH="1">
              <a:off x="9013568" y="31723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1" name="Triangle 1010">
              <a:extLst>
                <a:ext uri="{FF2B5EF4-FFF2-40B4-BE49-F238E27FC236}">
                  <a16:creationId xmlns:a16="http://schemas.microsoft.com/office/drawing/2014/main" id="{304BB1F0-F6BC-1A32-D18A-52E0E45DC77F}"/>
                </a:ext>
              </a:extLst>
            </p:cNvPr>
            <p:cNvSpPr>
              <a:spLocks noChangeAspect="1"/>
            </p:cNvSpPr>
            <p:nvPr/>
          </p:nvSpPr>
          <p:spPr>
            <a:xfrm rot="10800000" flipH="1">
              <a:off x="9099646" y="31723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2" name="Triangle 1011">
              <a:extLst>
                <a:ext uri="{FF2B5EF4-FFF2-40B4-BE49-F238E27FC236}">
                  <a16:creationId xmlns:a16="http://schemas.microsoft.com/office/drawing/2014/main" id="{CDFF2D93-04C4-E742-39E5-EA7DCA9D397C}"/>
                </a:ext>
              </a:extLst>
            </p:cNvPr>
            <p:cNvSpPr>
              <a:spLocks noChangeAspect="1"/>
            </p:cNvSpPr>
            <p:nvPr/>
          </p:nvSpPr>
          <p:spPr>
            <a:xfrm rot="10800000" flipH="1">
              <a:off x="9185724" y="31723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3" name="Triangle 1012">
              <a:extLst>
                <a:ext uri="{FF2B5EF4-FFF2-40B4-BE49-F238E27FC236}">
                  <a16:creationId xmlns:a16="http://schemas.microsoft.com/office/drawing/2014/main" id="{1C9D3420-0413-EF8F-8E5B-DBC13E9E2D59}"/>
                </a:ext>
              </a:extLst>
            </p:cNvPr>
            <p:cNvSpPr>
              <a:spLocks noChangeAspect="1"/>
            </p:cNvSpPr>
            <p:nvPr/>
          </p:nvSpPr>
          <p:spPr>
            <a:xfrm rot="10800000" flipH="1">
              <a:off x="9273836" y="31641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4" name="Triangle 1013">
              <a:extLst>
                <a:ext uri="{FF2B5EF4-FFF2-40B4-BE49-F238E27FC236}">
                  <a16:creationId xmlns:a16="http://schemas.microsoft.com/office/drawing/2014/main" id="{18920999-4AD5-B077-0CF3-185727917D73}"/>
                </a:ext>
              </a:extLst>
            </p:cNvPr>
            <p:cNvSpPr>
              <a:spLocks noChangeAspect="1"/>
            </p:cNvSpPr>
            <p:nvPr/>
          </p:nvSpPr>
          <p:spPr>
            <a:xfrm rot="10800000" flipH="1">
              <a:off x="9359914" y="31641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5" name="Triangle 1014">
              <a:extLst>
                <a:ext uri="{FF2B5EF4-FFF2-40B4-BE49-F238E27FC236}">
                  <a16:creationId xmlns:a16="http://schemas.microsoft.com/office/drawing/2014/main" id="{CCA8DD55-F044-2A0D-E6FD-A97754CFD6EC}"/>
                </a:ext>
              </a:extLst>
            </p:cNvPr>
            <p:cNvSpPr>
              <a:spLocks noChangeAspect="1"/>
            </p:cNvSpPr>
            <p:nvPr/>
          </p:nvSpPr>
          <p:spPr>
            <a:xfrm rot="10800000" flipH="1">
              <a:off x="9445992" y="31641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6" name="Triangle 1015">
              <a:extLst>
                <a:ext uri="{FF2B5EF4-FFF2-40B4-BE49-F238E27FC236}">
                  <a16:creationId xmlns:a16="http://schemas.microsoft.com/office/drawing/2014/main" id="{BA44471E-5581-C39A-9899-69D508EFC7BF}"/>
                </a:ext>
              </a:extLst>
            </p:cNvPr>
            <p:cNvSpPr>
              <a:spLocks noChangeAspect="1"/>
            </p:cNvSpPr>
            <p:nvPr/>
          </p:nvSpPr>
          <p:spPr>
            <a:xfrm rot="10800000" flipH="1">
              <a:off x="9532070" y="31641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7" name="Triangle 1016">
              <a:extLst>
                <a:ext uri="{FF2B5EF4-FFF2-40B4-BE49-F238E27FC236}">
                  <a16:creationId xmlns:a16="http://schemas.microsoft.com/office/drawing/2014/main" id="{37429C79-EF7C-8EBB-8FA7-0AE23E5808CC}"/>
                </a:ext>
              </a:extLst>
            </p:cNvPr>
            <p:cNvSpPr>
              <a:spLocks noChangeAspect="1"/>
            </p:cNvSpPr>
            <p:nvPr/>
          </p:nvSpPr>
          <p:spPr>
            <a:xfrm rot="10800000" flipH="1">
              <a:off x="9617172" y="31641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8" name="Triangle 1017">
              <a:extLst>
                <a:ext uri="{FF2B5EF4-FFF2-40B4-BE49-F238E27FC236}">
                  <a16:creationId xmlns:a16="http://schemas.microsoft.com/office/drawing/2014/main" id="{F686A51A-8CFE-F2EC-59B7-C3BF4DA0DACE}"/>
                </a:ext>
              </a:extLst>
            </p:cNvPr>
            <p:cNvSpPr>
              <a:spLocks noChangeAspect="1"/>
            </p:cNvSpPr>
            <p:nvPr/>
          </p:nvSpPr>
          <p:spPr>
            <a:xfrm rot="10800000" flipH="1">
              <a:off x="9703250" y="31641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9" name="Triangle 1018">
              <a:extLst>
                <a:ext uri="{FF2B5EF4-FFF2-40B4-BE49-F238E27FC236}">
                  <a16:creationId xmlns:a16="http://schemas.microsoft.com/office/drawing/2014/main" id="{0B3A361A-D7CC-6828-C6AA-98CAA1BCFBC2}"/>
                </a:ext>
              </a:extLst>
            </p:cNvPr>
            <p:cNvSpPr>
              <a:spLocks noChangeAspect="1"/>
            </p:cNvSpPr>
            <p:nvPr/>
          </p:nvSpPr>
          <p:spPr>
            <a:xfrm rot="10800000" flipH="1">
              <a:off x="9791362" y="3156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0" name="Triangle 1019">
              <a:extLst>
                <a:ext uri="{FF2B5EF4-FFF2-40B4-BE49-F238E27FC236}">
                  <a16:creationId xmlns:a16="http://schemas.microsoft.com/office/drawing/2014/main" id="{6E0A55B6-2D9D-CE00-331F-39C3E209A397}"/>
                </a:ext>
              </a:extLst>
            </p:cNvPr>
            <p:cNvSpPr>
              <a:spLocks noChangeAspect="1"/>
            </p:cNvSpPr>
            <p:nvPr/>
          </p:nvSpPr>
          <p:spPr>
            <a:xfrm rot="10800000" flipH="1">
              <a:off x="9877440" y="3156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1" name="Triangle 1020">
              <a:extLst>
                <a:ext uri="{FF2B5EF4-FFF2-40B4-BE49-F238E27FC236}">
                  <a16:creationId xmlns:a16="http://schemas.microsoft.com/office/drawing/2014/main" id="{2C238F0F-08D8-22D0-5667-3934FA186C8A}"/>
                </a:ext>
              </a:extLst>
            </p:cNvPr>
            <p:cNvSpPr>
              <a:spLocks noChangeAspect="1"/>
            </p:cNvSpPr>
            <p:nvPr/>
          </p:nvSpPr>
          <p:spPr>
            <a:xfrm rot="10800000" flipH="1">
              <a:off x="9963518" y="31560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2" name="Triangle 1021">
              <a:extLst>
                <a:ext uri="{FF2B5EF4-FFF2-40B4-BE49-F238E27FC236}">
                  <a16:creationId xmlns:a16="http://schemas.microsoft.com/office/drawing/2014/main" id="{A76ECE02-2324-F783-5099-03E276D05AFE}"/>
                </a:ext>
              </a:extLst>
            </p:cNvPr>
            <p:cNvSpPr>
              <a:spLocks noChangeAspect="1"/>
            </p:cNvSpPr>
            <p:nvPr/>
          </p:nvSpPr>
          <p:spPr>
            <a:xfrm rot="10800000" flipH="1">
              <a:off x="10049596" y="3156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3" name="Triangle 1022">
              <a:extLst>
                <a:ext uri="{FF2B5EF4-FFF2-40B4-BE49-F238E27FC236}">
                  <a16:creationId xmlns:a16="http://schemas.microsoft.com/office/drawing/2014/main" id="{EA18C4A2-94EC-10D9-5C34-32F3A541C9CD}"/>
                </a:ext>
              </a:extLst>
            </p:cNvPr>
            <p:cNvSpPr>
              <a:spLocks noChangeAspect="1"/>
            </p:cNvSpPr>
            <p:nvPr/>
          </p:nvSpPr>
          <p:spPr>
            <a:xfrm rot="10800000" flipH="1">
              <a:off x="10135186" y="3156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4" name="Triangle 1023">
              <a:extLst>
                <a:ext uri="{FF2B5EF4-FFF2-40B4-BE49-F238E27FC236}">
                  <a16:creationId xmlns:a16="http://schemas.microsoft.com/office/drawing/2014/main" id="{8EAE943E-0814-7C7B-0255-A905518416B5}"/>
                </a:ext>
              </a:extLst>
            </p:cNvPr>
            <p:cNvSpPr>
              <a:spLocks noChangeAspect="1"/>
            </p:cNvSpPr>
            <p:nvPr/>
          </p:nvSpPr>
          <p:spPr>
            <a:xfrm rot="10800000" flipH="1">
              <a:off x="10221264" y="3156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5" name="Triangle 1024">
              <a:extLst>
                <a:ext uri="{FF2B5EF4-FFF2-40B4-BE49-F238E27FC236}">
                  <a16:creationId xmlns:a16="http://schemas.microsoft.com/office/drawing/2014/main" id="{FF7B14B0-44A5-51A5-CC3F-D7A368F580F7}"/>
                </a:ext>
              </a:extLst>
            </p:cNvPr>
            <p:cNvSpPr>
              <a:spLocks noChangeAspect="1"/>
            </p:cNvSpPr>
            <p:nvPr/>
          </p:nvSpPr>
          <p:spPr>
            <a:xfrm rot="10800000" flipH="1">
              <a:off x="10307342" y="31560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6" name="Triangle 1025">
              <a:extLst>
                <a:ext uri="{FF2B5EF4-FFF2-40B4-BE49-F238E27FC236}">
                  <a16:creationId xmlns:a16="http://schemas.microsoft.com/office/drawing/2014/main" id="{22F568DA-6A98-D004-A120-7C9F3BB5BC14}"/>
                </a:ext>
              </a:extLst>
            </p:cNvPr>
            <p:cNvSpPr>
              <a:spLocks noChangeAspect="1"/>
            </p:cNvSpPr>
            <p:nvPr/>
          </p:nvSpPr>
          <p:spPr>
            <a:xfrm rot="10800000" flipH="1">
              <a:off x="10393420" y="3156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7" name="Triangle 1026">
              <a:extLst>
                <a:ext uri="{FF2B5EF4-FFF2-40B4-BE49-F238E27FC236}">
                  <a16:creationId xmlns:a16="http://schemas.microsoft.com/office/drawing/2014/main" id="{C1A6FB18-151F-0557-690C-1E273D6C22E8}"/>
                </a:ext>
              </a:extLst>
            </p:cNvPr>
            <p:cNvSpPr>
              <a:spLocks noChangeAspect="1"/>
            </p:cNvSpPr>
            <p:nvPr/>
          </p:nvSpPr>
          <p:spPr>
            <a:xfrm rot="10800000" flipH="1">
              <a:off x="10479010" y="31541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8" name="Triangle 1027">
              <a:extLst>
                <a:ext uri="{FF2B5EF4-FFF2-40B4-BE49-F238E27FC236}">
                  <a16:creationId xmlns:a16="http://schemas.microsoft.com/office/drawing/2014/main" id="{AFF068FB-CAF6-EA03-81FE-CFCB93E1D098}"/>
                </a:ext>
              </a:extLst>
            </p:cNvPr>
            <p:cNvSpPr>
              <a:spLocks noChangeAspect="1"/>
            </p:cNvSpPr>
            <p:nvPr/>
          </p:nvSpPr>
          <p:spPr>
            <a:xfrm rot="10800000" flipH="1">
              <a:off x="10565088" y="31542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9" name="Triangle 1028">
              <a:extLst>
                <a:ext uri="{FF2B5EF4-FFF2-40B4-BE49-F238E27FC236}">
                  <a16:creationId xmlns:a16="http://schemas.microsoft.com/office/drawing/2014/main" id="{D0382C62-913C-C45B-5608-B2361F793FC2}"/>
                </a:ext>
              </a:extLst>
            </p:cNvPr>
            <p:cNvSpPr>
              <a:spLocks noChangeAspect="1"/>
            </p:cNvSpPr>
            <p:nvPr/>
          </p:nvSpPr>
          <p:spPr>
            <a:xfrm rot="10800000" flipH="1">
              <a:off x="10651166" y="31542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0" name="Triangle 1029">
              <a:extLst>
                <a:ext uri="{FF2B5EF4-FFF2-40B4-BE49-F238E27FC236}">
                  <a16:creationId xmlns:a16="http://schemas.microsoft.com/office/drawing/2014/main" id="{16A046BB-9E34-896B-67FC-A3E10EF78FC2}"/>
                </a:ext>
              </a:extLst>
            </p:cNvPr>
            <p:cNvSpPr>
              <a:spLocks noChangeAspect="1"/>
            </p:cNvSpPr>
            <p:nvPr/>
          </p:nvSpPr>
          <p:spPr>
            <a:xfrm rot="10800000" flipH="1">
              <a:off x="10737244" y="3154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1" name="Triangle 1030">
              <a:extLst>
                <a:ext uri="{FF2B5EF4-FFF2-40B4-BE49-F238E27FC236}">
                  <a16:creationId xmlns:a16="http://schemas.microsoft.com/office/drawing/2014/main" id="{65139F1A-B6E0-F607-45CA-D3F118894265}"/>
                </a:ext>
              </a:extLst>
            </p:cNvPr>
            <p:cNvSpPr>
              <a:spLocks noChangeAspect="1"/>
            </p:cNvSpPr>
            <p:nvPr/>
          </p:nvSpPr>
          <p:spPr>
            <a:xfrm rot="10800000" flipH="1">
              <a:off x="10825356" y="3146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2" name="Triangle 1031">
              <a:extLst>
                <a:ext uri="{FF2B5EF4-FFF2-40B4-BE49-F238E27FC236}">
                  <a16:creationId xmlns:a16="http://schemas.microsoft.com/office/drawing/2014/main" id="{88B0A98F-F049-0EAE-E2E4-8BB9D727BBB8}"/>
                </a:ext>
              </a:extLst>
            </p:cNvPr>
            <p:cNvSpPr>
              <a:spLocks noChangeAspect="1"/>
            </p:cNvSpPr>
            <p:nvPr/>
          </p:nvSpPr>
          <p:spPr>
            <a:xfrm rot="10800000" flipH="1">
              <a:off x="10911434" y="31460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3" name="Triangle 1032">
              <a:extLst>
                <a:ext uri="{FF2B5EF4-FFF2-40B4-BE49-F238E27FC236}">
                  <a16:creationId xmlns:a16="http://schemas.microsoft.com/office/drawing/2014/main" id="{6048C91A-2B8E-5B9E-C006-2A230FBAED86}"/>
                </a:ext>
              </a:extLst>
            </p:cNvPr>
            <p:cNvSpPr>
              <a:spLocks noChangeAspect="1"/>
            </p:cNvSpPr>
            <p:nvPr/>
          </p:nvSpPr>
          <p:spPr>
            <a:xfrm rot="10800000" flipH="1">
              <a:off x="10997512" y="31460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4" name="Triangle 1033">
              <a:extLst>
                <a:ext uri="{FF2B5EF4-FFF2-40B4-BE49-F238E27FC236}">
                  <a16:creationId xmlns:a16="http://schemas.microsoft.com/office/drawing/2014/main" id="{4133BB40-A27B-BD45-EEBB-972379983370}"/>
                </a:ext>
              </a:extLst>
            </p:cNvPr>
            <p:cNvSpPr>
              <a:spLocks noChangeAspect="1"/>
            </p:cNvSpPr>
            <p:nvPr/>
          </p:nvSpPr>
          <p:spPr>
            <a:xfrm rot="10800000" flipH="1">
              <a:off x="11083590" y="31460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5" name="Triangle 1034">
              <a:extLst>
                <a:ext uri="{FF2B5EF4-FFF2-40B4-BE49-F238E27FC236}">
                  <a16:creationId xmlns:a16="http://schemas.microsoft.com/office/drawing/2014/main" id="{12365181-A6E3-B321-51FE-289274D4E9B2}"/>
                </a:ext>
              </a:extLst>
            </p:cNvPr>
            <p:cNvSpPr>
              <a:spLocks noChangeAspect="1"/>
            </p:cNvSpPr>
            <p:nvPr/>
          </p:nvSpPr>
          <p:spPr>
            <a:xfrm rot="10800000" flipH="1">
              <a:off x="11171597" y="3137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6" name="Triangle 1035">
              <a:extLst>
                <a:ext uri="{FF2B5EF4-FFF2-40B4-BE49-F238E27FC236}">
                  <a16:creationId xmlns:a16="http://schemas.microsoft.com/office/drawing/2014/main" id="{DE061B5F-13AF-35EC-FB45-52207E39FEC9}"/>
                </a:ext>
              </a:extLst>
            </p:cNvPr>
            <p:cNvSpPr>
              <a:spLocks noChangeAspect="1"/>
            </p:cNvSpPr>
            <p:nvPr/>
          </p:nvSpPr>
          <p:spPr>
            <a:xfrm rot="10800000" flipH="1">
              <a:off x="11257675" y="3137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7" name="Triangle 1036">
              <a:extLst>
                <a:ext uri="{FF2B5EF4-FFF2-40B4-BE49-F238E27FC236}">
                  <a16:creationId xmlns:a16="http://schemas.microsoft.com/office/drawing/2014/main" id="{C1EB7A70-0F74-ED4A-9FAC-CEF07621E365}"/>
                </a:ext>
              </a:extLst>
            </p:cNvPr>
            <p:cNvSpPr>
              <a:spLocks noChangeAspect="1"/>
            </p:cNvSpPr>
            <p:nvPr/>
          </p:nvSpPr>
          <p:spPr>
            <a:xfrm rot="10800000" flipH="1">
              <a:off x="11342777" y="3136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8" name="Triangle 1037">
              <a:extLst>
                <a:ext uri="{FF2B5EF4-FFF2-40B4-BE49-F238E27FC236}">
                  <a16:creationId xmlns:a16="http://schemas.microsoft.com/office/drawing/2014/main" id="{6DF3C752-08F3-8F61-5040-073BB078E3AA}"/>
                </a:ext>
              </a:extLst>
            </p:cNvPr>
            <p:cNvSpPr>
              <a:spLocks noChangeAspect="1"/>
            </p:cNvSpPr>
            <p:nvPr/>
          </p:nvSpPr>
          <p:spPr>
            <a:xfrm rot="10800000" flipH="1">
              <a:off x="11428855" y="3137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9" name="Triangle 1038">
              <a:extLst>
                <a:ext uri="{FF2B5EF4-FFF2-40B4-BE49-F238E27FC236}">
                  <a16:creationId xmlns:a16="http://schemas.microsoft.com/office/drawing/2014/main" id="{46695A8E-92A1-D7F7-9ADF-276C7A5FCB45}"/>
                </a:ext>
              </a:extLst>
            </p:cNvPr>
            <p:cNvSpPr>
              <a:spLocks noChangeAspect="1"/>
            </p:cNvSpPr>
            <p:nvPr/>
          </p:nvSpPr>
          <p:spPr>
            <a:xfrm rot="10800000" flipH="1">
              <a:off x="11516967" y="3128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0" name="Triangle 1039">
              <a:extLst>
                <a:ext uri="{FF2B5EF4-FFF2-40B4-BE49-F238E27FC236}">
                  <a16:creationId xmlns:a16="http://schemas.microsoft.com/office/drawing/2014/main" id="{BF02E08E-2CE3-0440-FE95-3EFE6D738742}"/>
                </a:ext>
              </a:extLst>
            </p:cNvPr>
            <p:cNvSpPr>
              <a:spLocks noChangeAspect="1"/>
            </p:cNvSpPr>
            <p:nvPr/>
          </p:nvSpPr>
          <p:spPr>
            <a:xfrm rot="10800000" flipH="1">
              <a:off x="11603045" y="3128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1" name="Triangle 1040">
              <a:extLst>
                <a:ext uri="{FF2B5EF4-FFF2-40B4-BE49-F238E27FC236}">
                  <a16:creationId xmlns:a16="http://schemas.microsoft.com/office/drawing/2014/main" id="{44687B93-1519-D26D-5C23-1D989557B98B}"/>
                </a:ext>
              </a:extLst>
            </p:cNvPr>
            <p:cNvSpPr>
              <a:spLocks noChangeAspect="1"/>
            </p:cNvSpPr>
            <p:nvPr/>
          </p:nvSpPr>
          <p:spPr>
            <a:xfrm rot="10800000" flipH="1">
              <a:off x="11689123" y="3128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2" name="Triangle 1041">
              <a:extLst>
                <a:ext uri="{FF2B5EF4-FFF2-40B4-BE49-F238E27FC236}">
                  <a16:creationId xmlns:a16="http://schemas.microsoft.com/office/drawing/2014/main" id="{44B1E8B6-DDD4-2F16-019B-0E8B7DFB78A9}"/>
                </a:ext>
              </a:extLst>
            </p:cNvPr>
            <p:cNvSpPr>
              <a:spLocks noChangeAspect="1"/>
            </p:cNvSpPr>
            <p:nvPr/>
          </p:nvSpPr>
          <p:spPr>
            <a:xfrm rot="10800000" flipH="1">
              <a:off x="11775201" y="3128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3" name="Triangle 1042">
              <a:extLst>
                <a:ext uri="{FF2B5EF4-FFF2-40B4-BE49-F238E27FC236}">
                  <a16:creationId xmlns:a16="http://schemas.microsoft.com/office/drawing/2014/main" id="{198881B5-99B2-D921-0FF7-179A3C5D770E}"/>
                </a:ext>
              </a:extLst>
            </p:cNvPr>
            <p:cNvSpPr>
              <a:spLocks noChangeAspect="1"/>
            </p:cNvSpPr>
            <p:nvPr/>
          </p:nvSpPr>
          <p:spPr>
            <a:xfrm rot="10800000" flipH="1">
              <a:off x="11860791" y="3128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4" name="Triangle 1043">
              <a:extLst>
                <a:ext uri="{FF2B5EF4-FFF2-40B4-BE49-F238E27FC236}">
                  <a16:creationId xmlns:a16="http://schemas.microsoft.com/office/drawing/2014/main" id="{FBA5D921-0825-9C94-0B9D-C18BE99B1964}"/>
                </a:ext>
              </a:extLst>
            </p:cNvPr>
            <p:cNvSpPr>
              <a:spLocks noChangeAspect="1"/>
            </p:cNvSpPr>
            <p:nvPr/>
          </p:nvSpPr>
          <p:spPr>
            <a:xfrm rot="10800000" flipH="1">
              <a:off x="11946869" y="3128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5" name="Triangle 1044">
              <a:extLst>
                <a:ext uri="{FF2B5EF4-FFF2-40B4-BE49-F238E27FC236}">
                  <a16:creationId xmlns:a16="http://schemas.microsoft.com/office/drawing/2014/main" id="{40F05873-BC73-4040-5136-5F7615CF8EFE}"/>
                </a:ext>
              </a:extLst>
            </p:cNvPr>
            <p:cNvSpPr>
              <a:spLocks noChangeAspect="1"/>
            </p:cNvSpPr>
            <p:nvPr/>
          </p:nvSpPr>
          <p:spPr>
            <a:xfrm rot="10800000" flipH="1">
              <a:off x="12032947" y="3128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6" name="Triangle 1045">
              <a:extLst>
                <a:ext uri="{FF2B5EF4-FFF2-40B4-BE49-F238E27FC236}">
                  <a16:creationId xmlns:a16="http://schemas.microsoft.com/office/drawing/2014/main" id="{17F83A22-0383-C4F6-6FA0-F10E3983785A}"/>
                </a:ext>
              </a:extLst>
            </p:cNvPr>
            <p:cNvSpPr>
              <a:spLocks noChangeAspect="1"/>
            </p:cNvSpPr>
            <p:nvPr/>
          </p:nvSpPr>
          <p:spPr>
            <a:xfrm rot="10800000" flipH="1">
              <a:off x="12119025" y="3128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7" name="Rectangle 1046">
              <a:extLst>
                <a:ext uri="{FF2B5EF4-FFF2-40B4-BE49-F238E27FC236}">
                  <a16:creationId xmlns:a16="http://schemas.microsoft.com/office/drawing/2014/main" id="{64A5BCFF-FBED-7BAC-DA51-C2EAE9BEE702}"/>
                </a:ext>
              </a:extLst>
            </p:cNvPr>
            <p:cNvSpPr/>
            <p:nvPr/>
          </p:nvSpPr>
          <p:spPr>
            <a:xfrm rot="10800000">
              <a:off x="-1" y="151914"/>
              <a:ext cx="10095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88" name="Straight Connector 1087">
              <a:extLst>
                <a:ext uri="{FF2B5EF4-FFF2-40B4-BE49-F238E27FC236}">
                  <a16:creationId xmlns:a16="http://schemas.microsoft.com/office/drawing/2014/main" id="{9772E828-D220-F258-962D-6F1F68696715}"/>
                </a:ext>
              </a:extLst>
            </p:cNvPr>
            <p:cNvCxnSpPr>
              <a:cxnSpLocks/>
            </p:cNvCxnSpPr>
            <p:nvPr/>
          </p:nvCxnSpPr>
          <p:spPr>
            <a:xfrm>
              <a:off x="464245" y="23359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0" name="Straight Connector 1089">
              <a:extLst>
                <a:ext uri="{FF2B5EF4-FFF2-40B4-BE49-F238E27FC236}">
                  <a16:creationId xmlns:a16="http://schemas.microsoft.com/office/drawing/2014/main" id="{1FAE932A-48DD-8BEE-C861-E1F67E270CBA}"/>
                </a:ext>
              </a:extLst>
            </p:cNvPr>
            <p:cNvCxnSpPr>
              <a:cxnSpLocks/>
            </p:cNvCxnSpPr>
            <p:nvPr/>
          </p:nvCxnSpPr>
          <p:spPr>
            <a:xfrm>
              <a:off x="853476" y="99981"/>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091" name="Rectangle 1090">
              <a:extLst>
                <a:ext uri="{FF2B5EF4-FFF2-40B4-BE49-F238E27FC236}">
                  <a16:creationId xmlns:a16="http://schemas.microsoft.com/office/drawing/2014/main" id="{A5BAF175-169F-9628-6415-33F5AA3A1DCF}"/>
                </a:ext>
              </a:extLst>
            </p:cNvPr>
            <p:cNvSpPr/>
            <p:nvPr/>
          </p:nvSpPr>
          <p:spPr>
            <a:xfrm rot="10800000">
              <a:off x="629801" y="259401"/>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2" name="Rectangle 1091">
              <a:extLst>
                <a:ext uri="{FF2B5EF4-FFF2-40B4-BE49-F238E27FC236}">
                  <a16:creationId xmlns:a16="http://schemas.microsoft.com/office/drawing/2014/main" id="{F96976F0-8B9E-D8E6-4349-AB6847DCE277}"/>
                </a:ext>
              </a:extLst>
            </p:cNvPr>
            <p:cNvSpPr/>
            <p:nvPr/>
          </p:nvSpPr>
          <p:spPr>
            <a:xfrm rot="10800000">
              <a:off x="701554" y="212487"/>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3" name="Rectangle 1092">
              <a:extLst>
                <a:ext uri="{FF2B5EF4-FFF2-40B4-BE49-F238E27FC236}">
                  <a16:creationId xmlns:a16="http://schemas.microsoft.com/office/drawing/2014/main" id="{3723BB30-DD84-31B8-17E4-3060555C2802}"/>
                </a:ext>
              </a:extLst>
            </p:cNvPr>
            <p:cNvSpPr/>
            <p:nvPr/>
          </p:nvSpPr>
          <p:spPr>
            <a:xfrm rot="10800000" flipV="1">
              <a:off x="761740" y="167354"/>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4" name="Oval 1093">
              <a:extLst>
                <a:ext uri="{FF2B5EF4-FFF2-40B4-BE49-F238E27FC236}">
                  <a16:creationId xmlns:a16="http://schemas.microsoft.com/office/drawing/2014/main" id="{DE492F19-B66B-827A-0562-BA36DE447E0E}"/>
                </a:ext>
              </a:extLst>
            </p:cNvPr>
            <p:cNvSpPr/>
            <p:nvPr/>
          </p:nvSpPr>
          <p:spPr>
            <a:xfrm>
              <a:off x="774439" y="113088"/>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95" name="Straight Connector 1094">
              <a:extLst>
                <a:ext uri="{FF2B5EF4-FFF2-40B4-BE49-F238E27FC236}">
                  <a16:creationId xmlns:a16="http://schemas.microsoft.com/office/drawing/2014/main" id="{58733E70-16E0-1131-E803-DCAEEC0EF1EA}"/>
                </a:ext>
              </a:extLst>
            </p:cNvPr>
            <p:cNvCxnSpPr>
              <a:cxnSpLocks/>
            </p:cNvCxnSpPr>
            <p:nvPr/>
          </p:nvCxnSpPr>
          <p:spPr>
            <a:xfrm>
              <a:off x="854509" y="17196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6" name="Straight Connector 1095">
              <a:extLst>
                <a:ext uri="{FF2B5EF4-FFF2-40B4-BE49-F238E27FC236}">
                  <a16:creationId xmlns:a16="http://schemas.microsoft.com/office/drawing/2014/main" id="{AE62E88B-2A04-E420-972B-51E225B91F43}"/>
                </a:ext>
              </a:extLst>
            </p:cNvPr>
            <p:cNvCxnSpPr>
              <a:cxnSpLocks/>
            </p:cNvCxnSpPr>
            <p:nvPr/>
          </p:nvCxnSpPr>
          <p:spPr>
            <a:xfrm>
              <a:off x="936352" y="17046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7" name="Straight Connector 1096">
              <a:extLst>
                <a:ext uri="{FF2B5EF4-FFF2-40B4-BE49-F238E27FC236}">
                  <a16:creationId xmlns:a16="http://schemas.microsoft.com/office/drawing/2014/main" id="{3ACFA2F5-9F73-4BCD-EBF1-A8AFF6167EFC}"/>
                </a:ext>
              </a:extLst>
            </p:cNvPr>
            <p:cNvCxnSpPr>
              <a:cxnSpLocks/>
            </p:cNvCxnSpPr>
            <p:nvPr/>
          </p:nvCxnSpPr>
          <p:spPr>
            <a:xfrm>
              <a:off x="935478" y="233511"/>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8" name="Straight Connector 1097">
              <a:extLst>
                <a:ext uri="{FF2B5EF4-FFF2-40B4-BE49-F238E27FC236}">
                  <a16:creationId xmlns:a16="http://schemas.microsoft.com/office/drawing/2014/main" id="{FDEA6D97-639C-1696-0981-2F5B66574A7C}"/>
                </a:ext>
              </a:extLst>
            </p:cNvPr>
            <p:cNvCxnSpPr>
              <a:cxnSpLocks/>
            </p:cNvCxnSpPr>
            <p:nvPr/>
          </p:nvCxnSpPr>
          <p:spPr>
            <a:xfrm>
              <a:off x="1000037" y="230310"/>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9" name="Straight Connector 1098">
              <a:extLst>
                <a:ext uri="{FF2B5EF4-FFF2-40B4-BE49-F238E27FC236}">
                  <a16:creationId xmlns:a16="http://schemas.microsoft.com/office/drawing/2014/main" id="{64205151-8BC4-6A99-408A-8D990FC4A255}"/>
                </a:ext>
              </a:extLst>
            </p:cNvPr>
            <p:cNvCxnSpPr>
              <a:cxnSpLocks/>
            </p:cNvCxnSpPr>
            <p:nvPr/>
          </p:nvCxnSpPr>
          <p:spPr>
            <a:xfrm>
              <a:off x="997566" y="305945"/>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00" name="Rectangle 1099">
              <a:extLst>
                <a:ext uri="{FF2B5EF4-FFF2-40B4-BE49-F238E27FC236}">
                  <a16:creationId xmlns:a16="http://schemas.microsoft.com/office/drawing/2014/main" id="{70EFF21D-1B96-5AFA-CC1C-A245470BFEEB}"/>
                </a:ext>
              </a:extLst>
            </p:cNvPr>
            <p:cNvSpPr/>
            <p:nvPr/>
          </p:nvSpPr>
          <p:spPr>
            <a:xfrm>
              <a:off x="899650" y="113332"/>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1" name="Rectangle 1100">
              <a:extLst>
                <a:ext uri="{FF2B5EF4-FFF2-40B4-BE49-F238E27FC236}">
                  <a16:creationId xmlns:a16="http://schemas.microsoft.com/office/drawing/2014/main" id="{09EED269-2776-E38E-A8BC-993C5833BC7B}"/>
                </a:ext>
              </a:extLst>
            </p:cNvPr>
            <p:cNvSpPr/>
            <p:nvPr/>
          </p:nvSpPr>
          <p:spPr>
            <a:xfrm rot="10800000">
              <a:off x="978859" y="158556"/>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2" name="Rectangle 1101">
              <a:extLst>
                <a:ext uri="{FF2B5EF4-FFF2-40B4-BE49-F238E27FC236}">
                  <a16:creationId xmlns:a16="http://schemas.microsoft.com/office/drawing/2014/main" id="{37F4AFCB-EAFD-FDED-6D94-FE6241407158}"/>
                </a:ext>
              </a:extLst>
            </p:cNvPr>
            <p:cNvSpPr/>
            <p:nvPr/>
          </p:nvSpPr>
          <p:spPr>
            <a:xfrm rot="10800000" flipV="1">
              <a:off x="1033470" y="203894"/>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3" name="Oval 1102">
              <a:extLst>
                <a:ext uri="{FF2B5EF4-FFF2-40B4-BE49-F238E27FC236}">
                  <a16:creationId xmlns:a16="http://schemas.microsoft.com/office/drawing/2014/main" id="{97899E00-7214-FBD3-AB8A-13BE384980AB}"/>
                </a:ext>
              </a:extLst>
            </p:cNvPr>
            <p:cNvSpPr/>
            <p:nvPr/>
          </p:nvSpPr>
          <p:spPr>
            <a:xfrm>
              <a:off x="1047212" y="25314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04" name="Straight Connector 1103">
              <a:extLst>
                <a:ext uri="{FF2B5EF4-FFF2-40B4-BE49-F238E27FC236}">
                  <a16:creationId xmlns:a16="http://schemas.microsoft.com/office/drawing/2014/main" id="{86E7AD29-B9A8-ACCA-B8B0-5A99711EA5EA}"/>
                </a:ext>
              </a:extLst>
            </p:cNvPr>
            <p:cNvCxnSpPr>
              <a:cxnSpLocks/>
            </p:cNvCxnSpPr>
            <p:nvPr/>
          </p:nvCxnSpPr>
          <p:spPr>
            <a:xfrm>
              <a:off x="1132037" y="24135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5" name="Straight Connector 1104">
              <a:extLst>
                <a:ext uri="{FF2B5EF4-FFF2-40B4-BE49-F238E27FC236}">
                  <a16:creationId xmlns:a16="http://schemas.microsoft.com/office/drawing/2014/main" id="{5DB8AD96-8C1F-9781-1FBE-CAFC811D8845}"/>
                </a:ext>
              </a:extLst>
            </p:cNvPr>
            <p:cNvCxnSpPr>
              <a:cxnSpLocks/>
            </p:cNvCxnSpPr>
            <p:nvPr/>
          </p:nvCxnSpPr>
          <p:spPr>
            <a:xfrm>
              <a:off x="1193598" y="179128"/>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6" name="Straight Connector 1105">
              <a:extLst>
                <a:ext uri="{FF2B5EF4-FFF2-40B4-BE49-F238E27FC236}">
                  <a16:creationId xmlns:a16="http://schemas.microsoft.com/office/drawing/2014/main" id="{E11485AA-B5DB-A3FE-2158-5B00FD5D8DAF}"/>
                </a:ext>
              </a:extLst>
            </p:cNvPr>
            <p:cNvCxnSpPr>
              <a:cxnSpLocks/>
            </p:cNvCxnSpPr>
            <p:nvPr/>
          </p:nvCxnSpPr>
          <p:spPr>
            <a:xfrm>
              <a:off x="1269091" y="1097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7" name="Straight Connector 1106">
              <a:extLst>
                <a:ext uri="{FF2B5EF4-FFF2-40B4-BE49-F238E27FC236}">
                  <a16:creationId xmlns:a16="http://schemas.microsoft.com/office/drawing/2014/main" id="{51B2EC1A-13F8-7212-847C-815B64E4F239}"/>
                </a:ext>
              </a:extLst>
            </p:cNvPr>
            <p:cNvCxnSpPr>
              <a:cxnSpLocks/>
            </p:cNvCxnSpPr>
            <p:nvPr/>
          </p:nvCxnSpPr>
          <p:spPr>
            <a:xfrm>
              <a:off x="1197301" y="17912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8" name="Straight Connector 1107">
              <a:extLst>
                <a:ext uri="{FF2B5EF4-FFF2-40B4-BE49-F238E27FC236}">
                  <a16:creationId xmlns:a16="http://schemas.microsoft.com/office/drawing/2014/main" id="{5C888A21-0687-E11C-17D7-FA3C27B01E73}"/>
                </a:ext>
              </a:extLst>
            </p:cNvPr>
            <p:cNvCxnSpPr>
              <a:cxnSpLocks/>
            </p:cNvCxnSpPr>
            <p:nvPr/>
          </p:nvCxnSpPr>
          <p:spPr>
            <a:xfrm>
              <a:off x="1134154" y="24094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9" name="Straight Connector 1108">
              <a:extLst>
                <a:ext uri="{FF2B5EF4-FFF2-40B4-BE49-F238E27FC236}">
                  <a16:creationId xmlns:a16="http://schemas.microsoft.com/office/drawing/2014/main" id="{8AFA1BB8-3410-F51A-8E93-4FFB227E29D9}"/>
                </a:ext>
              </a:extLst>
            </p:cNvPr>
            <p:cNvCxnSpPr>
              <a:cxnSpLocks/>
            </p:cNvCxnSpPr>
            <p:nvPr/>
          </p:nvCxnSpPr>
          <p:spPr>
            <a:xfrm rot="-180000">
              <a:off x="728489" y="97592"/>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0" name="Straight Connector 1109">
              <a:extLst>
                <a:ext uri="{FF2B5EF4-FFF2-40B4-BE49-F238E27FC236}">
                  <a16:creationId xmlns:a16="http://schemas.microsoft.com/office/drawing/2014/main" id="{6D797F2A-B881-0946-03E0-6A057FA8E086}"/>
                </a:ext>
              </a:extLst>
            </p:cNvPr>
            <p:cNvCxnSpPr>
              <a:cxnSpLocks/>
            </p:cNvCxnSpPr>
            <p:nvPr/>
          </p:nvCxnSpPr>
          <p:spPr>
            <a:xfrm>
              <a:off x="1391572" y="10166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11" name="Rectangle 1110">
              <a:extLst>
                <a:ext uri="{FF2B5EF4-FFF2-40B4-BE49-F238E27FC236}">
                  <a16:creationId xmlns:a16="http://schemas.microsoft.com/office/drawing/2014/main" id="{D0BE7672-C4E0-7723-8D41-9669158CC4F7}"/>
                </a:ext>
              </a:extLst>
            </p:cNvPr>
            <p:cNvSpPr/>
            <p:nvPr/>
          </p:nvSpPr>
          <p:spPr>
            <a:xfrm rot="10800000">
              <a:off x="1167897" y="26108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2" name="Rectangle 1111">
              <a:extLst>
                <a:ext uri="{FF2B5EF4-FFF2-40B4-BE49-F238E27FC236}">
                  <a16:creationId xmlns:a16="http://schemas.microsoft.com/office/drawing/2014/main" id="{F03D165B-5976-50A2-5C38-EF9F561B4A42}"/>
                </a:ext>
              </a:extLst>
            </p:cNvPr>
            <p:cNvSpPr/>
            <p:nvPr/>
          </p:nvSpPr>
          <p:spPr>
            <a:xfrm rot="10800000">
              <a:off x="1239650" y="21416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3" name="Rectangle 1112">
              <a:extLst>
                <a:ext uri="{FF2B5EF4-FFF2-40B4-BE49-F238E27FC236}">
                  <a16:creationId xmlns:a16="http://schemas.microsoft.com/office/drawing/2014/main" id="{A86C8098-9458-AB0C-CECD-8825FC97B006}"/>
                </a:ext>
              </a:extLst>
            </p:cNvPr>
            <p:cNvSpPr/>
            <p:nvPr/>
          </p:nvSpPr>
          <p:spPr>
            <a:xfrm rot="10800000" flipV="1">
              <a:off x="1299836" y="16903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4" name="Oval 1113">
              <a:extLst>
                <a:ext uri="{FF2B5EF4-FFF2-40B4-BE49-F238E27FC236}">
                  <a16:creationId xmlns:a16="http://schemas.microsoft.com/office/drawing/2014/main" id="{2F3051F4-4F64-B8FB-B2D3-F43A20508758}"/>
                </a:ext>
              </a:extLst>
            </p:cNvPr>
            <p:cNvSpPr/>
            <p:nvPr/>
          </p:nvSpPr>
          <p:spPr>
            <a:xfrm>
              <a:off x="1312535" y="11477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15" name="Straight Connector 1114">
              <a:extLst>
                <a:ext uri="{FF2B5EF4-FFF2-40B4-BE49-F238E27FC236}">
                  <a16:creationId xmlns:a16="http://schemas.microsoft.com/office/drawing/2014/main" id="{89BCCAE8-2839-5112-02BA-C2FF255EA645}"/>
                </a:ext>
              </a:extLst>
            </p:cNvPr>
            <p:cNvCxnSpPr>
              <a:cxnSpLocks/>
            </p:cNvCxnSpPr>
            <p:nvPr/>
          </p:nvCxnSpPr>
          <p:spPr>
            <a:xfrm>
              <a:off x="1392605" y="17364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6" name="Straight Connector 1115">
              <a:extLst>
                <a:ext uri="{FF2B5EF4-FFF2-40B4-BE49-F238E27FC236}">
                  <a16:creationId xmlns:a16="http://schemas.microsoft.com/office/drawing/2014/main" id="{BD684F3A-E588-278E-716F-906E2E825417}"/>
                </a:ext>
              </a:extLst>
            </p:cNvPr>
            <p:cNvCxnSpPr>
              <a:cxnSpLocks/>
            </p:cNvCxnSpPr>
            <p:nvPr/>
          </p:nvCxnSpPr>
          <p:spPr>
            <a:xfrm>
              <a:off x="1474448" y="17214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7" name="Straight Connector 1116">
              <a:extLst>
                <a:ext uri="{FF2B5EF4-FFF2-40B4-BE49-F238E27FC236}">
                  <a16:creationId xmlns:a16="http://schemas.microsoft.com/office/drawing/2014/main" id="{7AA2FD31-C40A-521B-B468-6CB09F7CEE50}"/>
                </a:ext>
              </a:extLst>
            </p:cNvPr>
            <p:cNvCxnSpPr>
              <a:cxnSpLocks/>
            </p:cNvCxnSpPr>
            <p:nvPr/>
          </p:nvCxnSpPr>
          <p:spPr>
            <a:xfrm>
              <a:off x="1473574" y="23519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8" name="Straight Connector 1117">
              <a:extLst>
                <a:ext uri="{FF2B5EF4-FFF2-40B4-BE49-F238E27FC236}">
                  <a16:creationId xmlns:a16="http://schemas.microsoft.com/office/drawing/2014/main" id="{F5AEAD2A-D028-A859-B2BA-1522B66542F9}"/>
                </a:ext>
              </a:extLst>
            </p:cNvPr>
            <p:cNvCxnSpPr>
              <a:cxnSpLocks/>
            </p:cNvCxnSpPr>
            <p:nvPr/>
          </p:nvCxnSpPr>
          <p:spPr>
            <a:xfrm>
              <a:off x="1538133" y="23199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9" name="Straight Connector 1118">
              <a:extLst>
                <a:ext uri="{FF2B5EF4-FFF2-40B4-BE49-F238E27FC236}">
                  <a16:creationId xmlns:a16="http://schemas.microsoft.com/office/drawing/2014/main" id="{CAFFB0A3-E187-88B9-DC40-D70FB14343A8}"/>
                </a:ext>
              </a:extLst>
            </p:cNvPr>
            <p:cNvCxnSpPr>
              <a:cxnSpLocks/>
            </p:cNvCxnSpPr>
            <p:nvPr/>
          </p:nvCxnSpPr>
          <p:spPr>
            <a:xfrm>
              <a:off x="1535662" y="30762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20" name="Rectangle 1119">
              <a:extLst>
                <a:ext uri="{FF2B5EF4-FFF2-40B4-BE49-F238E27FC236}">
                  <a16:creationId xmlns:a16="http://schemas.microsoft.com/office/drawing/2014/main" id="{4BE34947-698A-D202-5D7D-6D99FEB47245}"/>
                </a:ext>
              </a:extLst>
            </p:cNvPr>
            <p:cNvSpPr/>
            <p:nvPr/>
          </p:nvSpPr>
          <p:spPr>
            <a:xfrm>
              <a:off x="1437746" y="11501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1" name="Rectangle 1120">
              <a:extLst>
                <a:ext uri="{FF2B5EF4-FFF2-40B4-BE49-F238E27FC236}">
                  <a16:creationId xmlns:a16="http://schemas.microsoft.com/office/drawing/2014/main" id="{9659A350-CF50-FE9B-7AD4-93AF7EFB2CC3}"/>
                </a:ext>
              </a:extLst>
            </p:cNvPr>
            <p:cNvSpPr/>
            <p:nvPr/>
          </p:nvSpPr>
          <p:spPr>
            <a:xfrm rot="10800000">
              <a:off x="1516955" y="16023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2" name="Rectangle 1121">
              <a:extLst>
                <a:ext uri="{FF2B5EF4-FFF2-40B4-BE49-F238E27FC236}">
                  <a16:creationId xmlns:a16="http://schemas.microsoft.com/office/drawing/2014/main" id="{B9684F5D-34CA-C4BB-D781-E66902111F1B}"/>
                </a:ext>
              </a:extLst>
            </p:cNvPr>
            <p:cNvSpPr/>
            <p:nvPr/>
          </p:nvSpPr>
          <p:spPr>
            <a:xfrm rot="10800000" flipV="1">
              <a:off x="1571566" y="20557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3" name="Oval 1122">
              <a:extLst>
                <a:ext uri="{FF2B5EF4-FFF2-40B4-BE49-F238E27FC236}">
                  <a16:creationId xmlns:a16="http://schemas.microsoft.com/office/drawing/2014/main" id="{B9659336-730C-9F6C-0FE9-CE260B38734D}"/>
                </a:ext>
              </a:extLst>
            </p:cNvPr>
            <p:cNvSpPr/>
            <p:nvPr/>
          </p:nvSpPr>
          <p:spPr>
            <a:xfrm>
              <a:off x="1585308" y="2548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24" name="Straight Connector 1123">
              <a:extLst>
                <a:ext uri="{FF2B5EF4-FFF2-40B4-BE49-F238E27FC236}">
                  <a16:creationId xmlns:a16="http://schemas.microsoft.com/office/drawing/2014/main" id="{1CF92E3F-FDCE-C365-0F9E-D51079AC76D8}"/>
                </a:ext>
              </a:extLst>
            </p:cNvPr>
            <p:cNvCxnSpPr>
              <a:cxnSpLocks/>
            </p:cNvCxnSpPr>
            <p:nvPr/>
          </p:nvCxnSpPr>
          <p:spPr>
            <a:xfrm>
              <a:off x="1670133" y="24304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5" name="Straight Connector 1124">
              <a:extLst>
                <a:ext uri="{FF2B5EF4-FFF2-40B4-BE49-F238E27FC236}">
                  <a16:creationId xmlns:a16="http://schemas.microsoft.com/office/drawing/2014/main" id="{F8F83BF0-9C9D-9A56-69B8-161D035050BD}"/>
                </a:ext>
              </a:extLst>
            </p:cNvPr>
            <p:cNvCxnSpPr>
              <a:cxnSpLocks/>
            </p:cNvCxnSpPr>
            <p:nvPr/>
          </p:nvCxnSpPr>
          <p:spPr>
            <a:xfrm>
              <a:off x="1731694" y="18081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6" name="Straight Connector 1125">
              <a:extLst>
                <a:ext uri="{FF2B5EF4-FFF2-40B4-BE49-F238E27FC236}">
                  <a16:creationId xmlns:a16="http://schemas.microsoft.com/office/drawing/2014/main" id="{A3474DDC-6EAD-0CEA-7BA9-EB8AFEE55C50}"/>
                </a:ext>
              </a:extLst>
            </p:cNvPr>
            <p:cNvCxnSpPr>
              <a:cxnSpLocks/>
            </p:cNvCxnSpPr>
            <p:nvPr/>
          </p:nvCxnSpPr>
          <p:spPr>
            <a:xfrm>
              <a:off x="1810362" y="99981"/>
              <a:ext cx="0" cy="791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7" name="Straight Connector 1126">
              <a:extLst>
                <a:ext uri="{FF2B5EF4-FFF2-40B4-BE49-F238E27FC236}">
                  <a16:creationId xmlns:a16="http://schemas.microsoft.com/office/drawing/2014/main" id="{03E8CDF9-26DD-9839-1A96-72C92CBFDBAD}"/>
                </a:ext>
              </a:extLst>
            </p:cNvPr>
            <p:cNvCxnSpPr>
              <a:cxnSpLocks/>
            </p:cNvCxnSpPr>
            <p:nvPr/>
          </p:nvCxnSpPr>
          <p:spPr>
            <a:xfrm>
              <a:off x="1735397" y="18081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8" name="Straight Connector 1127">
              <a:extLst>
                <a:ext uri="{FF2B5EF4-FFF2-40B4-BE49-F238E27FC236}">
                  <a16:creationId xmlns:a16="http://schemas.microsoft.com/office/drawing/2014/main" id="{57DF3E86-8C60-6986-E1B7-E7B75F57D1D1}"/>
                </a:ext>
              </a:extLst>
            </p:cNvPr>
            <p:cNvCxnSpPr>
              <a:cxnSpLocks/>
            </p:cNvCxnSpPr>
            <p:nvPr/>
          </p:nvCxnSpPr>
          <p:spPr>
            <a:xfrm>
              <a:off x="1672250" y="2426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9" name="Straight Connector 1128">
              <a:extLst>
                <a:ext uri="{FF2B5EF4-FFF2-40B4-BE49-F238E27FC236}">
                  <a16:creationId xmlns:a16="http://schemas.microsoft.com/office/drawing/2014/main" id="{F84180BF-DC98-7EA2-2A9A-B7B335A3B588}"/>
                </a:ext>
              </a:extLst>
            </p:cNvPr>
            <p:cNvCxnSpPr>
              <a:cxnSpLocks/>
            </p:cNvCxnSpPr>
            <p:nvPr/>
          </p:nvCxnSpPr>
          <p:spPr>
            <a:xfrm rot="-180000">
              <a:off x="1266585" y="9927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2" name="Straight Connector 1131">
              <a:extLst>
                <a:ext uri="{FF2B5EF4-FFF2-40B4-BE49-F238E27FC236}">
                  <a16:creationId xmlns:a16="http://schemas.microsoft.com/office/drawing/2014/main" id="{F0A355D5-1147-8431-A19D-628DCC687761}"/>
                </a:ext>
              </a:extLst>
            </p:cNvPr>
            <p:cNvCxnSpPr>
              <a:cxnSpLocks/>
            </p:cNvCxnSpPr>
            <p:nvPr/>
          </p:nvCxnSpPr>
          <p:spPr>
            <a:xfrm>
              <a:off x="1943373" y="9603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33" name="Rectangle 1132">
              <a:extLst>
                <a:ext uri="{FF2B5EF4-FFF2-40B4-BE49-F238E27FC236}">
                  <a16:creationId xmlns:a16="http://schemas.microsoft.com/office/drawing/2014/main" id="{ADA59ACF-4B5A-9ABE-BF17-108782B2BC19}"/>
                </a:ext>
              </a:extLst>
            </p:cNvPr>
            <p:cNvSpPr/>
            <p:nvPr/>
          </p:nvSpPr>
          <p:spPr>
            <a:xfrm rot="10800000">
              <a:off x="1719698" y="25545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4" name="Rectangle 1133">
              <a:extLst>
                <a:ext uri="{FF2B5EF4-FFF2-40B4-BE49-F238E27FC236}">
                  <a16:creationId xmlns:a16="http://schemas.microsoft.com/office/drawing/2014/main" id="{F763CA26-492E-BC6F-EF80-ACD40B3FF2BE}"/>
                </a:ext>
              </a:extLst>
            </p:cNvPr>
            <p:cNvSpPr/>
            <p:nvPr/>
          </p:nvSpPr>
          <p:spPr>
            <a:xfrm rot="10800000">
              <a:off x="1791451" y="20853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5" name="Rectangle 1134">
              <a:extLst>
                <a:ext uri="{FF2B5EF4-FFF2-40B4-BE49-F238E27FC236}">
                  <a16:creationId xmlns:a16="http://schemas.microsoft.com/office/drawing/2014/main" id="{8881F9BE-FC3A-47DB-69C5-4198D4971C77}"/>
                </a:ext>
              </a:extLst>
            </p:cNvPr>
            <p:cNvSpPr/>
            <p:nvPr/>
          </p:nvSpPr>
          <p:spPr>
            <a:xfrm rot="10800000" flipV="1">
              <a:off x="1851637" y="16340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6" name="Oval 1135">
              <a:extLst>
                <a:ext uri="{FF2B5EF4-FFF2-40B4-BE49-F238E27FC236}">
                  <a16:creationId xmlns:a16="http://schemas.microsoft.com/office/drawing/2014/main" id="{1E788B50-1B5F-40A7-4053-BD2C98D9DB76}"/>
                </a:ext>
              </a:extLst>
            </p:cNvPr>
            <p:cNvSpPr/>
            <p:nvPr/>
          </p:nvSpPr>
          <p:spPr>
            <a:xfrm>
              <a:off x="1864336" y="10914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37" name="Straight Connector 1136">
              <a:extLst>
                <a:ext uri="{FF2B5EF4-FFF2-40B4-BE49-F238E27FC236}">
                  <a16:creationId xmlns:a16="http://schemas.microsoft.com/office/drawing/2014/main" id="{B4547D55-1C10-233C-7892-47C99666895F}"/>
                </a:ext>
              </a:extLst>
            </p:cNvPr>
            <p:cNvCxnSpPr>
              <a:cxnSpLocks/>
            </p:cNvCxnSpPr>
            <p:nvPr/>
          </p:nvCxnSpPr>
          <p:spPr>
            <a:xfrm>
              <a:off x="1944406" y="16801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8" name="Straight Connector 1137">
              <a:extLst>
                <a:ext uri="{FF2B5EF4-FFF2-40B4-BE49-F238E27FC236}">
                  <a16:creationId xmlns:a16="http://schemas.microsoft.com/office/drawing/2014/main" id="{6C4FEFD3-AD03-87C1-328B-A9C775BD40A4}"/>
                </a:ext>
              </a:extLst>
            </p:cNvPr>
            <p:cNvCxnSpPr>
              <a:cxnSpLocks/>
            </p:cNvCxnSpPr>
            <p:nvPr/>
          </p:nvCxnSpPr>
          <p:spPr>
            <a:xfrm>
              <a:off x="2026249" y="16651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9" name="Straight Connector 1138">
              <a:extLst>
                <a:ext uri="{FF2B5EF4-FFF2-40B4-BE49-F238E27FC236}">
                  <a16:creationId xmlns:a16="http://schemas.microsoft.com/office/drawing/2014/main" id="{44C47F94-95A7-9823-4B2E-9F79B74025A7}"/>
                </a:ext>
              </a:extLst>
            </p:cNvPr>
            <p:cNvCxnSpPr>
              <a:cxnSpLocks/>
            </p:cNvCxnSpPr>
            <p:nvPr/>
          </p:nvCxnSpPr>
          <p:spPr>
            <a:xfrm>
              <a:off x="2025375" y="22956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0" name="Straight Connector 1139">
              <a:extLst>
                <a:ext uri="{FF2B5EF4-FFF2-40B4-BE49-F238E27FC236}">
                  <a16:creationId xmlns:a16="http://schemas.microsoft.com/office/drawing/2014/main" id="{EE182D69-9D50-119A-1A85-B496C8A67887}"/>
                </a:ext>
              </a:extLst>
            </p:cNvPr>
            <p:cNvCxnSpPr>
              <a:cxnSpLocks/>
            </p:cNvCxnSpPr>
            <p:nvPr/>
          </p:nvCxnSpPr>
          <p:spPr>
            <a:xfrm>
              <a:off x="2089934" y="22636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1" name="Straight Connector 1140">
              <a:extLst>
                <a:ext uri="{FF2B5EF4-FFF2-40B4-BE49-F238E27FC236}">
                  <a16:creationId xmlns:a16="http://schemas.microsoft.com/office/drawing/2014/main" id="{6E131C70-6FA4-3E6A-5696-84D18227317E}"/>
                </a:ext>
              </a:extLst>
            </p:cNvPr>
            <p:cNvCxnSpPr>
              <a:cxnSpLocks/>
            </p:cNvCxnSpPr>
            <p:nvPr/>
          </p:nvCxnSpPr>
          <p:spPr>
            <a:xfrm>
              <a:off x="2087463" y="30199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42" name="Rectangle 1141">
              <a:extLst>
                <a:ext uri="{FF2B5EF4-FFF2-40B4-BE49-F238E27FC236}">
                  <a16:creationId xmlns:a16="http://schemas.microsoft.com/office/drawing/2014/main" id="{498EEC19-04B4-86E7-D201-0FA5A65D691F}"/>
                </a:ext>
              </a:extLst>
            </p:cNvPr>
            <p:cNvSpPr/>
            <p:nvPr/>
          </p:nvSpPr>
          <p:spPr>
            <a:xfrm>
              <a:off x="1989547" y="10938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3" name="Rectangle 1142">
              <a:extLst>
                <a:ext uri="{FF2B5EF4-FFF2-40B4-BE49-F238E27FC236}">
                  <a16:creationId xmlns:a16="http://schemas.microsoft.com/office/drawing/2014/main" id="{547F27F1-912B-10C7-60AF-3241AE158915}"/>
                </a:ext>
              </a:extLst>
            </p:cNvPr>
            <p:cNvSpPr/>
            <p:nvPr/>
          </p:nvSpPr>
          <p:spPr>
            <a:xfrm rot="10800000">
              <a:off x="2068756" y="15460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4" name="Rectangle 1143">
              <a:extLst>
                <a:ext uri="{FF2B5EF4-FFF2-40B4-BE49-F238E27FC236}">
                  <a16:creationId xmlns:a16="http://schemas.microsoft.com/office/drawing/2014/main" id="{1BC5BDC9-ADB0-1DA5-3534-9CA4B5EDE9AE}"/>
                </a:ext>
              </a:extLst>
            </p:cNvPr>
            <p:cNvSpPr/>
            <p:nvPr/>
          </p:nvSpPr>
          <p:spPr>
            <a:xfrm rot="10800000" flipV="1">
              <a:off x="2123367" y="19994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5" name="Oval 1144">
              <a:extLst>
                <a:ext uri="{FF2B5EF4-FFF2-40B4-BE49-F238E27FC236}">
                  <a16:creationId xmlns:a16="http://schemas.microsoft.com/office/drawing/2014/main" id="{29D3A950-0369-D798-E2BB-92A324B80212}"/>
                </a:ext>
              </a:extLst>
            </p:cNvPr>
            <p:cNvSpPr/>
            <p:nvPr/>
          </p:nvSpPr>
          <p:spPr>
            <a:xfrm>
              <a:off x="2137109" y="24919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46" name="Straight Connector 1145">
              <a:extLst>
                <a:ext uri="{FF2B5EF4-FFF2-40B4-BE49-F238E27FC236}">
                  <a16:creationId xmlns:a16="http://schemas.microsoft.com/office/drawing/2014/main" id="{6758E89F-4D5F-01DC-84F3-021F155C2EC7}"/>
                </a:ext>
              </a:extLst>
            </p:cNvPr>
            <p:cNvCxnSpPr>
              <a:cxnSpLocks/>
            </p:cNvCxnSpPr>
            <p:nvPr/>
          </p:nvCxnSpPr>
          <p:spPr>
            <a:xfrm>
              <a:off x="2221934" y="23741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7" name="Straight Connector 1146">
              <a:extLst>
                <a:ext uri="{FF2B5EF4-FFF2-40B4-BE49-F238E27FC236}">
                  <a16:creationId xmlns:a16="http://schemas.microsoft.com/office/drawing/2014/main" id="{3E2D0834-B5B7-901E-1A5A-AA55ED6E1A0D}"/>
                </a:ext>
              </a:extLst>
            </p:cNvPr>
            <p:cNvCxnSpPr>
              <a:cxnSpLocks/>
            </p:cNvCxnSpPr>
            <p:nvPr/>
          </p:nvCxnSpPr>
          <p:spPr>
            <a:xfrm>
              <a:off x="2283495" y="17518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8" name="Straight Connector 1147">
              <a:extLst>
                <a:ext uri="{FF2B5EF4-FFF2-40B4-BE49-F238E27FC236}">
                  <a16:creationId xmlns:a16="http://schemas.microsoft.com/office/drawing/2014/main" id="{1BD21753-EE47-84E1-D036-C7AC11BC44F6}"/>
                </a:ext>
              </a:extLst>
            </p:cNvPr>
            <p:cNvCxnSpPr>
              <a:cxnSpLocks/>
            </p:cNvCxnSpPr>
            <p:nvPr/>
          </p:nvCxnSpPr>
          <p:spPr>
            <a:xfrm>
              <a:off x="2362163" y="99981"/>
              <a:ext cx="0" cy="72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9" name="Straight Connector 1148">
              <a:extLst>
                <a:ext uri="{FF2B5EF4-FFF2-40B4-BE49-F238E27FC236}">
                  <a16:creationId xmlns:a16="http://schemas.microsoft.com/office/drawing/2014/main" id="{F3FE9D69-1B80-9498-1F6B-286C9CBA8FD8}"/>
                </a:ext>
              </a:extLst>
            </p:cNvPr>
            <p:cNvCxnSpPr>
              <a:cxnSpLocks/>
            </p:cNvCxnSpPr>
            <p:nvPr/>
          </p:nvCxnSpPr>
          <p:spPr>
            <a:xfrm>
              <a:off x="2287198" y="17518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0" name="Straight Connector 1149">
              <a:extLst>
                <a:ext uri="{FF2B5EF4-FFF2-40B4-BE49-F238E27FC236}">
                  <a16:creationId xmlns:a16="http://schemas.microsoft.com/office/drawing/2014/main" id="{ACDC6693-3D41-125D-3D27-754BCB93E7A1}"/>
                </a:ext>
              </a:extLst>
            </p:cNvPr>
            <p:cNvCxnSpPr>
              <a:cxnSpLocks/>
            </p:cNvCxnSpPr>
            <p:nvPr/>
          </p:nvCxnSpPr>
          <p:spPr>
            <a:xfrm>
              <a:off x="2224051" y="23700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1" name="Straight Connector 1150">
              <a:extLst>
                <a:ext uri="{FF2B5EF4-FFF2-40B4-BE49-F238E27FC236}">
                  <a16:creationId xmlns:a16="http://schemas.microsoft.com/office/drawing/2014/main" id="{51707A5B-767F-EDCA-78D9-C016AD88D274}"/>
                </a:ext>
              </a:extLst>
            </p:cNvPr>
            <p:cNvCxnSpPr>
              <a:cxnSpLocks/>
            </p:cNvCxnSpPr>
            <p:nvPr/>
          </p:nvCxnSpPr>
          <p:spPr>
            <a:xfrm rot="-180000">
              <a:off x="1818386" y="9364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7" name="Straight Connector 1156">
              <a:extLst>
                <a:ext uri="{FF2B5EF4-FFF2-40B4-BE49-F238E27FC236}">
                  <a16:creationId xmlns:a16="http://schemas.microsoft.com/office/drawing/2014/main" id="{72679629-E1CF-6D26-57E4-473E1BF1E6BE}"/>
                </a:ext>
              </a:extLst>
            </p:cNvPr>
            <p:cNvCxnSpPr>
              <a:cxnSpLocks/>
            </p:cNvCxnSpPr>
            <p:nvPr/>
          </p:nvCxnSpPr>
          <p:spPr>
            <a:xfrm>
              <a:off x="2487587" y="10341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58" name="Rectangle 1157">
              <a:extLst>
                <a:ext uri="{FF2B5EF4-FFF2-40B4-BE49-F238E27FC236}">
                  <a16:creationId xmlns:a16="http://schemas.microsoft.com/office/drawing/2014/main" id="{9BA50294-CD1B-D8F3-38B5-2719CB826B32}"/>
                </a:ext>
              </a:extLst>
            </p:cNvPr>
            <p:cNvSpPr/>
            <p:nvPr/>
          </p:nvSpPr>
          <p:spPr>
            <a:xfrm rot="10800000">
              <a:off x="2263912" y="26283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9" name="Rectangle 1158">
              <a:extLst>
                <a:ext uri="{FF2B5EF4-FFF2-40B4-BE49-F238E27FC236}">
                  <a16:creationId xmlns:a16="http://schemas.microsoft.com/office/drawing/2014/main" id="{72E31783-CF75-B024-600A-D450DA17D93E}"/>
                </a:ext>
              </a:extLst>
            </p:cNvPr>
            <p:cNvSpPr/>
            <p:nvPr/>
          </p:nvSpPr>
          <p:spPr>
            <a:xfrm rot="10800000">
              <a:off x="2335665" y="21592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0" name="Rectangle 1159">
              <a:extLst>
                <a:ext uri="{FF2B5EF4-FFF2-40B4-BE49-F238E27FC236}">
                  <a16:creationId xmlns:a16="http://schemas.microsoft.com/office/drawing/2014/main" id="{FA96D919-3A49-1958-40B1-CCBEF5B10B7B}"/>
                </a:ext>
              </a:extLst>
            </p:cNvPr>
            <p:cNvSpPr/>
            <p:nvPr/>
          </p:nvSpPr>
          <p:spPr>
            <a:xfrm rot="10800000" flipV="1">
              <a:off x="2395851" y="17079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1" name="Oval 1160">
              <a:extLst>
                <a:ext uri="{FF2B5EF4-FFF2-40B4-BE49-F238E27FC236}">
                  <a16:creationId xmlns:a16="http://schemas.microsoft.com/office/drawing/2014/main" id="{41A69175-EFF7-6F85-4750-AC83638D74A5}"/>
                </a:ext>
              </a:extLst>
            </p:cNvPr>
            <p:cNvSpPr/>
            <p:nvPr/>
          </p:nvSpPr>
          <p:spPr>
            <a:xfrm>
              <a:off x="2408550" y="11652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62" name="Straight Connector 1161">
              <a:extLst>
                <a:ext uri="{FF2B5EF4-FFF2-40B4-BE49-F238E27FC236}">
                  <a16:creationId xmlns:a16="http://schemas.microsoft.com/office/drawing/2014/main" id="{BA8F05F6-4DB8-038F-8F52-45122C74CEA5}"/>
                </a:ext>
              </a:extLst>
            </p:cNvPr>
            <p:cNvCxnSpPr>
              <a:cxnSpLocks/>
            </p:cNvCxnSpPr>
            <p:nvPr/>
          </p:nvCxnSpPr>
          <p:spPr>
            <a:xfrm>
              <a:off x="2488620" y="17539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3" name="Straight Connector 1162">
              <a:extLst>
                <a:ext uri="{FF2B5EF4-FFF2-40B4-BE49-F238E27FC236}">
                  <a16:creationId xmlns:a16="http://schemas.microsoft.com/office/drawing/2014/main" id="{7BFC5B48-D9CF-7080-1C46-8E0D0B77043B}"/>
                </a:ext>
              </a:extLst>
            </p:cNvPr>
            <p:cNvCxnSpPr>
              <a:cxnSpLocks/>
            </p:cNvCxnSpPr>
            <p:nvPr/>
          </p:nvCxnSpPr>
          <p:spPr>
            <a:xfrm>
              <a:off x="2570463" y="17390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4" name="Straight Connector 1163">
              <a:extLst>
                <a:ext uri="{FF2B5EF4-FFF2-40B4-BE49-F238E27FC236}">
                  <a16:creationId xmlns:a16="http://schemas.microsoft.com/office/drawing/2014/main" id="{511F3C4E-68A8-9B40-76BC-08DDA19E186F}"/>
                </a:ext>
              </a:extLst>
            </p:cNvPr>
            <p:cNvCxnSpPr>
              <a:cxnSpLocks/>
            </p:cNvCxnSpPr>
            <p:nvPr/>
          </p:nvCxnSpPr>
          <p:spPr>
            <a:xfrm>
              <a:off x="2569589" y="23694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5" name="Straight Connector 1164">
              <a:extLst>
                <a:ext uri="{FF2B5EF4-FFF2-40B4-BE49-F238E27FC236}">
                  <a16:creationId xmlns:a16="http://schemas.microsoft.com/office/drawing/2014/main" id="{D56498F2-2D8C-D8C7-227A-FB103B43B8AB}"/>
                </a:ext>
              </a:extLst>
            </p:cNvPr>
            <p:cNvCxnSpPr>
              <a:cxnSpLocks/>
            </p:cNvCxnSpPr>
            <p:nvPr/>
          </p:nvCxnSpPr>
          <p:spPr>
            <a:xfrm>
              <a:off x="2634148" y="23374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6" name="Straight Connector 1165">
              <a:extLst>
                <a:ext uri="{FF2B5EF4-FFF2-40B4-BE49-F238E27FC236}">
                  <a16:creationId xmlns:a16="http://schemas.microsoft.com/office/drawing/2014/main" id="{C03095B9-B3DB-4208-196E-2162A81B9D73}"/>
                </a:ext>
              </a:extLst>
            </p:cNvPr>
            <p:cNvCxnSpPr>
              <a:cxnSpLocks/>
            </p:cNvCxnSpPr>
            <p:nvPr/>
          </p:nvCxnSpPr>
          <p:spPr>
            <a:xfrm>
              <a:off x="2631677" y="30938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67" name="Rectangle 1166">
              <a:extLst>
                <a:ext uri="{FF2B5EF4-FFF2-40B4-BE49-F238E27FC236}">
                  <a16:creationId xmlns:a16="http://schemas.microsoft.com/office/drawing/2014/main" id="{002D23A0-B3CF-75B6-BCC3-22891AA60D43}"/>
                </a:ext>
              </a:extLst>
            </p:cNvPr>
            <p:cNvSpPr/>
            <p:nvPr/>
          </p:nvSpPr>
          <p:spPr>
            <a:xfrm>
              <a:off x="2533761" y="11676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8" name="Rectangle 1167">
              <a:extLst>
                <a:ext uri="{FF2B5EF4-FFF2-40B4-BE49-F238E27FC236}">
                  <a16:creationId xmlns:a16="http://schemas.microsoft.com/office/drawing/2014/main" id="{B936205F-0D6F-AD9F-66F5-8602E52AF759}"/>
                </a:ext>
              </a:extLst>
            </p:cNvPr>
            <p:cNvSpPr/>
            <p:nvPr/>
          </p:nvSpPr>
          <p:spPr>
            <a:xfrm rot="10800000">
              <a:off x="2612970" y="16199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9" name="Rectangle 1168">
              <a:extLst>
                <a:ext uri="{FF2B5EF4-FFF2-40B4-BE49-F238E27FC236}">
                  <a16:creationId xmlns:a16="http://schemas.microsoft.com/office/drawing/2014/main" id="{EC73B861-D091-7A97-B331-37744ECE3297}"/>
                </a:ext>
              </a:extLst>
            </p:cNvPr>
            <p:cNvSpPr/>
            <p:nvPr/>
          </p:nvSpPr>
          <p:spPr>
            <a:xfrm rot="10800000" flipV="1">
              <a:off x="2667581" y="20733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0" name="Oval 1169">
              <a:extLst>
                <a:ext uri="{FF2B5EF4-FFF2-40B4-BE49-F238E27FC236}">
                  <a16:creationId xmlns:a16="http://schemas.microsoft.com/office/drawing/2014/main" id="{8388F53C-74B1-A316-CC72-DB5A41802860}"/>
                </a:ext>
              </a:extLst>
            </p:cNvPr>
            <p:cNvSpPr/>
            <p:nvPr/>
          </p:nvSpPr>
          <p:spPr>
            <a:xfrm>
              <a:off x="2681323" y="25657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71" name="Straight Connector 1170">
              <a:extLst>
                <a:ext uri="{FF2B5EF4-FFF2-40B4-BE49-F238E27FC236}">
                  <a16:creationId xmlns:a16="http://schemas.microsoft.com/office/drawing/2014/main" id="{245CCE7A-5B5D-7511-68B2-F1EB6EC0C2F4}"/>
                </a:ext>
              </a:extLst>
            </p:cNvPr>
            <p:cNvCxnSpPr>
              <a:cxnSpLocks/>
            </p:cNvCxnSpPr>
            <p:nvPr/>
          </p:nvCxnSpPr>
          <p:spPr>
            <a:xfrm>
              <a:off x="2766148" y="24479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2" name="Straight Connector 1171">
              <a:extLst>
                <a:ext uri="{FF2B5EF4-FFF2-40B4-BE49-F238E27FC236}">
                  <a16:creationId xmlns:a16="http://schemas.microsoft.com/office/drawing/2014/main" id="{29D7E7D4-5011-12BA-0440-9582B82CBDC3}"/>
                </a:ext>
              </a:extLst>
            </p:cNvPr>
            <p:cNvCxnSpPr>
              <a:cxnSpLocks/>
            </p:cNvCxnSpPr>
            <p:nvPr/>
          </p:nvCxnSpPr>
          <p:spPr>
            <a:xfrm>
              <a:off x="2827709" y="18256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3" name="Straight Connector 1172">
              <a:extLst>
                <a:ext uri="{FF2B5EF4-FFF2-40B4-BE49-F238E27FC236}">
                  <a16:creationId xmlns:a16="http://schemas.microsoft.com/office/drawing/2014/main" id="{2AECCEAD-9011-5145-CF3E-EBE86C7DABE4}"/>
                </a:ext>
              </a:extLst>
            </p:cNvPr>
            <p:cNvCxnSpPr>
              <a:cxnSpLocks/>
            </p:cNvCxnSpPr>
            <p:nvPr/>
          </p:nvCxnSpPr>
          <p:spPr>
            <a:xfrm>
              <a:off x="2906377" y="9779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4" name="Straight Connector 1173">
              <a:extLst>
                <a:ext uri="{FF2B5EF4-FFF2-40B4-BE49-F238E27FC236}">
                  <a16:creationId xmlns:a16="http://schemas.microsoft.com/office/drawing/2014/main" id="{AD8B2FDE-0215-FE9D-0709-BC97C82A029F}"/>
                </a:ext>
              </a:extLst>
            </p:cNvPr>
            <p:cNvCxnSpPr>
              <a:cxnSpLocks/>
            </p:cNvCxnSpPr>
            <p:nvPr/>
          </p:nvCxnSpPr>
          <p:spPr>
            <a:xfrm>
              <a:off x="2831412" y="1825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5" name="Straight Connector 1174">
              <a:extLst>
                <a:ext uri="{FF2B5EF4-FFF2-40B4-BE49-F238E27FC236}">
                  <a16:creationId xmlns:a16="http://schemas.microsoft.com/office/drawing/2014/main" id="{4CE0312B-37A7-86DA-17ED-588C2B9942B5}"/>
                </a:ext>
              </a:extLst>
            </p:cNvPr>
            <p:cNvCxnSpPr>
              <a:cxnSpLocks/>
            </p:cNvCxnSpPr>
            <p:nvPr/>
          </p:nvCxnSpPr>
          <p:spPr>
            <a:xfrm>
              <a:off x="2768265" y="24438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6" name="Straight Connector 1175">
              <a:extLst>
                <a:ext uri="{FF2B5EF4-FFF2-40B4-BE49-F238E27FC236}">
                  <a16:creationId xmlns:a16="http://schemas.microsoft.com/office/drawing/2014/main" id="{6D94B10A-20FB-8087-EAB1-193474E5F0A2}"/>
                </a:ext>
              </a:extLst>
            </p:cNvPr>
            <p:cNvCxnSpPr>
              <a:cxnSpLocks/>
            </p:cNvCxnSpPr>
            <p:nvPr/>
          </p:nvCxnSpPr>
          <p:spPr>
            <a:xfrm rot="-180000">
              <a:off x="2362600" y="10102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7" name="Straight Connector 1176">
              <a:extLst>
                <a:ext uri="{FF2B5EF4-FFF2-40B4-BE49-F238E27FC236}">
                  <a16:creationId xmlns:a16="http://schemas.microsoft.com/office/drawing/2014/main" id="{917F873E-BD37-8570-682F-3519C3987D20}"/>
                </a:ext>
              </a:extLst>
            </p:cNvPr>
            <p:cNvCxnSpPr>
              <a:cxnSpLocks/>
            </p:cNvCxnSpPr>
            <p:nvPr/>
          </p:nvCxnSpPr>
          <p:spPr>
            <a:xfrm>
              <a:off x="3034124" y="10096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78" name="Rectangle 1177">
              <a:extLst>
                <a:ext uri="{FF2B5EF4-FFF2-40B4-BE49-F238E27FC236}">
                  <a16:creationId xmlns:a16="http://schemas.microsoft.com/office/drawing/2014/main" id="{7D8EF50F-D5CD-B2BB-4171-FA2FEA954CA0}"/>
                </a:ext>
              </a:extLst>
            </p:cNvPr>
            <p:cNvSpPr/>
            <p:nvPr/>
          </p:nvSpPr>
          <p:spPr>
            <a:xfrm rot="10800000">
              <a:off x="2810449" y="26038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9" name="Rectangle 1178">
              <a:extLst>
                <a:ext uri="{FF2B5EF4-FFF2-40B4-BE49-F238E27FC236}">
                  <a16:creationId xmlns:a16="http://schemas.microsoft.com/office/drawing/2014/main" id="{D12B8C6E-9963-F478-35C6-0B7981678C0B}"/>
                </a:ext>
              </a:extLst>
            </p:cNvPr>
            <p:cNvSpPr/>
            <p:nvPr/>
          </p:nvSpPr>
          <p:spPr>
            <a:xfrm rot="10800000">
              <a:off x="2882202" y="21346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0" name="Rectangle 1179">
              <a:extLst>
                <a:ext uri="{FF2B5EF4-FFF2-40B4-BE49-F238E27FC236}">
                  <a16:creationId xmlns:a16="http://schemas.microsoft.com/office/drawing/2014/main" id="{525E47AA-39AA-6E7C-B046-1979331BE3F0}"/>
                </a:ext>
              </a:extLst>
            </p:cNvPr>
            <p:cNvSpPr/>
            <p:nvPr/>
          </p:nvSpPr>
          <p:spPr>
            <a:xfrm rot="10800000" flipV="1">
              <a:off x="2942388" y="16833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1" name="Oval 1180">
              <a:extLst>
                <a:ext uri="{FF2B5EF4-FFF2-40B4-BE49-F238E27FC236}">
                  <a16:creationId xmlns:a16="http://schemas.microsoft.com/office/drawing/2014/main" id="{303F2BD2-84C6-4573-D703-58B16D462C38}"/>
                </a:ext>
              </a:extLst>
            </p:cNvPr>
            <p:cNvSpPr/>
            <p:nvPr/>
          </p:nvSpPr>
          <p:spPr>
            <a:xfrm>
              <a:off x="2955087" y="11407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82" name="Straight Connector 1181">
              <a:extLst>
                <a:ext uri="{FF2B5EF4-FFF2-40B4-BE49-F238E27FC236}">
                  <a16:creationId xmlns:a16="http://schemas.microsoft.com/office/drawing/2014/main" id="{D0BD2E37-9DA8-E8CB-35B2-956FBDB26BE4}"/>
                </a:ext>
              </a:extLst>
            </p:cNvPr>
            <p:cNvCxnSpPr>
              <a:cxnSpLocks/>
            </p:cNvCxnSpPr>
            <p:nvPr/>
          </p:nvCxnSpPr>
          <p:spPr>
            <a:xfrm>
              <a:off x="3035157" y="17294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3" name="Straight Connector 1182">
              <a:extLst>
                <a:ext uri="{FF2B5EF4-FFF2-40B4-BE49-F238E27FC236}">
                  <a16:creationId xmlns:a16="http://schemas.microsoft.com/office/drawing/2014/main" id="{7601E55A-BF76-BDEC-BE95-C606D158E0DC}"/>
                </a:ext>
              </a:extLst>
            </p:cNvPr>
            <p:cNvCxnSpPr>
              <a:cxnSpLocks/>
            </p:cNvCxnSpPr>
            <p:nvPr/>
          </p:nvCxnSpPr>
          <p:spPr>
            <a:xfrm>
              <a:off x="3117000" y="17144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4" name="Straight Connector 1183">
              <a:extLst>
                <a:ext uri="{FF2B5EF4-FFF2-40B4-BE49-F238E27FC236}">
                  <a16:creationId xmlns:a16="http://schemas.microsoft.com/office/drawing/2014/main" id="{5D399EB9-309A-520D-45D5-EF9A0ABD0DF7}"/>
                </a:ext>
              </a:extLst>
            </p:cNvPr>
            <p:cNvCxnSpPr>
              <a:cxnSpLocks/>
            </p:cNvCxnSpPr>
            <p:nvPr/>
          </p:nvCxnSpPr>
          <p:spPr>
            <a:xfrm>
              <a:off x="3116126" y="23449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5" name="Straight Connector 1184">
              <a:extLst>
                <a:ext uri="{FF2B5EF4-FFF2-40B4-BE49-F238E27FC236}">
                  <a16:creationId xmlns:a16="http://schemas.microsoft.com/office/drawing/2014/main" id="{661DAEA8-91A9-09D8-B1B1-677A8CF8BCEC}"/>
                </a:ext>
              </a:extLst>
            </p:cNvPr>
            <p:cNvCxnSpPr>
              <a:cxnSpLocks/>
            </p:cNvCxnSpPr>
            <p:nvPr/>
          </p:nvCxnSpPr>
          <p:spPr>
            <a:xfrm>
              <a:off x="3180685" y="23129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6" name="Straight Connector 1185">
              <a:extLst>
                <a:ext uri="{FF2B5EF4-FFF2-40B4-BE49-F238E27FC236}">
                  <a16:creationId xmlns:a16="http://schemas.microsoft.com/office/drawing/2014/main" id="{BDEAB19B-4144-0C02-D788-7AD186694130}"/>
                </a:ext>
              </a:extLst>
            </p:cNvPr>
            <p:cNvCxnSpPr>
              <a:cxnSpLocks/>
            </p:cNvCxnSpPr>
            <p:nvPr/>
          </p:nvCxnSpPr>
          <p:spPr>
            <a:xfrm>
              <a:off x="3178214" y="30692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87" name="Rectangle 1186">
              <a:extLst>
                <a:ext uri="{FF2B5EF4-FFF2-40B4-BE49-F238E27FC236}">
                  <a16:creationId xmlns:a16="http://schemas.microsoft.com/office/drawing/2014/main" id="{2251F1B3-C39A-3386-BD6B-36CB601993B8}"/>
                </a:ext>
              </a:extLst>
            </p:cNvPr>
            <p:cNvSpPr/>
            <p:nvPr/>
          </p:nvSpPr>
          <p:spPr>
            <a:xfrm>
              <a:off x="3080298" y="11431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8" name="Rectangle 1187">
              <a:extLst>
                <a:ext uri="{FF2B5EF4-FFF2-40B4-BE49-F238E27FC236}">
                  <a16:creationId xmlns:a16="http://schemas.microsoft.com/office/drawing/2014/main" id="{11598735-CC3F-1854-702F-2C20E3F53054}"/>
                </a:ext>
              </a:extLst>
            </p:cNvPr>
            <p:cNvSpPr/>
            <p:nvPr/>
          </p:nvSpPr>
          <p:spPr>
            <a:xfrm rot="10800000">
              <a:off x="3159507" y="15953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9" name="Rectangle 1188">
              <a:extLst>
                <a:ext uri="{FF2B5EF4-FFF2-40B4-BE49-F238E27FC236}">
                  <a16:creationId xmlns:a16="http://schemas.microsoft.com/office/drawing/2014/main" id="{A256C62D-A286-CD91-CA55-69EF56920F35}"/>
                </a:ext>
              </a:extLst>
            </p:cNvPr>
            <p:cNvSpPr/>
            <p:nvPr/>
          </p:nvSpPr>
          <p:spPr>
            <a:xfrm rot="10800000" flipV="1">
              <a:off x="3214118" y="20487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0" name="Oval 1189">
              <a:extLst>
                <a:ext uri="{FF2B5EF4-FFF2-40B4-BE49-F238E27FC236}">
                  <a16:creationId xmlns:a16="http://schemas.microsoft.com/office/drawing/2014/main" id="{0BF4A819-B8CE-DAD2-D9BE-5F959D4EC290}"/>
                </a:ext>
              </a:extLst>
            </p:cNvPr>
            <p:cNvSpPr/>
            <p:nvPr/>
          </p:nvSpPr>
          <p:spPr>
            <a:xfrm>
              <a:off x="3227860" y="2541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91" name="Straight Connector 1190">
              <a:extLst>
                <a:ext uri="{FF2B5EF4-FFF2-40B4-BE49-F238E27FC236}">
                  <a16:creationId xmlns:a16="http://schemas.microsoft.com/office/drawing/2014/main" id="{DCD48231-00B2-FB43-1E73-7D23E3C85EA5}"/>
                </a:ext>
              </a:extLst>
            </p:cNvPr>
            <p:cNvCxnSpPr>
              <a:cxnSpLocks/>
            </p:cNvCxnSpPr>
            <p:nvPr/>
          </p:nvCxnSpPr>
          <p:spPr>
            <a:xfrm>
              <a:off x="3312685" y="24234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2" name="Straight Connector 1191">
              <a:extLst>
                <a:ext uri="{FF2B5EF4-FFF2-40B4-BE49-F238E27FC236}">
                  <a16:creationId xmlns:a16="http://schemas.microsoft.com/office/drawing/2014/main" id="{3A73C2FE-8512-DC55-AB6B-51D419D5A321}"/>
                </a:ext>
              </a:extLst>
            </p:cNvPr>
            <p:cNvCxnSpPr>
              <a:cxnSpLocks/>
            </p:cNvCxnSpPr>
            <p:nvPr/>
          </p:nvCxnSpPr>
          <p:spPr>
            <a:xfrm>
              <a:off x="3374246" y="18011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3" name="Straight Connector 1192">
              <a:extLst>
                <a:ext uri="{FF2B5EF4-FFF2-40B4-BE49-F238E27FC236}">
                  <a16:creationId xmlns:a16="http://schemas.microsoft.com/office/drawing/2014/main" id="{A7E55F3A-7C6A-B7A2-C438-47FD2C04843F}"/>
                </a:ext>
              </a:extLst>
            </p:cNvPr>
            <p:cNvCxnSpPr>
              <a:cxnSpLocks/>
            </p:cNvCxnSpPr>
            <p:nvPr/>
          </p:nvCxnSpPr>
          <p:spPr>
            <a:xfrm>
              <a:off x="3452914" y="9534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4" name="Straight Connector 1193">
              <a:extLst>
                <a:ext uri="{FF2B5EF4-FFF2-40B4-BE49-F238E27FC236}">
                  <a16:creationId xmlns:a16="http://schemas.microsoft.com/office/drawing/2014/main" id="{AD8DA75C-DCBB-8EF0-C033-73574D32DD9E}"/>
                </a:ext>
              </a:extLst>
            </p:cNvPr>
            <p:cNvCxnSpPr>
              <a:cxnSpLocks/>
            </p:cNvCxnSpPr>
            <p:nvPr/>
          </p:nvCxnSpPr>
          <p:spPr>
            <a:xfrm>
              <a:off x="3377949" y="18011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5" name="Straight Connector 1194">
              <a:extLst>
                <a:ext uri="{FF2B5EF4-FFF2-40B4-BE49-F238E27FC236}">
                  <a16:creationId xmlns:a16="http://schemas.microsoft.com/office/drawing/2014/main" id="{B819458C-CBBC-4291-B400-AF141EBD531B}"/>
                </a:ext>
              </a:extLst>
            </p:cNvPr>
            <p:cNvCxnSpPr>
              <a:cxnSpLocks/>
            </p:cNvCxnSpPr>
            <p:nvPr/>
          </p:nvCxnSpPr>
          <p:spPr>
            <a:xfrm>
              <a:off x="3314802" y="2419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6" name="Straight Connector 1195">
              <a:extLst>
                <a:ext uri="{FF2B5EF4-FFF2-40B4-BE49-F238E27FC236}">
                  <a16:creationId xmlns:a16="http://schemas.microsoft.com/office/drawing/2014/main" id="{CA13788A-2F49-C755-466C-4273A8B75351}"/>
                </a:ext>
              </a:extLst>
            </p:cNvPr>
            <p:cNvCxnSpPr>
              <a:cxnSpLocks/>
            </p:cNvCxnSpPr>
            <p:nvPr/>
          </p:nvCxnSpPr>
          <p:spPr>
            <a:xfrm rot="-180000">
              <a:off x="2909137" y="9857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7" name="Straight Connector 1196">
              <a:extLst>
                <a:ext uri="{FF2B5EF4-FFF2-40B4-BE49-F238E27FC236}">
                  <a16:creationId xmlns:a16="http://schemas.microsoft.com/office/drawing/2014/main" id="{339C7FE6-5A53-B897-0B82-CA512432E058}"/>
                </a:ext>
              </a:extLst>
            </p:cNvPr>
            <p:cNvCxnSpPr>
              <a:cxnSpLocks/>
            </p:cNvCxnSpPr>
            <p:nvPr/>
          </p:nvCxnSpPr>
          <p:spPr>
            <a:xfrm>
              <a:off x="3573860" y="9715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98" name="Rectangle 1197">
              <a:extLst>
                <a:ext uri="{FF2B5EF4-FFF2-40B4-BE49-F238E27FC236}">
                  <a16:creationId xmlns:a16="http://schemas.microsoft.com/office/drawing/2014/main" id="{AF795A43-B2D0-9F55-0E2D-D7AD37709D65}"/>
                </a:ext>
              </a:extLst>
            </p:cNvPr>
            <p:cNvSpPr/>
            <p:nvPr/>
          </p:nvSpPr>
          <p:spPr>
            <a:xfrm rot="10800000">
              <a:off x="3350185" y="25657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9" name="Rectangle 1198">
              <a:extLst>
                <a:ext uri="{FF2B5EF4-FFF2-40B4-BE49-F238E27FC236}">
                  <a16:creationId xmlns:a16="http://schemas.microsoft.com/office/drawing/2014/main" id="{B0843FE7-4C75-A984-1967-6383DAD4F4B3}"/>
                </a:ext>
              </a:extLst>
            </p:cNvPr>
            <p:cNvSpPr/>
            <p:nvPr/>
          </p:nvSpPr>
          <p:spPr>
            <a:xfrm rot="10800000">
              <a:off x="3421938" y="20966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0" name="Rectangle 1199">
              <a:extLst>
                <a:ext uri="{FF2B5EF4-FFF2-40B4-BE49-F238E27FC236}">
                  <a16:creationId xmlns:a16="http://schemas.microsoft.com/office/drawing/2014/main" id="{4DA8CA47-CB1D-1F2C-9A67-9904DD115781}"/>
                </a:ext>
              </a:extLst>
            </p:cNvPr>
            <p:cNvSpPr/>
            <p:nvPr/>
          </p:nvSpPr>
          <p:spPr>
            <a:xfrm rot="10800000" flipV="1">
              <a:off x="3482124" y="16453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1" name="Oval 1200">
              <a:extLst>
                <a:ext uri="{FF2B5EF4-FFF2-40B4-BE49-F238E27FC236}">
                  <a16:creationId xmlns:a16="http://schemas.microsoft.com/office/drawing/2014/main" id="{C495C974-1BA8-63FA-1E84-AB663F370173}"/>
                </a:ext>
              </a:extLst>
            </p:cNvPr>
            <p:cNvSpPr/>
            <p:nvPr/>
          </p:nvSpPr>
          <p:spPr>
            <a:xfrm>
              <a:off x="3494823" y="11026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02" name="Straight Connector 1201">
              <a:extLst>
                <a:ext uri="{FF2B5EF4-FFF2-40B4-BE49-F238E27FC236}">
                  <a16:creationId xmlns:a16="http://schemas.microsoft.com/office/drawing/2014/main" id="{C2574CEF-8DE6-9772-4636-14DAE920EB10}"/>
                </a:ext>
              </a:extLst>
            </p:cNvPr>
            <p:cNvCxnSpPr>
              <a:cxnSpLocks/>
            </p:cNvCxnSpPr>
            <p:nvPr/>
          </p:nvCxnSpPr>
          <p:spPr>
            <a:xfrm>
              <a:off x="3574893" y="16913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3" name="Straight Connector 1202">
              <a:extLst>
                <a:ext uri="{FF2B5EF4-FFF2-40B4-BE49-F238E27FC236}">
                  <a16:creationId xmlns:a16="http://schemas.microsoft.com/office/drawing/2014/main" id="{6C89E286-39BC-E912-DFE9-729D516DBF20}"/>
                </a:ext>
              </a:extLst>
            </p:cNvPr>
            <p:cNvCxnSpPr>
              <a:cxnSpLocks/>
            </p:cNvCxnSpPr>
            <p:nvPr/>
          </p:nvCxnSpPr>
          <p:spPr>
            <a:xfrm>
              <a:off x="3656736" y="16764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4" name="Straight Connector 1203">
              <a:extLst>
                <a:ext uri="{FF2B5EF4-FFF2-40B4-BE49-F238E27FC236}">
                  <a16:creationId xmlns:a16="http://schemas.microsoft.com/office/drawing/2014/main" id="{4BCE7A44-F623-B32C-6DC6-A882C93F8918}"/>
                </a:ext>
              </a:extLst>
            </p:cNvPr>
            <p:cNvCxnSpPr>
              <a:cxnSpLocks/>
            </p:cNvCxnSpPr>
            <p:nvPr/>
          </p:nvCxnSpPr>
          <p:spPr>
            <a:xfrm>
              <a:off x="3655862" y="23068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5" name="Straight Connector 1204">
              <a:extLst>
                <a:ext uri="{FF2B5EF4-FFF2-40B4-BE49-F238E27FC236}">
                  <a16:creationId xmlns:a16="http://schemas.microsoft.com/office/drawing/2014/main" id="{F5E96FF3-7D41-FDD4-C332-C245CE187B8C}"/>
                </a:ext>
              </a:extLst>
            </p:cNvPr>
            <p:cNvCxnSpPr>
              <a:cxnSpLocks/>
            </p:cNvCxnSpPr>
            <p:nvPr/>
          </p:nvCxnSpPr>
          <p:spPr>
            <a:xfrm>
              <a:off x="3720421" y="22748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6" name="Straight Connector 1205">
              <a:extLst>
                <a:ext uri="{FF2B5EF4-FFF2-40B4-BE49-F238E27FC236}">
                  <a16:creationId xmlns:a16="http://schemas.microsoft.com/office/drawing/2014/main" id="{C507D088-9604-EACD-22CE-0A5A8A0E16BC}"/>
                </a:ext>
              </a:extLst>
            </p:cNvPr>
            <p:cNvCxnSpPr>
              <a:cxnSpLocks/>
            </p:cNvCxnSpPr>
            <p:nvPr/>
          </p:nvCxnSpPr>
          <p:spPr>
            <a:xfrm>
              <a:off x="3717950" y="30312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07" name="Rectangle 1206">
              <a:extLst>
                <a:ext uri="{FF2B5EF4-FFF2-40B4-BE49-F238E27FC236}">
                  <a16:creationId xmlns:a16="http://schemas.microsoft.com/office/drawing/2014/main" id="{83719F92-9D06-1638-3543-0023C51D2996}"/>
                </a:ext>
              </a:extLst>
            </p:cNvPr>
            <p:cNvSpPr/>
            <p:nvPr/>
          </p:nvSpPr>
          <p:spPr>
            <a:xfrm>
              <a:off x="3620034" y="11050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8" name="Rectangle 1207">
              <a:extLst>
                <a:ext uri="{FF2B5EF4-FFF2-40B4-BE49-F238E27FC236}">
                  <a16:creationId xmlns:a16="http://schemas.microsoft.com/office/drawing/2014/main" id="{5D52D1C9-D677-ED6D-8196-87D7598890B5}"/>
                </a:ext>
              </a:extLst>
            </p:cNvPr>
            <p:cNvSpPr/>
            <p:nvPr/>
          </p:nvSpPr>
          <p:spPr>
            <a:xfrm rot="10800000">
              <a:off x="3699243" y="15573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9" name="Rectangle 1208">
              <a:extLst>
                <a:ext uri="{FF2B5EF4-FFF2-40B4-BE49-F238E27FC236}">
                  <a16:creationId xmlns:a16="http://schemas.microsoft.com/office/drawing/2014/main" id="{4F882E19-58FE-BAFD-BF0C-5890AE9B5844}"/>
                </a:ext>
              </a:extLst>
            </p:cNvPr>
            <p:cNvSpPr/>
            <p:nvPr/>
          </p:nvSpPr>
          <p:spPr>
            <a:xfrm rot="10800000" flipV="1">
              <a:off x="3753854" y="20107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10" name="Oval 1209">
              <a:extLst>
                <a:ext uri="{FF2B5EF4-FFF2-40B4-BE49-F238E27FC236}">
                  <a16:creationId xmlns:a16="http://schemas.microsoft.com/office/drawing/2014/main" id="{BC135084-11EA-C007-E7BF-0DDA7B993BCE}"/>
                </a:ext>
              </a:extLst>
            </p:cNvPr>
            <p:cNvSpPr/>
            <p:nvPr/>
          </p:nvSpPr>
          <p:spPr>
            <a:xfrm>
              <a:off x="3767596" y="25031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11" name="Straight Connector 1210">
              <a:extLst>
                <a:ext uri="{FF2B5EF4-FFF2-40B4-BE49-F238E27FC236}">
                  <a16:creationId xmlns:a16="http://schemas.microsoft.com/office/drawing/2014/main" id="{AC884D14-4799-9C6C-9BE4-4E675C4E4587}"/>
                </a:ext>
              </a:extLst>
            </p:cNvPr>
            <p:cNvCxnSpPr>
              <a:cxnSpLocks/>
            </p:cNvCxnSpPr>
            <p:nvPr/>
          </p:nvCxnSpPr>
          <p:spPr>
            <a:xfrm>
              <a:off x="3852421" y="23853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2" name="Straight Connector 1211">
              <a:extLst>
                <a:ext uri="{FF2B5EF4-FFF2-40B4-BE49-F238E27FC236}">
                  <a16:creationId xmlns:a16="http://schemas.microsoft.com/office/drawing/2014/main" id="{240BE65A-EFCB-F377-5A2A-02A471ADF505}"/>
                </a:ext>
              </a:extLst>
            </p:cNvPr>
            <p:cNvCxnSpPr>
              <a:cxnSpLocks/>
            </p:cNvCxnSpPr>
            <p:nvPr/>
          </p:nvCxnSpPr>
          <p:spPr>
            <a:xfrm>
              <a:off x="3913982" y="17630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3" name="Straight Connector 1212">
              <a:extLst>
                <a:ext uri="{FF2B5EF4-FFF2-40B4-BE49-F238E27FC236}">
                  <a16:creationId xmlns:a16="http://schemas.microsoft.com/office/drawing/2014/main" id="{F77F87CF-DBD6-916F-9A1E-62848846C8E2}"/>
                </a:ext>
              </a:extLst>
            </p:cNvPr>
            <p:cNvCxnSpPr>
              <a:cxnSpLocks/>
            </p:cNvCxnSpPr>
            <p:nvPr/>
          </p:nvCxnSpPr>
          <p:spPr>
            <a:xfrm>
              <a:off x="3992650" y="9153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4" name="Straight Connector 1213">
              <a:extLst>
                <a:ext uri="{FF2B5EF4-FFF2-40B4-BE49-F238E27FC236}">
                  <a16:creationId xmlns:a16="http://schemas.microsoft.com/office/drawing/2014/main" id="{553FA183-DA59-88DC-4E89-9A2AA7972BC8}"/>
                </a:ext>
              </a:extLst>
            </p:cNvPr>
            <p:cNvCxnSpPr>
              <a:cxnSpLocks/>
            </p:cNvCxnSpPr>
            <p:nvPr/>
          </p:nvCxnSpPr>
          <p:spPr>
            <a:xfrm>
              <a:off x="3917685" y="17630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5" name="Straight Connector 1214">
              <a:extLst>
                <a:ext uri="{FF2B5EF4-FFF2-40B4-BE49-F238E27FC236}">
                  <a16:creationId xmlns:a16="http://schemas.microsoft.com/office/drawing/2014/main" id="{ABF31081-7686-95E4-FD05-D514DA0D8B66}"/>
                </a:ext>
              </a:extLst>
            </p:cNvPr>
            <p:cNvCxnSpPr>
              <a:cxnSpLocks/>
            </p:cNvCxnSpPr>
            <p:nvPr/>
          </p:nvCxnSpPr>
          <p:spPr>
            <a:xfrm>
              <a:off x="3854538" y="2381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6" name="Straight Connector 1215">
              <a:extLst>
                <a:ext uri="{FF2B5EF4-FFF2-40B4-BE49-F238E27FC236}">
                  <a16:creationId xmlns:a16="http://schemas.microsoft.com/office/drawing/2014/main" id="{B38D695B-E51E-7A54-AB3A-76977B8F5A95}"/>
                </a:ext>
              </a:extLst>
            </p:cNvPr>
            <p:cNvCxnSpPr>
              <a:cxnSpLocks/>
            </p:cNvCxnSpPr>
            <p:nvPr/>
          </p:nvCxnSpPr>
          <p:spPr>
            <a:xfrm rot="-180000">
              <a:off x="3448873" y="9476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7" name="Straight Connector 1216">
              <a:extLst>
                <a:ext uri="{FF2B5EF4-FFF2-40B4-BE49-F238E27FC236}">
                  <a16:creationId xmlns:a16="http://schemas.microsoft.com/office/drawing/2014/main" id="{48946EAD-C846-7933-244D-6A5660CCC679}"/>
                </a:ext>
              </a:extLst>
            </p:cNvPr>
            <p:cNvCxnSpPr>
              <a:cxnSpLocks/>
            </p:cNvCxnSpPr>
            <p:nvPr/>
          </p:nvCxnSpPr>
          <p:spPr>
            <a:xfrm>
              <a:off x="4113596" y="9335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18" name="Rectangle 1217">
              <a:extLst>
                <a:ext uri="{FF2B5EF4-FFF2-40B4-BE49-F238E27FC236}">
                  <a16:creationId xmlns:a16="http://schemas.microsoft.com/office/drawing/2014/main" id="{2CFDFE88-A549-5BC7-3E24-F6692C31BF7E}"/>
                </a:ext>
              </a:extLst>
            </p:cNvPr>
            <p:cNvSpPr/>
            <p:nvPr/>
          </p:nvSpPr>
          <p:spPr>
            <a:xfrm rot="10800000">
              <a:off x="3889921" y="25277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19" name="Rectangle 1218">
              <a:extLst>
                <a:ext uri="{FF2B5EF4-FFF2-40B4-BE49-F238E27FC236}">
                  <a16:creationId xmlns:a16="http://schemas.microsoft.com/office/drawing/2014/main" id="{964F26DD-86C0-6773-FE29-20B25DE34301}"/>
                </a:ext>
              </a:extLst>
            </p:cNvPr>
            <p:cNvSpPr/>
            <p:nvPr/>
          </p:nvSpPr>
          <p:spPr>
            <a:xfrm rot="10800000">
              <a:off x="3961674" y="20585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0" name="Rectangle 1219">
              <a:extLst>
                <a:ext uri="{FF2B5EF4-FFF2-40B4-BE49-F238E27FC236}">
                  <a16:creationId xmlns:a16="http://schemas.microsoft.com/office/drawing/2014/main" id="{093040C3-C76B-D675-1005-5DAE82CBF543}"/>
                </a:ext>
              </a:extLst>
            </p:cNvPr>
            <p:cNvSpPr/>
            <p:nvPr/>
          </p:nvSpPr>
          <p:spPr>
            <a:xfrm rot="10800000" flipV="1">
              <a:off x="4021860" y="16072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1" name="Oval 1220">
              <a:extLst>
                <a:ext uri="{FF2B5EF4-FFF2-40B4-BE49-F238E27FC236}">
                  <a16:creationId xmlns:a16="http://schemas.microsoft.com/office/drawing/2014/main" id="{E3528353-E3C9-58A5-ED43-A38646E2675D}"/>
                </a:ext>
              </a:extLst>
            </p:cNvPr>
            <p:cNvSpPr/>
            <p:nvPr/>
          </p:nvSpPr>
          <p:spPr>
            <a:xfrm>
              <a:off x="4034559" y="10646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22" name="Straight Connector 1221">
              <a:extLst>
                <a:ext uri="{FF2B5EF4-FFF2-40B4-BE49-F238E27FC236}">
                  <a16:creationId xmlns:a16="http://schemas.microsoft.com/office/drawing/2014/main" id="{6DC75609-8ACE-70B0-98BC-1EB07D57FC26}"/>
                </a:ext>
              </a:extLst>
            </p:cNvPr>
            <p:cNvCxnSpPr>
              <a:cxnSpLocks/>
            </p:cNvCxnSpPr>
            <p:nvPr/>
          </p:nvCxnSpPr>
          <p:spPr>
            <a:xfrm>
              <a:off x="4114629" y="16533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3" name="Straight Connector 1222">
              <a:extLst>
                <a:ext uri="{FF2B5EF4-FFF2-40B4-BE49-F238E27FC236}">
                  <a16:creationId xmlns:a16="http://schemas.microsoft.com/office/drawing/2014/main" id="{88F27ACD-540E-EB5F-D044-9DA72FA24B91}"/>
                </a:ext>
              </a:extLst>
            </p:cNvPr>
            <p:cNvCxnSpPr>
              <a:cxnSpLocks/>
            </p:cNvCxnSpPr>
            <p:nvPr/>
          </p:nvCxnSpPr>
          <p:spPr>
            <a:xfrm>
              <a:off x="4196472" y="16383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4" name="Straight Connector 1223">
              <a:extLst>
                <a:ext uri="{FF2B5EF4-FFF2-40B4-BE49-F238E27FC236}">
                  <a16:creationId xmlns:a16="http://schemas.microsoft.com/office/drawing/2014/main" id="{93FADCCB-6721-4739-34C9-1784D9225B57}"/>
                </a:ext>
              </a:extLst>
            </p:cNvPr>
            <p:cNvCxnSpPr>
              <a:cxnSpLocks/>
            </p:cNvCxnSpPr>
            <p:nvPr/>
          </p:nvCxnSpPr>
          <p:spPr>
            <a:xfrm>
              <a:off x="4195598" y="22688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5" name="Straight Connector 1224">
              <a:extLst>
                <a:ext uri="{FF2B5EF4-FFF2-40B4-BE49-F238E27FC236}">
                  <a16:creationId xmlns:a16="http://schemas.microsoft.com/office/drawing/2014/main" id="{150F795D-4B4C-DA98-E86F-7180BAEF51CF}"/>
                </a:ext>
              </a:extLst>
            </p:cNvPr>
            <p:cNvCxnSpPr>
              <a:cxnSpLocks/>
            </p:cNvCxnSpPr>
            <p:nvPr/>
          </p:nvCxnSpPr>
          <p:spPr>
            <a:xfrm>
              <a:off x="4260157" y="22368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6" name="Straight Connector 1225">
              <a:extLst>
                <a:ext uri="{FF2B5EF4-FFF2-40B4-BE49-F238E27FC236}">
                  <a16:creationId xmlns:a16="http://schemas.microsoft.com/office/drawing/2014/main" id="{9FA8ADB8-7649-DF77-9C89-DD8E802B17AF}"/>
                </a:ext>
              </a:extLst>
            </p:cNvPr>
            <p:cNvCxnSpPr>
              <a:cxnSpLocks/>
            </p:cNvCxnSpPr>
            <p:nvPr/>
          </p:nvCxnSpPr>
          <p:spPr>
            <a:xfrm>
              <a:off x="4257686" y="29931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27" name="Rectangle 1226">
              <a:extLst>
                <a:ext uri="{FF2B5EF4-FFF2-40B4-BE49-F238E27FC236}">
                  <a16:creationId xmlns:a16="http://schemas.microsoft.com/office/drawing/2014/main" id="{995FEA85-D5FC-4AAD-297C-3ED9A15723A7}"/>
                </a:ext>
              </a:extLst>
            </p:cNvPr>
            <p:cNvSpPr/>
            <p:nvPr/>
          </p:nvSpPr>
          <p:spPr>
            <a:xfrm>
              <a:off x="4159770" y="10670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8" name="Rectangle 1227">
              <a:extLst>
                <a:ext uri="{FF2B5EF4-FFF2-40B4-BE49-F238E27FC236}">
                  <a16:creationId xmlns:a16="http://schemas.microsoft.com/office/drawing/2014/main" id="{CABC460B-E3B4-B4B5-9DC0-D9DBC71F733E}"/>
                </a:ext>
              </a:extLst>
            </p:cNvPr>
            <p:cNvSpPr/>
            <p:nvPr/>
          </p:nvSpPr>
          <p:spPr>
            <a:xfrm rot="10800000">
              <a:off x="4238979" y="15192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9" name="Rectangle 1228">
              <a:extLst>
                <a:ext uri="{FF2B5EF4-FFF2-40B4-BE49-F238E27FC236}">
                  <a16:creationId xmlns:a16="http://schemas.microsoft.com/office/drawing/2014/main" id="{6F506DA8-8936-8A51-B611-194177075DAB}"/>
                </a:ext>
              </a:extLst>
            </p:cNvPr>
            <p:cNvSpPr/>
            <p:nvPr/>
          </p:nvSpPr>
          <p:spPr>
            <a:xfrm rot="10800000" flipV="1">
              <a:off x="4293590" y="19726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0" name="Oval 1229">
              <a:extLst>
                <a:ext uri="{FF2B5EF4-FFF2-40B4-BE49-F238E27FC236}">
                  <a16:creationId xmlns:a16="http://schemas.microsoft.com/office/drawing/2014/main" id="{CCBA8CC3-2962-465F-CB4F-7221F88A3909}"/>
                </a:ext>
              </a:extLst>
            </p:cNvPr>
            <p:cNvSpPr/>
            <p:nvPr/>
          </p:nvSpPr>
          <p:spPr>
            <a:xfrm>
              <a:off x="4307332" y="24651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31" name="Straight Connector 1230">
              <a:extLst>
                <a:ext uri="{FF2B5EF4-FFF2-40B4-BE49-F238E27FC236}">
                  <a16:creationId xmlns:a16="http://schemas.microsoft.com/office/drawing/2014/main" id="{C4F62A6A-C3F6-7A97-DADA-32A8A15E590E}"/>
                </a:ext>
              </a:extLst>
            </p:cNvPr>
            <p:cNvCxnSpPr>
              <a:cxnSpLocks/>
            </p:cNvCxnSpPr>
            <p:nvPr/>
          </p:nvCxnSpPr>
          <p:spPr>
            <a:xfrm>
              <a:off x="4392157" y="23473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2" name="Straight Connector 1231">
              <a:extLst>
                <a:ext uri="{FF2B5EF4-FFF2-40B4-BE49-F238E27FC236}">
                  <a16:creationId xmlns:a16="http://schemas.microsoft.com/office/drawing/2014/main" id="{B23EF86D-69DF-7D17-5543-341A629DC0B5}"/>
                </a:ext>
              </a:extLst>
            </p:cNvPr>
            <p:cNvCxnSpPr>
              <a:cxnSpLocks/>
            </p:cNvCxnSpPr>
            <p:nvPr/>
          </p:nvCxnSpPr>
          <p:spPr>
            <a:xfrm>
              <a:off x="4453718" y="17250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3" name="Straight Connector 1232">
              <a:extLst>
                <a:ext uri="{FF2B5EF4-FFF2-40B4-BE49-F238E27FC236}">
                  <a16:creationId xmlns:a16="http://schemas.microsoft.com/office/drawing/2014/main" id="{14E662DD-14A7-E423-A3E6-936A4FD47B92}"/>
                </a:ext>
              </a:extLst>
            </p:cNvPr>
            <p:cNvCxnSpPr>
              <a:cxnSpLocks/>
            </p:cNvCxnSpPr>
            <p:nvPr/>
          </p:nvCxnSpPr>
          <p:spPr>
            <a:xfrm>
              <a:off x="4532386" y="8773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4" name="Straight Connector 1233">
              <a:extLst>
                <a:ext uri="{FF2B5EF4-FFF2-40B4-BE49-F238E27FC236}">
                  <a16:creationId xmlns:a16="http://schemas.microsoft.com/office/drawing/2014/main" id="{076F3618-C76F-64EA-1032-CD5DDAD35619}"/>
                </a:ext>
              </a:extLst>
            </p:cNvPr>
            <p:cNvCxnSpPr>
              <a:cxnSpLocks/>
            </p:cNvCxnSpPr>
            <p:nvPr/>
          </p:nvCxnSpPr>
          <p:spPr>
            <a:xfrm>
              <a:off x="4457421" y="17250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5" name="Straight Connector 1234">
              <a:extLst>
                <a:ext uri="{FF2B5EF4-FFF2-40B4-BE49-F238E27FC236}">
                  <a16:creationId xmlns:a16="http://schemas.microsoft.com/office/drawing/2014/main" id="{C6724D9F-2D27-0527-601F-9BFAFAEC989A}"/>
                </a:ext>
              </a:extLst>
            </p:cNvPr>
            <p:cNvCxnSpPr>
              <a:cxnSpLocks/>
            </p:cNvCxnSpPr>
            <p:nvPr/>
          </p:nvCxnSpPr>
          <p:spPr>
            <a:xfrm>
              <a:off x="4394274" y="2343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6" name="Straight Connector 1235">
              <a:extLst>
                <a:ext uri="{FF2B5EF4-FFF2-40B4-BE49-F238E27FC236}">
                  <a16:creationId xmlns:a16="http://schemas.microsoft.com/office/drawing/2014/main" id="{F0B489AD-10D0-F3DE-8F06-D865A6F531C5}"/>
                </a:ext>
              </a:extLst>
            </p:cNvPr>
            <p:cNvCxnSpPr>
              <a:cxnSpLocks/>
            </p:cNvCxnSpPr>
            <p:nvPr/>
          </p:nvCxnSpPr>
          <p:spPr>
            <a:xfrm rot="-180000">
              <a:off x="3988609" y="9096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7" name="Straight Connector 1236">
              <a:extLst>
                <a:ext uri="{FF2B5EF4-FFF2-40B4-BE49-F238E27FC236}">
                  <a16:creationId xmlns:a16="http://schemas.microsoft.com/office/drawing/2014/main" id="{04B7C7A0-8D7F-274A-08B6-97DC91C05DC6}"/>
                </a:ext>
              </a:extLst>
            </p:cNvPr>
            <p:cNvCxnSpPr>
              <a:cxnSpLocks/>
            </p:cNvCxnSpPr>
            <p:nvPr/>
          </p:nvCxnSpPr>
          <p:spPr>
            <a:xfrm>
              <a:off x="4653332" y="8954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38" name="Rectangle 1237">
              <a:extLst>
                <a:ext uri="{FF2B5EF4-FFF2-40B4-BE49-F238E27FC236}">
                  <a16:creationId xmlns:a16="http://schemas.microsoft.com/office/drawing/2014/main" id="{573A8D10-FE1C-B4C9-5256-6773987AB20C}"/>
                </a:ext>
              </a:extLst>
            </p:cNvPr>
            <p:cNvSpPr/>
            <p:nvPr/>
          </p:nvSpPr>
          <p:spPr>
            <a:xfrm rot="10800000">
              <a:off x="4429657" y="24896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9" name="Rectangle 1238">
              <a:extLst>
                <a:ext uri="{FF2B5EF4-FFF2-40B4-BE49-F238E27FC236}">
                  <a16:creationId xmlns:a16="http://schemas.microsoft.com/office/drawing/2014/main" id="{6F0D8292-A1A1-8273-FD95-4A0D1DF0CF98}"/>
                </a:ext>
              </a:extLst>
            </p:cNvPr>
            <p:cNvSpPr/>
            <p:nvPr/>
          </p:nvSpPr>
          <p:spPr>
            <a:xfrm rot="10800000">
              <a:off x="4501410" y="20205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0" name="Rectangle 1239">
              <a:extLst>
                <a:ext uri="{FF2B5EF4-FFF2-40B4-BE49-F238E27FC236}">
                  <a16:creationId xmlns:a16="http://schemas.microsoft.com/office/drawing/2014/main" id="{702E5A36-677B-2BBE-7C60-E08822C5B531}"/>
                </a:ext>
              </a:extLst>
            </p:cNvPr>
            <p:cNvSpPr/>
            <p:nvPr/>
          </p:nvSpPr>
          <p:spPr>
            <a:xfrm rot="10800000" flipV="1">
              <a:off x="4561596" y="15692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1" name="Oval 1240">
              <a:extLst>
                <a:ext uri="{FF2B5EF4-FFF2-40B4-BE49-F238E27FC236}">
                  <a16:creationId xmlns:a16="http://schemas.microsoft.com/office/drawing/2014/main" id="{1C7F41A0-AD20-6982-8718-2FCAC82D872A}"/>
                </a:ext>
              </a:extLst>
            </p:cNvPr>
            <p:cNvSpPr/>
            <p:nvPr/>
          </p:nvSpPr>
          <p:spPr>
            <a:xfrm>
              <a:off x="4574295" y="10265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42" name="Straight Connector 1241">
              <a:extLst>
                <a:ext uri="{FF2B5EF4-FFF2-40B4-BE49-F238E27FC236}">
                  <a16:creationId xmlns:a16="http://schemas.microsoft.com/office/drawing/2014/main" id="{63A5D83C-9449-8647-F1C9-EBAE295A796E}"/>
                </a:ext>
              </a:extLst>
            </p:cNvPr>
            <p:cNvCxnSpPr>
              <a:cxnSpLocks/>
            </p:cNvCxnSpPr>
            <p:nvPr/>
          </p:nvCxnSpPr>
          <p:spPr>
            <a:xfrm>
              <a:off x="4654365" y="16152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3" name="Straight Connector 1242">
              <a:extLst>
                <a:ext uri="{FF2B5EF4-FFF2-40B4-BE49-F238E27FC236}">
                  <a16:creationId xmlns:a16="http://schemas.microsoft.com/office/drawing/2014/main" id="{C43508C6-7329-7531-48FF-4E71AE82C57D}"/>
                </a:ext>
              </a:extLst>
            </p:cNvPr>
            <p:cNvCxnSpPr>
              <a:cxnSpLocks/>
            </p:cNvCxnSpPr>
            <p:nvPr/>
          </p:nvCxnSpPr>
          <p:spPr>
            <a:xfrm>
              <a:off x="4736208" y="1600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4" name="Straight Connector 1243">
              <a:extLst>
                <a:ext uri="{FF2B5EF4-FFF2-40B4-BE49-F238E27FC236}">
                  <a16:creationId xmlns:a16="http://schemas.microsoft.com/office/drawing/2014/main" id="{4245773F-B353-1848-BCA6-6C667EAA3539}"/>
                </a:ext>
              </a:extLst>
            </p:cNvPr>
            <p:cNvCxnSpPr>
              <a:cxnSpLocks/>
            </p:cNvCxnSpPr>
            <p:nvPr/>
          </p:nvCxnSpPr>
          <p:spPr>
            <a:xfrm>
              <a:off x="4735334" y="22307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5" name="Straight Connector 1244">
              <a:extLst>
                <a:ext uri="{FF2B5EF4-FFF2-40B4-BE49-F238E27FC236}">
                  <a16:creationId xmlns:a16="http://schemas.microsoft.com/office/drawing/2014/main" id="{40701CA0-A841-C01C-1762-86C9C77DBE3B}"/>
                </a:ext>
              </a:extLst>
            </p:cNvPr>
            <p:cNvCxnSpPr>
              <a:cxnSpLocks/>
            </p:cNvCxnSpPr>
            <p:nvPr/>
          </p:nvCxnSpPr>
          <p:spPr>
            <a:xfrm>
              <a:off x="4799893" y="21987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6" name="Straight Connector 1245">
              <a:extLst>
                <a:ext uri="{FF2B5EF4-FFF2-40B4-BE49-F238E27FC236}">
                  <a16:creationId xmlns:a16="http://schemas.microsoft.com/office/drawing/2014/main" id="{2F2EC2B1-805B-B0B5-F829-4477BEEEE16C}"/>
                </a:ext>
              </a:extLst>
            </p:cNvPr>
            <p:cNvCxnSpPr>
              <a:cxnSpLocks/>
            </p:cNvCxnSpPr>
            <p:nvPr/>
          </p:nvCxnSpPr>
          <p:spPr>
            <a:xfrm>
              <a:off x="4797422" y="29551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47" name="Rectangle 1246">
              <a:extLst>
                <a:ext uri="{FF2B5EF4-FFF2-40B4-BE49-F238E27FC236}">
                  <a16:creationId xmlns:a16="http://schemas.microsoft.com/office/drawing/2014/main" id="{A2C21DCE-4FBA-C811-D7DE-7FB7A2FCC47D}"/>
                </a:ext>
              </a:extLst>
            </p:cNvPr>
            <p:cNvSpPr/>
            <p:nvPr/>
          </p:nvSpPr>
          <p:spPr>
            <a:xfrm>
              <a:off x="4699506" y="10289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8" name="Rectangle 1247">
              <a:extLst>
                <a:ext uri="{FF2B5EF4-FFF2-40B4-BE49-F238E27FC236}">
                  <a16:creationId xmlns:a16="http://schemas.microsoft.com/office/drawing/2014/main" id="{9A3227D2-DC11-1DEC-A7A0-A6280AB8DBF7}"/>
                </a:ext>
              </a:extLst>
            </p:cNvPr>
            <p:cNvSpPr/>
            <p:nvPr/>
          </p:nvSpPr>
          <p:spPr>
            <a:xfrm rot="10800000">
              <a:off x="4778715" y="14812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9" name="Rectangle 1248">
              <a:extLst>
                <a:ext uri="{FF2B5EF4-FFF2-40B4-BE49-F238E27FC236}">
                  <a16:creationId xmlns:a16="http://schemas.microsoft.com/office/drawing/2014/main" id="{77C8DED3-3EA3-B3F9-807A-F4F680C852AE}"/>
                </a:ext>
              </a:extLst>
            </p:cNvPr>
            <p:cNvSpPr/>
            <p:nvPr/>
          </p:nvSpPr>
          <p:spPr>
            <a:xfrm rot="10800000" flipV="1">
              <a:off x="4833326" y="19346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0" name="Oval 1249">
              <a:extLst>
                <a:ext uri="{FF2B5EF4-FFF2-40B4-BE49-F238E27FC236}">
                  <a16:creationId xmlns:a16="http://schemas.microsoft.com/office/drawing/2014/main" id="{00E317DB-829E-D74C-1D70-47A22F243E75}"/>
                </a:ext>
              </a:extLst>
            </p:cNvPr>
            <p:cNvSpPr/>
            <p:nvPr/>
          </p:nvSpPr>
          <p:spPr>
            <a:xfrm>
              <a:off x="4847068" y="24270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51" name="Straight Connector 1250">
              <a:extLst>
                <a:ext uri="{FF2B5EF4-FFF2-40B4-BE49-F238E27FC236}">
                  <a16:creationId xmlns:a16="http://schemas.microsoft.com/office/drawing/2014/main" id="{6E36E0B2-36E2-0457-D55B-B312495783CC}"/>
                </a:ext>
              </a:extLst>
            </p:cNvPr>
            <p:cNvCxnSpPr>
              <a:cxnSpLocks/>
            </p:cNvCxnSpPr>
            <p:nvPr/>
          </p:nvCxnSpPr>
          <p:spPr>
            <a:xfrm>
              <a:off x="4931893" y="23092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2" name="Straight Connector 1251">
              <a:extLst>
                <a:ext uri="{FF2B5EF4-FFF2-40B4-BE49-F238E27FC236}">
                  <a16:creationId xmlns:a16="http://schemas.microsoft.com/office/drawing/2014/main" id="{EA6781BC-1305-12A8-6095-CBB88A1B75EA}"/>
                </a:ext>
              </a:extLst>
            </p:cNvPr>
            <p:cNvCxnSpPr>
              <a:cxnSpLocks/>
            </p:cNvCxnSpPr>
            <p:nvPr/>
          </p:nvCxnSpPr>
          <p:spPr>
            <a:xfrm>
              <a:off x="4993454" y="16869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3" name="Straight Connector 1252">
              <a:extLst>
                <a:ext uri="{FF2B5EF4-FFF2-40B4-BE49-F238E27FC236}">
                  <a16:creationId xmlns:a16="http://schemas.microsoft.com/office/drawing/2014/main" id="{67F3C087-72F1-2713-BE39-A60E1A9B2C41}"/>
                </a:ext>
              </a:extLst>
            </p:cNvPr>
            <p:cNvCxnSpPr>
              <a:cxnSpLocks/>
            </p:cNvCxnSpPr>
            <p:nvPr/>
          </p:nvCxnSpPr>
          <p:spPr>
            <a:xfrm>
              <a:off x="5072122" y="8710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4" name="Straight Connector 1253">
              <a:extLst>
                <a:ext uri="{FF2B5EF4-FFF2-40B4-BE49-F238E27FC236}">
                  <a16:creationId xmlns:a16="http://schemas.microsoft.com/office/drawing/2014/main" id="{45346A50-DE33-CE91-40C9-D90E96E7C5D7}"/>
                </a:ext>
              </a:extLst>
            </p:cNvPr>
            <p:cNvCxnSpPr>
              <a:cxnSpLocks/>
            </p:cNvCxnSpPr>
            <p:nvPr/>
          </p:nvCxnSpPr>
          <p:spPr>
            <a:xfrm>
              <a:off x="4997157" y="16869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5" name="Straight Connector 1254">
              <a:extLst>
                <a:ext uri="{FF2B5EF4-FFF2-40B4-BE49-F238E27FC236}">
                  <a16:creationId xmlns:a16="http://schemas.microsoft.com/office/drawing/2014/main" id="{D1216790-0ED7-5B6D-A3ED-BE557FB08220}"/>
                </a:ext>
              </a:extLst>
            </p:cNvPr>
            <p:cNvCxnSpPr>
              <a:cxnSpLocks/>
            </p:cNvCxnSpPr>
            <p:nvPr/>
          </p:nvCxnSpPr>
          <p:spPr>
            <a:xfrm>
              <a:off x="4934010" y="23051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6" name="Straight Connector 1255">
              <a:extLst>
                <a:ext uri="{FF2B5EF4-FFF2-40B4-BE49-F238E27FC236}">
                  <a16:creationId xmlns:a16="http://schemas.microsoft.com/office/drawing/2014/main" id="{3463F9E9-EFAE-62BC-0E15-A9ACCFFD1FF1}"/>
                </a:ext>
              </a:extLst>
            </p:cNvPr>
            <p:cNvCxnSpPr>
              <a:cxnSpLocks/>
            </p:cNvCxnSpPr>
            <p:nvPr/>
          </p:nvCxnSpPr>
          <p:spPr>
            <a:xfrm rot="-180000">
              <a:off x="4528345" y="8715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7" name="Straight Connector 1256">
              <a:extLst>
                <a:ext uri="{FF2B5EF4-FFF2-40B4-BE49-F238E27FC236}">
                  <a16:creationId xmlns:a16="http://schemas.microsoft.com/office/drawing/2014/main" id="{7620D87B-0214-2304-2251-A8322DE37D01}"/>
                </a:ext>
              </a:extLst>
            </p:cNvPr>
            <p:cNvCxnSpPr>
              <a:cxnSpLocks/>
            </p:cNvCxnSpPr>
            <p:nvPr/>
          </p:nvCxnSpPr>
          <p:spPr>
            <a:xfrm>
              <a:off x="5193068" y="9209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58" name="Rectangle 1257">
              <a:extLst>
                <a:ext uri="{FF2B5EF4-FFF2-40B4-BE49-F238E27FC236}">
                  <a16:creationId xmlns:a16="http://schemas.microsoft.com/office/drawing/2014/main" id="{23D817FB-64EC-1020-ACEB-64A1A84F083C}"/>
                </a:ext>
              </a:extLst>
            </p:cNvPr>
            <p:cNvSpPr/>
            <p:nvPr/>
          </p:nvSpPr>
          <p:spPr>
            <a:xfrm rot="10800000">
              <a:off x="4969393" y="25151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9" name="Rectangle 1258">
              <a:extLst>
                <a:ext uri="{FF2B5EF4-FFF2-40B4-BE49-F238E27FC236}">
                  <a16:creationId xmlns:a16="http://schemas.microsoft.com/office/drawing/2014/main" id="{67D21C3A-2FBA-1F1A-AD63-CEA830B9473D}"/>
                </a:ext>
              </a:extLst>
            </p:cNvPr>
            <p:cNvSpPr/>
            <p:nvPr/>
          </p:nvSpPr>
          <p:spPr>
            <a:xfrm rot="10800000">
              <a:off x="5041146" y="20459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0" name="Rectangle 1259">
              <a:extLst>
                <a:ext uri="{FF2B5EF4-FFF2-40B4-BE49-F238E27FC236}">
                  <a16:creationId xmlns:a16="http://schemas.microsoft.com/office/drawing/2014/main" id="{0B192CB4-1EFB-D37B-069A-A15EC8A9AECB}"/>
                </a:ext>
              </a:extLst>
            </p:cNvPr>
            <p:cNvSpPr/>
            <p:nvPr/>
          </p:nvSpPr>
          <p:spPr>
            <a:xfrm rot="10800000" flipV="1">
              <a:off x="5101332" y="15946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1" name="Oval 1260">
              <a:extLst>
                <a:ext uri="{FF2B5EF4-FFF2-40B4-BE49-F238E27FC236}">
                  <a16:creationId xmlns:a16="http://schemas.microsoft.com/office/drawing/2014/main" id="{0152B9C4-C096-A4A3-AF3C-262B50EBCE35}"/>
                </a:ext>
              </a:extLst>
            </p:cNvPr>
            <p:cNvSpPr/>
            <p:nvPr/>
          </p:nvSpPr>
          <p:spPr>
            <a:xfrm>
              <a:off x="5114031" y="10520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62" name="Straight Connector 1261">
              <a:extLst>
                <a:ext uri="{FF2B5EF4-FFF2-40B4-BE49-F238E27FC236}">
                  <a16:creationId xmlns:a16="http://schemas.microsoft.com/office/drawing/2014/main" id="{C0F71D0F-7C19-419B-6189-1E24259BD365}"/>
                </a:ext>
              </a:extLst>
            </p:cNvPr>
            <p:cNvCxnSpPr>
              <a:cxnSpLocks/>
            </p:cNvCxnSpPr>
            <p:nvPr/>
          </p:nvCxnSpPr>
          <p:spPr>
            <a:xfrm>
              <a:off x="5194101" y="16407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3" name="Straight Connector 1262">
              <a:extLst>
                <a:ext uri="{FF2B5EF4-FFF2-40B4-BE49-F238E27FC236}">
                  <a16:creationId xmlns:a16="http://schemas.microsoft.com/office/drawing/2014/main" id="{FE2FD7FF-0D18-F7E2-5FBD-FD126BC1344B}"/>
                </a:ext>
              </a:extLst>
            </p:cNvPr>
            <p:cNvCxnSpPr>
              <a:cxnSpLocks/>
            </p:cNvCxnSpPr>
            <p:nvPr/>
          </p:nvCxnSpPr>
          <p:spPr>
            <a:xfrm>
              <a:off x="5275944" y="16257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4" name="Straight Connector 1263">
              <a:extLst>
                <a:ext uri="{FF2B5EF4-FFF2-40B4-BE49-F238E27FC236}">
                  <a16:creationId xmlns:a16="http://schemas.microsoft.com/office/drawing/2014/main" id="{E1670A08-7DDD-5857-B460-B9B66834958F}"/>
                </a:ext>
              </a:extLst>
            </p:cNvPr>
            <p:cNvCxnSpPr>
              <a:cxnSpLocks/>
            </p:cNvCxnSpPr>
            <p:nvPr/>
          </p:nvCxnSpPr>
          <p:spPr>
            <a:xfrm>
              <a:off x="5275070" y="22562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5" name="Straight Connector 1264">
              <a:extLst>
                <a:ext uri="{FF2B5EF4-FFF2-40B4-BE49-F238E27FC236}">
                  <a16:creationId xmlns:a16="http://schemas.microsoft.com/office/drawing/2014/main" id="{CB03D3B9-4961-DF49-C534-8EC0ECCE9F48}"/>
                </a:ext>
              </a:extLst>
            </p:cNvPr>
            <p:cNvCxnSpPr>
              <a:cxnSpLocks/>
            </p:cNvCxnSpPr>
            <p:nvPr/>
          </p:nvCxnSpPr>
          <p:spPr>
            <a:xfrm>
              <a:off x="5339629" y="22242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6" name="Straight Connector 1265">
              <a:extLst>
                <a:ext uri="{FF2B5EF4-FFF2-40B4-BE49-F238E27FC236}">
                  <a16:creationId xmlns:a16="http://schemas.microsoft.com/office/drawing/2014/main" id="{9402840A-82E2-1640-00EA-84A7CC71CFE4}"/>
                </a:ext>
              </a:extLst>
            </p:cNvPr>
            <p:cNvCxnSpPr>
              <a:cxnSpLocks/>
            </p:cNvCxnSpPr>
            <p:nvPr/>
          </p:nvCxnSpPr>
          <p:spPr>
            <a:xfrm>
              <a:off x="5337158" y="29805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67" name="Rectangle 1266">
              <a:extLst>
                <a:ext uri="{FF2B5EF4-FFF2-40B4-BE49-F238E27FC236}">
                  <a16:creationId xmlns:a16="http://schemas.microsoft.com/office/drawing/2014/main" id="{B004B2D5-82F9-D1BD-4469-5F76DD52AC50}"/>
                </a:ext>
              </a:extLst>
            </p:cNvPr>
            <p:cNvSpPr/>
            <p:nvPr/>
          </p:nvSpPr>
          <p:spPr>
            <a:xfrm>
              <a:off x="5239242" y="10544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8" name="Rectangle 1267">
              <a:extLst>
                <a:ext uri="{FF2B5EF4-FFF2-40B4-BE49-F238E27FC236}">
                  <a16:creationId xmlns:a16="http://schemas.microsoft.com/office/drawing/2014/main" id="{B8B85147-008F-3D9D-6D4A-2AF9E1D2AB17}"/>
                </a:ext>
              </a:extLst>
            </p:cNvPr>
            <p:cNvSpPr/>
            <p:nvPr/>
          </p:nvSpPr>
          <p:spPr>
            <a:xfrm rot="10800000">
              <a:off x="5318451" y="15066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9" name="Rectangle 1268">
              <a:extLst>
                <a:ext uri="{FF2B5EF4-FFF2-40B4-BE49-F238E27FC236}">
                  <a16:creationId xmlns:a16="http://schemas.microsoft.com/office/drawing/2014/main" id="{FA97A6EB-FB95-A995-92E6-BA057DE9ED03}"/>
                </a:ext>
              </a:extLst>
            </p:cNvPr>
            <p:cNvSpPr/>
            <p:nvPr/>
          </p:nvSpPr>
          <p:spPr>
            <a:xfrm rot="10800000" flipV="1">
              <a:off x="5373062" y="19600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70" name="Oval 1269">
              <a:extLst>
                <a:ext uri="{FF2B5EF4-FFF2-40B4-BE49-F238E27FC236}">
                  <a16:creationId xmlns:a16="http://schemas.microsoft.com/office/drawing/2014/main" id="{314CAF29-C1D2-A0C9-5E0A-EA6E2AA8926B}"/>
                </a:ext>
              </a:extLst>
            </p:cNvPr>
            <p:cNvSpPr/>
            <p:nvPr/>
          </p:nvSpPr>
          <p:spPr>
            <a:xfrm>
              <a:off x="5386804" y="24525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71" name="Straight Connector 1270">
              <a:extLst>
                <a:ext uri="{FF2B5EF4-FFF2-40B4-BE49-F238E27FC236}">
                  <a16:creationId xmlns:a16="http://schemas.microsoft.com/office/drawing/2014/main" id="{EF8AD367-CE08-BCBB-6F9E-8F37002252AD}"/>
                </a:ext>
              </a:extLst>
            </p:cNvPr>
            <p:cNvCxnSpPr>
              <a:cxnSpLocks/>
            </p:cNvCxnSpPr>
            <p:nvPr/>
          </p:nvCxnSpPr>
          <p:spPr>
            <a:xfrm>
              <a:off x="5471629" y="23347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2" name="Straight Connector 1271">
              <a:extLst>
                <a:ext uri="{FF2B5EF4-FFF2-40B4-BE49-F238E27FC236}">
                  <a16:creationId xmlns:a16="http://schemas.microsoft.com/office/drawing/2014/main" id="{075A8395-DD97-53FB-61EF-59D154E0E26F}"/>
                </a:ext>
              </a:extLst>
            </p:cNvPr>
            <p:cNvCxnSpPr>
              <a:cxnSpLocks/>
            </p:cNvCxnSpPr>
            <p:nvPr/>
          </p:nvCxnSpPr>
          <p:spPr>
            <a:xfrm>
              <a:off x="5533190" y="17124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3" name="Straight Connector 1272">
              <a:extLst>
                <a:ext uri="{FF2B5EF4-FFF2-40B4-BE49-F238E27FC236}">
                  <a16:creationId xmlns:a16="http://schemas.microsoft.com/office/drawing/2014/main" id="{A2F3DAEA-2848-7BF2-7AEC-824624DFDEDB}"/>
                </a:ext>
              </a:extLst>
            </p:cNvPr>
            <p:cNvCxnSpPr>
              <a:cxnSpLocks/>
            </p:cNvCxnSpPr>
            <p:nvPr/>
          </p:nvCxnSpPr>
          <p:spPr>
            <a:xfrm>
              <a:off x="5611858" y="8964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4" name="Straight Connector 1273">
              <a:extLst>
                <a:ext uri="{FF2B5EF4-FFF2-40B4-BE49-F238E27FC236}">
                  <a16:creationId xmlns:a16="http://schemas.microsoft.com/office/drawing/2014/main" id="{B70362FC-54A0-94A0-0FD4-C8B9ADC88386}"/>
                </a:ext>
              </a:extLst>
            </p:cNvPr>
            <p:cNvCxnSpPr>
              <a:cxnSpLocks/>
            </p:cNvCxnSpPr>
            <p:nvPr/>
          </p:nvCxnSpPr>
          <p:spPr>
            <a:xfrm>
              <a:off x="5536893" y="17124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5" name="Straight Connector 1274">
              <a:extLst>
                <a:ext uri="{FF2B5EF4-FFF2-40B4-BE49-F238E27FC236}">
                  <a16:creationId xmlns:a16="http://schemas.microsoft.com/office/drawing/2014/main" id="{49531C56-F91B-A6D7-6A93-9C013A4DBC4C}"/>
                </a:ext>
              </a:extLst>
            </p:cNvPr>
            <p:cNvCxnSpPr>
              <a:cxnSpLocks/>
            </p:cNvCxnSpPr>
            <p:nvPr/>
          </p:nvCxnSpPr>
          <p:spPr>
            <a:xfrm>
              <a:off x="5473746" y="23306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6" name="Straight Connector 1275">
              <a:extLst>
                <a:ext uri="{FF2B5EF4-FFF2-40B4-BE49-F238E27FC236}">
                  <a16:creationId xmlns:a16="http://schemas.microsoft.com/office/drawing/2014/main" id="{453FD972-D1D8-1D71-DEB5-C8B5EACB31BE}"/>
                </a:ext>
              </a:extLst>
            </p:cNvPr>
            <p:cNvCxnSpPr>
              <a:cxnSpLocks/>
            </p:cNvCxnSpPr>
            <p:nvPr/>
          </p:nvCxnSpPr>
          <p:spPr>
            <a:xfrm rot="-180000">
              <a:off x="5068081" y="8970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97" name="Straight Connector 1296">
              <a:extLst>
                <a:ext uri="{FF2B5EF4-FFF2-40B4-BE49-F238E27FC236}">
                  <a16:creationId xmlns:a16="http://schemas.microsoft.com/office/drawing/2014/main" id="{1C74E622-E2E8-4BEC-5631-38D0FBCFDAC0}"/>
                </a:ext>
              </a:extLst>
            </p:cNvPr>
            <p:cNvCxnSpPr>
              <a:cxnSpLocks/>
            </p:cNvCxnSpPr>
            <p:nvPr/>
          </p:nvCxnSpPr>
          <p:spPr>
            <a:xfrm>
              <a:off x="5738281" y="9404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98" name="Rectangle 1297">
              <a:extLst>
                <a:ext uri="{FF2B5EF4-FFF2-40B4-BE49-F238E27FC236}">
                  <a16:creationId xmlns:a16="http://schemas.microsoft.com/office/drawing/2014/main" id="{E0E8C423-F080-6B10-11EA-3DFE1C3529F4}"/>
                </a:ext>
              </a:extLst>
            </p:cNvPr>
            <p:cNvSpPr/>
            <p:nvPr/>
          </p:nvSpPr>
          <p:spPr>
            <a:xfrm rot="10800000">
              <a:off x="5514606" y="25346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9" name="Rectangle 1298">
              <a:extLst>
                <a:ext uri="{FF2B5EF4-FFF2-40B4-BE49-F238E27FC236}">
                  <a16:creationId xmlns:a16="http://schemas.microsoft.com/office/drawing/2014/main" id="{869791B7-DD29-A259-56B3-44D247C16049}"/>
                </a:ext>
              </a:extLst>
            </p:cNvPr>
            <p:cNvSpPr/>
            <p:nvPr/>
          </p:nvSpPr>
          <p:spPr>
            <a:xfrm rot="10800000">
              <a:off x="5586359" y="20654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0" name="Rectangle 1299">
              <a:extLst>
                <a:ext uri="{FF2B5EF4-FFF2-40B4-BE49-F238E27FC236}">
                  <a16:creationId xmlns:a16="http://schemas.microsoft.com/office/drawing/2014/main" id="{91C2823A-C3A9-0268-948A-72A9787CDB28}"/>
                </a:ext>
              </a:extLst>
            </p:cNvPr>
            <p:cNvSpPr/>
            <p:nvPr/>
          </p:nvSpPr>
          <p:spPr>
            <a:xfrm rot="10800000" flipV="1">
              <a:off x="5646545" y="16141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1" name="Oval 1300">
              <a:extLst>
                <a:ext uri="{FF2B5EF4-FFF2-40B4-BE49-F238E27FC236}">
                  <a16:creationId xmlns:a16="http://schemas.microsoft.com/office/drawing/2014/main" id="{9223C74E-D945-B9E7-4F4D-3AF2EEBE9998}"/>
                </a:ext>
              </a:extLst>
            </p:cNvPr>
            <p:cNvSpPr/>
            <p:nvPr/>
          </p:nvSpPr>
          <p:spPr>
            <a:xfrm>
              <a:off x="5659244" y="10715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02" name="Straight Connector 1301">
              <a:extLst>
                <a:ext uri="{FF2B5EF4-FFF2-40B4-BE49-F238E27FC236}">
                  <a16:creationId xmlns:a16="http://schemas.microsoft.com/office/drawing/2014/main" id="{12A8A87B-4BD3-5CCE-E6FB-939FEC5EDFD2}"/>
                </a:ext>
              </a:extLst>
            </p:cNvPr>
            <p:cNvCxnSpPr>
              <a:cxnSpLocks/>
            </p:cNvCxnSpPr>
            <p:nvPr/>
          </p:nvCxnSpPr>
          <p:spPr>
            <a:xfrm>
              <a:off x="5739314" y="16602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3" name="Straight Connector 1302">
              <a:extLst>
                <a:ext uri="{FF2B5EF4-FFF2-40B4-BE49-F238E27FC236}">
                  <a16:creationId xmlns:a16="http://schemas.microsoft.com/office/drawing/2014/main" id="{593B2967-DA8B-307B-6E5A-1ECC2C703ABA}"/>
                </a:ext>
              </a:extLst>
            </p:cNvPr>
            <p:cNvCxnSpPr>
              <a:cxnSpLocks/>
            </p:cNvCxnSpPr>
            <p:nvPr/>
          </p:nvCxnSpPr>
          <p:spPr>
            <a:xfrm>
              <a:off x="5821157" y="1645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4" name="Straight Connector 1303">
              <a:extLst>
                <a:ext uri="{FF2B5EF4-FFF2-40B4-BE49-F238E27FC236}">
                  <a16:creationId xmlns:a16="http://schemas.microsoft.com/office/drawing/2014/main" id="{7DCEB10E-F486-AD85-2970-E0F8299116CD}"/>
                </a:ext>
              </a:extLst>
            </p:cNvPr>
            <p:cNvCxnSpPr>
              <a:cxnSpLocks/>
            </p:cNvCxnSpPr>
            <p:nvPr/>
          </p:nvCxnSpPr>
          <p:spPr>
            <a:xfrm>
              <a:off x="5820283" y="22757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5" name="Straight Connector 1304">
              <a:extLst>
                <a:ext uri="{FF2B5EF4-FFF2-40B4-BE49-F238E27FC236}">
                  <a16:creationId xmlns:a16="http://schemas.microsoft.com/office/drawing/2014/main" id="{BE1A5CC1-0F2C-490C-9032-A115E909C467}"/>
                </a:ext>
              </a:extLst>
            </p:cNvPr>
            <p:cNvCxnSpPr>
              <a:cxnSpLocks/>
            </p:cNvCxnSpPr>
            <p:nvPr/>
          </p:nvCxnSpPr>
          <p:spPr>
            <a:xfrm>
              <a:off x="5884842" y="22437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6" name="Straight Connector 1305">
              <a:extLst>
                <a:ext uri="{FF2B5EF4-FFF2-40B4-BE49-F238E27FC236}">
                  <a16:creationId xmlns:a16="http://schemas.microsoft.com/office/drawing/2014/main" id="{51A03912-9BD4-38E6-8478-BA341FA53C92}"/>
                </a:ext>
              </a:extLst>
            </p:cNvPr>
            <p:cNvCxnSpPr>
              <a:cxnSpLocks/>
            </p:cNvCxnSpPr>
            <p:nvPr/>
          </p:nvCxnSpPr>
          <p:spPr>
            <a:xfrm>
              <a:off x="5882371" y="30000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07" name="Rectangle 1306">
              <a:extLst>
                <a:ext uri="{FF2B5EF4-FFF2-40B4-BE49-F238E27FC236}">
                  <a16:creationId xmlns:a16="http://schemas.microsoft.com/office/drawing/2014/main" id="{96653077-4858-F6A8-631B-A7C863802B94}"/>
                </a:ext>
              </a:extLst>
            </p:cNvPr>
            <p:cNvSpPr/>
            <p:nvPr/>
          </p:nvSpPr>
          <p:spPr>
            <a:xfrm>
              <a:off x="5784455" y="10739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8" name="Rectangle 1307">
              <a:extLst>
                <a:ext uri="{FF2B5EF4-FFF2-40B4-BE49-F238E27FC236}">
                  <a16:creationId xmlns:a16="http://schemas.microsoft.com/office/drawing/2014/main" id="{C13CDFEC-829A-BCF7-8A29-4538B95EC97B}"/>
                </a:ext>
              </a:extLst>
            </p:cNvPr>
            <p:cNvSpPr/>
            <p:nvPr/>
          </p:nvSpPr>
          <p:spPr>
            <a:xfrm rot="10800000">
              <a:off x="5863664" y="15261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9" name="Rectangle 1308">
              <a:extLst>
                <a:ext uri="{FF2B5EF4-FFF2-40B4-BE49-F238E27FC236}">
                  <a16:creationId xmlns:a16="http://schemas.microsoft.com/office/drawing/2014/main" id="{05D181A4-CFAC-BCB9-85F6-AC1A3A0BAA33}"/>
                </a:ext>
              </a:extLst>
            </p:cNvPr>
            <p:cNvSpPr/>
            <p:nvPr/>
          </p:nvSpPr>
          <p:spPr>
            <a:xfrm rot="10800000" flipV="1">
              <a:off x="5918275" y="19795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10" name="Oval 1309">
              <a:extLst>
                <a:ext uri="{FF2B5EF4-FFF2-40B4-BE49-F238E27FC236}">
                  <a16:creationId xmlns:a16="http://schemas.microsoft.com/office/drawing/2014/main" id="{16A74B57-2B56-4E1C-458D-54C5C9FD187A}"/>
                </a:ext>
              </a:extLst>
            </p:cNvPr>
            <p:cNvSpPr/>
            <p:nvPr/>
          </p:nvSpPr>
          <p:spPr>
            <a:xfrm>
              <a:off x="5932017" y="24720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11" name="Straight Connector 1310">
              <a:extLst>
                <a:ext uri="{FF2B5EF4-FFF2-40B4-BE49-F238E27FC236}">
                  <a16:creationId xmlns:a16="http://schemas.microsoft.com/office/drawing/2014/main" id="{722777B8-26E4-D0C9-A4F1-0BC0B50B9629}"/>
                </a:ext>
              </a:extLst>
            </p:cNvPr>
            <p:cNvCxnSpPr>
              <a:cxnSpLocks/>
            </p:cNvCxnSpPr>
            <p:nvPr/>
          </p:nvCxnSpPr>
          <p:spPr>
            <a:xfrm>
              <a:off x="6016842" y="23542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2" name="Straight Connector 1311">
              <a:extLst>
                <a:ext uri="{FF2B5EF4-FFF2-40B4-BE49-F238E27FC236}">
                  <a16:creationId xmlns:a16="http://schemas.microsoft.com/office/drawing/2014/main" id="{2BBCC751-F8FB-A6FF-7255-C3D5D584F3F5}"/>
                </a:ext>
              </a:extLst>
            </p:cNvPr>
            <p:cNvCxnSpPr>
              <a:cxnSpLocks/>
            </p:cNvCxnSpPr>
            <p:nvPr/>
          </p:nvCxnSpPr>
          <p:spPr>
            <a:xfrm>
              <a:off x="6078403" y="17319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3" name="Straight Connector 1312">
              <a:extLst>
                <a:ext uri="{FF2B5EF4-FFF2-40B4-BE49-F238E27FC236}">
                  <a16:creationId xmlns:a16="http://schemas.microsoft.com/office/drawing/2014/main" id="{BF844A34-BDFE-D81B-BE40-7631091FAA25}"/>
                </a:ext>
              </a:extLst>
            </p:cNvPr>
            <p:cNvCxnSpPr>
              <a:cxnSpLocks/>
            </p:cNvCxnSpPr>
            <p:nvPr/>
          </p:nvCxnSpPr>
          <p:spPr>
            <a:xfrm>
              <a:off x="6157071" y="100955"/>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4" name="Straight Connector 1313">
              <a:extLst>
                <a:ext uri="{FF2B5EF4-FFF2-40B4-BE49-F238E27FC236}">
                  <a16:creationId xmlns:a16="http://schemas.microsoft.com/office/drawing/2014/main" id="{DAC69143-AFD8-1AFD-470E-2BBAC25347DC}"/>
                </a:ext>
              </a:extLst>
            </p:cNvPr>
            <p:cNvCxnSpPr>
              <a:cxnSpLocks/>
            </p:cNvCxnSpPr>
            <p:nvPr/>
          </p:nvCxnSpPr>
          <p:spPr>
            <a:xfrm>
              <a:off x="6082106" y="1731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5" name="Straight Connector 1314">
              <a:extLst>
                <a:ext uri="{FF2B5EF4-FFF2-40B4-BE49-F238E27FC236}">
                  <a16:creationId xmlns:a16="http://schemas.microsoft.com/office/drawing/2014/main" id="{C51FAFD3-F413-F4F1-26ED-0970D8E24261}"/>
                </a:ext>
              </a:extLst>
            </p:cNvPr>
            <p:cNvCxnSpPr>
              <a:cxnSpLocks/>
            </p:cNvCxnSpPr>
            <p:nvPr/>
          </p:nvCxnSpPr>
          <p:spPr>
            <a:xfrm>
              <a:off x="6018959" y="23501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6" name="Straight Connector 1315">
              <a:extLst>
                <a:ext uri="{FF2B5EF4-FFF2-40B4-BE49-F238E27FC236}">
                  <a16:creationId xmlns:a16="http://schemas.microsoft.com/office/drawing/2014/main" id="{B070165A-7BBA-07CB-D352-EED4435D79D2}"/>
                </a:ext>
              </a:extLst>
            </p:cNvPr>
            <p:cNvCxnSpPr>
              <a:cxnSpLocks/>
            </p:cNvCxnSpPr>
            <p:nvPr/>
          </p:nvCxnSpPr>
          <p:spPr>
            <a:xfrm rot="-180000">
              <a:off x="5613294" y="91654"/>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340" name="Rectangle 1339">
              <a:extLst>
                <a:ext uri="{FF2B5EF4-FFF2-40B4-BE49-F238E27FC236}">
                  <a16:creationId xmlns:a16="http://schemas.microsoft.com/office/drawing/2014/main" id="{B364AA23-66FC-59D2-8ED0-6909E1D15AF2}"/>
                </a:ext>
              </a:extLst>
            </p:cNvPr>
            <p:cNvSpPr/>
            <p:nvPr/>
          </p:nvSpPr>
          <p:spPr>
            <a:xfrm rot="10800000">
              <a:off x="6051735" y="25627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1" name="Rectangle 1340">
              <a:extLst>
                <a:ext uri="{FF2B5EF4-FFF2-40B4-BE49-F238E27FC236}">
                  <a16:creationId xmlns:a16="http://schemas.microsoft.com/office/drawing/2014/main" id="{32151C9C-6D98-3DC9-F6FF-EAF41A1F9B53}"/>
                </a:ext>
              </a:extLst>
            </p:cNvPr>
            <p:cNvSpPr/>
            <p:nvPr/>
          </p:nvSpPr>
          <p:spPr>
            <a:xfrm rot="10800000">
              <a:off x="6123488" y="20936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2" name="Rectangle 1341">
              <a:extLst>
                <a:ext uri="{FF2B5EF4-FFF2-40B4-BE49-F238E27FC236}">
                  <a16:creationId xmlns:a16="http://schemas.microsoft.com/office/drawing/2014/main" id="{C0814DE5-0E3D-CA1C-0D75-26FBE6AC2964}"/>
                </a:ext>
              </a:extLst>
            </p:cNvPr>
            <p:cNvSpPr/>
            <p:nvPr/>
          </p:nvSpPr>
          <p:spPr>
            <a:xfrm rot="10800000" flipV="1">
              <a:off x="6183674" y="16423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3" name="Oval 1342">
              <a:extLst>
                <a:ext uri="{FF2B5EF4-FFF2-40B4-BE49-F238E27FC236}">
                  <a16:creationId xmlns:a16="http://schemas.microsoft.com/office/drawing/2014/main" id="{D2EA17D1-748B-4506-B64A-3E00598BFC5E}"/>
                </a:ext>
              </a:extLst>
            </p:cNvPr>
            <p:cNvSpPr/>
            <p:nvPr/>
          </p:nvSpPr>
          <p:spPr>
            <a:xfrm>
              <a:off x="6196373" y="10996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44" name="Straight Connector 1343">
              <a:extLst>
                <a:ext uri="{FF2B5EF4-FFF2-40B4-BE49-F238E27FC236}">
                  <a16:creationId xmlns:a16="http://schemas.microsoft.com/office/drawing/2014/main" id="{B4295300-FD84-D3AA-DEF1-518AF5E96FC6}"/>
                </a:ext>
              </a:extLst>
            </p:cNvPr>
            <p:cNvCxnSpPr>
              <a:cxnSpLocks/>
            </p:cNvCxnSpPr>
            <p:nvPr/>
          </p:nvCxnSpPr>
          <p:spPr>
            <a:xfrm>
              <a:off x="6276443" y="16883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5" name="Straight Connector 1344">
              <a:extLst>
                <a:ext uri="{FF2B5EF4-FFF2-40B4-BE49-F238E27FC236}">
                  <a16:creationId xmlns:a16="http://schemas.microsoft.com/office/drawing/2014/main" id="{76266B3A-56B4-7C82-D699-6E52E407E35C}"/>
                </a:ext>
              </a:extLst>
            </p:cNvPr>
            <p:cNvCxnSpPr>
              <a:cxnSpLocks/>
            </p:cNvCxnSpPr>
            <p:nvPr/>
          </p:nvCxnSpPr>
          <p:spPr>
            <a:xfrm>
              <a:off x="6358286" y="16734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6" name="Straight Connector 1345">
              <a:extLst>
                <a:ext uri="{FF2B5EF4-FFF2-40B4-BE49-F238E27FC236}">
                  <a16:creationId xmlns:a16="http://schemas.microsoft.com/office/drawing/2014/main" id="{4151754D-E473-6704-22A3-CCACD799FACF}"/>
                </a:ext>
              </a:extLst>
            </p:cNvPr>
            <p:cNvCxnSpPr>
              <a:cxnSpLocks/>
            </p:cNvCxnSpPr>
            <p:nvPr/>
          </p:nvCxnSpPr>
          <p:spPr>
            <a:xfrm>
              <a:off x="6357412" y="23038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7" name="Straight Connector 1346">
              <a:extLst>
                <a:ext uri="{FF2B5EF4-FFF2-40B4-BE49-F238E27FC236}">
                  <a16:creationId xmlns:a16="http://schemas.microsoft.com/office/drawing/2014/main" id="{4B0149D2-897E-DA4A-6F75-DA576D1D10F4}"/>
                </a:ext>
              </a:extLst>
            </p:cNvPr>
            <p:cNvCxnSpPr>
              <a:cxnSpLocks/>
            </p:cNvCxnSpPr>
            <p:nvPr/>
          </p:nvCxnSpPr>
          <p:spPr>
            <a:xfrm>
              <a:off x="6421971" y="22718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8" name="Straight Connector 1347">
              <a:extLst>
                <a:ext uri="{FF2B5EF4-FFF2-40B4-BE49-F238E27FC236}">
                  <a16:creationId xmlns:a16="http://schemas.microsoft.com/office/drawing/2014/main" id="{D7795020-C6DA-1613-58DB-358C50282CD9}"/>
                </a:ext>
              </a:extLst>
            </p:cNvPr>
            <p:cNvCxnSpPr>
              <a:cxnSpLocks/>
            </p:cNvCxnSpPr>
            <p:nvPr/>
          </p:nvCxnSpPr>
          <p:spPr>
            <a:xfrm>
              <a:off x="6419500" y="30282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49" name="Rectangle 1348">
              <a:extLst>
                <a:ext uri="{FF2B5EF4-FFF2-40B4-BE49-F238E27FC236}">
                  <a16:creationId xmlns:a16="http://schemas.microsoft.com/office/drawing/2014/main" id="{7E968978-AA88-0BC0-F0FA-9772396609DA}"/>
                </a:ext>
              </a:extLst>
            </p:cNvPr>
            <p:cNvSpPr/>
            <p:nvPr/>
          </p:nvSpPr>
          <p:spPr>
            <a:xfrm>
              <a:off x="6321584" y="11020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0" name="Rectangle 1349">
              <a:extLst>
                <a:ext uri="{FF2B5EF4-FFF2-40B4-BE49-F238E27FC236}">
                  <a16:creationId xmlns:a16="http://schemas.microsoft.com/office/drawing/2014/main" id="{C2CF7D14-83A8-0E32-8AA5-4210B6968B21}"/>
                </a:ext>
              </a:extLst>
            </p:cNvPr>
            <p:cNvSpPr/>
            <p:nvPr/>
          </p:nvSpPr>
          <p:spPr>
            <a:xfrm rot="10800000">
              <a:off x="6400793" y="15543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1" name="Rectangle 1350">
              <a:extLst>
                <a:ext uri="{FF2B5EF4-FFF2-40B4-BE49-F238E27FC236}">
                  <a16:creationId xmlns:a16="http://schemas.microsoft.com/office/drawing/2014/main" id="{194763C7-1A26-7A3D-8B1D-BDA2CCA08766}"/>
                </a:ext>
              </a:extLst>
            </p:cNvPr>
            <p:cNvSpPr/>
            <p:nvPr/>
          </p:nvSpPr>
          <p:spPr>
            <a:xfrm rot="10800000" flipV="1">
              <a:off x="6455404" y="20077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2" name="Oval 1351">
              <a:extLst>
                <a:ext uri="{FF2B5EF4-FFF2-40B4-BE49-F238E27FC236}">
                  <a16:creationId xmlns:a16="http://schemas.microsoft.com/office/drawing/2014/main" id="{A5736F1F-3061-A843-3D54-3DAFB451FE37}"/>
                </a:ext>
              </a:extLst>
            </p:cNvPr>
            <p:cNvSpPr/>
            <p:nvPr/>
          </p:nvSpPr>
          <p:spPr>
            <a:xfrm>
              <a:off x="6469146" y="25001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53" name="Straight Connector 1352">
              <a:extLst>
                <a:ext uri="{FF2B5EF4-FFF2-40B4-BE49-F238E27FC236}">
                  <a16:creationId xmlns:a16="http://schemas.microsoft.com/office/drawing/2014/main" id="{4DC4DDB1-726C-7732-8FBC-4915409E31D0}"/>
                </a:ext>
              </a:extLst>
            </p:cNvPr>
            <p:cNvCxnSpPr>
              <a:cxnSpLocks/>
            </p:cNvCxnSpPr>
            <p:nvPr/>
          </p:nvCxnSpPr>
          <p:spPr>
            <a:xfrm>
              <a:off x="6553971" y="23823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4" name="Straight Connector 1353">
              <a:extLst>
                <a:ext uri="{FF2B5EF4-FFF2-40B4-BE49-F238E27FC236}">
                  <a16:creationId xmlns:a16="http://schemas.microsoft.com/office/drawing/2014/main" id="{BC928ACA-C732-CDFD-6A45-905688A7F090}"/>
                </a:ext>
              </a:extLst>
            </p:cNvPr>
            <p:cNvCxnSpPr>
              <a:cxnSpLocks/>
            </p:cNvCxnSpPr>
            <p:nvPr/>
          </p:nvCxnSpPr>
          <p:spPr>
            <a:xfrm>
              <a:off x="6615532" y="17600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5" name="Straight Connector 1354">
              <a:extLst>
                <a:ext uri="{FF2B5EF4-FFF2-40B4-BE49-F238E27FC236}">
                  <a16:creationId xmlns:a16="http://schemas.microsoft.com/office/drawing/2014/main" id="{90B41740-CE40-01B9-5F60-02604A3281FB}"/>
                </a:ext>
              </a:extLst>
            </p:cNvPr>
            <p:cNvCxnSpPr>
              <a:cxnSpLocks/>
            </p:cNvCxnSpPr>
            <p:nvPr/>
          </p:nvCxnSpPr>
          <p:spPr>
            <a:xfrm>
              <a:off x="6694200" y="103770"/>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6" name="Straight Connector 1355">
              <a:extLst>
                <a:ext uri="{FF2B5EF4-FFF2-40B4-BE49-F238E27FC236}">
                  <a16:creationId xmlns:a16="http://schemas.microsoft.com/office/drawing/2014/main" id="{DC9002D1-E63E-5958-86C8-F6C8D71C94EF}"/>
                </a:ext>
              </a:extLst>
            </p:cNvPr>
            <p:cNvCxnSpPr>
              <a:cxnSpLocks/>
            </p:cNvCxnSpPr>
            <p:nvPr/>
          </p:nvCxnSpPr>
          <p:spPr>
            <a:xfrm>
              <a:off x="6619235" y="17600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7" name="Straight Connector 1356">
              <a:extLst>
                <a:ext uri="{FF2B5EF4-FFF2-40B4-BE49-F238E27FC236}">
                  <a16:creationId xmlns:a16="http://schemas.microsoft.com/office/drawing/2014/main" id="{93234CD8-B901-AEDD-72A1-1A42FAFAF312}"/>
                </a:ext>
              </a:extLst>
            </p:cNvPr>
            <p:cNvCxnSpPr>
              <a:cxnSpLocks/>
            </p:cNvCxnSpPr>
            <p:nvPr/>
          </p:nvCxnSpPr>
          <p:spPr>
            <a:xfrm>
              <a:off x="6556088" y="2378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8" name="Straight Connector 1357">
              <a:extLst>
                <a:ext uri="{FF2B5EF4-FFF2-40B4-BE49-F238E27FC236}">
                  <a16:creationId xmlns:a16="http://schemas.microsoft.com/office/drawing/2014/main" id="{D5401BBE-34AC-958A-8E01-0497CC2B7E94}"/>
                </a:ext>
              </a:extLst>
            </p:cNvPr>
            <p:cNvCxnSpPr>
              <a:cxnSpLocks/>
            </p:cNvCxnSpPr>
            <p:nvPr/>
          </p:nvCxnSpPr>
          <p:spPr>
            <a:xfrm>
              <a:off x="6275530" y="10003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9" name="Straight Connector 1358">
              <a:extLst>
                <a:ext uri="{FF2B5EF4-FFF2-40B4-BE49-F238E27FC236}">
                  <a16:creationId xmlns:a16="http://schemas.microsoft.com/office/drawing/2014/main" id="{6818950B-7F6E-5614-284B-73EC3BC91868}"/>
                </a:ext>
              </a:extLst>
            </p:cNvPr>
            <p:cNvCxnSpPr>
              <a:cxnSpLocks/>
            </p:cNvCxnSpPr>
            <p:nvPr/>
          </p:nvCxnSpPr>
          <p:spPr>
            <a:xfrm rot="-180000">
              <a:off x="6152839" y="98068"/>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360" name="Rectangle 1359">
              <a:extLst>
                <a:ext uri="{FF2B5EF4-FFF2-40B4-BE49-F238E27FC236}">
                  <a16:creationId xmlns:a16="http://schemas.microsoft.com/office/drawing/2014/main" id="{656B32C8-5B30-B5C4-63CD-F153F4013A02}"/>
                </a:ext>
              </a:extLst>
            </p:cNvPr>
            <p:cNvSpPr/>
            <p:nvPr/>
          </p:nvSpPr>
          <p:spPr>
            <a:xfrm rot="10800000">
              <a:off x="6592171" y="25223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61" name="Rectangle 1360">
              <a:extLst>
                <a:ext uri="{FF2B5EF4-FFF2-40B4-BE49-F238E27FC236}">
                  <a16:creationId xmlns:a16="http://schemas.microsoft.com/office/drawing/2014/main" id="{7A4984B8-30C7-8D43-780F-FE2E795ED847}"/>
                </a:ext>
              </a:extLst>
            </p:cNvPr>
            <p:cNvSpPr/>
            <p:nvPr/>
          </p:nvSpPr>
          <p:spPr>
            <a:xfrm rot="10800000">
              <a:off x="6663924" y="20531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62" name="Rectangle 1361">
              <a:extLst>
                <a:ext uri="{FF2B5EF4-FFF2-40B4-BE49-F238E27FC236}">
                  <a16:creationId xmlns:a16="http://schemas.microsoft.com/office/drawing/2014/main" id="{C27278B6-C9DC-4F3A-C97E-E104278D5879}"/>
                </a:ext>
              </a:extLst>
            </p:cNvPr>
            <p:cNvSpPr/>
            <p:nvPr/>
          </p:nvSpPr>
          <p:spPr>
            <a:xfrm rot="10800000" flipV="1">
              <a:off x="6724110" y="16018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63" name="Oval 1362">
              <a:extLst>
                <a:ext uri="{FF2B5EF4-FFF2-40B4-BE49-F238E27FC236}">
                  <a16:creationId xmlns:a16="http://schemas.microsoft.com/office/drawing/2014/main" id="{BBAD4EBB-5047-F97A-D963-B0CBF84211B7}"/>
                </a:ext>
              </a:extLst>
            </p:cNvPr>
            <p:cNvSpPr/>
            <p:nvPr/>
          </p:nvSpPr>
          <p:spPr>
            <a:xfrm>
              <a:off x="6736809" y="10592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64" name="Straight Connector 1363">
              <a:extLst>
                <a:ext uri="{FF2B5EF4-FFF2-40B4-BE49-F238E27FC236}">
                  <a16:creationId xmlns:a16="http://schemas.microsoft.com/office/drawing/2014/main" id="{8422F692-0FBD-D20F-4E4C-EDC2178675CA}"/>
                </a:ext>
              </a:extLst>
            </p:cNvPr>
            <p:cNvCxnSpPr>
              <a:cxnSpLocks/>
            </p:cNvCxnSpPr>
            <p:nvPr/>
          </p:nvCxnSpPr>
          <p:spPr>
            <a:xfrm>
              <a:off x="6816879" y="16479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5" name="Straight Connector 1364">
              <a:extLst>
                <a:ext uri="{FF2B5EF4-FFF2-40B4-BE49-F238E27FC236}">
                  <a16:creationId xmlns:a16="http://schemas.microsoft.com/office/drawing/2014/main" id="{F8BE1ED5-DA87-5CE0-CB70-F7C4AAD12D9E}"/>
                </a:ext>
              </a:extLst>
            </p:cNvPr>
            <p:cNvCxnSpPr>
              <a:cxnSpLocks/>
            </p:cNvCxnSpPr>
            <p:nvPr/>
          </p:nvCxnSpPr>
          <p:spPr>
            <a:xfrm>
              <a:off x="6898722" y="16329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6" name="Straight Connector 1365">
              <a:extLst>
                <a:ext uri="{FF2B5EF4-FFF2-40B4-BE49-F238E27FC236}">
                  <a16:creationId xmlns:a16="http://schemas.microsoft.com/office/drawing/2014/main" id="{A61696E9-AF04-784E-9C0D-E5452133BDEE}"/>
                </a:ext>
              </a:extLst>
            </p:cNvPr>
            <p:cNvCxnSpPr>
              <a:cxnSpLocks/>
            </p:cNvCxnSpPr>
            <p:nvPr/>
          </p:nvCxnSpPr>
          <p:spPr>
            <a:xfrm>
              <a:off x="6897848" y="22634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7" name="Straight Connector 1366">
              <a:extLst>
                <a:ext uri="{FF2B5EF4-FFF2-40B4-BE49-F238E27FC236}">
                  <a16:creationId xmlns:a16="http://schemas.microsoft.com/office/drawing/2014/main" id="{215C4389-960F-DE72-E6E9-D478328D6BC8}"/>
                </a:ext>
              </a:extLst>
            </p:cNvPr>
            <p:cNvCxnSpPr>
              <a:cxnSpLocks/>
            </p:cNvCxnSpPr>
            <p:nvPr/>
          </p:nvCxnSpPr>
          <p:spPr>
            <a:xfrm>
              <a:off x="6962407" y="22314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8" name="Straight Connector 1367">
              <a:extLst>
                <a:ext uri="{FF2B5EF4-FFF2-40B4-BE49-F238E27FC236}">
                  <a16:creationId xmlns:a16="http://schemas.microsoft.com/office/drawing/2014/main" id="{0DC1E9BB-235C-FB3A-98BD-52A967744921}"/>
                </a:ext>
              </a:extLst>
            </p:cNvPr>
            <p:cNvCxnSpPr>
              <a:cxnSpLocks/>
            </p:cNvCxnSpPr>
            <p:nvPr/>
          </p:nvCxnSpPr>
          <p:spPr>
            <a:xfrm>
              <a:off x="6959936" y="29877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69" name="Rectangle 1368">
              <a:extLst>
                <a:ext uri="{FF2B5EF4-FFF2-40B4-BE49-F238E27FC236}">
                  <a16:creationId xmlns:a16="http://schemas.microsoft.com/office/drawing/2014/main" id="{82E7F135-6F22-21F2-D8BD-404E3C9FE923}"/>
                </a:ext>
              </a:extLst>
            </p:cNvPr>
            <p:cNvSpPr/>
            <p:nvPr/>
          </p:nvSpPr>
          <p:spPr>
            <a:xfrm>
              <a:off x="6862020" y="10616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0" name="Rectangle 1369">
              <a:extLst>
                <a:ext uri="{FF2B5EF4-FFF2-40B4-BE49-F238E27FC236}">
                  <a16:creationId xmlns:a16="http://schemas.microsoft.com/office/drawing/2014/main" id="{7C84F3A4-1FF8-314E-2605-A3CB981569F1}"/>
                </a:ext>
              </a:extLst>
            </p:cNvPr>
            <p:cNvSpPr/>
            <p:nvPr/>
          </p:nvSpPr>
          <p:spPr>
            <a:xfrm rot="10800000">
              <a:off x="6941229" y="15138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1" name="Rectangle 1370">
              <a:extLst>
                <a:ext uri="{FF2B5EF4-FFF2-40B4-BE49-F238E27FC236}">
                  <a16:creationId xmlns:a16="http://schemas.microsoft.com/office/drawing/2014/main" id="{E0ABC8F1-E146-0AC0-8A94-C39A5B0A9AAB}"/>
                </a:ext>
              </a:extLst>
            </p:cNvPr>
            <p:cNvSpPr/>
            <p:nvPr/>
          </p:nvSpPr>
          <p:spPr>
            <a:xfrm rot="10800000" flipV="1">
              <a:off x="6995840" y="19672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2" name="Oval 1371">
              <a:extLst>
                <a:ext uri="{FF2B5EF4-FFF2-40B4-BE49-F238E27FC236}">
                  <a16:creationId xmlns:a16="http://schemas.microsoft.com/office/drawing/2014/main" id="{946C01D1-DC79-77B4-F324-C432611B976E}"/>
                </a:ext>
              </a:extLst>
            </p:cNvPr>
            <p:cNvSpPr/>
            <p:nvPr/>
          </p:nvSpPr>
          <p:spPr>
            <a:xfrm>
              <a:off x="7009582" y="24597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73" name="Straight Connector 1372">
              <a:extLst>
                <a:ext uri="{FF2B5EF4-FFF2-40B4-BE49-F238E27FC236}">
                  <a16:creationId xmlns:a16="http://schemas.microsoft.com/office/drawing/2014/main" id="{26A01B26-2547-0AC8-69BF-92ADBE48BAE9}"/>
                </a:ext>
              </a:extLst>
            </p:cNvPr>
            <p:cNvCxnSpPr>
              <a:cxnSpLocks/>
            </p:cNvCxnSpPr>
            <p:nvPr/>
          </p:nvCxnSpPr>
          <p:spPr>
            <a:xfrm>
              <a:off x="7094407" y="23419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4" name="Straight Connector 1373">
              <a:extLst>
                <a:ext uri="{FF2B5EF4-FFF2-40B4-BE49-F238E27FC236}">
                  <a16:creationId xmlns:a16="http://schemas.microsoft.com/office/drawing/2014/main" id="{C8D0D322-F7B4-A0EA-B77F-E0AD276FE631}"/>
                </a:ext>
              </a:extLst>
            </p:cNvPr>
            <p:cNvCxnSpPr>
              <a:cxnSpLocks/>
            </p:cNvCxnSpPr>
            <p:nvPr/>
          </p:nvCxnSpPr>
          <p:spPr>
            <a:xfrm>
              <a:off x="7155968" y="17196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5" name="Straight Connector 1374">
              <a:extLst>
                <a:ext uri="{FF2B5EF4-FFF2-40B4-BE49-F238E27FC236}">
                  <a16:creationId xmlns:a16="http://schemas.microsoft.com/office/drawing/2014/main" id="{59DC1477-B3CB-861C-039B-A4FC674D3EA7}"/>
                </a:ext>
              </a:extLst>
            </p:cNvPr>
            <p:cNvCxnSpPr>
              <a:cxnSpLocks/>
            </p:cNvCxnSpPr>
            <p:nvPr/>
          </p:nvCxnSpPr>
          <p:spPr>
            <a:xfrm>
              <a:off x="7234636" y="99725"/>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6" name="Straight Connector 1375">
              <a:extLst>
                <a:ext uri="{FF2B5EF4-FFF2-40B4-BE49-F238E27FC236}">
                  <a16:creationId xmlns:a16="http://schemas.microsoft.com/office/drawing/2014/main" id="{381BD3EF-2D3F-D301-10DE-742927DB73F7}"/>
                </a:ext>
              </a:extLst>
            </p:cNvPr>
            <p:cNvCxnSpPr>
              <a:cxnSpLocks/>
            </p:cNvCxnSpPr>
            <p:nvPr/>
          </p:nvCxnSpPr>
          <p:spPr>
            <a:xfrm>
              <a:off x="7159671" y="1719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7" name="Straight Connector 1376">
              <a:extLst>
                <a:ext uri="{FF2B5EF4-FFF2-40B4-BE49-F238E27FC236}">
                  <a16:creationId xmlns:a16="http://schemas.microsoft.com/office/drawing/2014/main" id="{F8854527-4F81-DF42-CF17-A3E266A2F1E4}"/>
                </a:ext>
              </a:extLst>
            </p:cNvPr>
            <p:cNvCxnSpPr>
              <a:cxnSpLocks/>
            </p:cNvCxnSpPr>
            <p:nvPr/>
          </p:nvCxnSpPr>
          <p:spPr>
            <a:xfrm>
              <a:off x="7096524" y="23378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8" name="Straight Connector 1377">
              <a:extLst>
                <a:ext uri="{FF2B5EF4-FFF2-40B4-BE49-F238E27FC236}">
                  <a16:creationId xmlns:a16="http://schemas.microsoft.com/office/drawing/2014/main" id="{3AC89DEC-A99F-4F58-1BB9-20DFA0D383BF}"/>
                </a:ext>
              </a:extLst>
            </p:cNvPr>
            <p:cNvCxnSpPr>
              <a:cxnSpLocks/>
            </p:cNvCxnSpPr>
            <p:nvPr/>
          </p:nvCxnSpPr>
          <p:spPr>
            <a:xfrm>
              <a:off x="6815966" y="9598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9" name="Straight Connector 1378">
              <a:extLst>
                <a:ext uri="{FF2B5EF4-FFF2-40B4-BE49-F238E27FC236}">
                  <a16:creationId xmlns:a16="http://schemas.microsoft.com/office/drawing/2014/main" id="{0E821726-7E49-2EA4-3989-74DAD925AAD8}"/>
                </a:ext>
              </a:extLst>
            </p:cNvPr>
            <p:cNvCxnSpPr>
              <a:cxnSpLocks/>
            </p:cNvCxnSpPr>
            <p:nvPr/>
          </p:nvCxnSpPr>
          <p:spPr>
            <a:xfrm rot="-180000">
              <a:off x="6693275" y="94023"/>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400" name="Rectangle 1399">
              <a:extLst>
                <a:ext uri="{FF2B5EF4-FFF2-40B4-BE49-F238E27FC236}">
                  <a16:creationId xmlns:a16="http://schemas.microsoft.com/office/drawing/2014/main" id="{9923024D-A510-F41C-B8CA-472129BD08D9}"/>
                </a:ext>
              </a:extLst>
            </p:cNvPr>
            <p:cNvSpPr/>
            <p:nvPr/>
          </p:nvSpPr>
          <p:spPr>
            <a:xfrm>
              <a:off x="6892127" y="107415"/>
              <a:ext cx="315023"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01" name="Rectangle 1400">
              <a:extLst>
                <a:ext uri="{FF2B5EF4-FFF2-40B4-BE49-F238E27FC236}">
                  <a16:creationId xmlns:a16="http://schemas.microsoft.com/office/drawing/2014/main" id="{F28B13EB-B1A8-13BB-12E7-CDF98E171F70}"/>
                </a:ext>
              </a:extLst>
            </p:cNvPr>
            <p:cNvSpPr/>
            <p:nvPr/>
          </p:nvSpPr>
          <p:spPr>
            <a:xfrm flipV="1">
              <a:off x="7003597" y="189673"/>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02" name="Oval 1401">
              <a:extLst>
                <a:ext uri="{FF2B5EF4-FFF2-40B4-BE49-F238E27FC236}">
                  <a16:creationId xmlns:a16="http://schemas.microsoft.com/office/drawing/2014/main" id="{4841B84E-8A34-6242-3CF5-57C3D4E10BA3}"/>
                </a:ext>
              </a:extLst>
            </p:cNvPr>
            <p:cNvSpPr/>
            <p:nvPr/>
          </p:nvSpPr>
          <p:spPr>
            <a:xfrm>
              <a:off x="7015944" y="24364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03" name="Straight Connector 1402">
              <a:extLst>
                <a:ext uri="{FF2B5EF4-FFF2-40B4-BE49-F238E27FC236}">
                  <a16:creationId xmlns:a16="http://schemas.microsoft.com/office/drawing/2014/main" id="{F8DAD753-0ABF-D2FB-A5AE-A89BD55B3D0D}"/>
                </a:ext>
              </a:extLst>
            </p:cNvPr>
            <p:cNvCxnSpPr>
              <a:cxnSpLocks/>
            </p:cNvCxnSpPr>
            <p:nvPr/>
          </p:nvCxnSpPr>
          <p:spPr>
            <a:xfrm>
              <a:off x="6961792" y="298892"/>
              <a:ext cx="14023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4" name="Straight Connector 1403">
              <a:extLst>
                <a:ext uri="{FF2B5EF4-FFF2-40B4-BE49-F238E27FC236}">
                  <a16:creationId xmlns:a16="http://schemas.microsoft.com/office/drawing/2014/main" id="{CEBFA373-4308-FD23-431B-10D9B7E9142B}"/>
                </a:ext>
              </a:extLst>
            </p:cNvPr>
            <p:cNvCxnSpPr>
              <a:cxnSpLocks/>
            </p:cNvCxnSpPr>
            <p:nvPr/>
          </p:nvCxnSpPr>
          <p:spPr>
            <a:xfrm>
              <a:off x="7095672" y="23221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5" name="Straight Connector 1404">
              <a:extLst>
                <a:ext uri="{FF2B5EF4-FFF2-40B4-BE49-F238E27FC236}">
                  <a16:creationId xmlns:a16="http://schemas.microsoft.com/office/drawing/2014/main" id="{86C60A8C-7F62-FB68-3F24-01ECBE479A20}"/>
                </a:ext>
              </a:extLst>
            </p:cNvPr>
            <p:cNvCxnSpPr>
              <a:cxnSpLocks/>
            </p:cNvCxnSpPr>
            <p:nvPr/>
          </p:nvCxnSpPr>
          <p:spPr>
            <a:xfrm>
              <a:off x="7154058" y="16998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6" name="Straight Connector 1405">
              <a:extLst>
                <a:ext uri="{FF2B5EF4-FFF2-40B4-BE49-F238E27FC236}">
                  <a16:creationId xmlns:a16="http://schemas.microsoft.com/office/drawing/2014/main" id="{39327875-7390-94CC-AABA-6027C4168807}"/>
                </a:ext>
              </a:extLst>
            </p:cNvPr>
            <p:cNvCxnSpPr>
              <a:cxnSpLocks/>
            </p:cNvCxnSpPr>
            <p:nvPr/>
          </p:nvCxnSpPr>
          <p:spPr>
            <a:xfrm rot="-180000">
              <a:off x="7229523" y="95996"/>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7" name="Straight Connector 1406">
              <a:extLst>
                <a:ext uri="{FF2B5EF4-FFF2-40B4-BE49-F238E27FC236}">
                  <a16:creationId xmlns:a16="http://schemas.microsoft.com/office/drawing/2014/main" id="{4A94964B-88EF-3332-258C-C6A069C07B9A}"/>
                </a:ext>
              </a:extLst>
            </p:cNvPr>
            <p:cNvCxnSpPr>
              <a:cxnSpLocks/>
            </p:cNvCxnSpPr>
            <p:nvPr/>
          </p:nvCxnSpPr>
          <p:spPr>
            <a:xfrm>
              <a:off x="7232726"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8" name="Straight Connector 1407">
              <a:extLst>
                <a:ext uri="{FF2B5EF4-FFF2-40B4-BE49-F238E27FC236}">
                  <a16:creationId xmlns:a16="http://schemas.microsoft.com/office/drawing/2014/main" id="{C8796421-BD12-54F1-D0D4-78660659DF38}"/>
                </a:ext>
              </a:extLst>
            </p:cNvPr>
            <p:cNvCxnSpPr>
              <a:cxnSpLocks/>
            </p:cNvCxnSpPr>
            <p:nvPr/>
          </p:nvCxnSpPr>
          <p:spPr>
            <a:xfrm>
              <a:off x="7157761" y="173162"/>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9" name="Straight Connector 1408">
              <a:extLst>
                <a:ext uri="{FF2B5EF4-FFF2-40B4-BE49-F238E27FC236}">
                  <a16:creationId xmlns:a16="http://schemas.microsoft.com/office/drawing/2014/main" id="{7557C18E-D4E2-BC9F-0087-D15B714D3DA6}"/>
                </a:ext>
              </a:extLst>
            </p:cNvPr>
            <p:cNvCxnSpPr>
              <a:cxnSpLocks/>
            </p:cNvCxnSpPr>
            <p:nvPr/>
          </p:nvCxnSpPr>
          <p:spPr>
            <a:xfrm>
              <a:off x="7097789" y="234983"/>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1410" name="Rectangle 1409">
              <a:extLst>
                <a:ext uri="{FF2B5EF4-FFF2-40B4-BE49-F238E27FC236}">
                  <a16:creationId xmlns:a16="http://schemas.microsoft.com/office/drawing/2014/main" id="{E8AEF8E1-4188-28A8-39B9-3095DA14C28E}"/>
                </a:ext>
              </a:extLst>
            </p:cNvPr>
            <p:cNvSpPr/>
            <p:nvPr/>
          </p:nvSpPr>
          <p:spPr>
            <a:xfrm rot="10800000">
              <a:off x="7125306" y="253435"/>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11" name="Rectangle 1410">
              <a:extLst>
                <a:ext uri="{FF2B5EF4-FFF2-40B4-BE49-F238E27FC236}">
                  <a16:creationId xmlns:a16="http://schemas.microsoft.com/office/drawing/2014/main" id="{36BA45FC-56BB-D670-23CC-D1B6FCB21BC9}"/>
                </a:ext>
              </a:extLst>
            </p:cNvPr>
            <p:cNvSpPr/>
            <p:nvPr/>
          </p:nvSpPr>
          <p:spPr>
            <a:xfrm rot="10800000">
              <a:off x="7197059" y="206521"/>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12" name="Rectangle 1411">
              <a:extLst>
                <a:ext uri="{FF2B5EF4-FFF2-40B4-BE49-F238E27FC236}">
                  <a16:creationId xmlns:a16="http://schemas.microsoft.com/office/drawing/2014/main" id="{7E1C59CF-954B-3C6E-833A-C88BE2341090}"/>
                </a:ext>
              </a:extLst>
            </p:cNvPr>
            <p:cNvSpPr/>
            <p:nvPr/>
          </p:nvSpPr>
          <p:spPr>
            <a:xfrm rot="10800000" flipV="1">
              <a:off x="7257245" y="161388"/>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13" name="Oval 1412">
              <a:extLst>
                <a:ext uri="{FF2B5EF4-FFF2-40B4-BE49-F238E27FC236}">
                  <a16:creationId xmlns:a16="http://schemas.microsoft.com/office/drawing/2014/main" id="{098A5C1C-A4AD-7190-6B86-31555F60BC6E}"/>
                </a:ext>
              </a:extLst>
            </p:cNvPr>
            <p:cNvSpPr/>
            <p:nvPr/>
          </p:nvSpPr>
          <p:spPr>
            <a:xfrm>
              <a:off x="7269944" y="1071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14" name="Straight Connector 1413">
              <a:extLst>
                <a:ext uri="{FF2B5EF4-FFF2-40B4-BE49-F238E27FC236}">
                  <a16:creationId xmlns:a16="http://schemas.microsoft.com/office/drawing/2014/main" id="{9CFF560D-A79E-2E15-4D1D-F880E30CD581}"/>
                </a:ext>
              </a:extLst>
            </p:cNvPr>
            <p:cNvCxnSpPr>
              <a:cxnSpLocks/>
            </p:cNvCxnSpPr>
            <p:nvPr/>
          </p:nvCxnSpPr>
          <p:spPr>
            <a:xfrm>
              <a:off x="7350014" y="16599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5" name="Straight Connector 1414">
              <a:extLst>
                <a:ext uri="{FF2B5EF4-FFF2-40B4-BE49-F238E27FC236}">
                  <a16:creationId xmlns:a16="http://schemas.microsoft.com/office/drawing/2014/main" id="{007C1DC5-C34C-3B97-C22D-D94CAA1500AC}"/>
                </a:ext>
              </a:extLst>
            </p:cNvPr>
            <p:cNvCxnSpPr>
              <a:cxnSpLocks/>
            </p:cNvCxnSpPr>
            <p:nvPr/>
          </p:nvCxnSpPr>
          <p:spPr>
            <a:xfrm>
              <a:off x="7350014"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6" name="Straight Connector 1415">
              <a:extLst>
                <a:ext uri="{FF2B5EF4-FFF2-40B4-BE49-F238E27FC236}">
                  <a16:creationId xmlns:a16="http://schemas.microsoft.com/office/drawing/2014/main" id="{7A7D7AA9-0C44-7E99-FE7E-134FF9938716}"/>
                </a:ext>
              </a:extLst>
            </p:cNvPr>
            <p:cNvCxnSpPr>
              <a:cxnSpLocks/>
            </p:cNvCxnSpPr>
            <p:nvPr/>
          </p:nvCxnSpPr>
          <p:spPr>
            <a:xfrm>
              <a:off x="7431857" y="16449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7" name="Straight Connector 1416">
              <a:extLst>
                <a:ext uri="{FF2B5EF4-FFF2-40B4-BE49-F238E27FC236}">
                  <a16:creationId xmlns:a16="http://schemas.microsoft.com/office/drawing/2014/main" id="{A1CF7BE7-D9FB-2D0A-6FF8-9CB4EA17CCF7}"/>
                </a:ext>
              </a:extLst>
            </p:cNvPr>
            <p:cNvCxnSpPr>
              <a:cxnSpLocks/>
            </p:cNvCxnSpPr>
            <p:nvPr/>
          </p:nvCxnSpPr>
          <p:spPr>
            <a:xfrm>
              <a:off x="7430983" y="22754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8" name="Straight Connector 1417">
              <a:extLst>
                <a:ext uri="{FF2B5EF4-FFF2-40B4-BE49-F238E27FC236}">
                  <a16:creationId xmlns:a16="http://schemas.microsoft.com/office/drawing/2014/main" id="{37B0A508-DC99-76E2-69BA-D1C0C39E5ACC}"/>
                </a:ext>
              </a:extLst>
            </p:cNvPr>
            <p:cNvCxnSpPr>
              <a:cxnSpLocks/>
            </p:cNvCxnSpPr>
            <p:nvPr/>
          </p:nvCxnSpPr>
          <p:spPr>
            <a:xfrm>
              <a:off x="7496246" y="299979"/>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19" name="Rectangle 1418">
              <a:extLst>
                <a:ext uri="{FF2B5EF4-FFF2-40B4-BE49-F238E27FC236}">
                  <a16:creationId xmlns:a16="http://schemas.microsoft.com/office/drawing/2014/main" id="{C8D375E0-73FA-F543-FB07-BAC4419A143F}"/>
                </a:ext>
              </a:extLst>
            </p:cNvPr>
            <p:cNvSpPr/>
            <p:nvPr/>
          </p:nvSpPr>
          <p:spPr>
            <a:xfrm>
              <a:off x="7395155" y="107366"/>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0" name="Rectangle 1419">
              <a:extLst>
                <a:ext uri="{FF2B5EF4-FFF2-40B4-BE49-F238E27FC236}">
                  <a16:creationId xmlns:a16="http://schemas.microsoft.com/office/drawing/2014/main" id="{DB59BCA7-0EF4-2811-C9B8-139F3A371BED}"/>
                </a:ext>
              </a:extLst>
            </p:cNvPr>
            <p:cNvSpPr/>
            <p:nvPr/>
          </p:nvSpPr>
          <p:spPr>
            <a:xfrm rot="10800000">
              <a:off x="7474364" y="152590"/>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1" name="Rectangle 1420">
              <a:extLst>
                <a:ext uri="{FF2B5EF4-FFF2-40B4-BE49-F238E27FC236}">
                  <a16:creationId xmlns:a16="http://schemas.microsoft.com/office/drawing/2014/main" id="{B8DC3166-404E-7853-CD8C-4F1302F3E3D8}"/>
                </a:ext>
              </a:extLst>
            </p:cNvPr>
            <p:cNvSpPr/>
            <p:nvPr/>
          </p:nvSpPr>
          <p:spPr>
            <a:xfrm rot="10800000" flipV="1">
              <a:off x="7528975" y="197928"/>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2" name="Oval 1421">
              <a:extLst>
                <a:ext uri="{FF2B5EF4-FFF2-40B4-BE49-F238E27FC236}">
                  <a16:creationId xmlns:a16="http://schemas.microsoft.com/office/drawing/2014/main" id="{8C9065F8-7ACF-92B8-26A8-E57A76C63E2F}"/>
                </a:ext>
              </a:extLst>
            </p:cNvPr>
            <p:cNvSpPr/>
            <p:nvPr/>
          </p:nvSpPr>
          <p:spPr>
            <a:xfrm>
              <a:off x="7542717" y="24717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23" name="Straight Connector 1422">
              <a:extLst>
                <a:ext uri="{FF2B5EF4-FFF2-40B4-BE49-F238E27FC236}">
                  <a16:creationId xmlns:a16="http://schemas.microsoft.com/office/drawing/2014/main" id="{37BF9940-19D5-10FC-6B7B-34761CC8AC4E}"/>
                </a:ext>
              </a:extLst>
            </p:cNvPr>
            <p:cNvCxnSpPr>
              <a:cxnSpLocks/>
            </p:cNvCxnSpPr>
            <p:nvPr/>
          </p:nvCxnSpPr>
          <p:spPr>
            <a:xfrm>
              <a:off x="7630717" y="23539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4" name="Straight Connector 1423">
              <a:extLst>
                <a:ext uri="{FF2B5EF4-FFF2-40B4-BE49-F238E27FC236}">
                  <a16:creationId xmlns:a16="http://schemas.microsoft.com/office/drawing/2014/main" id="{97B5751E-A413-9022-A8BE-BA0920D62BD2}"/>
                </a:ext>
              </a:extLst>
            </p:cNvPr>
            <p:cNvCxnSpPr>
              <a:cxnSpLocks/>
            </p:cNvCxnSpPr>
            <p:nvPr/>
          </p:nvCxnSpPr>
          <p:spPr>
            <a:xfrm>
              <a:off x="7689103" y="17316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5" name="Straight Connector 1424">
              <a:extLst>
                <a:ext uri="{FF2B5EF4-FFF2-40B4-BE49-F238E27FC236}">
                  <a16:creationId xmlns:a16="http://schemas.microsoft.com/office/drawing/2014/main" id="{57024EAA-E61B-0991-3186-C400AE7EF9B3}"/>
                </a:ext>
              </a:extLst>
            </p:cNvPr>
            <p:cNvCxnSpPr>
              <a:cxnSpLocks/>
            </p:cNvCxnSpPr>
            <p:nvPr/>
          </p:nvCxnSpPr>
          <p:spPr>
            <a:xfrm>
              <a:off x="7767771"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6" name="Straight Connector 1425">
              <a:extLst>
                <a:ext uri="{FF2B5EF4-FFF2-40B4-BE49-F238E27FC236}">
                  <a16:creationId xmlns:a16="http://schemas.microsoft.com/office/drawing/2014/main" id="{1E2B4C10-7BE4-385A-A693-5C4A43277687}"/>
                </a:ext>
              </a:extLst>
            </p:cNvPr>
            <p:cNvCxnSpPr>
              <a:cxnSpLocks/>
            </p:cNvCxnSpPr>
            <p:nvPr/>
          </p:nvCxnSpPr>
          <p:spPr>
            <a:xfrm>
              <a:off x="7692806" y="176337"/>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7" name="Straight Connector 1426">
              <a:extLst>
                <a:ext uri="{FF2B5EF4-FFF2-40B4-BE49-F238E27FC236}">
                  <a16:creationId xmlns:a16="http://schemas.microsoft.com/office/drawing/2014/main" id="{A56A0406-48FA-88FB-304B-18C929766EBF}"/>
                </a:ext>
              </a:extLst>
            </p:cNvPr>
            <p:cNvCxnSpPr>
              <a:cxnSpLocks/>
            </p:cNvCxnSpPr>
            <p:nvPr/>
          </p:nvCxnSpPr>
          <p:spPr>
            <a:xfrm>
              <a:off x="7632834" y="238158"/>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1428" name="Rectangle 1427">
              <a:extLst>
                <a:ext uri="{FF2B5EF4-FFF2-40B4-BE49-F238E27FC236}">
                  <a16:creationId xmlns:a16="http://schemas.microsoft.com/office/drawing/2014/main" id="{9AB43E75-7C5E-8004-2FFF-05F9AE7988FF}"/>
                </a:ext>
              </a:extLst>
            </p:cNvPr>
            <p:cNvSpPr/>
            <p:nvPr/>
          </p:nvSpPr>
          <p:spPr>
            <a:xfrm rot="10800000">
              <a:off x="6953704" y="152259"/>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29" name="Straight Connector 1428">
              <a:extLst>
                <a:ext uri="{FF2B5EF4-FFF2-40B4-BE49-F238E27FC236}">
                  <a16:creationId xmlns:a16="http://schemas.microsoft.com/office/drawing/2014/main" id="{CE3BED58-2D23-02DC-DE03-046FDB5037E2}"/>
                </a:ext>
              </a:extLst>
            </p:cNvPr>
            <p:cNvCxnSpPr>
              <a:cxnSpLocks/>
            </p:cNvCxnSpPr>
            <p:nvPr/>
          </p:nvCxnSpPr>
          <p:spPr>
            <a:xfrm>
              <a:off x="7499239" y="23394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0" name="Straight Connector 1429">
              <a:extLst>
                <a:ext uri="{FF2B5EF4-FFF2-40B4-BE49-F238E27FC236}">
                  <a16:creationId xmlns:a16="http://schemas.microsoft.com/office/drawing/2014/main" id="{4E09F9E8-94D1-8A49-EEDA-D6245E8D8F4D}"/>
                </a:ext>
              </a:extLst>
            </p:cNvPr>
            <p:cNvCxnSpPr>
              <a:cxnSpLocks/>
            </p:cNvCxnSpPr>
            <p:nvPr/>
          </p:nvCxnSpPr>
          <p:spPr>
            <a:xfrm>
              <a:off x="7888470" y="100325"/>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31" name="Rectangle 1430">
              <a:extLst>
                <a:ext uri="{FF2B5EF4-FFF2-40B4-BE49-F238E27FC236}">
                  <a16:creationId xmlns:a16="http://schemas.microsoft.com/office/drawing/2014/main" id="{75FE4B9E-D0E3-C6AB-DE8D-1BEF3D01FA9D}"/>
                </a:ext>
              </a:extLst>
            </p:cNvPr>
            <p:cNvSpPr/>
            <p:nvPr/>
          </p:nvSpPr>
          <p:spPr>
            <a:xfrm rot="10800000">
              <a:off x="7664795" y="259745"/>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2" name="Rectangle 1431">
              <a:extLst>
                <a:ext uri="{FF2B5EF4-FFF2-40B4-BE49-F238E27FC236}">
                  <a16:creationId xmlns:a16="http://schemas.microsoft.com/office/drawing/2014/main" id="{BFE94689-4C39-CCE2-92BE-14DCF61B1F2E}"/>
                </a:ext>
              </a:extLst>
            </p:cNvPr>
            <p:cNvSpPr/>
            <p:nvPr/>
          </p:nvSpPr>
          <p:spPr>
            <a:xfrm rot="10800000">
              <a:off x="7736548" y="212831"/>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3" name="Rectangle 1432">
              <a:extLst>
                <a:ext uri="{FF2B5EF4-FFF2-40B4-BE49-F238E27FC236}">
                  <a16:creationId xmlns:a16="http://schemas.microsoft.com/office/drawing/2014/main" id="{81075848-AB23-8118-583D-23F6840FEBD4}"/>
                </a:ext>
              </a:extLst>
            </p:cNvPr>
            <p:cNvSpPr/>
            <p:nvPr/>
          </p:nvSpPr>
          <p:spPr>
            <a:xfrm rot="10800000" flipV="1">
              <a:off x="7796734" y="167698"/>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4" name="Oval 1433">
              <a:extLst>
                <a:ext uri="{FF2B5EF4-FFF2-40B4-BE49-F238E27FC236}">
                  <a16:creationId xmlns:a16="http://schemas.microsoft.com/office/drawing/2014/main" id="{74A5307F-5E67-D9FF-8B62-FBE9FE7C9B6D}"/>
                </a:ext>
              </a:extLst>
            </p:cNvPr>
            <p:cNvSpPr/>
            <p:nvPr/>
          </p:nvSpPr>
          <p:spPr>
            <a:xfrm>
              <a:off x="7809433" y="11343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35" name="Straight Connector 1434">
              <a:extLst>
                <a:ext uri="{FF2B5EF4-FFF2-40B4-BE49-F238E27FC236}">
                  <a16:creationId xmlns:a16="http://schemas.microsoft.com/office/drawing/2014/main" id="{FAEA6334-3F7E-875B-A3EF-298E2B7F8551}"/>
                </a:ext>
              </a:extLst>
            </p:cNvPr>
            <p:cNvCxnSpPr>
              <a:cxnSpLocks/>
            </p:cNvCxnSpPr>
            <p:nvPr/>
          </p:nvCxnSpPr>
          <p:spPr>
            <a:xfrm>
              <a:off x="7889503" y="17230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6" name="Straight Connector 1435">
              <a:extLst>
                <a:ext uri="{FF2B5EF4-FFF2-40B4-BE49-F238E27FC236}">
                  <a16:creationId xmlns:a16="http://schemas.microsoft.com/office/drawing/2014/main" id="{BEA5A491-65FF-C072-4F4E-DFDB2FF4E2C0}"/>
                </a:ext>
              </a:extLst>
            </p:cNvPr>
            <p:cNvCxnSpPr>
              <a:cxnSpLocks/>
            </p:cNvCxnSpPr>
            <p:nvPr/>
          </p:nvCxnSpPr>
          <p:spPr>
            <a:xfrm>
              <a:off x="7971346" y="17080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7" name="Straight Connector 1436">
              <a:extLst>
                <a:ext uri="{FF2B5EF4-FFF2-40B4-BE49-F238E27FC236}">
                  <a16:creationId xmlns:a16="http://schemas.microsoft.com/office/drawing/2014/main" id="{0B4D012B-8172-790F-6005-7EE70D838830}"/>
                </a:ext>
              </a:extLst>
            </p:cNvPr>
            <p:cNvCxnSpPr>
              <a:cxnSpLocks/>
            </p:cNvCxnSpPr>
            <p:nvPr/>
          </p:nvCxnSpPr>
          <p:spPr>
            <a:xfrm>
              <a:off x="7970472" y="23385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8" name="Straight Connector 1437">
              <a:extLst>
                <a:ext uri="{FF2B5EF4-FFF2-40B4-BE49-F238E27FC236}">
                  <a16:creationId xmlns:a16="http://schemas.microsoft.com/office/drawing/2014/main" id="{DE1D930A-D150-7040-B470-721C61FD3A92}"/>
                </a:ext>
              </a:extLst>
            </p:cNvPr>
            <p:cNvCxnSpPr>
              <a:cxnSpLocks/>
            </p:cNvCxnSpPr>
            <p:nvPr/>
          </p:nvCxnSpPr>
          <p:spPr>
            <a:xfrm>
              <a:off x="8035031" y="230654"/>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9" name="Straight Connector 1438">
              <a:extLst>
                <a:ext uri="{FF2B5EF4-FFF2-40B4-BE49-F238E27FC236}">
                  <a16:creationId xmlns:a16="http://schemas.microsoft.com/office/drawing/2014/main" id="{06CC27D1-5840-7E58-FD78-802592EEBE19}"/>
                </a:ext>
              </a:extLst>
            </p:cNvPr>
            <p:cNvCxnSpPr>
              <a:cxnSpLocks/>
            </p:cNvCxnSpPr>
            <p:nvPr/>
          </p:nvCxnSpPr>
          <p:spPr>
            <a:xfrm>
              <a:off x="8032560" y="306289"/>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40" name="Rectangle 1439">
              <a:extLst>
                <a:ext uri="{FF2B5EF4-FFF2-40B4-BE49-F238E27FC236}">
                  <a16:creationId xmlns:a16="http://schemas.microsoft.com/office/drawing/2014/main" id="{8358B36C-E44C-BE26-FE60-C5D70D006350}"/>
                </a:ext>
              </a:extLst>
            </p:cNvPr>
            <p:cNvSpPr/>
            <p:nvPr/>
          </p:nvSpPr>
          <p:spPr>
            <a:xfrm>
              <a:off x="7934644" y="113676"/>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1" name="Rectangle 1440">
              <a:extLst>
                <a:ext uri="{FF2B5EF4-FFF2-40B4-BE49-F238E27FC236}">
                  <a16:creationId xmlns:a16="http://schemas.microsoft.com/office/drawing/2014/main" id="{3F855E02-F25F-F14C-C68B-A0B2C49FE086}"/>
                </a:ext>
              </a:extLst>
            </p:cNvPr>
            <p:cNvSpPr/>
            <p:nvPr/>
          </p:nvSpPr>
          <p:spPr>
            <a:xfrm rot="10800000">
              <a:off x="8013853" y="158900"/>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2" name="Rectangle 1441">
              <a:extLst>
                <a:ext uri="{FF2B5EF4-FFF2-40B4-BE49-F238E27FC236}">
                  <a16:creationId xmlns:a16="http://schemas.microsoft.com/office/drawing/2014/main" id="{1188E165-A446-50D2-5934-82F77BB9BD81}"/>
                </a:ext>
              </a:extLst>
            </p:cNvPr>
            <p:cNvSpPr/>
            <p:nvPr/>
          </p:nvSpPr>
          <p:spPr>
            <a:xfrm rot="10800000" flipV="1">
              <a:off x="8068464" y="204238"/>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3" name="Oval 1442">
              <a:extLst>
                <a:ext uri="{FF2B5EF4-FFF2-40B4-BE49-F238E27FC236}">
                  <a16:creationId xmlns:a16="http://schemas.microsoft.com/office/drawing/2014/main" id="{4D016BE5-AD75-2A20-B3C4-1891FCC59A9E}"/>
                </a:ext>
              </a:extLst>
            </p:cNvPr>
            <p:cNvSpPr/>
            <p:nvPr/>
          </p:nvSpPr>
          <p:spPr>
            <a:xfrm>
              <a:off x="8082206" y="25348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44" name="Straight Connector 1443">
              <a:extLst>
                <a:ext uri="{FF2B5EF4-FFF2-40B4-BE49-F238E27FC236}">
                  <a16:creationId xmlns:a16="http://schemas.microsoft.com/office/drawing/2014/main" id="{EDF0AA36-A802-9EE7-9C9B-BEF041275CDC}"/>
                </a:ext>
              </a:extLst>
            </p:cNvPr>
            <p:cNvCxnSpPr>
              <a:cxnSpLocks/>
            </p:cNvCxnSpPr>
            <p:nvPr/>
          </p:nvCxnSpPr>
          <p:spPr>
            <a:xfrm>
              <a:off x="8167031" y="24170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5" name="Straight Connector 1444">
              <a:extLst>
                <a:ext uri="{FF2B5EF4-FFF2-40B4-BE49-F238E27FC236}">
                  <a16:creationId xmlns:a16="http://schemas.microsoft.com/office/drawing/2014/main" id="{88EABB11-2911-1ED8-0135-FD2B6185A47F}"/>
                </a:ext>
              </a:extLst>
            </p:cNvPr>
            <p:cNvCxnSpPr>
              <a:cxnSpLocks/>
            </p:cNvCxnSpPr>
            <p:nvPr/>
          </p:nvCxnSpPr>
          <p:spPr>
            <a:xfrm>
              <a:off x="8228592" y="17947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6" name="Straight Connector 1445">
              <a:extLst>
                <a:ext uri="{FF2B5EF4-FFF2-40B4-BE49-F238E27FC236}">
                  <a16:creationId xmlns:a16="http://schemas.microsoft.com/office/drawing/2014/main" id="{55DFC05C-22C0-7DC0-1E1A-99843071B5BE}"/>
                </a:ext>
              </a:extLst>
            </p:cNvPr>
            <p:cNvCxnSpPr>
              <a:cxnSpLocks/>
            </p:cNvCxnSpPr>
            <p:nvPr/>
          </p:nvCxnSpPr>
          <p:spPr>
            <a:xfrm>
              <a:off x="8304085" y="1100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7" name="Straight Connector 1446">
              <a:extLst>
                <a:ext uri="{FF2B5EF4-FFF2-40B4-BE49-F238E27FC236}">
                  <a16:creationId xmlns:a16="http://schemas.microsoft.com/office/drawing/2014/main" id="{877EA27F-9937-89CB-F15F-C479B2696BB2}"/>
                </a:ext>
              </a:extLst>
            </p:cNvPr>
            <p:cNvCxnSpPr>
              <a:cxnSpLocks/>
            </p:cNvCxnSpPr>
            <p:nvPr/>
          </p:nvCxnSpPr>
          <p:spPr>
            <a:xfrm>
              <a:off x="8232295" y="179472"/>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8" name="Straight Connector 1447">
              <a:extLst>
                <a:ext uri="{FF2B5EF4-FFF2-40B4-BE49-F238E27FC236}">
                  <a16:creationId xmlns:a16="http://schemas.microsoft.com/office/drawing/2014/main" id="{3EEC8F1A-567B-2CBC-7912-1177D7F9D502}"/>
                </a:ext>
              </a:extLst>
            </p:cNvPr>
            <p:cNvCxnSpPr>
              <a:cxnSpLocks/>
            </p:cNvCxnSpPr>
            <p:nvPr/>
          </p:nvCxnSpPr>
          <p:spPr>
            <a:xfrm>
              <a:off x="8169148" y="241293"/>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9" name="Straight Connector 1448">
              <a:extLst>
                <a:ext uri="{FF2B5EF4-FFF2-40B4-BE49-F238E27FC236}">
                  <a16:creationId xmlns:a16="http://schemas.microsoft.com/office/drawing/2014/main" id="{1ED3DFD3-694D-05D8-E026-72B44D019BDB}"/>
                </a:ext>
              </a:extLst>
            </p:cNvPr>
            <p:cNvCxnSpPr>
              <a:cxnSpLocks/>
            </p:cNvCxnSpPr>
            <p:nvPr/>
          </p:nvCxnSpPr>
          <p:spPr>
            <a:xfrm rot="-180000">
              <a:off x="7763483" y="97936"/>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0" name="Straight Connector 1449">
              <a:extLst>
                <a:ext uri="{FF2B5EF4-FFF2-40B4-BE49-F238E27FC236}">
                  <a16:creationId xmlns:a16="http://schemas.microsoft.com/office/drawing/2014/main" id="{D361909B-5AE8-0D64-3BCA-4B8F6C011617}"/>
                </a:ext>
              </a:extLst>
            </p:cNvPr>
            <p:cNvCxnSpPr>
              <a:cxnSpLocks/>
            </p:cNvCxnSpPr>
            <p:nvPr/>
          </p:nvCxnSpPr>
          <p:spPr>
            <a:xfrm>
              <a:off x="8426566" y="10200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51" name="Rectangle 1450">
              <a:extLst>
                <a:ext uri="{FF2B5EF4-FFF2-40B4-BE49-F238E27FC236}">
                  <a16:creationId xmlns:a16="http://schemas.microsoft.com/office/drawing/2014/main" id="{9C88203E-F2D3-83CE-1598-F75386A96D5A}"/>
                </a:ext>
              </a:extLst>
            </p:cNvPr>
            <p:cNvSpPr/>
            <p:nvPr/>
          </p:nvSpPr>
          <p:spPr>
            <a:xfrm rot="10800000">
              <a:off x="8202891" y="26142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2" name="Rectangle 1451">
              <a:extLst>
                <a:ext uri="{FF2B5EF4-FFF2-40B4-BE49-F238E27FC236}">
                  <a16:creationId xmlns:a16="http://schemas.microsoft.com/office/drawing/2014/main" id="{04698351-9FB8-93CF-CEB1-A2897CCE7D64}"/>
                </a:ext>
              </a:extLst>
            </p:cNvPr>
            <p:cNvSpPr/>
            <p:nvPr/>
          </p:nvSpPr>
          <p:spPr>
            <a:xfrm rot="10800000">
              <a:off x="8274644" y="21451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3" name="Rectangle 1452">
              <a:extLst>
                <a:ext uri="{FF2B5EF4-FFF2-40B4-BE49-F238E27FC236}">
                  <a16:creationId xmlns:a16="http://schemas.microsoft.com/office/drawing/2014/main" id="{B42EF528-1262-ABE9-9874-A2C5858405B8}"/>
                </a:ext>
              </a:extLst>
            </p:cNvPr>
            <p:cNvSpPr/>
            <p:nvPr/>
          </p:nvSpPr>
          <p:spPr>
            <a:xfrm rot="10800000" flipV="1">
              <a:off x="8334830" y="16938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4" name="Oval 1453">
              <a:extLst>
                <a:ext uri="{FF2B5EF4-FFF2-40B4-BE49-F238E27FC236}">
                  <a16:creationId xmlns:a16="http://schemas.microsoft.com/office/drawing/2014/main" id="{940576D6-BADF-AEDE-01AB-D89D7E3FFDDC}"/>
                </a:ext>
              </a:extLst>
            </p:cNvPr>
            <p:cNvSpPr/>
            <p:nvPr/>
          </p:nvSpPr>
          <p:spPr>
            <a:xfrm>
              <a:off x="8347529" y="11511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55" name="Straight Connector 1454">
              <a:extLst>
                <a:ext uri="{FF2B5EF4-FFF2-40B4-BE49-F238E27FC236}">
                  <a16:creationId xmlns:a16="http://schemas.microsoft.com/office/drawing/2014/main" id="{1922E8FF-029C-95B5-42BB-B94B85F866A7}"/>
                </a:ext>
              </a:extLst>
            </p:cNvPr>
            <p:cNvCxnSpPr>
              <a:cxnSpLocks/>
            </p:cNvCxnSpPr>
            <p:nvPr/>
          </p:nvCxnSpPr>
          <p:spPr>
            <a:xfrm>
              <a:off x="8427599" y="17398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6" name="Straight Connector 1455">
              <a:extLst>
                <a:ext uri="{FF2B5EF4-FFF2-40B4-BE49-F238E27FC236}">
                  <a16:creationId xmlns:a16="http://schemas.microsoft.com/office/drawing/2014/main" id="{DA59991F-BD1A-C6CB-469B-34AC26CA50A4}"/>
                </a:ext>
              </a:extLst>
            </p:cNvPr>
            <p:cNvCxnSpPr>
              <a:cxnSpLocks/>
            </p:cNvCxnSpPr>
            <p:nvPr/>
          </p:nvCxnSpPr>
          <p:spPr>
            <a:xfrm>
              <a:off x="8509442" y="1724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7" name="Straight Connector 1456">
              <a:extLst>
                <a:ext uri="{FF2B5EF4-FFF2-40B4-BE49-F238E27FC236}">
                  <a16:creationId xmlns:a16="http://schemas.microsoft.com/office/drawing/2014/main" id="{984434C5-C7F2-C9C2-59FF-75A0CB019AD9}"/>
                </a:ext>
              </a:extLst>
            </p:cNvPr>
            <p:cNvCxnSpPr>
              <a:cxnSpLocks/>
            </p:cNvCxnSpPr>
            <p:nvPr/>
          </p:nvCxnSpPr>
          <p:spPr>
            <a:xfrm>
              <a:off x="8508568" y="23553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8" name="Straight Connector 1457">
              <a:extLst>
                <a:ext uri="{FF2B5EF4-FFF2-40B4-BE49-F238E27FC236}">
                  <a16:creationId xmlns:a16="http://schemas.microsoft.com/office/drawing/2014/main" id="{A9C2A312-435B-5D72-8E4D-D82E2B601993}"/>
                </a:ext>
              </a:extLst>
            </p:cNvPr>
            <p:cNvCxnSpPr>
              <a:cxnSpLocks/>
            </p:cNvCxnSpPr>
            <p:nvPr/>
          </p:nvCxnSpPr>
          <p:spPr>
            <a:xfrm>
              <a:off x="8573127" y="23233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9" name="Straight Connector 1458">
              <a:extLst>
                <a:ext uri="{FF2B5EF4-FFF2-40B4-BE49-F238E27FC236}">
                  <a16:creationId xmlns:a16="http://schemas.microsoft.com/office/drawing/2014/main" id="{5FF00EA9-7FB1-42D9-165B-103EE9383A76}"/>
                </a:ext>
              </a:extLst>
            </p:cNvPr>
            <p:cNvCxnSpPr>
              <a:cxnSpLocks/>
            </p:cNvCxnSpPr>
            <p:nvPr/>
          </p:nvCxnSpPr>
          <p:spPr>
            <a:xfrm>
              <a:off x="8570656" y="30797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60" name="Rectangle 1459">
              <a:extLst>
                <a:ext uri="{FF2B5EF4-FFF2-40B4-BE49-F238E27FC236}">
                  <a16:creationId xmlns:a16="http://schemas.microsoft.com/office/drawing/2014/main" id="{DB70ADFE-3DF2-68DA-A25A-F3C66B4B2F5D}"/>
                </a:ext>
              </a:extLst>
            </p:cNvPr>
            <p:cNvSpPr/>
            <p:nvPr/>
          </p:nvSpPr>
          <p:spPr>
            <a:xfrm>
              <a:off x="8472740" y="11535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1" name="Rectangle 1460">
              <a:extLst>
                <a:ext uri="{FF2B5EF4-FFF2-40B4-BE49-F238E27FC236}">
                  <a16:creationId xmlns:a16="http://schemas.microsoft.com/office/drawing/2014/main" id="{48C4DEBC-5900-702B-B9B8-11B3F0566013}"/>
                </a:ext>
              </a:extLst>
            </p:cNvPr>
            <p:cNvSpPr/>
            <p:nvPr/>
          </p:nvSpPr>
          <p:spPr>
            <a:xfrm rot="10800000">
              <a:off x="8551949" y="16058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2" name="Rectangle 1461">
              <a:extLst>
                <a:ext uri="{FF2B5EF4-FFF2-40B4-BE49-F238E27FC236}">
                  <a16:creationId xmlns:a16="http://schemas.microsoft.com/office/drawing/2014/main" id="{782DF8C3-4433-2871-D3D5-3925B914ECD5}"/>
                </a:ext>
              </a:extLst>
            </p:cNvPr>
            <p:cNvSpPr/>
            <p:nvPr/>
          </p:nvSpPr>
          <p:spPr>
            <a:xfrm rot="10800000" flipV="1">
              <a:off x="8606560" y="20592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3" name="Oval 1462">
              <a:extLst>
                <a:ext uri="{FF2B5EF4-FFF2-40B4-BE49-F238E27FC236}">
                  <a16:creationId xmlns:a16="http://schemas.microsoft.com/office/drawing/2014/main" id="{73999EEE-E942-4505-64CD-541616297375}"/>
                </a:ext>
              </a:extLst>
            </p:cNvPr>
            <p:cNvSpPr/>
            <p:nvPr/>
          </p:nvSpPr>
          <p:spPr>
            <a:xfrm>
              <a:off x="8620302" y="25516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64" name="Straight Connector 1463">
              <a:extLst>
                <a:ext uri="{FF2B5EF4-FFF2-40B4-BE49-F238E27FC236}">
                  <a16:creationId xmlns:a16="http://schemas.microsoft.com/office/drawing/2014/main" id="{CAF7D970-9EFE-095A-6A74-4AF97528C1EE}"/>
                </a:ext>
              </a:extLst>
            </p:cNvPr>
            <p:cNvCxnSpPr>
              <a:cxnSpLocks/>
            </p:cNvCxnSpPr>
            <p:nvPr/>
          </p:nvCxnSpPr>
          <p:spPr>
            <a:xfrm>
              <a:off x="8705127" y="24338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5" name="Straight Connector 1464">
              <a:extLst>
                <a:ext uri="{FF2B5EF4-FFF2-40B4-BE49-F238E27FC236}">
                  <a16:creationId xmlns:a16="http://schemas.microsoft.com/office/drawing/2014/main" id="{8C347B0E-10E9-A9FE-D2A2-AD36ED393351}"/>
                </a:ext>
              </a:extLst>
            </p:cNvPr>
            <p:cNvCxnSpPr>
              <a:cxnSpLocks/>
            </p:cNvCxnSpPr>
            <p:nvPr/>
          </p:nvCxnSpPr>
          <p:spPr>
            <a:xfrm>
              <a:off x="8766688" y="18115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6" name="Straight Connector 1465">
              <a:extLst>
                <a:ext uri="{FF2B5EF4-FFF2-40B4-BE49-F238E27FC236}">
                  <a16:creationId xmlns:a16="http://schemas.microsoft.com/office/drawing/2014/main" id="{8CDD49A8-FE50-E8ED-2AFA-CCF7A336A1DA}"/>
                </a:ext>
              </a:extLst>
            </p:cNvPr>
            <p:cNvCxnSpPr>
              <a:cxnSpLocks/>
            </p:cNvCxnSpPr>
            <p:nvPr/>
          </p:nvCxnSpPr>
          <p:spPr>
            <a:xfrm>
              <a:off x="8845356" y="100325"/>
              <a:ext cx="0" cy="791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7" name="Straight Connector 1466">
              <a:extLst>
                <a:ext uri="{FF2B5EF4-FFF2-40B4-BE49-F238E27FC236}">
                  <a16:creationId xmlns:a16="http://schemas.microsoft.com/office/drawing/2014/main" id="{4EAADBDF-E822-9690-DC23-4FC0FF54DECE}"/>
                </a:ext>
              </a:extLst>
            </p:cNvPr>
            <p:cNvCxnSpPr>
              <a:cxnSpLocks/>
            </p:cNvCxnSpPr>
            <p:nvPr/>
          </p:nvCxnSpPr>
          <p:spPr>
            <a:xfrm>
              <a:off x="8770391" y="1811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8" name="Straight Connector 1467">
              <a:extLst>
                <a:ext uri="{FF2B5EF4-FFF2-40B4-BE49-F238E27FC236}">
                  <a16:creationId xmlns:a16="http://schemas.microsoft.com/office/drawing/2014/main" id="{3723003D-5184-C0AD-7077-8C5831A2AB10}"/>
                </a:ext>
              </a:extLst>
            </p:cNvPr>
            <p:cNvCxnSpPr>
              <a:cxnSpLocks/>
            </p:cNvCxnSpPr>
            <p:nvPr/>
          </p:nvCxnSpPr>
          <p:spPr>
            <a:xfrm>
              <a:off x="8707244" y="2429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9" name="Straight Connector 1468">
              <a:extLst>
                <a:ext uri="{FF2B5EF4-FFF2-40B4-BE49-F238E27FC236}">
                  <a16:creationId xmlns:a16="http://schemas.microsoft.com/office/drawing/2014/main" id="{3E8331C2-515B-CF5B-7A3F-75941F95582D}"/>
                </a:ext>
              </a:extLst>
            </p:cNvPr>
            <p:cNvCxnSpPr>
              <a:cxnSpLocks/>
            </p:cNvCxnSpPr>
            <p:nvPr/>
          </p:nvCxnSpPr>
          <p:spPr>
            <a:xfrm rot="-180000">
              <a:off x="8301579" y="9961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0" name="Straight Connector 1469">
              <a:extLst>
                <a:ext uri="{FF2B5EF4-FFF2-40B4-BE49-F238E27FC236}">
                  <a16:creationId xmlns:a16="http://schemas.microsoft.com/office/drawing/2014/main" id="{C2AA6F39-723C-6232-CA07-D669E7E369A3}"/>
                </a:ext>
              </a:extLst>
            </p:cNvPr>
            <p:cNvCxnSpPr>
              <a:cxnSpLocks/>
            </p:cNvCxnSpPr>
            <p:nvPr/>
          </p:nvCxnSpPr>
          <p:spPr>
            <a:xfrm>
              <a:off x="8978367" y="9637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71" name="Rectangle 1470">
              <a:extLst>
                <a:ext uri="{FF2B5EF4-FFF2-40B4-BE49-F238E27FC236}">
                  <a16:creationId xmlns:a16="http://schemas.microsoft.com/office/drawing/2014/main" id="{F2DB7DDC-6FF6-B19C-C58A-4B0FF9C198ED}"/>
                </a:ext>
              </a:extLst>
            </p:cNvPr>
            <p:cNvSpPr/>
            <p:nvPr/>
          </p:nvSpPr>
          <p:spPr>
            <a:xfrm rot="10800000">
              <a:off x="8754692" y="25579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2" name="Rectangle 1471">
              <a:extLst>
                <a:ext uri="{FF2B5EF4-FFF2-40B4-BE49-F238E27FC236}">
                  <a16:creationId xmlns:a16="http://schemas.microsoft.com/office/drawing/2014/main" id="{E7ED9C4F-1303-DAE9-2A5A-7010A634CAF8}"/>
                </a:ext>
              </a:extLst>
            </p:cNvPr>
            <p:cNvSpPr/>
            <p:nvPr/>
          </p:nvSpPr>
          <p:spPr>
            <a:xfrm rot="10800000">
              <a:off x="8826445" y="20888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3" name="Rectangle 1472">
              <a:extLst>
                <a:ext uri="{FF2B5EF4-FFF2-40B4-BE49-F238E27FC236}">
                  <a16:creationId xmlns:a16="http://schemas.microsoft.com/office/drawing/2014/main" id="{370253A5-B1F2-98D3-7743-207387EFD9FB}"/>
                </a:ext>
              </a:extLst>
            </p:cNvPr>
            <p:cNvSpPr/>
            <p:nvPr/>
          </p:nvSpPr>
          <p:spPr>
            <a:xfrm rot="10800000" flipV="1">
              <a:off x="8886631" y="16375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4" name="Oval 1473">
              <a:extLst>
                <a:ext uri="{FF2B5EF4-FFF2-40B4-BE49-F238E27FC236}">
                  <a16:creationId xmlns:a16="http://schemas.microsoft.com/office/drawing/2014/main" id="{BA8A83BC-7513-6E78-6435-2CB0558E3AD2}"/>
                </a:ext>
              </a:extLst>
            </p:cNvPr>
            <p:cNvSpPr/>
            <p:nvPr/>
          </p:nvSpPr>
          <p:spPr>
            <a:xfrm>
              <a:off x="8896155" y="10948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75" name="Straight Connector 1474">
              <a:extLst>
                <a:ext uri="{FF2B5EF4-FFF2-40B4-BE49-F238E27FC236}">
                  <a16:creationId xmlns:a16="http://schemas.microsoft.com/office/drawing/2014/main" id="{A3215601-D1ED-5005-7716-853663EEF874}"/>
                </a:ext>
              </a:extLst>
            </p:cNvPr>
            <p:cNvCxnSpPr>
              <a:cxnSpLocks/>
            </p:cNvCxnSpPr>
            <p:nvPr/>
          </p:nvCxnSpPr>
          <p:spPr>
            <a:xfrm>
              <a:off x="8979400" y="16835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6" name="Straight Connector 1475">
              <a:extLst>
                <a:ext uri="{FF2B5EF4-FFF2-40B4-BE49-F238E27FC236}">
                  <a16:creationId xmlns:a16="http://schemas.microsoft.com/office/drawing/2014/main" id="{3FBA182B-28C9-FED0-5748-512561477B04}"/>
                </a:ext>
              </a:extLst>
            </p:cNvPr>
            <p:cNvCxnSpPr>
              <a:cxnSpLocks/>
            </p:cNvCxnSpPr>
            <p:nvPr/>
          </p:nvCxnSpPr>
          <p:spPr>
            <a:xfrm>
              <a:off x="9061243" y="1668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7" name="Straight Connector 1476">
              <a:extLst>
                <a:ext uri="{FF2B5EF4-FFF2-40B4-BE49-F238E27FC236}">
                  <a16:creationId xmlns:a16="http://schemas.microsoft.com/office/drawing/2014/main" id="{742475B8-E04F-42BA-1C40-F266C9735C25}"/>
                </a:ext>
              </a:extLst>
            </p:cNvPr>
            <p:cNvCxnSpPr>
              <a:cxnSpLocks/>
            </p:cNvCxnSpPr>
            <p:nvPr/>
          </p:nvCxnSpPr>
          <p:spPr>
            <a:xfrm>
              <a:off x="9060369" y="22990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8" name="Straight Connector 1477">
              <a:extLst>
                <a:ext uri="{FF2B5EF4-FFF2-40B4-BE49-F238E27FC236}">
                  <a16:creationId xmlns:a16="http://schemas.microsoft.com/office/drawing/2014/main" id="{D5FAD426-B27F-CAD9-B606-EB9616762F1B}"/>
                </a:ext>
              </a:extLst>
            </p:cNvPr>
            <p:cNvCxnSpPr>
              <a:cxnSpLocks/>
            </p:cNvCxnSpPr>
            <p:nvPr/>
          </p:nvCxnSpPr>
          <p:spPr>
            <a:xfrm>
              <a:off x="9124928" y="22670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9" name="Straight Connector 1478">
              <a:extLst>
                <a:ext uri="{FF2B5EF4-FFF2-40B4-BE49-F238E27FC236}">
                  <a16:creationId xmlns:a16="http://schemas.microsoft.com/office/drawing/2014/main" id="{E1B7FB0D-DEA6-0F5C-CDF4-AB9E24FEEB6A}"/>
                </a:ext>
              </a:extLst>
            </p:cNvPr>
            <p:cNvCxnSpPr>
              <a:cxnSpLocks/>
            </p:cNvCxnSpPr>
            <p:nvPr/>
          </p:nvCxnSpPr>
          <p:spPr>
            <a:xfrm>
              <a:off x="9122457" y="30234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80" name="Rectangle 1479">
              <a:extLst>
                <a:ext uri="{FF2B5EF4-FFF2-40B4-BE49-F238E27FC236}">
                  <a16:creationId xmlns:a16="http://schemas.microsoft.com/office/drawing/2014/main" id="{B6F25865-3644-675E-0D4D-0F1521DF9850}"/>
                </a:ext>
              </a:extLst>
            </p:cNvPr>
            <p:cNvSpPr/>
            <p:nvPr/>
          </p:nvSpPr>
          <p:spPr>
            <a:xfrm>
              <a:off x="9024541" y="10972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1" name="Rectangle 1480">
              <a:extLst>
                <a:ext uri="{FF2B5EF4-FFF2-40B4-BE49-F238E27FC236}">
                  <a16:creationId xmlns:a16="http://schemas.microsoft.com/office/drawing/2014/main" id="{AAEA2910-52AB-A322-0451-06E30DF94BDD}"/>
                </a:ext>
              </a:extLst>
            </p:cNvPr>
            <p:cNvSpPr/>
            <p:nvPr/>
          </p:nvSpPr>
          <p:spPr>
            <a:xfrm rot="10800000">
              <a:off x="9103750" y="15495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2" name="Rectangle 1481">
              <a:extLst>
                <a:ext uri="{FF2B5EF4-FFF2-40B4-BE49-F238E27FC236}">
                  <a16:creationId xmlns:a16="http://schemas.microsoft.com/office/drawing/2014/main" id="{BB432B7B-031A-3965-B5AC-7B801FE9551F}"/>
                </a:ext>
              </a:extLst>
            </p:cNvPr>
            <p:cNvSpPr/>
            <p:nvPr/>
          </p:nvSpPr>
          <p:spPr>
            <a:xfrm rot="10800000" flipV="1">
              <a:off x="9158361" y="20029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3" name="Oval 1482">
              <a:extLst>
                <a:ext uri="{FF2B5EF4-FFF2-40B4-BE49-F238E27FC236}">
                  <a16:creationId xmlns:a16="http://schemas.microsoft.com/office/drawing/2014/main" id="{69D983CB-D64F-F5B8-C460-5F4A0A6D5142}"/>
                </a:ext>
              </a:extLst>
            </p:cNvPr>
            <p:cNvSpPr/>
            <p:nvPr/>
          </p:nvSpPr>
          <p:spPr>
            <a:xfrm>
              <a:off x="9172103" y="24953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84" name="Straight Connector 1483">
              <a:extLst>
                <a:ext uri="{FF2B5EF4-FFF2-40B4-BE49-F238E27FC236}">
                  <a16:creationId xmlns:a16="http://schemas.microsoft.com/office/drawing/2014/main" id="{AE19C4DC-27A5-6536-3D42-A6861789E346}"/>
                </a:ext>
              </a:extLst>
            </p:cNvPr>
            <p:cNvCxnSpPr>
              <a:cxnSpLocks/>
            </p:cNvCxnSpPr>
            <p:nvPr/>
          </p:nvCxnSpPr>
          <p:spPr>
            <a:xfrm>
              <a:off x="9256928" y="23775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5" name="Straight Connector 1484">
              <a:extLst>
                <a:ext uri="{FF2B5EF4-FFF2-40B4-BE49-F238E27FC236}">
                  <a16:creationId xmlns:a16="http://schemas.microsoft.com/office/drawing/2014/main" id="{902877E6-DAA6-6D9D-1BC9-3257FDA04961}"/>
                </a:ext>
              </a:extLst>
            </p:cNvPr>
            <p:cNvCxnSpPr>
              <a:cxnSpLocks/>
            </p:cNvCxnSpPr>
            <p:nvPr/>
          </p:nvCxnSpPr>
          <p:spPr>
            <a:xfrm>
              <a:off x="9318489" y="17552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6" name="Straight Connector 1485">
              <a:extLst>
                <a:ext uri="{FF2B5EF4-FFF2-40B4-BE49-F238E27FC236}">
                  <a16:creationId xmlns:a16="http://schemas.microsoft.com/office/drawing/2014/main" id="{2FB0A257-8CE1-C972-E185-958158E45104}"/>
                </a:ext>
              </a:extLst>
            </p:cNvPr>
            <p:cNvCxnSpPr>
              <a:cxnSpLocks/>
            </p:cNvCxnSpPr>
            <p:nvPr/>
          </p:nvCxnSpPr>
          <p:spPr>
            <a:xfrm>
              <a:off x="9397157" y="100325"/>
              <a:ext cx="0" cy="72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7" name="Straight Connector 1486">
              <a:extLst>
                <a:ext uri="{FF2B5EF4-FFF2-40B4-BE49-F238E27FC236}">
                  <a16:creationId xmlns:a16="http://schemas.microsoft.com/office/drawing/2014/main" id="{6371AFB6-473B-B897-1FE4-46EFBCF5AADA}"/>
                </a:ext>
              </a:extLst>
            </p:cNvPr>
            <p:cNvCxnSpPr>
              <a:cxnSpLocks/>
            </p:cNvCxnSpPr>
            <p:nvPr/>
          </p:nvCxnSpPr>
          <p:spPr>
            <a:xfrm>
              <a:off x="9322192" y="17552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8" name="Straight Connector 1487">
              <a:extLst>
                <a:ext uri="{FF2B5EF4-FFF2-40B4-BE49-F238E27FC236}">
                  <a16:creationId xmlns:a16="http://schemas.microsoft.com/office/drawing/2014/main" id="{84040D6A-2311-9CB3-2F03-B144AEEC51D7}"/>
                </a:ext>
              </a:extLst>
            </p:cNvPr>
            <p:cNvCxnSpPr>
              <a:cxnSpLocks/>
            </p:cNvCxnSpPr>
            <p:nvPr/>
          </p:nvCxnSpPr>
          <p:spPr>
            <a:xfrm>
              <a:off x="9259045" y="23734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9" name="Straight Connector 1488">
              <a:extLst>
                <a:ext uri="{FF2B5EF4-FFF2-40B4-BE49-F238E27FC236}">
                  <a16:creationId xmlns:a16="http://schemas.microsoft.com/office/drawing/2014/main" id="{186A0DE1-256E-438A-8691-1A72FCFFA6B3}"/>
                </a:ext>
              </a:extLst>
            </p:cNvPr>
            <p:cNvCxnSpPr>
              <a:cxnSpLocks/>
            </p:cNvCxnSpPr>
            <p:nvPr/>
          </p:nvCxnSpPr>
          <p:spPr>
            <a:xfrm rot="-180000">
              <a:off x="8853380" y="9398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0" name="Straight Connector 1489">
              <a:extLst>
                <a:ext uri="{FF2B5EF4-FFF2-40B4-BE49-F238E27FC236}">
                  <a16:creationId xmlns:a16="http://schemas.microsoft.com/office/drawing/2014/main" id="{FE1112E5-1846-80B1-C851-11F2A93FD948}"/>
                </a:ext>
              </a:extLst>
            </p:cNvPr>
            <p:cNvCxnSpPr>
              <a:cxnSpLocks/>
            </p:cNvCxnSpPr>
            <p:nvPr/>
          </p:nvCxnSpPr>
          <p:spPr>
            <a:xfrm>
              <a:off x="9522581" y="10376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91" name="Rectangle 1490">
              <a:extLst>
                <a:ext uri="{FF2B5EF4-FFF2-40B4-BE49-F238E27FC236}">
                  <a16:creationId xmlns:a16="http://schemas.microsoft.com/office/drawing/2014/main" id="{088EE32A-766E-4CB5-F509-1CFE2F8F45A1}"/>
                </a:ext>
              </a:extLst>
            </p:cNvPr>
            <p:cNvSpPr/>
            <p:nvPr/>
          </p:nvSpPr>
          <p:spPr>
            <a:xfrm rot="10800000">
              <a:off x="9298906" y="26318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2" name="Rectangle 1491">
              <a:extLst>
                <a:ext uri="{FF2B5EF4-FFF2-40B4-BE49-F238E27FC236}">
                  <a16:creationId xmlns:a16="http://schemas.microsoft.com/office/drawing/2014/main" id="{A9BCBEE9-69CC-9962-6A01-3DE5BB3B5037}"/>
                </a:ext>
              </a:extLst>
            </p:cNvPr>
            <p:cNvSpPr/>
            <p:nvPr/>
          </p:nvSpPr>
          <p:spPr>
            <a:xfrm rot="10800000">
              <a:off x="9370659" y="21626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3" name="Rectangle 1492">
              <a:extLst>
                <a:ext uri="{FF2B5EF4-FFF2-40B4-BE49-F238E27FC236}">
                  <a16:creationId xmlns:a16="http://schemas.microsoft.com/office/drawing/2014/main" id="{E0A54A7E-EF79-D03E-9F44-7F38B574480C}"/>
                </a:ext>
              </a:extLst>
            </p:cNvPr>
            <p:cNvSpPr/>
            <p:nvPr/>
          </p:nvSpPr>
          <p:spPr>
            <a:xfrm rot="10800000" flipV="1">
              <a:off x="9430845" y="17113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4" name="Oval 1493">
              <a:extLst>
                <a:ext uri="{FF2B5EF4-FFF2-40B4-BE49-F238E27FC236}">
                  <a16:creationId xmlns:a16="http://schemas.microsoft.com/office/drawing/2014/main" id="{248E20C4-F6EE-4E9E-6FCC-A63AF012F23B}"/>
                </a:ext>
              </a:extLst>
            </p:cNvPr>
            <p:cNvSpPr/>
            <p:nvPr/>
          </p:nvSpPr>
          <p:spPr>
            <a:xfrm>
              <a:off x="9443544" y="11686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95" name="Straight Connector 1494">
              <a:extLst>
                <a:ext uri="{FF2B5EF4-FFF2-40B4-BE49-F238E27FC236}">
                  <a16:creationId xmlns:a16="http://schemas.microsoft.com/office/drawing/2014/main" id="{30E6D330-4B13-FCC8-EEC1-B50825AD039D}"/>
                </a:ext>
              </a:extLst>
            </p:cNvPr>
            <p:cNvCxnSpPr>
              <a:cxnSpLocks/>
            </p:cNvCxnSpPr>
            <p:nvPr/>
          </p:nvCxnSpPr>
          <p:spPr>
            <a:xfrm>
              <a:off x="9523614" y="17574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6" name="Straight Connector 1495">
              <a:extLst>
                <a:ext uri="{FF2B5EF4-FFF2-40B4-BE49-F238E27FC236}">
                  <a16:creationId xmlns:a16="http://schemas.microsoft.com/office/drawing/2014/main" id="{3DEFEE8C-243B-EBA7-05A5-D5C1DD0CB48A}"/>
                </a:ext>
              </a:extLst>
            </p:cNvPr>
            <p:cNvCxnSpPr>
              <a:cxnSpLocks/>
            </p:cNvCxnSpPr>
            <p:nvPr/>
          </p:nvCxnSpPr>
          <p:spPr>
            <a:xfrm>
              <a:off x="9605457" y="17424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7" name="Straight Connector 1496">
              <a:extLst>
                <a:ext uri="{FF2B5EF4-FFF2-40B4-BE49-F238E27FC236}">
                  <a16:creationId xmlns:a16="http://schemas.microsoft.com/office/drawing/2014/main" id="{50F223C8-095A-5F89-AC62-461FB4874ACE}"/>
                </a:ext>
              </a:extLst>
            </p:cNvPr>
            <p:cNvCxnSpPr>
              <a:cxnSpLocks/>
            </p:cNvCxnSpPr>
            <p:nvPr/>
          </p:nvCxnSpPr>
          <p:spPr>
            <a:xfrm>
              <a:off x="9604583" y="23729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8" name="Straight Connector 1497">
              <a:extLst>
                <a:ext uri="{FF2B5EF4-FFF2-40B4-BE49-F238E27FC236}">
                  <a16:creationId xmlns:a16="http://schemas.microsoft.com/office/drawing/2014/main" id="{424FE780-5A73-86A2-8FD7-0C94C8504908}"/>
                </a:ext>
              </a:extLst>
            </p:cNvPr>
            <p:cNvCxnSpPr>
              <a:cxnSpLocks/>
            </p:cNvCxnSpPr>
            <p:nvPr/>
          </p:nvCxnSpPr>
          <p:spPr>
            <a:xfrm>
              <a:off x="9669142" y="23409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9" name="Straight Connector 1498">
              <a:extLst>
                <a:ext uri="{FF2B5EF4-FFF2-40B4-BE49-F238E27FC236}">
                  <a16:creationId xmlns:a16="http://schemas.microsoft.com/office/drawing/2014/main" id="{0E274D61-78D6-9F1A-D8D3-48E5B54DCABA}"/>
                </a:ext>
              </a:extLst>
            </p:cNvPr>
            <p:cNvCxnSpPr>
              <a:cxnSpLocks/>
            </p:cNvCxnSpPr>
            <p:nvPr/>
          </p:nvCxnSpPr>
          <p:spPr>
            <a:xfrm>
              <a:off x="9666671" y="30972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00" name="Rectangle 1499">
              <a:extLst>
                <a:ext uri="{FF2B5EF4-FFF2-40B4-BE49-F238E27FC236}">
                  <a16:creationId xmlns:a16="http://schemas.microsoft.com/office/drawing/2014/main" id="{D7F87457-8662-49FC-F789-2628ADE8479B}"/>
                </a:ext>
              </a:extLst>
            </p:cNvPr>
            <p:cNvSpPr/>
            <p:nvPr/>
          </p:nvSpPr>
          <p:spPr>
            <a:xfrm>
              <a:off x="9568755" y="11711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1" name="Rectangle 1500">
              <a:extLst>
                <a:ext uri="{FF2B5EF4-FFF2-40B4-BE49-F238E27FC236}">
                  <a16:creationId xmlns:a16="http://schemas.microsoft.com/office/drawing/2014/main" id="{E5413FB3-B15C-491E-8E08-5DF7497E9194}"/>
                </a:ext>
              </a:extLst>
            </p:cNvPr>
            <p:cNvSpPr/>
            <p:nvPr/>
          </p:nvSpPr>
          <p:spPr>
            <a:xfrm rot="10800000">
              <a:off x="9647964" y="16233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2" name="Rectangle 1501">
              <a:extLst>
                <a:ext uri="{FF2B5EF4-FFF2-40B4-BE49-F238E27FC236}">
                  <a16:creationId xmlns:a16="http://schemas.microsoft.com/office/drawing/2014/main" id="{5F6013D3-DB2B-E7EA-32FF-BB6C78B342FB}"/>
                </a:ext>
              </a:extLst>
            </p:cNvPr>
            <p:cNvSpPr/>
            <p:nvPr/>
          </p:nvSpPr>
          <p:spPr>
            <a:xfrm rot="10800000" flipV="1">
              <a:off x="9702575" y="20767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3" name="Oval 1502">
              <a:extLst>
                <a:ext uri="{FF2B5EF4-FFF2-40B4-BE49-F238E27FC236}">
                  <a16:creationId xmlns:a16="http://schemas.microsoft.com/office/drawing/2014/main" id="{445817DC-CA2D-CCA3-44D3-FB1BCA783AF5}"/>
                </a:ext>
              </a:extLst>
            </p:cNvPr>
            <p:cNvSpPr/>
            <p:nvPr/>
          </p:nvSpPr>
          <p:spPr>
            <a:xfrm>
              <a:off x="9716317" y="25692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04" name="Straight Connector 1503">
              <a:extLst>
                <a:ext uri="{FF2B5EF4-FFF2-40B4-BE49-F238E27FC236}">
                  <a16:creationId xmlns:a16="http://schemas.microsoft.com/office/drawing/2014/main" id="{28A381E7-D057-88DA-8A2A-FA77A38E3C9C}"/>
                </a:ext>
              </a:extLst>
            </p:cNvPr>
            <p:cNvCxnSpPr>
              <a:cxnSpLocks/>
            </p:cNvCxnSpPr>
            <p:nvPr/>
          </p:nvCxnSpPr>
          <p:spPr>
            <a:xfrm>
              <a:off x="9801142" y="24513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5" name="Straight Connector 1504">
              <a:extLst>
                <a:ext uri="{FF2B5EF4-FFF2-40B4-BE49-F238E27FC236}">
                  <a16:creationId xmlns:a16="http://schemas.microsoft.com/office/drawing/2014/main" id="{552E1385-0C5F-BA90-6F5B-80460567AEAC}"/>
                </a:ext>
              </a:extLst>
            </p:cNvPr>
            <p:cNvCxnSpPr>
              <a:cxnSpLocks/>
            </p:cNvCxnSpPr>
            <p:nvPr/>
          </p:nvCxnSpPr>
          <p:spPr>
            <a:xfrm>
              <a:off x="9862703" y="18290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6" name="Straight Connector 1505">
              <a:extLst>
                <a:ext uri="{FF2B5EF4-FFF2-40B4-BE49-F238E27FC236}">
                  <a16:creationId xmlns:a16="http://schemas.microsoft.com/office/drawing/2014/main" id="{366FFD00-1CC2-7420-8A25-002F379B5542}"/>
                </a:ext>
              </a:extLst>
            </p:cNvPr>
            <p:cNvCxnSpPr>
              <a:cxnSpLocks/>
            </p:cNvCxnSpPr>
            <p:nvPr/>
          </p:nvCxnSpPr>
          <p:spPr>
            <a:xfrm>
              <a:off x="9941371" y="98139"/>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7" name="Straight Connector 1506">
              <a:extLst>
                <a:ext uri="{FF2B5EF4-FFF2-40B4-BE49-F238E27FC236}">
                  <a16:creationId xmlns:a16="http://schemas.microsoft.com/office/drawing/2014/main" id="{E45D6640-45C3-2B7C-06E7-49822AC7160B}"/>
                </a:ext>
              </a:extLst>
            </p:cNvPr>
            <p:cNvCxnSpPr>
              <a:cxnSpLocks/>
            </p:cNvCxnSpPr>
            <p:nvPr/>
          </p:nvCxnSpPr>
          <p:spPr>
            <a:xfrm>
              <a:off x="9866406" y="18290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8" name="Straight Connector 1507">
              <a:extLst>
                <a:ext uri="{FF2B5EF4-FFF2-40B4-BE49-F238E27FC236}">
                  <a16:creationId xmlns:a16="http://schemas.microsoft.com/office/drawing/2014/main" id="{62A6AAC9-8F43-ACF6-78E1-246FF89E3391}"/>
                </a:ext>
              </a:extLst>
            </p:cNvPr>
            <p:cNvCxnSpPr>
              <a:cxnSpLocks/>
            </p:cNvCxnSpPr>
            <p:nvPr/>
          </p:nvCxnSpPr>
          <p:spPr>
            <a:xfrm>
              <a:off x="9803259" y="24473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9" name="Straight Connector 1508">
              <a:extLst>
                <a:ext uri="{FF2B5EF4-FFF2-40B4-BE49-F238E27FC236}">
                  <a16:creationId xmlns:a16="http://schemas.microsoft.com/office/drawing/2014/main" id="{F3B5E71D-2A87-2FE9-DBFF-69C724935D3D}"/>
                </a:ext>
              </a:extLst>
            </p:cNvPr>
            <p:cNvCxnSpPr>
              <a:cxnSpLocks/>
            </p:cNvCxnSpPr>
            <p:nvPr/>
          </p:nvCxnSpPr>
          <p:spPr>
            <a:xfrm rot="-180000">
              <a:off x="9397594" y="101373"/>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0" name="Straight Connector 1509">
              <a:extLst>
                <a:ext uri="{FF2B5EF4-FFF2-40B4-BE49-F238E27FC236}">
                  <a16:creationId xmlns:a16="http://schemas.microsoft.com/office/drawing/2014/main" id="{98EA08E3-B8DB-3D0A-476D-B500F14A8C5E}"/>
                </a:ext>
              </a:extLst>
            </p:cNvPr>
            <p:cNvCxnSpPr>
              <a:cxnSpLocks/>
            </p:cNvCxnSpPr>
            <p:nvPr/>
          </p:nvCxnSpPr>
          <p:spPr>
            <a:xfrm>
              <a:off x="10069118" y="10130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11" name="Rectangle 1510">
              <a:extLst>
                <a:ext uri="{FF2B5EF4-FFF2-40B4-BE49-F238E27FC236}">
                  <a16:creationId xmlns:a16="http://schemas.microsoft.com/office/drawing/2014/main" id="{F6711A10-8957-A0B2-9294-9938859AE14C}"/>
                </a:ext>
              </a:extLst>
            </p:cNvPr>
            <p:cNvSpPr/>
            <p:nvPr/>
          </p:nvSpPr>
          <p:spPr>
            <a:xfrm rot="10800000">
              <a:off x="9845443" y="26072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2" name="Rectangle 1511">
              <a:extLst>
                <a:ext uri="{FF2B5EF4-FFF2-40B4-BE49-F238E27FC236}">
                  <a16:creationId xmlns:a16="http://schemas.microsoft.com/office/drawing/2014/main" id="{255CD3FF-1474-B153-5D44-04EA140DBA14}"/>
                </a:ext>
              </a:extLst>
            </p:cNvPr>
            <p:cNvSpPr/>
            <p:nvPr/>
          </p:nvSpPr>
          <p:spPr>
            <a:xfrm rot="10800000">
              <a:off x="9917196" y="21381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3" name="Rectangle 1512">
              <a:extLst>
                <a:ext uri="{FF2B5EF4-FFF2-40B4-BE49-F238E27FC236}">
                  <a16:creationId xmlns:a16="http://schemas.microsoft.com/office/drawing/2014/main" id="{67098195-1DDD-95FF-45F8-CCB603FF4B52}"/>
                </a:ext>
              </a:extLst>
            </p:cNvPr>
            <p:cNvSpPr/>
            <p:nvPr/>
          </p:nvSpPr>
          <p:spPr>
            <a:xfrm rot="10800000" flipV="1">
              <a:off x="9977382" y="16868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4" name="Oval 1513">
              <a:extLst>
                <a:ext uri="{FF2B5EF4-FFF2-40B4-BE49-F238E27FC236}">
                  <a16:creationId xmlns:a16="http://schemas.microsoft.com/office/drawing/2014/main" id="{B2206380-1816-6748-689A-BBA9E2719082}"/>
                </a:ext>
              </a:extLst>
            </p:cNvPr>
            <p:cNvSpPr/>
            <p:nvPr/>
          </p:nvSpPr>
          <p:spPr>
            <a:xfrm>
              <a:off x="9986906" y="11441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15" name="Straight Connector 1514">
              <a:extLst>
                <a:ext uri="{FF2B5EF4-FFF2-40B4-BE49-F238E27FC236}">
                  <a16:creationId xmlns:a16="http://schemas.microsoft.com/office/drawing/2014/main" id="{2895E872-B292-D939-B49F-786E588CAE41}"/>
                </a:ext>
              </a:extLst>
            </p:cNvPr>
            <p:cNvCxnSpPr>
              <a:cxnSpLocks/>
            </p:cNvCxnSpPr>
            <p:nvPr/>
          </p:nvCxnSpPr>
          <p:spPr>
            <a:xfrm>
              <a:off x="10070151" y="17328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6" name="Straight Connector 1515">
              <a:extLst>
                <a:ext uri="{FF2B5EF4-FFF2-40B4-BE49-F238E27FC236}">
                  <a16:creationId xmlns:a16="http://schemas.microsoft.com/office/drawing/2014/main" id="{8E19F05E-17E5-BB1F-3A7D-C837942BEBAC}"/>
                </a:ext>
              </a:extLst>
            </p:cNvPr>
            <p:cNvCxnSpPr>
              <a:cxnSpLocks/>
            </p:cNvCxnSpPr>
            <p:nvPr/>
          </p:nvCxnSpPr>
          <p:spPr>
            <a:xfrm>
              <a:off x="10151994" y="1717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7" name="Straight Connector 1516">
              <a:extLst>
                <a:ext uri="{FF2B5EF4-FFF2-40B4-BE49-F238E27FC236}">
                  <a16:creationId xmlns:a16="http://schemas.microsoft.com/office/drawing/2014/main" id="{F467817E-66A7-5138-F39D-7CCEFA667A49}"/>
                </a:ext>
              </a:extLst>
            </p:cNvPr>
            <p:cNvCxnSpPr>
              <a:cxnSpLocks/>
            </p:cNvCxnSpPr>
            <p:nvPr/>
          </p:nvCxnSpPr>
          <p:spPr>
            <a:xfrm>
              <a:off x="10151120" y="23483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8" name="Straight Connector 1517">
              <a:extLst>
                <a:ext uri="{FF2B5EF4-FFF2-40B4-BE49-F238E27FC236}">
                  <a16:creationId xmlns:a16="http://schemas.microsoft.com/office/drawing/2014/main" id="{72076434-50B3-365A-BE8E-9DEC8BFC193E}"/>
                </a:ext>
              </a:extLst>
            </p:cNvPr>
            <p:cNvCxnSpPr>
              <a:cxnSpLocks/>
            </p:cNvCxnSpPr>
            <p:nvPr/>
          </p:nvCxnSpPr>
          <p:spPr>
            <a:xfrm>
              <a:off x="10215679" y="23163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9" name="Straight Connector 1518">
              <a:extLst>
                <a:ext uri="{FF2B5EF4-FFF2-40B4-BE49-F238E27FC236}">
                  <a16:creationId xmlns:a16="http://schemas.microsoft.com/office/drawing/2014/main" id="{AF5EE1E1-29EC-3930-0CC0-7EBB3DD6BCAA}"/>
                </a:ext>
              </a:extLst>
            </p:cNvPr>
            <p:cNvCxnSpPr>
              <a:cxnSpLocks/>
            </p:cNvCxnSpPr>
            <p:nvPr/>
          </p:nvCxnSpPr>
          <p:spPr>
            <a:xfrm>
              <a:off x="10213208" y="30727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20" name="Rectangle 1519">
              <a:extLst>
                <a:ext uri="{FF2B5EF4-FFF2-40B4-BE49-F238E27FC236}">
                  <a16:creationId xmlns:a16="http://schemas.microsoft.com/office/drawing/2014/main" id="{A6804C3F-0322-3E7E-317A-08BBA8EE7A0A}"/>
                </a:ext>
              </a:extLst>
            </p:cNvPr>
            <p:cNvSpPr/>
            <p:nvPr/>
          </p:nvSpPr>
          <p:spPr>
            <a:xfrm>
              <a:off x="10115292" y="11465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21" name="Rectangle 1520">
              <a:extLst>
                <a:ext uri="{FF2B5EF4-FFF2-40B4-BE49-F238E27FC236}">
                  <a16:creationId xmlns:a16="http://schemas.microsoft.com/office/drawing/2014/main" id="{CC48A50C-89D5-8226-9116-6E4BCA5490C9}"/>
                </a:ext>
              </a:extLst>
            </p:cNvPr>
            <p:cNvSpPr/>
            <p:nvPr/>
          </p:nvSpPr>
          <p:spPr>
            <a:xfrm rot="10800000">
              <a:off x="10194501" y="15988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22" name="Rectangle 1521">
              <a:extLst>
                <a:ext uri="{FF2B5EF4-FFF2-40B4-BE49-F238E27FC236}">
                  <a16:creationId xmlns:a16="http://schemas.microsoft.com/office/drawing/2014/main" id="{962CE6F9-1035-E9C8-CED3-E8EF9C21F7B0}"/>
                </a:ext>
              </a:extLst>
            </p:cNvPr>
            <p:cNvSpPr/>
            <p:nvPr/>
          </p:nvSpPr>
          <p:spPr>
            <a:xfrm rot="10800000" flipV="1">
              <a:off x="10249112" y="20522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23" name="Oval 1522">
              <a:extLst>
                <a:ext uri="{FF2B5EF4-FFF2-40B4-BE49-F238E27FC236}">
                  <a16:creationId xmlns:a16="http://schemas.microsoft.com/office/drawing/2014/main" id="{6B3ED8E6-4820-B887-2E27-1E69A9B8C067}"/>
                </a:ext>
              </a:extLst>
            </p:cNvPr>
            <p:cNvSpPr/>
            <p:nvPr/>
          </p:nvSpPr>
          <p:spPr>
            <a:xfrm>
              <a:off x="10262854" y="25446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24" name="Straight Connector 1523">
              <a:extLst>
                <a:ext uri="{FF2B5EF4-FFF2-40B4-BE49-F238E27FC236}">
                  <a16:creationId xmlns:a16="http://schemas.microsoft.com/office/drawing/2014/main" id="{614E0FAC-6D62-602E-0724-2ED00147BC73}"/>
                </a:ext>
              </a:extLst>
            </p:cNvPr>
            <p:cNvCxnSpPr>
              <a:cxnSpLocks/>
            </p:cNvCxnSpPr>
            <p:nvPr/>
          </p:nvCxnSpPr>
          <p:spPr>
            <a:xfrm>
              <a:off x="10347679" y="24268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5" name="Straight Connector 1524">
              <a:extLst>
                <a:ext uri="{FF2B5EF4-FFF2-40B4-BE49-F238E27FC236}">
                  <a16:creationId xmlns:a16="http://schemas.microsoft.com/office/drawing/2014/main" id="{0CF7A3EB-B212-F484-B8E5-F9BF05D4A89F}"/>
                </a:ext>
              </a:extLst>
            </p:cNvPr>
            <p:cNvCxnSpPr>
              <a:cxnSpLocks/>
            </p:cNvCxnSpPr>
            <p:nvPr/>
          </p:nvCxnSpPr>
          <p:spPr>
            <a:xfrm>
              <a:off x="10409240" y="18045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6" name="Straight Connector 1525">
              <a:extLst>
                <a:ext uri="{FF2B5EF4-FFF2-40B4-BE49-F238E27FC236}">
                  <a16:creationId xmlns:a16="http://schemas.microsoft.com/office/drawing/2014/main" id="{F218007B-66BB-6DA1-9AE4-8C5C7BBA7F3C}"/>
                </a:ext>
              </a:extLst>
            </p:cNvPr>
            <p:cNvCxnSpPr>
              <a:cxnSpLocks/>
            </p:cNvCxnSpPr>
            <p:nvPr/>
          </p:nvCxnSpPr>
          <p:spPr>
            <a:xfrm>
              <a:off x="10487908" y="9568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7" name="Straight Connector 1526">
              <a:extLst>
                <a:ext uri="{FF2B5EF4-FFF2-40B4-BE49-F238E27FC236}">
                  <a16:creationId xmlns:a16="http://schemas.microsoft.com/office/drawing/2014/main" id="{57DB945C-E93D-BF13-4490-77C8B43970C6}"/>
                </a:ext>
              </a:extLst>
            </p:cNvPr>
            <p:cNvCxnSpPr>
              <a:cxnSpLocks/>
            </p:cNvCxnSpPr>
            <p:nvPr/>
          </p:nvCxnSpPr>
          <p:spPr>
            <a:xfrm>
              <a:off x="10412943" y="1804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8" name="Straight Connector 1527">
              <a:extLst>
                <a:ext uri="{FF2B5EF4-FFF2-40B4-BE49-F238E27FC236}">
                  <a16:creationId xmlns:a16="http://schemas.microsoft.com/office/drawing/2014/main" id="{680EFB62-7D31-083D-E04D-088E4759DDBD}"/>
                </a:ext>
              </a:extLst>
            </p:cNvPr>
            <p:cNvCxnSpPr>
              <a:cxnSpLocks/>
            </p:cNvCxnSpPr>
            <p:nvPr/>
          </p:nvCxnSpPr>
          <p:spPr>
            <a:xfrm>
              <a:off x="10349796" y="2422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9" name="Straight Connector 1528">
              <a:extLst>
                <a:ext uri="{FF2B5EF4-FFF2-40B4-BE49-F238E27FC236}">
                  <a16:creationId xmlns:a16="http://schemas.microsoft.com/office/drawing/2014/main" id="{915E0F60-E141-8B9C-C96A-D76EFAAA63FA}"/>
                </a:ext>
              </a:extLst>
            </p:cNvPr>
            <p:cNvCxnSpPr>
              <a:cxnSpLocks/>
            </p:cNvCxnSpPr>
            <p:nvPr/>
          </p:nvCxnSpPr>
          <p:spPr>
            <a:xfrm rot="-180000">
              <a:off x="9944131" y="9891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0" name="Straight Connector 1529">
              <a:extLst>
                <a:ext uri="{FF2B5EF4-FFF2-40B4-BE49-F238E27FC236}">
                  <a16:creationId xmlns:a16="http://schemas.microsoft.com/office/drawing/2014/main" id="{BD098D91-6F97-2A9B-D379-81CB5CBE6A7F}"/>
                </a:ext>
              </a:extLst>
            </p:cNvPr>
            <p:cNvCxnSpPr>
              <a:cxnSpLocks/>
            </p:cNvCxnSpPr>
            <p:nvPr/>
          </p:nvCxnSpPr>
          <p:spPr>
            <a:xfrm>
              <a:off x="10608854" y="9750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31" name="Rectangle 1530">
              <a:extLst>
                <a:ext uri="{FF2B5EF4-FFF2-40B4-BE49-F238E27FC236}">
                  <a16:creationId xmlns:a16="http://schemas.microsoft.com/office/drawing/2014/main" id="{0F14EE34-694B-9FEA-551B-0A73AB192070}"/>
                </a:ext>
              </a:extLst>
            </p:cNvPr>
            <p:cNvSpPr/>
            <p:nvPr/>
          </p:nvSpPr>
          <p:spPr>
            <a:xfrm rot="10800000">
              <a:off x="10385179" y="25692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32" name="Rectangle 1531">
              <a:extLst>
                <a:ext uri="{FF2B5EF4-FFF2-40B4-BE49-F238E27FC236}">
                  <a16:creationId xmlns:a16="http://schemas.microsoft.com/office/drawing/2014/main" id="{733EBA0C-6ED0-9A18-D7D8-D7BFBCA4C615}"/>
                </a:ext>
              </a:extLst>
            </p:cNvPr>
            <p:cNvSpPr/>
            <p:nvPr/>
          </p:nvSpPr>
          <p:spPr>
            <a:xfrm rot="10800000">
              <a:off x="10456932" y="21000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33" name="Rectangle 1532">
              <a:extLst>
                <a:ext uri="{FF2B5EF4-FFF2-40B4-BE49-F238E27FC236}">
                  <a16:creationId xmlns:a16="http://schemas.microsoft.com/office/drawing/2014/main" id="{EF3C9B37-A3FF-4439-C78E-93E99CB627E3}"/>
                </a:ext>
              </a:extLst>
            </p:cNvPr>
            <p:cNvSpPr/>
            <p:nvPr/>
          </p:nvSpPr>
          <p:spPr>
            <a:xfrm rot="10800000" flipV="1">
              <a:off x="10517118" y="16487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34" name="Oval 1533">
              <a:extLst>
                <a:ext uri="{FF2B5EF4-FFF2-40B4-BE49-F238E27FC236}">
                  <a16:creationId xmlns:a16="http://schemas.microsoft.com/office/drawing/2014/main" id="{57CE9CFE-077B-494D-174C-2C62BA0425E4}"/>
                </a:ext>
              </a:extLst>
            </p:cNvPr>
            <p:cNvSpPr/>
            <p:nvPr/>
          </p:nvSpPr>
          <p:spPr>
            <a:xfrm>
              <a:off x="10529817" y="11060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35" name="Straight Connector 1534">
              <a:extLst>
                <a:ext uri="{FF2B5EF4-FFF2-40B4-BE49-F238E27FC236}">
                  <a16:creationId xmlns:a16="http://schemas.microsoft.com/office/drawing/2014/main" id="{BE14D5A2-4F9C-6AD0-CA96-E211B66FEAC9}"/>
                </a:ext>
              </a:extLst>
            </p:cNvPr>
            <p:cNvCxnSpPr>
              <a:cxnSpLocks/>
            </p:cNvCxnSpPr>
            <p:nvPr/>
          </p:nvCxnSpPr>
          <p:spPr>
            <a:xfrm>
              <a:off x="10609887" y="16948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6" name="Straight Connector 1535">
              <a:extLst>
                <a:ext uri="{FF2B5EF4-FFF2-40B4-BE49-F238E27FC236}">
                  <a16:creationId xmlns:a16="http://schemas.microsoft.com/office/drawing/2014/main" id="{34C49A8D-AC06-3BD9-B040-3907CD2A9327}"/>
                </a:ext>
              </a:extLst>
            </p:cNvPr>
            <p:cNvCxnSpPr>
              <a:cxnSpLocks/>
            </p:cNvCxnSpPr>
            <p:nvPr/>
          </p:nvCxnSpPr>
          <p:spPr>
            <a:xfrm>
              <a:off x="10691730" y="16798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7" name="Straight Connector 1536">
              <a:extLst>
                <a:ext uri="{FF2B5EF4-FFF2-40B4-BE49-F238E27FC236}">
                  <a16:creationId xmlns:a16="http://schemas.microsoft.com/office/drawing/2014/main" id="{6C63F315-2740-0A2C-DBBF-4A61FF4BCA63}"/>
                </a:ext>
              </a:extLst>
            </p:cNvPr>
            <p:cNvCxnSpPr>
              <a:cxnSpLocks/>
            </p:cNvCxnSpPr>
            <p:nvPr/>
          </p:nvCxnSpPr>
          <p:spPr>
            <a:xfrm>
              <a:off x="10690856" y="23103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8" name="Straight Connector 1537">
              <a:extLst>
                <a:ext uri="{FF2B5EF4-FFF2-40B4-BE49-F238E27FC236}">
                  <a16:creationId xmlns:a16="http://schemas.microsoft.com/office/drawing/2014/main" id="{AA2DFF99-98CB-339A-BDD7-DB970AAD6EDA}"/>
                </a:ext>
              </a:extLst>
            </p:cNvPr>
            <p:cNvCxnSpPr>
              <a:cxnSpLocks/>
            </p:cNvCxnSpPr>
            <p:nvPr/>
          </p:nvCxnSpPr>
          <p:spPr>
            <a:xfrm>
              <a:off x="10755415" y="22783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9" name="Straight Connector 1538">
              <a:extLst>
                <a:ext uri="{FF2B5EF4-FFF2-40B4-BE49-F238E27FC236}">
                  <a16:creationId xmlns:a16="http://schemas.microsoft.com/office/drawing/2014/main" id="{A54DE3D5-FA5C-6007-FEBC-CB0F71DDF529}"/>
                </a:ext>
              </a:extLst>
            </p:cNvPr>
            <p:cNvCxnSpPr>
              <a:cxnSpLocks/>
            </p:cNvCxnSpPr>
            <p:nvPr/>
          </p:nvCxnSpPr>
          <p:spPr>
            <a:xfrm>
              <a:off x="10752944" y="30346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40" name="Rectangle 1539">
              <a:extLst>
                <a:ext uri="{FF2B5EF4-FFF2-40B4-BE49-F238E27FC236}">
                  <a16:creationId xmlns:a16="http://schemas.microsoft.com/office/drawing/2014/main" id="{575004A8-611C-9A5F-1255-15B5D523DBE6}"/>
                </a:ext>
              </a:extLst>
            </p:cNvPr>
            <p:cNvSpPr/>
            <p:nvPr/>
          </p:nvSpPr>
          <p:spPr>
            <a:xfrm>
              <a:off x="10655028" y="11085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41" name="Rectangle 1540">
              <a:extLst>
                <a:ext uri="{FF2B5EF4-FFF2-40B4-BE49-F238E27FC236}">
                  <a16:creationId xmlns:a16="http://schemas.microsoft.com/office/drawing/2014/main" id="{B9AC4849-53A8-AFC3-0C07-4A280627EE72}"/>
                </a:ext>
              </a:extLst>
            </p:cNvPr>
            <p:cNvSpPr/>
            <p:nvPr/>
          </p:nvSpPr>
          <p:spPr>
            <a:xfrm rot="10800000">
              <a:off x="10734237" y="15607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42" name="Rectangle 1541">
              <a:extLst>
                <a:ext uri="{FF2B5EF4-FFF2-40B4-BE49-F238E27FC236}">
                  <a16:creationId xmlns:a16="http://schemas.microsoft.com/office/drawing/2014/main" id="{7C7C5AAF-EAE9-070B-354C-FE8251FD7528}"/>
                </a:ext>
              </a:extLst>
            </p:cNvPr>
            <p:cNvSpPr/>
            <p:nvPr/>
          </p:nvSpPr>
          <p:spPr>
            <a:xfrm rot="10800000" flipV="1">
              <a:off x="10788848" y="20141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43" name="Oval 1542">
              <a:extLst>
                <a:ext uri="{FF2B5EF4-FFF2-40B4-BE49-F238E27FC236}">
                  <a16:creationId xmlns:a16="http://schemas.microsoft.com/office/drawing/2014/main" id="{314D4749-E8F6-DB2E-EB3C-DE61189AE725}"/>
                </a:ext>
              </a:extLst>
            </p:cNvPr>
            <p:cNvSpPr/>
            <p:nvPr/>
          </p:nvSpPr>
          <p:spPr>
            <a:xfrm>
              <a:off x="10802590" y="25066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44" name="Straight Connector 1543">
              <a:extLst>
                <a:ext uri="{FF2B5EF4-FFF2-40B4-BE49-F238E27FC236}">
                  <a16:creationId xmlns:a16="http://schemas.microsoft.com/office/drawing/2014/main" id="{740D9CF7-C18A-645C-E23C-315B71CDF3F6}"/>
                </a:ext>
              </a:extLst>
            </p:cNvPr>
            <p:cNvCxnSpPr>
              <a:cxnSpLocks/>
            </p:cNvCxnSpPr>
            <p:nvPr/>
          </p:nvCxnSpPr>
          <p:spPr>
            <a:xfrm>
              <a:off x="10887415" y="23887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5" name="Straight Connector 1544">
              <a:extLst>
                <a:ext uri="{FF2B5EF4-FFF2-40B4-BE49-F238E27FC236}">
                  <a16:creationId xmlns:a16="http://schemas.microsoft.com/office/drawing/2014/main" id="{17975608-3E5D-EE4F-97A9-27F37496C165}"/>
                </a:ext>
              </a:extLst>
            </p:cNvPr>
            <p:cNvCxnSpPr>
              <a:cxnSpLocks/>
            </p:cNvCxnSpPr>
            <p:nvPr/>
          </p:nvCxnSpPr>
          <p:spPr>
            <a:xfrm>
              <a:off x="10948976" y="17664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6" name="Straight Connector 1545">
              <a:extLst>
                <a:ext uri="{FF2B5EF4-FFF2-40B4-BE49-F238E27FC236}">
                  <a16:creationId xmlns:a16="http://schemas.microsoft.com/office/drawing/2014/main" id="{6947EDF2-2F4B-AD31-5E28-333FE421381F}"/>
                </a:ext>
              </a:extLst>
            </p:cNvPr>
            <p:cNvCxnSpPr>
              <a:cxnSpLocks/>
            </p:cNvCxnSpPr>
            <p:nvPr/>
          </p:nvCxnSpPr>
          <p:spPr>
            <a:xfrm>
              <a:off x="11027644" y="91879"/>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7" name="Straight Connector 1546">
              <a:extLst>
                <a:ext uri="{FF2B5EF4-FFF2-40B4-BE49-F238E27FC236}">
                  <a16:creationId xmlns:a16="http://schemas.microsoft.com/office/drawing/2014/main" id="{80DF42DA-9760-0024-F3CE-11B02E87D855}"/>
                </a:ext>
              </a:extLst>
            </p:cNvPr>
            <p:cNvCxnSpPr>
              <a:cxnSpLocks/>
            </p:cNvCxnSpPr>
            <p:nvPr/>
          </p:nvCxnSpPr>
          <p:spPr>
            <a:xfrm>
              <a:off x="10952679" y="17664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8" name="Straight Connector 1547">
              <a:extLst>
                <a:ext uri="{FF2B5EF4-FFF2-40B4-BE49-F238E27FC236}">
                  <a16:creationId xmlns:a16="http://schemas.microsoft.com/office/drawing/2014/main" id="{C00C585A-EB40-3FFB-154F-70378DFA7262}"/>
                </a:ext>
              </a:extLst>
            </p:cNvPr>
            <p:cNvCxnSpPr>
              <a:cxnSpLocks/>
            </p:cNvCxnSpPr>
            <p:nvPr/>
          </p:nvCxnSpPr>
          <p:spPr>
            <a:xfrm>
              <a:off x="10889532" y="23847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9" name="Straight Connector 1548">
              <a:extLst>
                <a:ext uri="{FF2B5EF4-FFF2-40B4-BE49-F238E27FC236}">
                  <a16:creationId xmlns:a16="http://schemas.microsoft.com/office/drawing/2014/main" id="{8CC11974-9EA8-88F0-AD27-A65966448F0F}"/>
                </a:ext>
              </a:extLst>
            </p:cNvPr>
            <p:cNvCxnSpPr>
              <a:cxnSpLocks/>
            </p:cNvCxnSpPr>
            <p:nvPr/>
          </p:nvCxnSpPr>
          <p:spPr>
            <a:xfrm rot="-180000">
              <a:off x="10483867" y="95113"/>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0" name="Straight Connector 1549">
              <a:extLst>
                <a:ext uri="{FF2B5EF4-FFF2-40B4-BE49-F238E27FC236}">
                  <a16:creationId xmlns:a16="http://schemas.microsoft.com/office/drawing/2014/main" id="{4AA332C2-5223-7D6D-91C0-D63FF574CB4D}"/>
                </a:ext>
              </a:extLst>
            </p:cNvPr>
            <p:cNvCxnSpPr>
              <a:cxnSpLocks/>
            </p:cNvCxnSpPr>
            <p:nvPr/>
          </p:nvCxnSpPr>
          <p:spPr>
            <a:xfrm>
              <a:off x="11148590" y="9369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51" name="Rectangle 1550">
              <a:extLst>
                <a:ext uri="{FF2B5EF4-FFF2-40B4-BE49-F238E27FC236}">
                  <a16:creationId xmlns:a16="http://schemas.microsoft.com/office/drawing/2014/main" id="{4A942850-9D5A-BB66-9C3C-24344D046C76}"/>
                </a:ext>
              </a:extLst>
            </p:cNvPr>
            <p:cNvSpPr/>
            <p:nvPr/>
          </p:nvSpPr>
          <p:spPr>
            <a:xfrm rot="10800000">
              <a:off x="10924915" y="25311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52" name="Rectangle 1551">
              <a:extLst>
                <a:ext uri="{FF2B5EF4-FFF2-40B4-BE49-F238E27FC236}">
                  <a16:creationId xmlns:a16="http://schemas.microsoft.com/office/drawing/2014/main" id="{BCE209E8-271E-7E82-60E0-AE58D652664A}"/>
                </a:ext>
              </a:extLst>
            </p:cNvPr>
            <p:cNvSpPr/>
            <p:nvPr/>
          </p:nvSpPr>
          <p:spPr>
            <a:xfrm rot="10800000">
              <a:off x="10996668" y="20620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53" name="Rectangle 1552">
              <a:extLst>
                <a:ext uri="{FF2B5EF4-FFF2-40B4-BE49-F238E27FC236}">
                  <a16:creationId xmlns:a16="http://schemas.microsoft.com/office/drawing/2014/main" id="{871945CB-8E48-9390-B55E-4ABFA18E4C56}"/>
                </a:ext>
              </a:extLst>
            </p:cNvPr>
            <p:cNvSpPr/>
            <p:nvPr/>
          </p:nvSpPr>
          <p:spPr>
            <a:xfrm rot="10800000" flipV="1">
              <a:off x="11056854" y="16107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54" name="Oval 1553">
              <a:extLst>
                <a:ext uri="{FF2B5EF4-FFF2-40B4-BE49-F238E27FC236}">
                  <a16:creationId xmlns:a16="http://schemas.microsoft.com/office/drawing/2014/main" id="{E0C1A53C-A892-E869-1E3A-8B94734072EC}"/>
                </a:ext>
              </a:extLst>
            </p:cNvPr>
            <p:cNvSpPr/>
            <p:nvPr/>
          </p:nvSpPr>
          <p:spPr>
            <a:xfrm>
              <a:off x="11069553" y="10680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55" name="Straight Connector 1554">
              <a:extLst>
                <a:ext uri="{FF2B5EF4-FFF2-40B4-BE49-F238E27FC236}">
                  <a16:creationId xmlns:a16="http://schemas.microsoft.com/office/drawing/2014/main" id="{F0B7B501-2F06-9020-E12D-06D41841F1F4}"/>
                </a:ext>
              </a:extLst>
            </p:cNvPr>
            <p:cNvCxnSpPr>
              <a:cxnSpLocks/>
            </p:cNvCxnSpPr>
            <p:nvPr/>
          </p:nvCxnSpPr>
          <p:spPr>
            <a:xfrm>
              <a:off x="11149623" y="16567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6" name="Straight Connector 1555">
              <a:extLst>
                <a:ext uri="{FF2B5EF4-FFF2-40B4-BE49-F238E27FC236}">
                  <a16:creationId xmlns:a16="http://schemas.microsoft.com/office/drawing/2014/main" id="{B0D2F693-44A2-F51C-2949-AEE59318B423}"/>
                </a:ext>
              </a:extLst>
            </p:cNvPr>
            <p:cNvCxnSpPr>
              <a:cxnSpLocks/>
            </p:cNvCxnSpPr>
            <p:nvPr/>
          </p:nvCxnSpPr>
          <p:spPr>
            <a:xfrm>
              <a:off x="11231466" y="16418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7" name="Straight Connector 1556">
              <a:extLst>
                <a:ext uri="{FF2B5EF4-FFF2-40B4-BE49-F238E27FC236}">
                  <a16:creationId xmlns:a16="http://schemas.microsoft.com/office/drawing/2014/main" id="{AEDC59FA-5CED-8EAE-F973-C69D30951834}"/>
                </a:ext>
              </a:extLst>
            </p:cNvPr>
            <p:cNvCxnSpPr>
              <a:cxnSpLocks/>
            </p:cNvCxnSpPr>
            <p:nvPr/>
          </p:nvCxnSpPr>
          <p:spPr>
            <a:xfrm>
              <a:off x="11230592" y="22722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8" name="Straight Connector 1557">
              <a:extLst>
                <a:ext uri="{FF2B5EF4-FFF2-40B4-BE49-F238E27FC236}">
                  <a16:creationId xmlns:a16="http://schemas.microsoft.com/office/drawing/2014/main" id="{D23BCD74-B658-2A4D-3350-0A4DDEC7CC6C}"/>
                </a:ext>
              </a:extLst>
            </p:cNvPr>
            <p:cNvCxnSpPr>
              <a:cxnSpLocks/>
            </p:cNvCxnSpPr>
            <p:nvPr/>
          </p:nvCxnSpPr>
          <p:spPr>
            <a:xfrm>
              <a:off x="11295151" y="22402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9" name="Straight Connector 1558">
              <a:extLst>
                <a:ext uri="{FF2B5EF4-FFF2-40B4-BE49-F238E27FC236}">
                  <a16:creationId xmlns:a16="http://schemas.microsoft.com/office/drawing/2014/main" id="{40FC6621-DDDC-C7FC-AD3E-CA33421A3961}"/>
                </a:ext>
              </a:extLst>
            </p:cNvPr>
            <p:cNvCxnSpPr>
              <a:cxnSpLocks/>
            </p:cNvCxnSpPr>
            <p:nvPr/>
          </p:nvCxnSpPr>
          <p:spPr>
            <a:xfrm>
              <a:off x="11292680" y="29966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60" name="Rectangle 1559">
              <a:extLst>
                <a:ext uri="{FF2B5EF4-FFF2-40B4-BE49-F238E27FC236}">
                  <a16:creationId xmlns:a16="http://schemas.microsoft.com/office/drawing/2014/main" id="{589E353B-452E-FC41-487B-2B36143A71F1}"/>
                </a:ext>
              </a:extLst>
            </p:cNvPr>
            <p:cNvSpPr/>
            <p:nvPr/>
          </p:nvSpPr>
          <p:spPr>
            <a:xfrm>
              <a:off x="11194764" y="10704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1" name="Rectangle 1560">
              <a:extLst>
                <a:ext uri="{FF2B5EF4-FFF2-40B4-BE49-F238E27FC236}">
                  <a16:creationId xmlns:a16="http://schemas.microsoft.com/office/drawing/2014/main" id="{7ECA2C31-77FE-2078-DAAF-B610208A773E}"/>
                </a:ext>
              </a:extLst>
            </p:cNvPr>
            <p:cNvSpPr/>
            <p:nvPr/>
          </p:nvSpPr>
          <p:spPr>
            <a:xfrm rot="10800000">
              <a:off x="11273973" y="15227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2" name="Rectangle 1561">
              <a:extLst>
                <a:ext uri="{FF2B5EF4-FFF2-40B4-BE49-F238E27FC236}">
                  <a16:creationId xmlns:a16="http://schemas.microsoft.com/office/drawing/2014/main" id="{08FDCD29-3654-83F4-4C93-1EE76EBCF1B3}"/>
                </a:ext>
              </a:extLst>
            </p:cNvPr>
            <p:cNvSpPr/>
            <p:nvPr/>
          </p:nvSpPr>
          <p:spPr>
            <a:xfrm rot="10800000" flipV="1">
              <a:off x="11328584" y="19761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3" name="Oval 1562">
              <a:extLst>
                <a:ext uri="{FF2B5EF4-FFF2-40B4-BE49-F238E27FC236}">
                  <a16:creationId xmlns:a16="http://schemas.microsoft.com/office/drawing/2014/main" id="{A0BABFE4-09D2-4BB1-74B7-A6F8E9AA16B6}"/>
                </a:ext>
              </a:extLst>
            </p:cNvPr>
            <p:cNvSpPr/>
            <p:nvPr/>
          </p:nvSpPr>
          <p:spPr>
            <a:xfrm>
              <a:off x="11342326" y="24685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64" name="Straight Connector 1563">
              <a:extLst>
                <a:ext uri="{FF2B5EF4-FFF2-40B4-BE49-F238E27FC236}">
                  <a16:creationId xmlns:a16="http://schemas.microsoft.com/office/drawing/2014/main" id="{CD248363-64BC-8EEF-A997-71CFC059956E}"/>
                </a:ext>
              </a:extLst>
            </p:cNvPr>
            <p:cNvCxnSpPr>
              <a:cxnSpLocks/>
            </p:cNvCxnSpPr>
            <p:nvPr/>
          </p:nvCxnSpPr>
          <p:spPr>
            <a:xfrm>
              <a:off x="11427151" y="23507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5" name="Straight Connector 1564">
              <a:extLst>
                <a:ext uri="{FF2B5EF4-FFF2-40B4-BE49-F238E27FC236}">
                  <a16:creationId xmlns:a16="http://schemas.microsoft.com/office/drawing/2014/main" id="{7C803B7D-622A-2AFB-AA33-BA3C76B9F9F5}"/>
                </a:ext>
              </a:extLst>
            </p:cNvPr>
            <p:cNvCxnSpPr>
              <a:cxnSpLocks/>
            </p:cNvCxnSpPr>
            <p:nvPr/>
          </p:nvCxnSpPr>
          <p:spPr>
            <a:xfrm>
              <a:off x="11488712" y="17284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6" name="Straight Connector 1565">
              <a:extLst>
                <a:ext uri="{FF2B5EF4-FFF2-40B4-BE49-F238E27FC236}">
                  <a16:creationId xmlns:a16="http://schemas.microsoft.com/office/drawing/2014/main" id="{52BA4580-5256-0047-75E5-3B1E094DE820}"/>
                </a:ext>
              </a:extLst>
            </p:cNvPr>
            <p:cNvCxnSpPr>
              <a:cxnSpLocks/>
            </p:cNvCxnSpPr>
            <p:nvPr/>
          </p:nvCxnSpPr>
          <p:spPr>
            <a:xfrm>
              <a:off x="11567380" y="8807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7" name="Straight Connector 1566">
              <a:extLst>
                <a:ext uri="{FF2B5EF4-FFF2-40B4-BE49-F238E27FC236}">
                  <a16:creationId xmlns:a16="http://schemas.microsoft.com/office/drawing/2014/main" id="{5640F464-0871-F9F3-FB7D-63E0BFEE8A02}"/>
                </a:ext>
              </a:extLst>
            </p:cNvPr>
            <p:cNvCxnSpPr>
              <a:cxnSpLocks/>
            </p:cNvCxnSpPr>
            <p:nvPr/>
          </p:nvCxnSpPr>
          <p:spPr>
            <a:xfrm>
              <a:off x="11492415" y="17284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8" name="Straight Connector 1567">
              <a:extLst>
                <a:ext uri="{FF2B5EF4-FFF2-40B4-BE49-F238E27FC236}">
                  <a16:creationId xmlns:a16="http://schemas.microsoft.com/office/drawing/2014/main" id="{F089DCB9-6E60-AD94-BD5B-7773DC1607B7}"/>
                </a:ext>
              </a:extLst>
            </p:cNvPr>
            <p:cNvCxnSpPr>
              <a:cxnSpLocks/>
            </p:cNvCxnSpPr>
            <p:nvPr/>
          </p:nvCxnSpPr>
          <p:spPr>
            <a:xfrm>
              <a:off x="11429268" y="2346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9" name="Straight Connector 1568">
              <a:extLst>
                <a:ext uri="{FF2B5EF4-FFF2-40B4-BE49-F238E27FC236}">
                  <a16:creationId xmlns:a16="http://schemas.microsoft.com/office/drawing/2014/main" id="{F1F862BE-3F80-BF33-F8B6-14C02D353AE2}"/>
                </a:ext>
              </a:extLst>
            </p:cNvPr>
            <p:cNvCxnSpPr>
              <a:cxnSpLocks/>
            </p:cNvCxnSpPr>
            <p:nvPr/>
          </p:nvCxnSpPr>
          <p:spPr>
            <a:xfrm rot="-180000">
              <a:off x="11023603" y="9130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0" name="Straight Connector 1569">
              <a:extLst>
                <a:ext uri="{FF2B5EF4-FFF2-40B4-BE49-F238E27FC236}">
                  <a16:creationId xmlns:a16="http://schemas.microsoft.com/office/drawing/2014/main" id="{D1FD86AD-3737-D10F-C0B6-B97F025C1057}"/>
                </a:ext>
              </a:extLst>
            </p:cNvPr>
            <p:cNvCxnSpPr>
              <a:cxnSpLocks/>
            </p:cNvCxnSpPr>
            <p:nvPr/>
          </p:nvCxnSpPr>
          <p:spPr>
            <a:xfrm>
              <a:off x="11688326" y="8989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71" name="Rectangle 1570">
              <a:extLst>
                <a:ext uri="{FF2B5EF4-FFF2-40B4-BE49-F238E27FC236}">
                  <a16:creationId xmlns:a16="http://schemas.microsoft.com/office/drawing/2014/main" id="{D5C6E34B-8AF8-6623-BFF4-E378ADF47165}"/>
                </a:ext>
              </a:extLst>
            </p:cNvPr>
            <p:cNvSpPr/>
            <p:nvPr/>
          </p:nvSpPr>
          <p:spPr>
            <a:xfrm rot="10800000">
              <a:off x="11464651" y="24931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2" name="Rectangle 1571">
              <a:extLst>
                <a:ext uri="{FF2B5EF4-FFF2-40B4-BE49-F238E27FC236}">
                  <a16:creationId xmlns:a16="http://schemas.microsoft.com/office/drawing/2014/main" id="{46310D7A-EAC8-FB70-993E-55E97866292A}"/>
                </a:ext>
              </a:extLst>
            </p:cNvPr>
            <p:cNvSpPr/>
            <p:nvPr/>
          </p:nvSpPr>
          <p:spPr>
            <a:xfrm rot="10800000">
              <a:off x="11536404" y="20239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3" name="Rectangle 1572">
              <a:extLst>
                <a:ext uri="{FF2B5EF4-FFF2-40B4-BE49-F238E27FC236}">
                  <a16:creationId xmlns:a16="http://schemas.microsoft.com/office/drawing/2014/main" id="{FEF582BF-29D9-2BEC-A9CA-214A3B6F3A92}"/>
                </a:ext>
              </a:extLst>
            </p:cNvPr>
            <p:cNvSpPr/>
            <p:nvPr/>
          </p:nvSpPr>
          <p:spPr>
            <a:xfrm rot="10800000" flipV="1">
              <a:off x="11596590" y="15726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4" name="Oval 1573">
              <a:extLst>
                <a:ext uri="{FF2B5EF4-FFF2-40B4-BE49-F238E27FC236}">
                  <a16:creationId xmlns:a16="http://schemas.microsoft.com/office/drawing/2014/main" id="{DAA28B41-ED42-D0B3-043B-ABEC133A2B37}"/>
                </a:ext>
              </a:extLst>
            </p:cNvPr>
            <p:cNvSpPr/>
            <p:nvPr/>
          </p:nvSpPr>
          <p:spPr>
            <a:xfrm>
              <a:off x="11609289" y="10299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75" name="Straight Connector 1574">
              <a:extLst>
                <a:ext uri="{FF2B5EF4-FFF2-40B4-BE49-F238E27FC236}">
                  <a16:creationId xmlns:a16="http://schemas.microsoft.com/office/drawing/2014/main" id="{68DBEE7D-BDCB-79A1-8AB8-9F7184D65651}"/>
                </a:ext>
              </a:extLst>
            </p:cNvPr>
            <p:cNvCxnSpPr>
              <a:cxnSpLocks/>
            </p:cNvCxnSpPr>
            <p:nvPr/>
          </p:nvCxnSpPr>
          <p:spPr>
            <a:xfrm>
              <a:off x="11689359" y="16187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6" name="Straight Connector 1575">
              <a:extLst>
                <a:ext uri="{FF2B5EF4-FFF2-40B4-BE49-F238E27FC236}">
                  <a16:creationId xmlns:a16="http://schemas.microsoft.com/office/drawing/2014/main" id="{58FB5E73-AF93-2E92-A039-89FD9F277BDB}"/>
                </a:ext>
              </a:extLst>
            </p:cNvPr>
            <p:cNvCxnSpPr>
              <a:cxnSpLocks/>
            </p:cNvCxnSpPr>
            <p:nvPr/>
          </p:nvCxnSpPr>
          <p:spPr>
            <a:xfrm>
              <a:off x="11771202" y="1603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7" name="Straight Connector 1576">
              <a:extLst>
                <a:ext uri="{FF2B5EF4-FFF2-40B4-BE49-F238E27FC236}">
                  <a16:creationId xmlns:a16="http://schemas.microsoft.com/office/drawing/2014/main" id="{74824B70-262C-1E93-7643-A0C8BEB3FD12}"/>
                </a:ext>
              </a:extLst>
            </p:cNvPr>
            <p:cNvCxnSpPr>
              <a:cxnSpLocks/>
            </p:cNvCxnSpPr>
            <p:nvPr/>
          </p:nvCxnSpPr>
          <p:spPr>
            <a:xfrm>
              <a:off x="11770328" y="22342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8" name="Straight Connector 1577">
              <a:extLst>
                <a:ext uri="{FF2B5EF4-FFF2-40B4-BE49-F238E27FC236}">
                  <a16:creationId xmlns:a16="http://schemas.microsoft.com/office/drawing/2014/main" id="{23F1C760-DD51-D168-696F-1586971259C7}"/>
                </a:ext>
              </a:extLst>
            </p:cNvPr>
            <p:cNvCxnSpPr>
              <a:cxnSpLocks/>
            </p:cNvCxnSpPr>
            <p:nvPr/>
          </p:nvCxnSpPr>
          <p:spPr>
            <a:xfrm>
              <a:off x="11834887" y="22022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9" name="Straight Connector 1578">
              <a:extLst>
                <a:ext uri="{FF2B5EF4-FFF2-40B4-BE49-F238E27FC236}">
                  <a16:creationId xmlns:a16="http://schemas.microsoft.com/office/drawing/2014/main" id="{D635F9A9-EDBF-760F-0ABC-FF1CD4AA52D4}"/>
                </a:ext>
              </a:extLst>
            </p:cNvPr>
            <p:cNvCxnSpPr>
              <a:cxnSpLocks/>
            </p:cNvCxnSpPr>
            <p:nvPr/>
          </p:nvCxnSpPr>
          <p:spPr>
            <a:xfrm>
              <a:off x="11832416" y="29585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80" name="Rectangle 1579">
              <a:extLst>
                <a:ext uri="{FF2B5EF4-FFF2-40B4-BE49-F238E27FC236}">
                  <a16:creationId xmlns:a16="http://schemas.microsoft.com/office/drawing/2014/main" id="{A4515651-1929-741B-A707-9781482B9953}"/>
                </a:ext>
              </a:extLst>
            </p:cNvPr>
            <p:cNvSpPr/>
            <p:nvPr/>
          </p:nvSpPr>
          <p:spPr>
            <a:xfrm>
              <a:off x="11734500" y="10324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1" name="Rectangle 1580">
              <a:extLst>
                <a:ext uri="{FF2B5EF4-FFF2-40B4-BE49-F238E27FC236}">
                  <a16:creationId xmlns:a16="http://schemas.microsoft.com/office/drawing/2014/main" id="{CF81FF90-EEFC-60FF-3CDE-1EFD10D109C2}"/>
                </a:ext>
              </a:extLst>
            </p:cNvPr>
            <p:cNvSpPr/>
            <p:nvPr/>
          </p:nvSpPr>
          <p:spPr>
            <a:xfrm rot="10800000">
              <a:off x="11813709" y="14846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2" name="Rectangle 1581">
              <a:extLst>
                <a:ext uri="{FF2B5EF4-FFF2-40B4-BE49-F238E27FC236}">
                  <a16:creationId xmlns:a16="http://schemas.microsoft.com/office/drawing/2014/main" id="{4CD7FC43-EF1D-7B33-DD08-6CD25BE69CB4}"/>
                </a:ext>
              </a:extLst>
            </p:cNvPr>
            <p:cNvSpPr/>
            <p:nvPr/>
          </p:nvSpPr>
          <p:spPr>
            <a:xfrm rot="10800000" flipV="1">
              <a:off x="11868320" y="19380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3" name="Oval 1582">
              <a:extLst>
                <a:ext uri="{FF2B5EF4-FFF2-40B4-BE49-F238E27FC236}">
                  <a16:creationId xmlns:a16="http://schemas.microsoft.com/office/drawing/2014/main" id="{234A3EC4-D7C6-05D5-3CF7-75D74F87A880}"/>
                </a:ext>
              </a:extLst>
            </p:cNvPr>
            <p:cNvSpPr/>
            <p:nvPr/>
          </p:nvSpPr>
          <p:spPr>
            <a:xfrm>
              <a:off x="11882062" y="24305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84" name="Straight Connector 1583">
              <a:extLst>
                <a:ext uri="{FF2B5EF4-FFF2-40B4-BE49-F238E27FC236}">
                  <a16:creationId xmlns:a16="http://schemas.microsoft.com/office/drawing/2014/main" id="{B78ADDCB-AD6D-5A58-C10D-5515C0877BAD}"/>
                </a:ext>
              </a:extLst>
            </p:cNvPr>
            <p:cNvCxnSpPr>
              <a:cxnSpLocks/>
            </p:cNvCxnSpPr>
            <p:nvPr/>
          </p:nvCxnSpPr>
          <p:spPr>
            <a:xfrm>
              <a:off x="11966887" y="23126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5" name="Straight Connector 1584">
              <a:extLst>
                <a:ext uri="{FF2B5EF4-FFF2-40B4-BE49-F238E27FC236}">
                  <a16:creationId xmlns:a16="http://schemas.microsoft.com/office/drawing/2014/main" id="{8FDD5D62-F39D-9023-D906-5002EC02E822}"/>
                </a:ext>
              </a:extLst>
            </p:cNvPr>
            <p:cNvCxnSpPr>
              <a:cxnSpLocks/>
            </p:cNvCxnSpPr>
            <p:nvPr/>
          </p:nvCxnSpPr>
          <p:spPr>
            <a:xfrm>
              <a:off x="12028448" y="16903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6" name="Straight Connector 1585">
              <a:extLst>
                <a:ext uri="{FF2B5EF4-FFF2-40B4-BE49-F238E27FC236}">
                  <a16:creationId xmlns:a16="http://schemas.microsoft.com/office/drawing/2014/main" id="{02A9F8DA-3834-D728-F76C-4D469C862127}"/>
                </a:ext>
              </a:extLst>
            </p:cNvPr>
            <p:cNvCxnSpPr>
              <a:cxnSpLocks/>
            </p:cNvCxnSpPr>
            <p:nvPr/>
          </p:nvCxnSpPr>
          <p:spPr>
            <a:xfrm>
              <a:off x="12107116" y="8744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7" name="Straight Connector 1586">
              <a:extLst>
                <a:ext uri="{FF2B5EF4-FFF2-40B4-BE49-F238E27FC236}">
                  <a16:creationId xmlns:a16="http://schemas.microsoft.com/office/drawing/2014/main" id="{B74ACD66-6CC4-0C9F-67BD-2FA389E38264}"/>
                </a:ext>
              </a:extLst>
            </p:cNvPr>
            <p:cNvCxnSpPr>
              <a:cxnSpLocks/>
            </p:cNvCxnSpPr>
            <p:nvPr/>
          </p:nvCxnSpPr>
          <p:spPr>
            <a:xfrm>
              <a:off x="12032151" y="16903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8" name="Straight Connector 1587">
              <a:extLst>
                <a:ext uri="{FF2B5EF4-FFF2-40B4-BE49-F238E27FC236}">
                  <a16:creationId xmlns:a16="http://schemas.microsoft.com/office/drawing/2014/main" id="{3B7C7877-E240-995B-F0AA-77506866DDCF}"/>
                </a:ext>
              </a:extLst>
            </p:cNvPr>
            <p:cNvCxnSpPr>
              <a:cxnSpLocks/>
            </p:cNvCxnSpPr>
            <p:nvPr/>
          </p:nvCxnSpPr>
          <p:spPr>
            <a:xfrm>
              <a:off x="11969004" y="2308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9" name="Straight Connector 1588">
              <a:extLst>
                <a:ext uri="{FF2B5EF4-FFF2-40B4-BE49-F238E27FC236}">
                  <a16:creationId xmlns:a16="http://schemas.microsoft.com/office/drawing/2014/main" id="{69329D10-B70F-F234-1FC6-874795E9BEC2}"/>
                </a:ext>
              </a:extLst>
            </p:cNvPr>
            <p:cNvCxnSpPr>
              <a:cxnSpLocks/>
            </p:cNvCxnSpPr>
            <p:nvPr/>
          </p:nvCxnSpPr>
          <p:spPr>
            <a:xfrm rot="-180000">
              <a:off x="11563339" y="87503"/>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591" name="Rectangle 1590">
              <a:extLst>
                <a:ext uri="{FF2B5EF4-FFF2-40B4-BE49-F238E27FC236}">
                  <a16:creationId xmlns:a16="http://schemas.microsoft.com/office/drawing/2014/main" id="{D6C881A2-C2BE-21D0-922B-45C6C597E347}"/>
                </a:ext>
              </a:extLst>
            </p:cNvPr>
            <p:cNvSpPr/>
            <p:nvPr/>
          </p:nvSpPr>
          <p:spPr>
            <a:xfrm rot="10800000">
              <a:off x="12004386" y="251856"/>
              <a:ext cx="187613"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2" name="Rectangle 1591">
              <a:extLst>
                <a:ext uri="{FF2B5EF4-FFF2-40B4-BE49-F238E27FC236}">
                  <a16:creationId xmlns:a16="http://schemas.microsoft.com/office/drawing/2014/main" id="{44208068-C98B-6E1C-F665-C52AA22A5CCB}"/>
                </a:ext>
              </a:extLst>
            </p:cNvPr>
            <p:cNvSpPr/>
            <p:nvPr/>
          </p:nvSpPr>
          <p:spPr>
            <a:xfrm rot="10800000">
              <a:off x="12076140" y="204942"/>
              <a:ext cx="115860"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3" name="Rectangle 1592">
              <a:extLst>
                <a:ext uri="{FF2B5EF4-FFF2-40B4-BE49-F238E27FC236}">
                  <a16:creationId xmlns:a16="http://schemas.microsoft.com/office/drawing/2014/main" id="{0F36C5F8-1DC1-30D3-1B90-7CDDB41D719E}"/>
                </a:ext>
              </a:extLst>
            </p:cNvPr>
            <p:cNvSpPr/>
            <p:nvPr/>
          </p:nvSpPr>
          <p:spPr>
            <a:xfrm rot="10800000" flipV="1">
              <a:off x="12136326" y="159810"/>
              <a:ext cx="55674"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4" name="Oval 1593">
              <a:extLst>
                <a:ext uri="{FF2B5EF4-FFF2-40B4-BE49-F238E27FC236}">
                  <a16:creationId xmlns:a16="http://schemas.microsoft.com/office/drawing/2014/main" id="{AC13D56E-A426-C744-8779-CD7F4AAF4D7D}"/>
                </a:ext>
              </a:extLst>
            </p:cNvPr>
            <p:cNvSpPr/>
            <p:nvPr/>
          </p:nvSpPr>
          <p:spPr>
            <a:xfrm>
              <a:off x="12149025" y="10554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09" name="Straight Connector 1608">
              <a:extLst>
                <a:ext uri="{FF2B5EF4-FFF2-40B4-BE49-F238E27FC236}">
                  <a16:creationId xmlns:a16="http://schemas.microsoft.com/office/drawing/2014/main" id="{DA3D7581-4C76-EB43-006D-773C94E175D0}"/>
                </a:ext>
              </a:extLst>
            </p:cNvPr>
            <p:cNvCxnSpPr>
              <a:cxnSpLocks/>
            </p:cNvCxnSpPr>
            <p:nvPr/>
          </p:nvCxnSpPr>
          <p:spPr>
            <a:xfrm>
              <a:off x="12102983" y="93291"/>
              <a:ext cx="89017"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2428" name="Title 2427">
            <a:extLst>
              <a:ext uri="{FF2B5EF4-FFF2-40B4-BE49-F238E27FC236}">
                <a16:creationId xmlns:a16="http://schemas.microsoft.com/office/drawing/2014/main" id="{E832E8DB-7508-CC72-1CB3-49A9E9C44AE4}"/>
              </a:ext>
            </a:extLst>
          </p:cNvPr>
          <p:cNvSpPr txBox="1">
            <a:spLocks noGrp="1"/>
          </p:cNvSpPr>
          <p:nvPr>
            <p:ph type="title" idx="4294967295"/>
          </p:nvPr>
        </p:nvSpPr>
        <p:spPr>
          <a:xfrm>
            <a:off x="2963937" y="427716"/>
            <a:ext cx="6464268"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519B"/>
                </a:solidFill>
                <a:effectLst/>
                <a:uLnTx/>
                <a:uFillTx/>
                <a:latin typeface="+mn-lt"/>
                <a:ea typeface="+mn-ea"/>
                <a:cs typeface="+mn-cs"/>
              </a:rPr>
              <a:t>Digging Deeper: Tribal Sovereignty</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2" name="Rectangle 1">
            <a:extLst>
              <a:ext uri="{FF2B5EF4-FFF2-40B4-BE49-F238E27FC236}">
                <a16:creationId xmlns:a16="http://schemas.microsoft.com/office/drawing/2014/main" id="{5017E88A-9334-B4E7-6394-933AC10D6C45}"/>
              </a:ext>
              <a:ext uri="{C183D7F6-B498-43B3-948B-1728B52AA6E4}">
                <adec:decorative xmlns:adec="http://schemas.microsoft.com/office/drawing/2017/decorative" val="1"/>
              </a:ext>
            </a:extLst>
          </p:cNvPr>
          <p:cNvSpPr/>
          <p:nvPr/>
        </p:nvSpPr>
        <p:spPr>
          <a:xfrm>
            <a:off x="281906" y="1168563"/>
            <a:ext cx="11563727" cy="1722472"/>
          </a:xfrm>
          <a:prstGeom prst="rect">
            <a:avLst/>
          </a:prstGeom>
          <a:solidFill>
            <a:srgbClr val="1C4E9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892DFDFD-EAD3-7B5C-46B5-B2F60A304701}"/>
              </a:ext>
              <a:ext uri="{C183D7F6-B498-43B3-948B-1728B52AA6E4}">
                <adec:decorative xmlns:adec="http://schemas.microsoft.com/office/drawing/2017/decorative" val="1"/>
              </a:ext>
            </a:extLst>
          </p:cNvPr>
          <p:cNvSpPr/>
          <p:nvPr/>
        </p:nvSpPr>
        <p:spPr>
          <a:xfrm>
            <a:off x="427873" y="1310456"/>
            <a:ext cx="11277907" cy="144081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BC7FE7D9-04E0-D744-1089-29C7469B6FCF}"/>
              </a:ext>
              <a:ext uri="{C183D7F6-B498-43B3-948B-1728B52AA6E4}">
                <adec:decorative xmlns:adec="http://schemas.microsoft.com/office/drawing/2017/decorative" val="1"/>
              </a:ext>
            </a:extLst>
          </p:cNvPr>
          <p:cNvSpPr/>
          <p:nvPr/>
        </p:nvSpPr>
        <p:spPr>
          <a:xfrm>
            <a:off x="3777769" y="1112179"/>
            <a:ext cx="4572000" cy="356878"/>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b="1" dirty="0">
              <a:solidFill>
                <a:srgbClr val="1C4E9D"/>
              </a:solidFill>
            </a:endParaRPr>
          </a:p>
        </p:txBody>
      </p:sp>
      <p:sp>
        <p:nvSpPr>
          <p:cNvPr id="15" name="TextBox 14">
            <a:extLst>
              <a:ext uri="{FF2B5EF4-FFF2-40B4-BE49-F238E27FC236}">
                <a16:creationId xmlns:a16="http://schemas.microsoft.com/office/drawing/2014/main" id="{DA9BB1D1-C10B-C841-F66B-2931F5E1C044}"/>
              </a:ext>
            </a:extLst>
          </p:cNvPr>
          <p:cNvSpPr txBox="1"/>
          <p:nvPr/>
        </p:nvSpPr>
        <p:spPr>
          <a:xfrm>
            <a:off x="3971050" y="1118862"/>
            <a:ext cx="4199671" cy="338554"/>
          </a:xfrm>
          <a:prstGeom prst="rect">
            <a:avLst/>
          </a:prstGeom>
          <a:noFill/>
        </p:spPr>
        <p:txBody>
          <a:bodyPr wrap="square">
            <a:spAutoFit/>
          </a:bodyPr>
          <a:lstStyle/>
          <a:p>
            <a:pPr algn="ctr"/>
            <a:r>
              <a:rPr lang="en-US" sz="1600" b="1" dirty="0">
                <a:solidFill>
                  <a:srgbClr val="1C4E9D"/>
                </a:solidFill>
              </a:rPr>
              <a:t>Why is Tribal Sovereignty Important to CMS?</a:t>
            </a:r>
          </a:p>
        </p:txBody>
      </p:sp>
      <p:sp>
        <p:nvSpPr>
          <p:cNvPr id="5" name="Chevron 4">
            <a:extLst>
              <a:ext uri="{FF2B5EF4-FFF2-40B4-BE49-F238E27FC236}">
                <a16:creationId xmlns:a16="http://schemas.microsoft.com/office/drawing/2014/main" id="{435608BC-463D-D972-451A-8C4092C4A691}"/>
              </a:ext>
              <a:ext uri="{C183D7F6-B498-43B3-948B-1728B52AA6E4}">
                <adec:decorative xmlns:adec="http://schemas.microsoft.com/office/drawing/2017/decorative" val="1"/>
              </a:ext>
            </a:extLst>
          </p:cNvPr>
          <p:cNvSpPr/>
          <p:nvPr/>
        </p:nvSpPr>
        <p:spPr>
          <a:xfrm>
            <a:off x="293750" y="1337124"/>
            <a:ext cx="3722107" cy="1396562"/>
          </a:xfrm>
          <a:prstGeom prst="chevron">
            <a:avLst>
              <a:gd name="adj" fmla="val 35131"/>
            </a:avLst>
          </a:prstGeom>
          <a:solidFill>
            <a:schemeClr val="bg2"/>
          </a:solidFill>
          <a:ln w="76200">
            <a:noFill/>
            <a:prstDash val="dash"/>
          </a:ln>
          <a:scene3d>
            <a:camera prst="perspectiveLeft"/>
            <a:lightRig rig="threePt" dir="t"/>
          </a:scene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BB4CC7B5-5AF1-789C-D75F-D9BF41C4A006}"/>
              </a:ext>
            </a:extLst>
          </p:cNvPr>
          <p:cNvSpPr txBox="1"/>
          <p:nvPr/>
        </p:nvSpPr>
        <p:spPr>
          <a:xfrm>
            <a:off x="689388" y="1477034"/>
            <a:ext cx="3041264" cy="1169551"/>
          </a:xfrm>
          <a:prstGeom prst="rect">
            <a:avLst/>
          </a:prstGeom>
          <a:noFill/>
        </p:spPr>
        <p:txBody>
          <a:bodyPr wrap="square" rtlCol="0">
            <a:spAutoFit/>
          </a:bodyPr>
          <a:lstStyle/>
          <a:p>
            <a:pPr algn="ctr"/>
            <a:r>
              <a:rPr lang="en-US" sz="1400" i="0" dirty="0">
                <a:solidFill>
                  <a:srgbClr val="4B81B7"/>
                </a:solidFill>
                <a:effectLst/>
                <a:hlinkClick r:id="rId3">
                  <a:extLst>
                    <a:ext uri="{A12FA001-AC4F-418D-AE19-62706E023703}">
                      <ahyp:hlinkClr xmlns:ahyp="http://schemas.microsoft.com/office/drawing/2018/hyperlinkcolor" val="tx"/>
                    </a:ext>
                  </a:extLst>
                </a:hlinkClick>
              </a:rPr>
              <a:t>Tribal Sovereignty</a:t>
            </a:r>
            <a:r>
              <a:rPr lang="en-US" sz="1400" i="0" dirty="0">
                <a:solidFill>
                  <a:srgbClr val="4B81B7"/>
                </a:solidFill>
                <a:effectLst/>
              </a:rPr>
              <a:t> </a:t>
            </a:r>
            <a:r>
              <a:rPr lang="en-US" sz="1400" i="0" dirty="0">
                <a:effectLst/>
              </a:rPr>
              <a:t>is the right of each Tribe to govern the citizens of its nation, exercise jurisdiction over the Tribe’s territory, and to exercise other governmental powers. </a:t>
            </a:r>
          </a:p>
        </p:txBody>
      </p:sp>
      <p:sp>
        <p:nvSpPr>
          <p:cNvPr id="31" name="Oval 30">
            <a:extLst>
              <a:ext uri="{FF2B5EF4-FFF2-40B4-BE49-F238E27FC236}">
                <a16:creationId xmlns:a16="http://schemas.microsoft.com/office/drawing/2014/main" id="{DCB21E51-932F-6BA1-FB57-DB339B6EBF8B}"/>
              </a:ext>
            </a:extLst>
          </p:cNvPr>
          <p:cNvSpPr/>
          <p:nvPr/>
        </p:nvSpPr>
        <p:spPr>
          <a:xfrm>
            <a:off x="4239995" y="1562918"/>
            <a:ext cx="435834" cy="413716"/>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t>1</a:t>
            </a:r>
          </a:p>
        </p:txBody>
      </p:sp>
      <p:sp>
        <p:nvSpPr>
          <p:cNvPr id="9" name="TextBox 8">
            <a:extLst>
              <a:ext uri="{FF2B5EF4-FFF2-40B4-BE49-F238E27FC236}">
                <a16:creationId xmlns:a16="http://schemas.microsoft.com/office/drawing/2014/main" id="{6D1B233E-00FF-39F7-77B9-18AC794E362B}"/>
              </a:ext>
            </a:extLst>
          </p:cNvPr>
          <p:cNvSpPr txBox="1"/>
          <p:nvPr/>
        </p:nvSpPr>
        <p:spPr>
          <a:xfrm>
            <a:off x="4632999" y="1506579"/>
            <a:ext cx="7072782" cy="523220"/>
          </a:xfrm>
          <a:prstGeom prst="rect">
            <a:avLst/>
          </a:prstGeom>
          <a:noFill/>
        </p:spPr>
        <p:txBody>
          <a:bodyPr wrap="square" rtlCol="0">
            <a:spAutoFit/>
          </a:bodyPr>
          <a:lstStyle/>
          <a:p>
            <a:r>
              <a:rPr lang="en-US" sz="1400" i="0" dirty="0">
                <a:effectLst/>
              </a:rPr>
              <a:t>CMS </a:t>
            </a:r>
            <a:r>
              <a:rPr lang="en-US" sz="1400" i="0" dirty="0">
                <a:solidFill>
                  <a:srgbClr val="0563C1"/>
                </a:solidFill>
                <a:effectLst/>
                <a:hlinkClick r:id="rId4">
                  <a:extLst>
                    <a:ext uri="{A12FA001-AC4F-418D-AE19-62706E023703}">
                      <ahyp:hlinkClr xmlns:ahyp="http://schemas.microsoft.com/office/drawing/2018/hyperlinkcolor" val="tx"/>
                    </a:ext>
                  </a:extLst>
                </a:hlinkClick>
              </a:rPr>
              <a:t>respects and </a:t>
            </a:r>
            <a:r>
              <a:rPr lang="en-US" sz="1400" dirty="0">
                <a:solidFill>
                  <a:srgbClr val="0563C1"/>
                </a:solidFill>
                <a:hlinkClick r:id="rId4">
                  <a:extLst>
                    <a:ext uri="{A12FA001-AC4F-418D-AE19-62706E023703}">
                      <ahyp:hlinkClr xmlns:ahyp="http://schemas.microsoft.com/office/drawing/2018/hyperlinkcolor" val="tx"/>
                    </a:ext>
                  </a:extLst>
                </a:hlinkClick>
              </a:rPr>
              <a:t>support</a:t>
            </a:r>
            <a:r>
              <a:rPr lang="en-US" sz="1400" i="0" dirty="0">
                <a:solidFill>
                  <a:srgbClr val="0563C1"/>
                </a:solidFill>
                <a:effectLst/>
                <a:hlinkClick r:id="rId4">
                  <a:extLst>
                    <a:ext uri="{A12FA001-AC4F-418D-AE19-62706E023703}">
                      <ahyp:hlinkClr xmlns:ahyp="http://schemas.microsoft.com/office/drawing/2018/hyperlinkcolor" val="tx"/>
                    </a:ext>
                  </a:extLst>
                </a:hlinkClick>
              </a:rPr>
              <a:t>s</a:t>
            </a:r>
            <a:r>
              <a:rPr lang="en-US" sz="1400" i="0" dirty="0">
                <a:effectLst/>
              </a:rPr>
              <a:t> the </a:t>
            </a:r>
            <a:r>
              <a:rPr lang="en-US" sz="1400" b="1" i="0" dirty="0">
                <a:effectLst/>
              </a:rPr>
              <a:t>government-to-government relationship</a:t>
            </a:r>
            <a:r>
              <a:rPr lang="en-US" sz="1400" i="0" dirty="0">
                <a:effectLst/>
              </a:rPr>
              <a:t> that Tribal Nations have with the U.S. federal government.</a:t>
            </a:r>
            <a:endParaRPr lang="en-US" sz="1400" dirty="0"/>
          </a:p>
        </p:txBody>
      </p:sp>
      <p:sp>
        <p:nvSpPr>
          <p:cNvPr id="32" name="Oval 31">
            <a:extLst>
              <a:ext uri="{FF2B5EF4-FFF2-40B4-BE49-F238E27FC236}">
                <a16:creationId xmlns:a16="http://schemas.microsoft.com/office/drawing/2014/main" id="{51BE47F3-D0F1-70FF-7224-A89ABDAB73FD}"/>
              </a:ext>
            </a:extLst>
          </p:cNvPr>
          <p:cNvSpPr/>
          <p:nvPr/>
        </p:nvSpPr>
        <p:spPr>
          <a:xfrm>
            <a:off x="4239995" y="2082136"/>
            <a:ext cx="435834" cy="413716"/>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t>2</a:t>
            </a:r>
          </a:p>
        </p:txBody>
      </p:sp>
      <p:sp>
        <p:nvSpPr>
          <p:cNvPr id="25" name="TextBox 24">
            <a:extLst>
              <a:ext uri="{FF2B5EF4-FFF2-40B4-BE49-F238E27FC236}">
                <a16:creationId xmlns:a16="http://schemas.microsoft.com/office/drawing/2014/main" id="{6E6BAE96-2149-AE51-2B02-A200B1036056}"/>
              </a:ext>
            </a:extLst>
          </p:cNvPr>
          <p:cNvSpPr txBox="1"/>
          <p:nvPr/>
        </p:nvSpPr>
        <p:spPr>
          <a:xfrm>
            <a:off x="4671151" y="2036160"/>
            <a:ext cx="7227099" cy="523220"/>
          </a:xfrm>
          <a:prstGeom prst="rect">
            <a:avLst/>
          </a:prstGeom>
          <a:noFill/>
        </p:spPr>
        <p:txBody>
          <a:bodyPr wrap="square" rtlCol="0">
            <a:spAutoFit/>
          </a:bodyPr>
          <a:lstStyle/>
          <a:p>
            <a:r>
              <a:rPr lang="en-US" sz="1400" b="0" i="0" dirty="0">
                <a:solidFill>
                  <a:srgbClr val="000000"/>
                </a:solidFill>
                <a:effectLst/>
              </a:rPr>
              <a:t>CMS recognizes Tribal sovereign</a:t>
            </a:r>
            <a:r>
              <a:rPr lang="en-US" sz="1400" b="0" i="0" dirty="0">
                <a:effectLst/>
              </a:rPr>
              <a:t>ty by </a:t>
            </a:r>
            <a:r>
              <a:rPr lang="en-US" sz="1400" b="1" i="0" dirty="0">
                <a:effectLst/>
              </a:rPr>
              <a:t>working alongside Tribes and building </a:t>
            </a:r>
            <a:r>
              <a:rPr lang="en-US" sz="1400" b="1" dirty="0"/>
              <a:t>meaningful relationships </a:t>
            </a:r>
            <a:r>
              <a:rPr lang="en-US" sz="1400" b="0" i="0" dirty="0">
                <a:effectLst/>
              </a:rPr>
              <a:t>through </a:t>
            </a:r>
            <a:r>
              <a:rPr lang="en-US" sz="1400" b="0" i="0" dirty="0">
                <a:solidFill>
                  <a:srgbClr val="000000"/>
                </a:solidFill>
                <a:effectLst/>
              </a:rPr>
              <a:t>the </a:t>
            </a:r>
            <a:r>
              <a:rPr lang="en-US" sz="1400" b="0" i="0" dirty="0">
                <a:solidFill>
                  <a:srgbClr val="00519B"/>
                </a:solidFill>
                <a:effectLst/>
                <a:hlinkClick r:id="rId5"/>
              </a:rPr>
              <a:t>Tribal Technical Advisory Group (TTAG)</a:t>
            </a:r>
            <a:r>
              <a:rPr lang="en-US" sz="1400" dirty="0">
                <a:solidFill>
                  <a:srgbClr val="000000"/>
                </a:solidFill>
              </a:rPr>
              <a:t> </a:t>
            </a:r>
            <a:r>
              <a:rPr lang="en-US" sz="1400" b="0" i="0" dirty="0">
                <a:solidFill>
                  <a:srgbClr val="000000"/>
                </a:solidFill>
                <a:effectLst/>
              </a:rPr>
              <a:t>and </a:t>
            </a:r>
            <a:r>
              <a:rPr lang="en-US" sz="1400" b="0" i="0" dirty="0">
                <a:solidFill>
                  <a:srgbClr val="00529B"/>
                </a:solidFill>
                <a:effectLst/>
                <a:hlinkClick r:id="rId6"/>
              </a:rPr>
              <a:t>Tribal Consultations</a:t>
            </a:r>
            <a:r>
              <a:rPr lang="en-US" sz="1400" b="0" i="0" dirty="0">
                <a:solidFill>
                  <a:srgbClr val="000000"/>
                </a:solidFill>
                <a:effectLst/>
              </a:rPr>
              <a:t>.</a:t>
            </a:r>
            <a:endParaRPr lang="en-US" sz="1400" dirty="0"/>
          </a:p>
        </p:txBody>
      </p:sp>
      <p:sp>
        <p:nvSpPr>
          <p:cNvPr id="13" name="Rounded Rectangle 12">
            <a:extLst>
              <a:ext uri="{FF2B5EF4-FFF2-40B4-BE49-F238E27FC236}">
                <a16:creationId xmlns:a16="http://schemas.microsoft.com/office/drawing/2014/main" id="{8C88C980-905C-6319-C7C1-D87CCC9B33DC}"/>
              </a:ext>
              <a:ext uri="{C183D7F6-B498-43B3-948B-1728B52AA6E4}">
                <adec:decorative xmlns:adec="http://schemas.microsoft.com/office/drawing/2017/decorative" val="1"/>
              </a:ext>
            </a:extLst>
          </p:cNvPr>
          <p:cNvSpPr/>
          <p:nvPr/>
        </p:nvSpPr>
        <p:spPr>
          <a:xfrm>
            <a:off x="427874" y="3379194"/>
            <a:ext cx="6784690" cy="2461508"/>
          </a:xfrm>
          <a:prstGeom prst="roundRect">
            <a:avLst/>
          </a:prstGeom>
          <a:noFill/>
          <a:ln w="76200">
            <a:solidFill>
              <a:srgbClr val="DAEE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ounded Rectangle 36">
            <a:extLst>
              <a:ext uri="{FF2B5EF4-FFF2-40B4-BE49-F238E27FC236}">
                <a16:creationId xmlns:a16="http://schemas.microsoft.com/office/drawing/2014/main" id="{5D09BC82-2365-0E98-B838-33B62FC1C9D8}"/>
              </a:ext>
              <a:ext uri="{C183D7F6-B498-43B3-948B-1728B52AA6E4}">
                <adec:decorative xmlns:adec="http://schemas.microsoft.com/office/drawing/2017/decorative" val="1"/>
              </a:ext>
            </a:extLst>
          </p:cNvPr>
          <p:cNvSpPr/>
          <p:nvPr/>
        </p:nvSpPr>
        <p:spPr>
          <a:xfrm>
            <a:off x="2009748" y="3154293"/>
            <a:ext cx="3474880" cy="337968"/>
          </a:xfrm>
          <a:prstGeom prst="round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b="1" dirty="0">
              <a:solidFill>
                <a:srgbClr val="1C4E9D"/>
              </a:solidFill>
            </a:endParaRPr>
          </a:p>
        </p:txBody>
      </p:sp>
      <p:sp>
        <p:nvSpPr>
          <p:cNvPr id="16" name="TextBox 15">
            <a:extLst>
              <a:ext uri="{FF2B5EF4-FFF2-40B4-BE49-F238E27FC236}">
                <a16:creationId xmlns:a16="http://schemas.microsoft.com/office/drawing/2014/main" id="{98F98388-4317-07E4-9F27-B09D550978A4}"/>
              </a:ext>
            </a:extLst>
          </p:cNvPr>
          <p:cNvSpPr txBox="1"/>
          <p:nvPr/>
        </p:nvSpPr>
        <p:spPr>
          <a:xfrm>
            <a:off x="1996909" y="3154000"/>
            <a:ext cx="3474720" cy="338554"/>
          </a:xfrm>
          <a:prstGeom prst="rect">
            <a:avLst/>
          </a:prstGeom>
          <a:noFill/>
        </p:spPr>
        <p:txBody>
          <a:bodyPr wrap="square">
            <a:spAutoFit/>
          </a:bodyPr>
          <a:lstStyle/>
          <a:p>
            <a:pPr algn="ctr"/>
            <a:r>
              <a:rPr lang="en-US" sz="1600" b="1" dirty="0">
                <a:solidFill>
                  <a:srgbClr val="1C4E9D"/>
                </a:solidFill>
              </a:rPr>
              <a:t>What is a Federally Recognized Tribe?</a:t>
            </a:r>
          </a:p>
        </p:txBody>
      </p:sp>
      <p:sp>
        <p:nvSpPr>
          <p:cNvPr id="22" name="TextBox 21">
            <a:extLst>
              <a:ext uri="{FF2B5EF4-FFF2-40B4-BE49-F238E27FC236}">
                <a16:creationId xmlns:a16="http://schemas.microsoft.com/office/drawing/2014/main" id="{4ECBC305-204A-64A2-132F-81CEF1A8BF5A}"/>
              </a:ext>
            </a:extLst>
          </p:cNvPr>
          <p:cNvSpPr txBox="1"/>
          <p:nvPr/>
        </p:nvSpPr>
        <p:spPr>
          <a:xfrm>
            <a:off x="585509" y="3601443"/>
            <a:ext cx="2848478" cy="2031325"/>
          </a:xfrm>
          <a:prstGeom prst="rect">
            <a:avLst/>
          </a:prstGeom>
          <a:noFill/>
        </p:spPr>
        <p:txBody>
          <a:bodyPr wrap="square" rtlCol="0">
            <a:spAutoFit/>
          </a:bodyPr>
          <a:lstStyle/>
          <a:p>
            <a:pPr algn="ctr"/>
            <a:r>
              <a:rPr lang="en-US" sz="1400" b="0" i="0" dirty="0">
                <a:effectLst/>
                <a:hlinkClick r:id="rId7"/>
              </a:rPr>
              <a:t>Federal recognition</a:t>
            </a:r>
            <a:r>
              <a:rPr lang="en-US" sz="1400" dirty="0"/>
              <a:t> formalizes the </a:t>
            </a:r>
            <a:r>
              <a:rPr lang="en-US" sz="1400" b="1" i="0" dirty="0">
                <a:effectLst/>
              </a:rPr>
              <a:t>government-to-government relationship </a:t>
            </a:r>
            <a:r>
              <a:rPr lang="en-US" sz="1400" dirty="0"/>
              <a:t>between</a:t>
            </a:r>
            <a:r>
              <a:rPr lang="en-US" sz="1400" b="0" i="0" dirty="0">
                <a:effectLst/>
              </a:rPr>
              <a:t> the U.S. federal government and Tribes. Federally recognized Tribes are “</a:t>
            </a:r>
            <a:r>
              <a:rPr lang="en-US" sz="1400" b="0" i="0" dirty="0">
                <a:solidFill>
                  <a:srgbClr val="4B81B7"/>
                </a:solidFill>
                <a:effectLst/>
                <a:hlinkClick r:id="rId8">
                  <a:extLst>
                    <a:ext uri="{A12FA001-AC4F-418D-AE19-62706E023703}">
                      <ahyp:hlinkClr xmlns:ahyp="http://schemas.microsoft.com/office/drawing/2018/hyperlinkcolor" val="tx"/>
                    </a:ext>
                  </a:extLst>
                </a:hlinkClick>
              </a:rPr>
              <a:t>eligible for special programs and services provided by the United States</a:t>
            </a:r>
            <a:r>
              <a:rPr lang="en-US" sz="1400" b="0" i="0" dirty="0">
                <a:effectLst/>
              </a:rPr>
              <a:t>” and have certain rights and protections.</a:t>
            </a:r>
            <a:endParaRPr lang="en-US" sz="1400" dirty="0"/>
          </a:p>
        </p:txBody>
      </p:sp>
      <p:cxnSp>
        <p:nvCxnSpPr>
          <p:cNvPr id="4" name="Straight Connector 3">
            <a:extLst>
              <a:ext uri="{FF2B5EF4-FFF2-40B4-BE49-F238E27FC236}">
                <a16:creationId xmlns:a16="http://schemas.microsoft.com/office/drawing/2014/main" id="{7E406724-6BD7-027E-18D6-51CE97478B70}"/>
              </a:ext>
              <a:ext uri="{C183D7F6-B498-43B3-948B-1728B52AA6E4}">
                <adec:decorative xmlns:adec="http://schemas.microsoft.com/office/drawing/2017/decorative" val="1"/>
              </a:ext>
            </a:extLst>
          </p:cNvPr>
          <p:cNvCxnSpPr>
            <a:cxnSpLocks/>
            <a:endCxn id="37" idx="2"/>
          </p:cNvCxnSpPr>
          <p:nvPr/>
        </p:nvCxnSpPr>
        <p:spPr>
          <a:xfrm flipV="1">
            <a:off x="3747188" y="3492261"/>
            <a:ext cx="0" cy="2345879"/>
          </a:xfrm>
          <a:prstGeom prst="line">
            <a:avLst/>
          </a:prstGeom>
          <a:ln w="76200">
            <a:solidFill>
              <a:srgbClr val="DAEEFF"/>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F811CC8-9795-B82E-2BA5-C22E69C4AD65}"/>
              </a:ext>
            </a:extLst>
          </p:cNvPr>
          <p:cNvSpPr txBox="1"/>
          <p:nvPr/>
        </p:nvSpPr>
        <p:spPr>
          <a:xfrm>
            <a:off x="3760209" y="3575004"/>
            <a:ext cx="1724419" cy="738664"/>
          </a:xfrm>
          <a:prstGeom prst="rect">
            <a:avLst/>
          </a:prstGeom>
          <a:noFill/>
        </p:spPr>
        <p:txBody>
          <a:bodyPr wrap="square">
            <a:spAutoFit/>
          </a:bodyPr>
          <a:lstStyle/>
          <a:p>
            <a:pPr algn="ctr"/>
            <a:r>
              <a:rPr lang="en-US" sz="1400" b="0" i="0" dirty="0">
                <a:solidFill>
                  <a:srgbClr val="000000"/>
                </a:solidFill>
                <a:effectLst/>
              </a:rPr>
              <a:t>There are </a:t>
            </a:r>
            <a:r>
              <a:rPr lang="en-US" sz="1400" b="1" i="0" dirty="0">
                <a:solidFill>
                  <a:srgbClr val="00529B"/>
                </a:solidFill>
                <a:effectLst/>
              </a:rPr>
              <a:t>574</a:t>
            </a:r>
            <a:r>
              <a:rPr lang="en-US" sz="1400" b="0" i="0" dirty="0">
                <a:solidFill>
                  <a:srgbClr val="000000"/>
                </a:solidFill>
                <a:effectLst/>
              </a:rPr>
              <a:t> </a:t>
            </a:r>
            <a:r>
              <a:rPr lang="en-US" sz="1400" b="0" i="0" dirty="0">
                <a:solidFill>
                  <a:srgbClr val="4B81B7"/>
                </a:solidFill>
                <a:effectLst/>
                <a:hlinkClick r:id="rId9">
                  <a:extLst>
                    <a:ext uri="{A12FA001-AC4F-418D-AE19-62706E023703}">
                      <ahyp:hlinkClr xmlns:ahyp="http://schemas.microsoft.com/office/drawing/2018/hyperlinkcolor" val="tx"/>
                    </a:ext>
                  </a:extLst>
                </a:hlinkClick>
              </a:rPr>
              <a:t>Federally</a:t>
            </a:r>
            <a:r>
              <a:rPr lang="en-US" sz="1400" b="0" i="0" dirty="0">
                <a:solidFill>
                  <a:srgbClr val="0563C1"/>
                </a:solidFill>
                <a:effectLst/>
                <a:hlinkClick r:id="rId9">
                  <a:extLst>
                    <a:ext uri="{A12FA001-AC4F-418D-AE19-62706E023703}">
                      <ahyp:hlinkClr xmlns:ahyp="http://schemas.microsoft.com/office/drawing/2018/hyperlinkcolor" val="tx"/>
                    </a:ext>
                  </a:extLst>
                </a:hlinkClick>
              </a:rPr>
              <a:t> Recognized Tribes</a:t>
            </a:r>
            <a:r>
              <a:rPr lang="en-US" sz="1400" b="0" i="0" dirty="0">
                <a:solidFill>
                  <a:srgbClr val="000000"/>
                </a:solidFill>
                <a:effectLst/>
              </a:rPr>
              <a:t> in the U.S. </a:t>
            </a:r>
            <a:endParaRPr lang="en-US" sz="1400" dirty="0"/>
          </a:p>
        </p:txBody>
      </p:sp>
      <p:pic>
        <p:nvPicPr>
          <p:cNvPr id="33" name="Graphic 32">
            <a:extLst>
              <a:ext uri="{FF2B5EF4-FFF2-40B4-BE49-F238E27FC236}">
                <a16:creationId xmlns:a16="http://schemas.microsoft.com/office/drawing/2014/main" id="{5F0F56C2-5B71-D05A-B097-A4A8292BAB39}"/>
              </a:ext>
              <a:ext uri="{C183D7F6-B498-43B3-948B-1728B52AA6E4}">
                <adec:decorative xmlns:adec="http://schemas.microsoft.com/office/drawing/2017/decorative" val="1"/>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rot="14944881">
            <a:off x="4147205" y="4375350"/>
            <a:ext cx="1169550" cy="914400"/>
          </a:xfrm>
          <a:prstGeom prst="rect">
            <a:avLst/>
          </a:prstGeom>
        </p:spPr>
      </p:pic>
      <p:pic>
        <p:nvPicPr>
          <p:cNvPr id="28" name="Picture 27">
            <a:extLst>
              <a:ext uri="{FF2B5EF4-FFF2-40B4-BE49-F238E27FC236}">
                <a16:creationId xmlns:a16="http://schemas.microsoft.com/office/drawing/2014/main" id="{BFEA5AC9-C1DA-AAF2-A229-D6F25712CDE6}"/>
              </a:ext>
              <a:ext uri="{C183D7F6-B498-43B3-948B-1728B52AA6E4}">
                <adec:decorative xmlns:adec="http://schemas.microsoft.com/office/drawing/2017/decorative" val="1"/>
              </a:ext>
            </a:extLst>
          </p:cNvPr>
          <p:cNvPicPr>
            <a:picLocks noChangeAspect="1"/>
          </p:cNvPicPr>
          <p:nvPr/>
        </p:nvPicPr>
        <p:blipFill>
          <a:blip r:embed="rId12">
            <a:alphaModFix amt="39000"/>
          </a:blip>
          <a:stretch>
            <a:fillRect/>
          </a:stretch>
        </p:blipFill>
        <p:spPr>
          <a:xfrm>
            <a:off x="4931893" y="3754085"/>
            <a:ext cx="2121117" cy="2121117"/>
          </a:xfrm>
          <a:prstGeom prst="rect">
            <a:avLst/>
          </a:prstGeom>
        </p:spPr>
      </p:pic>
      <p:sp>
        <p:nvSpPr>
          <p:cNvPr id="30" name="TextBox 29">
            <a:extLst>
              <a:ext uri="{FF2B5EF4-FFF2-40B4-BE49-F238E27FC236}">
                <a16:creationId xmlns:a16="http://schemas.microsoft.com/office/drawing/2014/main" id="{1E2657AB-204D-ABE0-44C8-5AAB616F3B61}"/>
              </a:ext>
            </a:extLst>
          </p:cNvPr>
          <p:cNvSpPr txBox="1"/>
          <p:nvPr/>
        </p:nvSpPr>
        <p:spPr>
          <a:xfrm>
            <a:off x="5408991" y="4132894"/>
            <a:ext cx="968007" cy="954107"/>
          </a:xfrm>
          <a:prstGeom prst="rect">
            <a:avLst/>
          </a:prstGeom>
          <a:noFill/>
        </p:spPr>
        <p:txBody>
          <a:bodyPr wrap="square" rtlCol="0">
            <a:spAutoFit/>
          </a:bodyPr>
          <a:lstStyle/>
          <a:p>
            <a:pPr algn="ctr"/>
            <a:r>
              <a:rPr lang="en-US" sz="1400" b="1" dirty="0">
                <a:solidFill>
                  <a:srgbClr val="1C4E9D"/>
                </a:solidFill>
              </a:rPr>
              <a:t>Nearly half (229) are in Alaska</a:t>
            </a:r>
          </a:p>
        </p:txBody>
      </p:sp>
      <p:sp>
        <p:nvSpPr>
          <p:cNvPr id="17" name="Rounded Rectangle 16">
            <a:extLst>
              <a:ext uri="{FF2B5EF4-FFF2-40B4-BE49-F238E27FC236}">
                <a16:creationId xmlns:a16="http://schemas.microsoft.com/office/drawing/2014/main" id="{4DEC59D7-9B56-5693-300D-18A309DD90DE}"/>
              </a:ext>
              <a:ext uri="{C183D7F6-B498-43B3-948B-1728B52AA6E4}">
                <adec:decorative xmlns:adec="http://schemas.microsoft.com/office/drawing/2017/decorative" val="1"/>
              </a:ext>
            </a:extLst>
          </p:cNvPr>
          <p:cNvSpPr/>
          <p:nvPr/>
        </p:nvSpPr>
        <p:spPr>
          <a:xfrm>
            <a:off x="7476632" y="3387094"/>
            <a:ext cx="4369000" cy="2461509"/>
          </a:xfrm>
          <a:prstGeom prst="roundRect">
            <a:avLst/>
          </a:prstGeom>
          <a:noFill/>
          <a:ln w="76200">
            <a:solidFill>
              <a:srgbClr val="DAEE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ounded Rectangle 35">
            <a:extLst>
              <a:ext uri="{FF2B5EF4-FFF2-40B4-BE49-F238E27FC236}">
                <a16:creationId xmlns:a16="http://schemas.microsoft.com/office/drawing/2014/main" id="{B22B115A-D915-2785-3220-55E33DF5302F}"/>
              </a:ext>
              <a:ext uri="{C183D7F6-B498-43B3-948B-1728B52AA6E4}">
                <adec:decorative xmlns:adec="http://schemas.microsoft.com/office/drawing/2017/decorative" val="1"/>
              </a:ext>
            </a:extLst>
          </p:cNvPr>
          <p:cNvSpPr/>
          <p:nvPr/>
        </p:nvSpPr>
        <p:spPr>
          <a:xfrm>
            <a:off x="8358312" y="3159263"/>
            <a:ext cx="2598947" cy="328029"/>
          </a:xfrm>
          <a:prstGeom prst="round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dirty="0">
              <a:solidFill>
                <a:srgbClr val="1C4E9D"/>
              </a:solidFill>
              <a:effectLst/>
              <a:latin typeface="YAFdJjTk5UU 0"/>
            </a:endParaRPr>
          </a:p>
        </p:txBody>
      </p:sp>
      <p:sp>
        <p:nvSpPr>
          <p:cNvPr id="7" name="TextBox 6">
            <a:extLst>
              <a:ext uri="{FF2B5EF4-FFF2-40B4-BE49-F238E27FC236}">
                <a16:creationId xmlns:a16="http://schemas.microsoft.com/office/drawing/2014/main" id="{E5CF941F-5367-F28B-4256-74834C2FBDD5}"/>
              </a:ext>
            </a:extLst>
          </p:cNvPr>
          <p:cNvSpPr txBox="1"/>
          <p:nvPr/>
        </p:nvSpPr>
        <p:spPr>
          <a:xfrm>
            <a:off x="8359337" y="3154000"/>
            <a:ext cx="2596896" cy="338554"/>
          </a:xfrm>
          <a:prstGeom prst="rect">
            <a:avLst/>
          </a:prstGeom>
          <a:noFill/>
        </p:spPr>
        <p:txBody>
          <a:bodyPr wrap="square">
            <a:spAutoFit/>
          </a:bodyPr>
          <a:lstStyle/>
          <a:p>
            <a:pPr algn="ctr"/>
            <a:r>
              <a:rPr lang="en-US" sz="1600" b="1" i="0" dirty="0">
                <a:solidFill>
                  <a:srgbClr val="1C4E9D"/>
                </a:solidFill>
                <a:effectLst/>
                <a:latin typeface="YAFdJjTk5UU 0"/>
              </a:rPr>
              <a:t>Did you know?</a:t>
            </a:r>
            <a:endParaRPr lang="en-US" sz="1600" dirty="0">
              <a:solidFill>
                <a:srgbClr val="1C4E9D"/>
              </a:solidFill>
              <a:effectLst/>
              <a:latin typeface="YAFdJjTk5UU 0"/>
            </a:endParaRPr>
          </a:p>
        </p:txBody>
      </p:sp>
      <p:sp>
        <p:nvSpPr>
          <p:cNvPr id="35" name="TextBox 34">
            <a:extLst>
              <a:ext uri="{FF2B5EF4-FFF2-40B4-BE49-F238E27FC236}">
                <a16:creationId xmlns:a16="http://schemas.microsoft.com/office/drawing/2014/main" id="{24A667B0-9CB0-B8BD-0C76-1E81C8923A4E}"/>
              </a:ext>
            </a:extLst>
          </p:cNvPr>
          <p:cNvSpPr txBox="1"/>
          <p:nvPr/>
        </p:nvSpPr>
        <p:spPr>
          <a:xfrm>
            <a:off x="7545758" y="3578544"/>
            <a:ext cx="4364336" cy="2046714"/>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US" sz="1400" dirty="0">
                <a:effectLst/>
              </a:rPr>
              <a:t>There are </a:t>
            </a:r>
            <a:r>
              <a:rPr lang="en-US" sz="1400" dirty="0">
                <a:solidFill>
                  <a:srgbClr val="1C4E9D"/>
                </a:solidFill>
                <a:effectLst/>
                <a:hlinkClick r:id="rId13"/>
              </a:rPr>
              <a:t>197 active indigenous languages</a:t>
            </a:r>
            <a:r>
              <a:rPr lang="en-US" sz="1400" dirty="0">
                <a:effectLst/>
              </a:rPr>
              <a:t> in the U.S. </a:t>
            </a:r>
          </a:p>
          <a:p>
            <a:pPr marL="285750" indent="-285750">
              <a:spcAft>
                <a:spcPts val="600"/>
              </a:spcAft>
              <a:buFont typeface="Arial" panose="020B0604020202020204" pitchFamily="34" charset="0"/>
              <a:buChar char="•"/>
            </a:pPr>
            <a:r>
              <a:rPr lang="en-US" sz="1400" dirty="0">
                <a:effectLst/>
              </a:rPr>
              <a:t>The </a:t>
            </a:r>
            <a:r>
              <a:rPr lang="en-US" sz="1400" dirty="0">
                <a:effectLst/>
                <a:hlinkClick r:id="rId14"/>
              </a:rPr>
              <a:t>largest federal Indian reservation</a:t>
            </a:r>
            <a:r>
              <a:rPr lang="en-US" sz="1400" dirty="0">
                <a:effectLst/>
              </a:rPr>
              <a:t> is the 16 million-acre Navajo Nation Reservation in Arizona, New Mexico, and Utah. </a:t>
            </a:r>
          </a:p>
          <a:p>
            <a:pPr marL="285750" indent="-285750">
              <a:spcAft>
                <a:spcPts val="600"/>
              </a:spcAft>
              <a:buFont typeface="Arial" panose="020B0604020202020204" pitchFamily="34" charset="0"/>
              <a:buChar char="•"/>
            </a:pPr>
            <a:r>
              <a:rPr lang="en-US" sz="1400" dirty="0">
                <a:effectLst/>
              </a:rPr>
              <a:t>Approximately </a:t>
            </a:r>
            <a:r>
              <a:rPr lang="en-US" sz="1400" dirty="0">
                <a:effectLst/>
                <a:hlinkClick r:id="rId15"/>
              </a:rPr>
              <a:t>56.2 million acres</a:t>
            </a:r>
            <a:r>
              <a:rPr lang="en-US" sz="1400" dirty="0">
                <a:effectLst/>
              </a:rPr>
              <a:t> are held in trust by th</a:t>
            </a:r>
            <a:r>
              <a:rPr lang="en-US" sz="1400" dirty="0"/>
              <a:t>e U.S. for various Indian tribes and individuals.</a:t>
            </a:r>
          </a:p>
          <a:p>
            <a:pPr marL="285750" indent="-285750">
              <a:spcAft>
                <a:spcPts val="600"/>
              </a:spcAft>
              <a:buFont typeface="Arial" panose="020B0604020202020204" pitchFamily="34" charset="0"/>
              <a:buChar char="•"/>
            </a:pPr>
            <a:r>
              <a:rPr lang="en-US" sz="1400" dirty="0">
                <a:hlinkClick r:id="rId15"/>
              </a:rPr>
              <a:t>Names for Tribal areas</a:t>
            </a:r>
            <a:r>
              <a:rPr lang="en-US" sz="1400" dirty="0"/>
              <a:t> include reservations, pueblos, rancherias, missions, villages, communities and more.</a:t>
            </a:r>
            <a:endParaRPr lang="en-US" sz="1000" dirty="0"/>
          </a:p>
        </p:txBody>
      </p:sp>
      <p:sp>
        <p:nvSpPr>
          <p:cNvPr id="2420" name="TextBox 2419">
            <a:extLst>
              <a:ext uri="{FF2B5EF4-FFF2-40B4-BE49-F238E27FC236}">
                <a16:creationId xmlns:a16="http://schemas.microsoft.com/office/drawing/2014/main" id="{6CB0BDA3-E4DC-290C-C74F-9A32031A6C4C}"/>
              </a:ext>
            </a:extLst>
          </p:cNvPr>
          <p:cNvSpPr txBox="1"/>
          <p:nvPr/>
        </p:nvSpPr>
        <p:spPr>
          <a:xfrm>
            <a:off x="1430527" y="6499530"/>
            <a:ext cx="9321374" cy="276999"/>
          </a:xfrm>
          <a:prstGeom prst="rect">
            <a:avLst/>
          </a:prstGeom>
          <a:noFill/>
        </p:spPr>
        <p:txBody>
          <a:bodyPr wrap="square">
            <a:spAutoFit/>
          </a:bodyPr>
          <a:lstStyle/>
          <a:p>
            <a:pPr algn="ctr"/>
            <a:r>
              <a:rPr lang="en-US" sz="1200" b="0" i="0" dirty="0">
                <a:solidFill>
                  <a:srgbClr val="000000"/>
                </a:solidFill>
                <a:effectLst/>
              </a:rPr>
              <a:t>Developed by the CMS Rural Health Council’s Tribal Affairs Subcommittee. </a:t>
            </a:r>
            <a:endParaRPr lang="en-US" sz="1200" dirty="0"/>
          </a:p>
        </p:txBody>
      </p:sp>
      <p:pic>
        <p:nvPicPr>
          <p:cNvPr id="10" name="Picture 9">
            <a:extLst>
              <a:ext uri="{FF2B5EF4-FFF2-40B4-BE49-F238E27FC236}">
                <a16:creationId xmlns:a16="http://schemas.microsoft.com/office/drawing/2014/main" id="{89F88FCC-E078-7DB1-4DFE-53319BD982AB}"/>
              </a:ext>
              <a:ext uri="{C183D7F6-B498-43B3-948B-1728B52AA6E4}">
                <adec:decorative xmlns:adec="http://schemas.microsoft.com/office/drawing/2017/decorative" val="1"/>
              </a:ext>
            </a:extLst>
          </p:cNvPr>
          <p:cNvPicPr>
            <a:picLocks noChangeAspect="1"/>
          </p:cNvPicPr>
          <p:nvPr/>
        </p:nvPicPr>
        <p:blipFill>
          <a:blip r:embed="rId16"/>
          <a:stretch>
            <a:fillRect/>
          </a:stretch>
        </p:blipFill>
        <p:spPr>
          <a:xfrm>
            <a:off x="11132366" y="6393535"/>
            <a:ext cx="682045" cy="237295"/>
          </a:xfrm>
          <a:prstGeom prst="rect">
            <a:avLst/>
          </a:prstGeom>
        </p:spPr>
      </p:pic>
    </p:spTree>
    <p:extLst>
      <p:ext uri="{BB962C8B-B14F-4D97-AF65-F5344CB8AC3E}">
        <p14:creationId xmlns:p14="http://schemas.microsoft.com/office/powerpoint/2010/main" val="1161682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23" name="Group 2422">
            <a:extLst>
              <a:ext uri="{FF2B5EF4-FFF2-40B4-BE49-F238E27FC236}">
                <a16:creationId xmlns:a16="http://schemas.microsoft.com/office/drawing/2014/main" id="{1B9850A0-1CD2-A5E6-14D4-57879F07B4EA}"/>
              </a:ext>
              <a:ext uri="{C183D7F6-B498-43B3-948B-1728B52AA6E4}">
                <adec:decorative xmlns:adec="http://schemas.microsoft.com/office/drawing/2017/decorative" val="1"/>
              </a:ext>
            </a:extLst>
          </p:cNvPr>
          <p:cNvGrpSpPr/>
          <p:nvPr/>
        </p:nvGrpSpPr>
        <p:grpSpPr>
          <a:xfrm>
            <a:off x="-47625" y="-7304"/>
            <a:ext cx="12254844" cy="412286"/>
            <a:chOff x="-47625" y="-7304"/>
            <a:chExt cx="12254844" cy="412286"/>
          </a:xfrm>
        </p:grpSpPr>
        <p:sp>
          <p:nvSpPr>
            <p:cNvPr id="11" name="Triangle 10">
              <a:extLst>
                <a:ext uri="{FF2B5EF4-FFF2-40B4-BE49-F238E27FC236}">
                  <a16:creationId xmlns:a16="http://schemas.microsoft.com/office/drawing/2014/main" id="{90753E85-EB53-4742-D65D-716AC7EA8B3A}"/>
                </a:ext>
              </a:extLst>
            </p:cNvPr>
            <p:cNvSpPr>
              <a:spLocks noChangeAspect="1"/>
            </p:cNvSpPr>
            <p:nvPr/>
          </p:nvSpPr>
          <p:spPr>
            <a:xfrm flipH="1">
              <a:off x="-47625" y="-1285"/>
              <a:ext cx="90664"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2" name="Triangle 231">
              <a:extLst>
                <a:ext uri="{FF2B5EF4-FFF2-40B4-BE49-F238E27FC236}">
                  <a16:creationId xmlns:a16="http://schemas.microsoft.com/office/drawing/2014/main" id="{46DBE090-9200-78A1-C313-389970FBF73D}"/>
                </a:ext>
              </a:extLst>
            </p:cNvPr>
            <p:cNvSpPr>
              <a:spLocks noChangeAspect="1"/>
            </p:cNvSpPr>
            <p:nvPr/>
          </p:nvSpPr>
          <p:spPr>
            <a:xfrm flipH="1">
              <a:off x="43039" y="-12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7" name="Rectangle 336">
              <a:extLst>
                <a:ext uri="{FF2B5EF4-FFF2-40B4-BE49-F238E27FC236}">
                  <a16:creationId xmlns:a16="http://schemas.microsoft.com/office/drawing/2014/main" id="{5FE31556-9ABE-5F65-5D50-3F6AFABAB288}"/>
                </a:ext>
              </a:extLst>
            </p:cNvPr>
            <p:cNvSpPr/>
            <p:nvPr/>
          </p:nvSpPr>
          <p:spPr>
            <a:xfrm>
              <a:off x="0" y="107071"/>
              <a:ext cx="172156"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5" name="Rectangle 344">
              <a:extLst>
                <a:ext uri="{FF2B5EF4-FFF2-40B4-BE49-F238E27FC236}">
                  <a16:creationId xmlns:a16="http://schemas.microsoft.com/office/drawing/2014/main" id="{32FB9A0D-2145-FC51-7CF7-134162A8434F}"/>
                </a:ext>
              </a:extLst>
            </p:cNvPr>
            <p:cNvSpPr/>
            <p:nvPr/>
          </p:nvSpPr>
          <p:spPr>
            <a:xfrm flipV="1">
              <a:off x="-4091" y="189327"/>
              <a:ext cx="4571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6" name="Oval 345">
              <a:extLst>
                <a:ext uri="{FF2B5EF4-FFF2-40B4-BE49-F238E27FC236}">
                  <a16:creationId xmlns:a16="http://schemas.microsoft.com/office/drawing/2014/main" id="{B4EC3928-22F0-47EA-7420-60334953F74A}"/>
                </a:ext>
              </a:extLst>
            </p:cNvPr>
            <p:cNvSpPr/>
            <p:nvPr/>
          </p:nvSpPr>
          <p:spPr>
            <a:xfrm>
              <a:off x="-19050" y="243303"/>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48" name="Straight Connector 347">
              <a:extLst>
                <a:ext uri="{FF2B5EF4-FFF2-40B4-BE49-F238E27FC236}">
                  <a16:creationId xmlns:a16="http://schemas.microsoft.com/office/drawing/2014/main" id="{F154FFA2-E138-9CB8-2824-1F545CA641C1}"/>
                </a:ext>
              </a:extLst>
            </p:cNvPr>
            <p:cNvCxnSpPr>
              <a:cxnSpLocks/>
            </p:cNvCxnSpPr>
            <p:nvPr/>
          </p:nvCxnSpPr>
          <p:spPr>
            <a:xfrm>
              <a:off x="0" y="298548"/>
              <a:ext cx="6702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9" name="Straight Connector 348">
              <a:extLst>
                <a:ext uri="{FF2B5EF4-FFF2-40B4-BE49-F238E27FC236}">
                  <a16:creationId xmlns:a16="http://schemas.microsoft.com/office/drawing/2014/main" id="{2F98FA68-5FC2-D489-7D14-8592C3DB6287}"/>
                </a:ext>
              </a:extLst>
            </p:cNvPr>
            <p:cNvCxnSpPr>
              <a:cxnSpLocks/>
            </p:cNvCxnSpPr>
            <p:nvPr/>
          </p:nvCxnSpPr>
          <p:spPr>
            <a:xfrm>
              <a:off x="60678" y="23187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0" name="Straight Connector 349">
              <a:extLst>
                <a:ext uri="{FF2B5EF4-FFF2-40B4-BE49-F238E27FC236}">
                  <a16:creationId xmlns:a16="http://schemas.microsoft.com/office/drawing/2014/main" id="{432FF075-9BC2-5C24-A670-7223F8DBD017}"/>
                </a:ext>
              </a:extLst>
            </p:cNvPr>
            <p:cNvCxnSpPr>
              <a:cxnSpLocks/>
            </p:cNvCxnSpPr>
            <p:nvPr/>
          </p:nvCxnSpPr>
          <p:spPr>
            <a:xfrm>
              <a:off x="119064" y="169643"/>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1" name="Straight Connector 350">
              <a:extLst>
                <a:ext uri="{FF2B5EF4-FFF2-40B4-BE49-F238E27FC236}">
                  <a16:creationId xmlns:a16="http://schemas.microsoft.com/office/drawing/2014/main" id="{088CA3E5-A038-4208-3334-8DA5038E635D}"/>
                </a:ext>
              </a:extLst>
            </p:cNvPr>
            <p:cNvCxnSpPr>
              <a:cxnSpLocks/>
            </p:cNvCxnSpPr>
            <p:nvPr/>
          </p:nvCxnSpPr>
          <p:spPr>
            <a:xfrm rot="-180000">
              <a:off x="194529" y="95652"/>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4" name="Straight Connector 353">
              <a:extLst>
                <a:ext uri="{FF2B5EF4-FFF2-40B4-BE49-F238E27FC236}">
                  <a16:creationId xmlns:a16="http://schemas.microsoft.com/office/drawing/2014/main" id="{7A2D7B18-5CF0-4589-F129-9AB8C5E47098}"/>
                </a:ext>
              </a:extLst>
            </p:cNvPr>
            <p:cNvCxnSpPr>
              <a:cxnSpLocks/>
            </p:cNvCxnSpPr>
            <p:nvPr/>
          </p:nvCxnSpPr>
          <p:spPr>
            <a:xfrm>
              <a:off x="197732"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7" name="Straight Connector 356">
              <a:extLst>
                <a:ext uri="{FF2B5EF4-FFF2-40B4-BE49-F238E27FC236}">
                  <a16:creationId xmlns:a16="http://schemas.microsoft.com/office/drawing/2014/main" id="{B3F7F1CB-515D-39E1-6650-BDECBDBECBBC}"/>
                </a:ext>
              </a:extLst>
            </p:cNvPr>
            <p:cNvCxnSpPr>
              <a:cxnSpLocks/>
            </p:cNvCxnSpPr>
            <p:nvPr/>
          </p:nvCxnSpPr>
          <p:spPr>
            <a:xfrm>
              <a:off x="122767" y="17281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8" name="Straight Connector 357">
              <a:extLst>
                <a:ext uri="{FF2B5EF4-FFF2-40B4-BE49-F238E27FC236}">
                  <a16:creationId xmlns:a16="http://schemas.microsoft.com/office/drawing/2014/main" id="{462CB1B8-B2C4-35BD-DDD5-01134085A839}"/>
                </a:ext>
              </a:extLst>
            </p:cNvPr>
            <p:cNvCxnSpPr>
              <a:cxnSpLocks/>
            </p:cNvCxnSpPr>
            <p:nvPr/>
          </p:nvCxnSpPr>
          <p:spPr>
            <a:xfrm>
              <a:off x="62795" y="234639"/>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360" name="Rectangle 359">
              <a:extLst>
                <a:ext uri="{FF2B5EF4-FFF2-40B4-BE49-F238E27FC236}">
                  <a16:creationId xmlns:a16="http://schemas.microsoft.com/office/drawing/2014/main" id="{255351DF-EBED-656C-ED73-9CE315AA803F}"/>
                </a:ext>
              </a:extLst>
            </p:cNvPr>
            <p:cNvSpPr/>
            <p:nvPr/>
          </p:nvSpPr>
          <p:spPr>
            <a:xfrm rot="10800000">
              <a:off x="90312" y="253091"/>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1" name="Rectangle 360">
              <a:extLst>
                <a:ext uri="{FF2B5EF4-FFF2-40B4-BE49-F238E27FC236}">
                  <a16:creationId xmlns:a16="http://schemas.microsoft.com/office/drawing/2014/main" id="{BFAC6CE1-3443-F875-300F-7D0D66E117AD}"/>
                </a:ext>
              </a:extLst>
            </p:cNvPr>
            <p:cNvSpPr/>
            <p:nvPr/>
          </p:nvSpPr>
          <p:spPr>
            <a:xfrm rot="10800000">
              <a:off x="162065" y="206177"/>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2" name="Rectangle 361">
              <a:extLst>
                <a:ext uri="{FF2B5EF4-FFF2-40B4-BE49-F238E27FC236}">
                  <a16:creationId xmlns:a16="http://schemas.microsoft.com/office/drawing/2014/main" id="{380CCA68-A7CD-0246-16FC-9B21F84D23DA}"/>
                </a:ext>
              </a:extLst>
            </p:cNvPr>
            <p:cNvSpPr/>
            <p:nvPr/>
          </p:nvSpPr>
          <p:spPr>
            <a:xfrm rot="10800000" flipV="1">
              <a:off x="222251" y="161044"/>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5" name="Oval 364">
              <a:extLst>
                <a:ext uri="{FF2B5EF4-FFF2-40B4-BE49-F238E27FC236}">
                  <a16:creationId xmlns:a16="http://schemas.microsoft.com/office/drawing/2014/main" id="{08B5026B-D63C-5E2B-DE90-1A7084020F56}"/>
                </a:ext>
              </a:extLst>
            </p:cNvPr>
            <p:cNvSpPr/>
            <p:nvPr/>
          </p:nvSpPr>
          <p:spPr>
            <a:xfrm>
              <a:off x="234950" y="106778"/>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70" name="Straight Connector 369">
              <a:extLst>
                <a:ext uri="{FF2B5EF4-FFF2-40B4-BE49-F238E27FC236}">
                  <a16:creationId xmlns:a16="http://schemas.microsoft.com/office/drawing/2014/main" id="{41134A69-1731-D9A0-2936-82143BF3F68A}"/>
                </a:ext>
              </a:extLst>
            </p:cNvPr>
            <p:cNvCxnSpPr>
              <a:cxnSpLocks/>
            </p:cNvCxnSpPr>
            <p:nvPr/>
          </p:nvCxnSpPr>
          <p:spPr>
            <a:xfrm>
              <a:off x="315020" y="16565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7" name="Straight Connector 376">
              <a:extLst>
                <a:ext uri="{FF2B5EF4-FFF2-40B4-BE49-F238E27FC236}">
                  <a16:creationId xmlns:a16="http://schemas.microsoft.com/office/drawing/2014/main" id="{E6D0E0D8-4C8F-4C94-9568-E2A0E68D6A22}"/>
                </a:ext>
              </a:extLst>
            </p:cNvPr>
            <p:cNvCxnSpPr>
              <a:cxnSpLocks/>
            </p:cNvCxnSpPr>
            <p:nvPr/>
          </p:nvCxnSpPr>
          <p:spPr>
            <a:xfrm>
              <a:off x="315020"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79" name="Straight Connector 378">
              <a:extLst>
                <a:ext uri="{FF2B5EF4-FFF2-40B4-BE49-F238E27FC236}">
                  <a16:creationId xmlns:a16="http://schemas.microsoft.com/office/drawing/2014/main" id="{220DF153-6BC5-9079-A0A2-17A8B1B08B92}"/>
                </a:ext>
              </a:extLst>
            </p:cNvPr>
            <p:cNvCxnSpPr>
              <a:cxnSpLocks/>
            </p:cNvCxnSpPr>
            <p:nvPr/>
          </p:nvCxnSpPr>
          <p:spPr>
            <a:xfrm>
              <a:off x="396863" y="1641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80" name="Straight Connector 379">
              <a:extLst>
                <a:ext uri="{FF2B5EF4-FFF2-40B4-BE49-F238E27FC236}">
                  <a16:creationId xmlns:a16="http://schemas.microsoft.com/office/drawing/2014/main" id="{8F9D331C-B164-A352-5F3E-685454B36695}"/>
                </a:ext>
              </a:extLst>
            </p:cNvPr>
            <p:cNvCxnSpPr>
              <a:cxnSpLocks/>
            </p:cNvCxnSpPr>
            <p:nvPr/>
          </p:nvCxnSpPr>
          <p:spPr>
            <a:xfrm>
              <a:off x="395989" y="227201"/>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3" name="Straight Connector 382">
              <a:extLst>
                <a:ext uri="{FF2B5EF4-FFF2-40B4-BE49-F238E27FC236}">
                  <a16:creationId xmlns:a16="http://schemas.microsoft.com/office/drawing/2014/main" id="{760C4A54-8BED-C3F7-F978-14E2F79EFE0B}"/>
                </a:ext>
              </a:extLst>
            </p:cNvPr>
            <p:cNvCxnSpPr>
              <a:cxnSpLocks/>
            </p:cNvCxnSpPr>
            <p:nvPr/>
          </p:nvCxnSpPr>
          <p:spPr>
            <a:xfrm>
              <a:off x="461252" y="299635"/>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384" name="Rectangle 383">
              <a:extLst>
                <a:ext uri="{FF2B5EF4-FFF2-40B4-BE49-F238E27FC236}">
                  <a16:creationId xmlns:a16="http://schemas.microsoft.com/office/drawing/2014/main" id="{1C462CE3-FFD4-0A66-B0A5-D77998072F67}"/>
                </a:ext>
              </a:extLst>
            </p:cNvPr>
            <p:cNvSpPr/>
            <p:nvPr/>
          </p:nvSpPr>
          <p:spPr>
            <a:xfrm>
              <a:off x="360161" y="107022"/>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5" name="Rectangle 384">
              <a:extLst>
                <a:ext uri="{FF2B5EF4-FFF2-40B4-BE49-F238E27FC236}">
                  <a16:creationId xmlns:a16="http://schemas.microsoft.com/office/drawing/2014/main" id="{D8A24507-57D2-030C-8A7B-7C89E45D26E1}"/>
                </a:ext>
              </a:extLst>
            </p:cNvPr>
            <p:cNvSpPr/>
            <p:nvPr/>
          </p:nvSpPr>
          <p:spPr>
            <a:xfrm rot="10800000">
              <a:off x="439370" y="152246"/>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6" name="Rectangle 385">
              <a:extLst>
                <a:ext uri="{FF2B5EF4-FFF2-40B4-BE49-F238E27FC236}">
                  <a16:creationId xmlns:a16="http://schemas.microsoft.com/office/drawing/2014/main" id="{0D28E15C-6ADF-8182-EBDA-741825BCDC23}"/>
                </a:ext>
              </a:extLst>
            </p:cNvPr>
            <p:cNvSpPr/>
            <p:nvPr/>
          </p:nvSpPr>
          <p:spPr>
            <a:xfrm rot="10800000" flipV="1">
              <a:off x="493981" y="197584"/>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7" name="Oval 386">
              <a:extLst>
                <a:ext uri="{FF2B5EF4-FFF2-40B4-BE49-F238E27FC236}">
                  <a16:creationId xmlns:a16="http://schemas.microsoft.com/office/drawing/2014/main" id="{476DC87C-5F17-ED05-0998-66BD1CC647D6}"/>
                </a:ext>
              </a:extLst>
            </p:cNvPr>
            <p:cNvSpPr/>
            <p:nvPr/>
          </p:nvSpPr>
          <p:spPr>
            <a:xfrm>
              <a:off x="507723" y="24683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88" name="Straight Connector 387">
              <a:extLst>
                <a:ext uri="{FF2B5EF4-FFF2-40B4-BE49-F238E27FC236}">
                  <a16:creationId xmlns:a16="http://schemas.microsoft.com/office/drawing/2014/main" id="{2214211D-AC40-2BB5-A527-55C85975B8D1}"/>
                </a:ext>
              </a:extLst>
            </p:cNvPr>
            <p:cNvCxnSpPr>
              <a:cxnSpLocks/>
            </p:cNvCxnSpPr>
            <p:nvPr/>
          </p:nvCxnSpPr>
          <p:spPr>
            <a:xfrm>
              <a:off x="595723" y="23504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9" name="Straight Connector 388">
              <a:extLst>
                <a:ext uri="{FF2B5EF4-FFF2-40B4-BE49-F238E27FC236}">
                  <a16:creationId xmlns:a16="http://schemas.microsoft.com/office/drawing/2014/main" id="{262EEA86-CB54-CE34-A965-2F8B3193F929}"/>
                </a:ext>
              </a:extLst>
            </p:cNvPr>
            <p:cNvCxnSpPr>
              <a:cxnSpLocks/>
            </p:cNvCxnSpPr>
            <p:nvPr/>
          </p:nvCxnSpPr>
          <p:spPr>
            <a:xfrm>
              <a:off x="654109" y="172818"/>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0" name="Straight Connector 389">
              <a:extLst>
                <a:ext uri="{FF2B5EF4-FFF2-40B4-BE49-F238E27FC236}">
                  <a16:creationId xmlns:a16="http://schemas.microsoft.com/office/drawing/2014/main" id="{84531877-17EC-F21D-3CF4-BF1AA9FA259E}"/>
                </a:ext>
              </a:extLst>
            </p:cNvPr>
            <p:cNvCxnSpPr>
              <a:cxnSpLocks/>
            </p:cNvCxnSpPr>
            <p:nvPr/>
          </p:nvCxnSpPr>
          <p:spPr>
            <a:xfrm>
              <a:off x="732777"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1" name="Straight Connector 390">
              <a:extLst>
                <a:ext uri="{FF2B5EF4-FFF2-40B4-BE49-F238E27FC236}">
                  <a16:creationId xmlns:a16="http://schemas.microsoft.com/office/drawing/2014/main" id="{40F1A255-1701-9A8D-C160-17C69F3AF5D7}"/>
                </a:ext>
              </a:extLst>
            </p:cNvPr>
            <p:cNvCxnSpPr>
              <a:cxnSpLocks/>
            </p:cNvCxnSpPr>
            <p:nvPr/>
          </p:nvCxnSpPr>
          <p:spPr>
            <a:xfrm>
              <a:off x="657812" y="175993"/>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2" name="Straight Connector 391">
              <a:extLst>
                <a:ext uri="{FF2B5EF4-FFF2-40B4-BE49-F238E27FC236}">
                  <a16:creationId xmlns:a16="http://schemas.microsoft.com/office/drawing/2014/main" id="{8E24A98D-7CA0-ADC3-A8F0-3F7FD06B6E5A}"/>
                </a:ext>
              </a:extLst>
            </p:cNvPr>
            <p:cNvCxnSpPr>
              <a:cxnSpLocks/>
            </p:cNvCxnSpPr>
            <p:nvPr/>
          </p:nvCxnSpPr>
          <p:spPr>
            <a:xfrm>
              <a:off x="597840" y="237814"/>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442" name="Triangle 441">
              <a:extLst>
                <a:ext uri="{FF2B5EF4-FFF2-40B4-BE49-F238E27FC236}">
                  <a16:creationId xmlns:a16="http://schemas.microsoft.com/office/drawing/2014/main" id="{E4A9C2B5-5102-A36C-401B-2E89043F2B04}"/>
                </a:ext>
              </a:extLst>
            </p:cNvPr>
            <p:cNvSpPr>
              <a:spLocks noChangeAspect="1"/>
            </p:cNvSpPr>
            <p:nvPr/>
          </p:nvSpPr>
          <p:spPr>
            <a:xfrm flipH="1">
              <a:off x="129117" y="-12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3" name="Triangle 442">
              <a:extLst>
                <a:ext uri="{FF2B5EF4-FFF2-40B4-BE49-F238E27FC236}">
                  <a16:creationId xmlns:a16="http://schemas.microsoft.com/office/drawing/2014/main" id="{133268D2-7E73-1BAC-A6F0-595661BEE112}"/>
                </a:ext>
              </a:extLst>
            </p:cNvPr>
            <p:cNvSpPr>
              <a:spLocks noChangeAspect="1"/>
            </p:cNvSpPr>
            <p:nvPr/>
          </p:nvSpPr>
          <p:spPr>
            <a:xfrm flipH="1">
              <a:off x="215195" y="-128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4" name="Triangle 443">
              <a:extLst>
                <a:ext uri="{FF2B5EF4-FFF2-40B4-BE49-F238E27FC236}">
                  <a16:creationId xmlns:a16="http://schemas.microsoft.com/office/drawing/2014/main" id="{F82CAEC5-8FE4-604B-A710-F97563A920C1}"/>
                </a:ext>
              </a:extLst>
            </p:cNvPr>
            <p:cNvSpPr>
              <a:spLocks noChangeAspect="1"/>
            </p:cNvSpPr>
            <p:nvPr/>
          </p:nvSpPr>
          <p:spPr>
            <a:xfrm flipH="1">
              <a:off x="300785" y="-146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5" name="Triangle 444">
              <a:extLst>
                <a:ext uri="{FF2B5EF4-FFF2-40B4-BE49-F238E27FC236}">
                  <a16:creationId xmlns:a16="http://schemas.microsoft.com/office/drawing/2014/main" id="{13CA6297-4134-B619-C3E1-3693645AAA29}"/>
                </a:ext>
              </a:extLst>
            </p:cNvPr>
            <p:cNvSpPr>
              <a:spLocks noChangeAspect="1"/>
            </p:cNvSpPr>
            <p:nvPr/>
          </p:nvSpPr>
          <p:spPr>
            <a:xfrm flipH="1">
              <a:off x="386863" y="-146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6" name="Triangle 445">
              <a:extLst>
                <a:ext uri="{FF2B5EF4-FFF2-40B4-BE49-F238E27FC236}">
                  <a16:creationId xmlns:a16="http://schemas.microsoft.com/office/drawing/2014/main" id="{7CFEB8DE-4E66-E5AE-2035-8C63D7FFFE4C}"/>
                </a:ext>
              </a:extLst>
            </p:cNvPr>
            <p:cNvSpPr>
              <a:spLocks noChangeAspect="1"/>
            </p:cNvSpPr>
            <p:nvPr/>
          </p:nvSpPr>
          <p:spPr>
            <a:xfrm flipH="1">
              <a:off x="472941" y="-14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7" name="Triangle 446">
              <a:extLst>
                <a:ext uri="{FF2B5EF4-FFF2-40B4-BE49-F238E27FC236}">
                  <a16:creationId xmlns:a16="http://schemas.microsoft.com/office/drawing/2014/main" id="{DD43EE17-4B04-4145-5FD2-7CBE610DF13D}"/>
                </a:ext>
              </a:extLst>
            </p:cNvPr>
            <p:cNvSpPr>
              <a:spLocks noChangeAspect="1"/>
            </p:cNvSpPr>
            <p:nvPr/>
          </p:nvSpPr>
          <p:spPr>
            <a:xfrm flipH="1">
              <a:off x="559019" y="-146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0" name="Triangle 459">
              <a:extLst>
                <a:ext uri="{FF2B5EF4-FFF2-40B4-BE49-F238E27FC236}">
                  <a16:creationId xmlns:a16="http://schemas.microsoft.com/office/drawing/2014/main" id="{206C43BA-F111-3046-0648-B5A8A010EA19}"/>
                </a:ext>
              </a:extLst>
            </p:cNvPr>
            <p:cNvSpPr>
              <a:spLocks noChangeAspect="1"/>
            </p:cNvSpPr>
            <p:nvPr/>
          </p:nvSpPr>
          <p:spPr>
            <a:xfrm flipH="1">
              <a:off x="647131" y="-22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1" name="Triangle 460">
              <a:extLst>
                <a:ext uri="{FF2B5EF4-FFF2-40B4-BE49-F238E27FC236}">
                  <a16:creationId xmlns:a16="http://schemas.microsoft.com/office/drawing/2014/main" id="{3B1E143F-0336-FAD3-B3A8-56E350D399E0}"/>
                </a:ext>
              </a:extLst>
            </p:cNvPr>
            <p:cNvSpPr>
              <a:spLocks noChangeAspect="1"/>
            </p:cNvSpPr>
            <p:nvPr/>
          </p:nvSpPr>
          <p:spPr>
            <a:xfrm flipH="1">
              <a:off x="733209" y="-228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2" name="Triangle 461">
              <a:extLst>
                <a:ext uri="{FF2B5EF4-FFF2-40B4-BE49-F238E27FC236}">
                  <a16:creationId xmlns:a16="http://schemas.microsoft.com/office/drawing/2014/main" id="{E3675398-3673-FBCF-ECE4-C7DB3FDA205C}"/>
                </a:ext>
              </a:extLst>
            </p:cNvPr>
            <p:cNvSpPr>
              <a:spLocks noChangeAspect="1"/>
            </p:cNvSpPr>
            <p:nvPr/>
          </p:nvSpPr>
          <p:spPr>
            <a:xfrm flipH="1">
              <a:off x="819287" y="-22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3" name="Triangle 462">
              <a:extLst>
                <a:ext uri="{FF2B5EF4-FFF2-40B4-BE49-F238E27FC236}">
                  <a16:creationId xmlns:a16="http://schemas.microsoft.com/office/drawing/2014/main" id="{087C926B-A420-239D-E1D6-CDDCD127954D}"/>
                </a:ext>
              </a:extLst>
            </p:cNvPr>
            <p:cNvSpPr>
              <a:spLocks noChangeAspect="1"/>
            </p:cNvSpPr>
            <p:nvPr/>
          </p:nvSpPr>
          <p:spPr>
            <a:xfrm flipH="1">
              <a:off x="905365" y="-227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4" name="Triangle 463">
              <a:extLst>
                <a:ext uri="{FF2B5EF4-FFF2-40B4-BE49-F238E27FC236}">
                  <a16:creationId xmlns:a16="http://schemas.microsoft.com/office/drawing/2014/main" id="{FE2EE930-3F39-B1A2-A6DA-C7BCF3D3BC24}"/>
                </a:ext>
              </a:extLst>
            </p:cNvPr>
            <p:cNvSpPr>
              <a:spLocks noChangeAspect="1"/>
            </p:cNvSpPr>
            <p:nvPr/>
          </p:nvSpPr>
          <p:spPr>
            <a:xfrm flipH="1">
              <a:off x="990955" y="-22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5" name="Triangle 464">
              <a:extLst>
                <a:ext uri="{FF2B5EF4-FFF2-40B4-BE49-F238E27FC236}">
                  <a16:creationId xmlns:a16="http://schemas.microsoft.com/office/drawing/2014/main" id="{8EB1201A-3D6E-6C80-418A-64BEB35BFEED}"/>
                </a:ext>
              </a:extLst>
            </p:cNvPr>
            <p:cNvSpPr>
              <a:spLocks noChangeAspect="1"/>
            </p:cNvSpPr>
            <p:nvPr/>
          </p:nvSpPr>
          <p:spPr>
            <a:xfrm flipH="1">
              <a:off x="1077033" y="-228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6" name="Triangle 465">
              <a:extLst>
                <a:ext uri="{FF2B5EF4-FFF2-40B4-BE49-F238E27FC236}">
                  <a16:creationId xmlns:a16="http://schemas.microsoft.com/office/drawing/2014/main" id="{FFA5C54E-CB37-61F7-7720-5A9198CC4650}"/>
                </a:ext>
              </a:extLst>
            </p:cNvPr>
            <p:cNvSpPr>
              <a:spLocks noChangeAspect="1"/>
            </p:cNvSpPr>
            <p:nvPr/>
          </p:nvSpPr>
          <p:spPr>
            <a:xfrm flipH="1">
              <a:off x="1163111" y="-22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7" name="Triangle 466">
              <a:extLst>
                <a:ext uri="{FF2B5EF4-FFF2-40B4-BE49-F238E27FC236}">
                  <a16:creationId xmlns:a16="http://schemas.microsoft.com/office/drawing/2014/main" id="{5673AFC9-093B-1423-CA61-F67BD8910425}"/>
                </a:ext>
              </a:extLst>
            </p:cNvPr>
            <p:cNvSpPr>
              <a:spLocks noChangeAspect="1"/>
            </p:cNvSpPr>
            <p:nvPr/>
          </p:nvSpPr>
          <p:spPr>
            <a:xfrm flipH="1">
              <a:off x="1249189" y="-227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8" name="Triangle 467">
              <a:extLst>
                <a:ext uri="{FF2B5EF4-FFF2-40B4-BE49-F238E27FC236}">
                  <a16:creationId xmlns:a16="http://schemas.microsoft.com/office/drawing/2014/main" id="{794A556D-606B-1BF8-9117-CD364159F4A4}"/>
                </a:ext>
              </a:extLst>
            </p:cNvPr>
            <p:cNvSpPr>
              <a:spLocks noChangeAspect="1"/>
            </p:cNvSpPr>
            <p:nvPr/>
          </p:nvSpPr>
          <p:spPr>
            <a:xfrm flipH="1">
              <a:off x="1334779" y="-24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9" name="Triangle 468">
              <a:extLst>
                <a:ext uri="{FF2B5EF4-FFF2-40B4-BE49-F238E27FC236}">
                  <a16:creationId xmlns:a16="http://schemas.microsoft.com/office/drawing/2014/main" id="{854EF73B-25C5-26C7-D4C1-48E38BE8CA79}"/>
                </a:ext>
              </a:extLst>
            </p:cNvPr>
            <p:cNvSpPr>
              <a:spLocks noChangeAspect="1"/>
            </p:cNvSpPr>
            <p:nvPr/>
          </p:nvSpPr>
          <p:spPr>
            <a:xfrm flipH="1">
              <a:off x="1420857" y="-246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0" name="Triangle 469">
              <a:extLst>
                <a:ext uri="{FF2B5EF4-FFF2-40B4-BE49-F238E27FC236}">
                  <a16:creationId xmlns:a16="http://schemas.microsoft.com/office/drawing/2014/main" id="{D725EEA2-3EA4-D21C-B495-A3724D2ECCCC}"/>
                </a:ext>
              </a:extLst>
            </p:cNvPr>
            <p:cNvSpPr>
              <a:spLocks noChangeAspect="1"/>
            </p:cNvSpPr>
            <p:nvPr/>
          </p:nvSpPr>
          <p:spPr>
            <a:xfrm flipH="1">
              <a:off x="1506935" y="-24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1" name="Triangle 470">
              <a:extLst>
                <a:ext uri="{FF2B5EF4-FFF2-40B4-BE49-F238E27FC236}">
                  <a16:creationId xmlns:a16="http://schemas.microsoft.com/office/drawing/2014/main" id="{3ED48B55-5FF6-1875-01AC-ECC90B580D2A}"/>
                </a:ext>
              </a:extLst>
            </p:cNvPr>
            <p:cNvSpPr>
              <a:spLocks noChangeAspect="1"/>
            </p:cNvSpPr>
            <p:nvPr/>
          </p:nvSpPr>
          <p:spPr>
            <a:xfrm flipH="1">
              <a:off x="1593013" y="-246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2" name="Triangle 471">
              <a:extLst>
                <a:ext uri="{FF2B5EF4-FFF2-40B4-BE49-F238E27FC236}">
                  <a16:creationId xmlns:a16="http://schemas.microsoft.com/office/drawing/2014/main" id="{8AEB2CA2-4818-EBF6-9D7F-24F623618D67}"/>
                </a:ext>
              </a:extLst>
            </p:cNvPr>
            <p:cNvSpPr>
              <a:spLocks noChangeAspect="1"/>
            </p:cNvSpPr>
            <p:nvPr/>
          </p:nvSpPr>
          <p:spPr>
            <a:xfrm flipH="1">
              <a:off x="1681125" y="-327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3" name="Triangle 472">
              <a:extLst>
                <a:ext uri="{FF2B5EF4-FFF2-40B4-BE49-F238E27FC236}">
                  <a16:creationId xmlns:a16="http://schemas.microsoft.com/office/drawing/2014/main" id="{DB4EEF9D-F5B8-D900-2D81-1E0EC0967E58}"/>
                </a:ext>
              </a:extLst>
            </p:cNvPr>
            <p:cNvSpPr>
              <a:spLocks noChangeAspect="1"/>
            </p:cNvSpPr>
            <p:nvPr/>
          </p:nvSpPr>
          <p:spPr>
            <a:xfrm flipH="1">
              <a:off x="1767203" y="-327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4" name="Triangle 473">
              <a:extLst>
                <a:ext uri="{FF2B5EF4-FFF2-40B4-BE49-F238E27FC236}">
                  <a16:creationId xmlns:a16="http://schemas.microsoft.com/office/drawing/2014/main" id="{00953DE1-CF4F-172B-DD7D-9AE61CFA6BF9}"/>
                </a:ext>
              </a:extLst>
            </p:cNvPr>
            <p:cNvSpPr>
              <a:spLocks noChangeAspect="1"/>
            </p:cNvSpPr>
            <p:nvPr/>
          </p:nvSpPr>
          <p:spPr>
            <a:xfrm flipH="1">
              <a:off x="1853281" y="-327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5" name="Triangle 474">
              <a:extLst>
                <a:ext uri="{FF2B5EF4-FFF2-40B4-BE49-F238E27FC236}">
                  <a16:creationId xmlns:a16="http://schemas.microsoft.com/office/drawing/2014/main" id="{09B75261-2BEF-95DC-BC2B-7F311AB630E9}"/>
                </a:ext>
              </a:extLst>
            </p:cNvPr>
            <p:cNvSpPr>
              <a:spLocks noChangeAspect="1"/>
            </p:cNvSpPr>
            <p:nvPr/>
          </p:nvSpPr>
          <p:spPr>
            <a:xfrm flipH="1">
              <a:off x="1939359" y="-327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5" name="Triangle 494">
              <a:extLst>
                <a:ext uri="{FF2B5EF4-FFF2-40B4-BE49-F238E27FC236}">
                  <a16:creationId xmlns:a16="http://schemas.microsoft.com/office/drawing/2014/main" id="{B0B8B871-8D11-244F-E768-C7B5B797DFF7}"/>
                </a:ext>
              </a:extLst>
            </p:cNvPr>
            <p:cNvSpPr>
              <a:spLocks noChangeAspect="1"/>
            </p:cNvSpPr>
            <p:nvPr/>
          </p:nvSpPr>
          <p:spPr>
            <a:xfrm flipH="1">
              <a:off x="2024461" y="-327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6" name="Triangle 495">
              <a:extLst>
                <a:ext uri="{FF2B5EF4-FFF2-40B4-BE49-F238E27FC236}">
                  <a16:creationId xmlns:a16="http://schemas.microsoft.com/office/drawing/2014/main" id="{21321126-AF49-EE6F-8BD6-E90D2C6A7908}"/>
                </a:ext>
              </a:extLst>
            </p:cNvPr>
            <p:cNvSpPr>
              <a:spLocks noChangeAspect="1"/>
            </p:cNvSpPr>
            <p:nvPr/>
          </p:nvSpPr>
          <p:spPr>
            <a:xfrm flipH="1">
              <a:off x="2110539" y="-327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7" name="Triangle 496">
              <a:extLst>
                <a:ext uri="{FF2B5EF4-FFF2-40B4-BE49-F238E27FC236}">
                  <a16:creationId xmlns:a16="http://schemas.microsoft.com/office/drawing/2014/main" id="{4E423E98-A956-3200-EE73-4D99954C1F83}"/>
                </a:ext>
              </a:extLst>
            </p:cNvPr>
            <p:cNvSpPr>
              <a:spLocks noChangeAspect="1"/>
            </p:cNvSpPr>
            <p:nvPr/>
          </p:nvSpPr>
          <p:spPr>
            <a:xfrm flipH="1">
              <a:off x="2198651" y="-409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8" name="Triangle 497">
              <a:extLst>
                <a:ext uri="{FF2B5EF4-FFF2-40B4-BE49-F238E27FC236}">
                  <a16:creationId xmlns:a16="http://schemas.microsoft.com/office/drawing/2014/main" id="{08D19B43-A3B9-5B31-767A-496C216143B7}"/>
                </a:ext>
              </a:extLst>
            </p:cNvPr>
            <p:cNvSpPr>
              <a:spLocks noChangeAspect="1"/>
            </p:cNvSpPr>
            <p:nvPr/>
          </p:nvSpPr>
          <p:spPr>
            <a:xfrm flipH="1">
              <a:off x="2284729" y="-409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9" name="Triangle 498">
              <a:extLst>
                <a:ext uri="{FF2B5EF4-FFF2-40B4-BE49-F238E27FC236}">
                  <a16:creationId xmlns:a16="http://schemas.microsoft.com/office/drawing/2014/main" id="{0EC6F99C-4A5E-26F5-2FA1-47E294CA429D}"/>
                </a:ext>
              </a:extLst>
            </p:cNvPr>
            <p:cNvSpPr>
              <a:spLocks noChangeAspect="1"/>
            </p:cNvSpPr>
            <p:nvPr/>
          </p:nvSpPr>
          <p:spPr>
            <a:xfrm flipH="1">
              <a:off x="2370807" y="-409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0" name="Triangle 499">
              <a:extLst>
                <a:ext uri="{FF2B5EF4-FFF2-40B4-BE49-F238E27FC236}">
                  <a16:creationId xmlns:a16="http://schemas.microsoft.com/office/drawing/2014/main" id="{6ECFD12C-2FDD-E5D4-81A4-76BEC531B48E}"/>
                </a:ext>
              </a:extLst>
            </p:cNvPr>
            <p:cNvSpPr>
              <a:spLocks noChangeAspect="1"/>
            </p:cNvSpPr>
            <p:nvPr/>
          </p:nvSpPr>
          <p:spPr>
            <a:xfrm flipH="1">
              <a:off x="2456885" y="-409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1" name="Triangle 500">
              <a:extLst>
                <a:ext uri="{FF2B5EF4-FFF2-40B4-BE49-F238E27FC236}">
                  <a16:creationId xmlns:a16="http://schemas.microsoft.com/office/drawing/2014/main" id="{417E3761-B837-F537-3D99-F5E7C3EA50BE}"/>
                </a:ext>
              </a:extLst>
            </p:cNvPr>
            <p:cNvSpPr>
              <a:spLocks noChangeAspect="1"/>
            </p:cNvSpPr>
            <p:nvPr/>
          </p:nvSpPr>
          <p:spPr>
            <a:xfrm flipH="1">
              <a:off x="2542475" y="-409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2" name="Triangle 501">
              <a:extLst>
                <a:ext uri="{FF2B5EF4-FFF2-40B4-BE49-F238E27FC236}">
                  <a16:creationId xmlns:a16="http://schemas.microsoft.com/office/drawing/2014/main" id="{B813CDBE-A1CE-3032-F4CB-06B204B8A5E8}"/>
                </a:ext>
              </a:extLst>
            </p:cNvPr>
            <p:cNvSpPr>
              <a:spLocks noChangeAspect="1"/>
            </p:cNvSpPr>
            <p:nvPr/>
          </p:nvSpPr>
          <p:spPr>
            <a:xfrm flipH="1">
              <a:off x="2628553" y="-409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3" name="Triangle 502">
              <a:extLst>
                <a:ext uri="{FF2B5EF4-FFF2-40B4-BE49-F238E27FC236}">
                  <a16:creationId xmlns:a16="http://schemas.microsoft.com/office/drawing/2014/main" id="{5409B58F-4BFF-F425-E27A-6C0C4F7F7367}"/>
                </a:ext>
              </a:extLst>
            </p:cNvPr>
            <p:cNvSpPr>
              <a:spLocks noChangeAspect="1"/>
            </p:cNvSpPr>
            <p:nvPr/>
          </p:nvSpPr>
          <p:spPr>
            <a:xfrm flipH="1">
              <a:off x="2714631" y="-409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4" name="Triangle 503">
              <a:extLst>
                <a:ext uri="{FF2B5EF4-FFF2-40B4-BE49-F238E27FC236}">
                  <a16:creationId xmlns:a16="http://schemas.microsoft.com/office/drawing/2014/main" id="{3D0C8BDA-6195-5FAF-D2C5-CF5208931281}"/>
                </a:ext>
              </a:extLst>
            </p:cNvPr>
            <p:cNvSpPr>
              <a:spLocks noChangeAspect="1"/>
            </p:cNvSpPr>
            <p:nvPr/>
          </p:nvSpPr>
          <p:spPr>
            <a:xfrm flipH="1">
              <a:off x="2800709" y="-409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5" name="Triangle 504">
              <a:extLst>
                <a:ext uri="{FF2B5EF4-FFF2-40B4-BE49-F238E27FC236}">
                  <a16:creationId xmlns:a16="http://schemas.microsoft.com/office/drawing/2014/main" id="{FFEA4BB0-AEE5-F03E-455C-2CFFD3773215}"/>
                </a:ext>
              </a:extLst>
            </p:cNvPr>
            <p:cNvSpPr>
              <a:spLocks noChangeAspect="1"/>
            </p:cNvSpPr>
            <p:nvPr/>
          </p:nvSpPr>
          <p:spPr>
            <a:xfrm flipH="1">
              <a:off x="2886299" y="-42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6" name="Triangle 505">
              <a:extLst>
                <a:ext uri="{FF2B5EF4-FFF2-40B4-BE49-F238E27FC236}">
                  <a16:creationId xmlns:a16="http://schemas.microsoft.com/office/drawing/2014/main" id="{D68D5281-DF3C-7E19-6B5A-A7C406CD9687}"/>
                </a:ext>
              </a:extLst>
            </p:cNvPr>
            <p:cNvSpPr>
              <a:spLocks noChangeAspect="1"/>
            </p:cNvSpPr>
            <p:nvPr/>
          </p:nvSpPr>
          <p:spPr>
            <a:xfrm flipH="1">
              <a:off x="2972377" y="-42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7" name="Triangle 506">
              <a:extLst>
                <a:ext uri="{FF2B5EF4-FFF2-40B4-BE49-F238E27FC236}">
                  <a16:creationId xmlns:a16="http://schemas.microsoft.com/office/drawing/2014/main" id="{303B68BD-F791-3FF5-F92D-BD53F88CA2ED}"/>
                </a:ext>
              </a:extLst>
            </p:cNvPr>
            <p:cNvSpPr>
              <a:spLocks noChangeAspect="1"/>
            </p:cNvSpPr>
            <p:nvPr/>
          </p:nvSpPr>
          <p:spPr>
            <a:xfrm flipH="1">
              <a:off x="3058455" y="-427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8" name="Triangle 507">
              <a:extLst>
                <a:ext uri="{FF2B5EF4-FFF2-40B4-BE49-F238E27FC236}">
                  <a16:creationId xmlns:a16="http://schemas.microsoft.com/office/drawing/2014/main" id="{62E0807A-9746-F531-FD06-8C2A88D0E9BA}"/>
                </a:ext>
              </a:extLst>
            </p:cNvPr>
            <p:cNvSpPr>
              <a:spLocks noChangeAspect="1"/>
            </p:cNvSpPr>
            <p:nvPr/>
          </p:nvSpPr>
          <p:spPr>
            <a:xfrm flipH="1">
              <a:off x="3144533" y="-427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9" name="Triangle 508">
              <a:extLst>
                <a:ext uri="{FF2B5EF4-FFF2-40B4-BE49-F238E27FC236}">
                  <a16:creationId xmlns:a16="http://schemas.microsoft.com/office/drawing/2014/main" id="{78686767-EDF6-55F5-ADD5-0815D0726E15}"/>
                </a:ext>
              </a:extLst>
            </p:cNvPr>
            <p:cNvSpPr>
              <a:spLocks noChangeAspect="1"/>
            </p:cNvSpPr>
            <p:nvPr/>
          </p:nvSpPr>
          <p:spPr>
            <a:xfrm flipH="1">
              <a:off x="3232645" y="-508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0" name="Triangle 509">
              <a:extLst>
                <a:ext uri="{FF2B5EF4-FFF2-40B4-BE49-F238E27FC236}">
                  <a16:creationId xmlns:a16="http://schemas.microsoft.com/office/drawing/2014/main" id="{ED0055B2-A3E1-86FE-42E6-F83E0277BD02}"/>
                </a:ext>
              </a:extLst>
            </p:cNvPr>
            <p:cNvSpPr>
              <a:spLocks noChangeAspect="1"/>
            </p:cNvSpPr>
            <p:nvPr/>
          </p:nvSpPr>
          <p:spPr>
            <a:xfrm flipH="1">
              <a:off x="3318723" y="-508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1" name="Triangle 510">
              <a:extLst>
                <a:ext uri="{FF2B5EF4-FFF2-40B4-BE49-F238E27FC236}">
                  <a16:creationId xmlns:a16="http://schemas.microsoft.com/office/drawing/2014/main" id="{13C6F10F-CC62-61B2-FC2E-4BD6DF4EA2A8}"/>
                </a:ext>
              </a:extLst>
            </p:cNvPr>
            <p:cNvSpPr>
              <a:spLocks noChangeAspect="1"/>
            </p:cNvSpPr>
            <p:nvPr/>
          </p:nvSpPr>
          <p:spPr>
            <a:xfrm flipH="1">
              <a:off x="3404801" y="-50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 name="Triangle 511">
              <a:extLst>
                <a:ext uri="{FF2B5EF4-FFF2-40B4-BE49-F238E27FC236}">
                  <a16:creationId xmlns:a16="http://schemas.microsoft.com/office/drawing/2014/main" id="{EE630A0A-DDB0-2EAA-0CCC-8296B02DBAD8}"/>
                </a:ext>
              </a:extLst>
            </p:cNvPr>
            <p:cNvSpPr>
              <a:spLocks noChangeAspect="1"/>
            </p:cNvSpPr>
            <p:nvPr/>
          </p:nvSpPr>
          <p:spPr>
            <a:xfrm flipH="1">
              <a:off x="3490879" y="-50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3" name="Triangle 512">
              <a:extLst>
                <a:ext uri="{FF2B5EF4-FFF2-40B4-BE49-F238E27FC236}">
                  <a16:creationId xmlns:a16="http://schemas.microsoft.com/office/drawing/2014/main" id="{06CBF9EE-7702-93F0-2690-8F45C2F285D6}"/>
                </a:ext>
              </a:extLst>
            </p:cNvPr>
            <p:cNvSpPr>
              <a:spLocks noChangeAspect="1"/>
            </p:cNvSpPr>
            <p:nvPr/>
          </p:nvSpPr>
          <p:spPr>
            <a:xfrm flipH="1">
              <a:off x="3580112" y="-43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4" name="Triangle 513">
              <a:extLst>
                <a:ext uri="{FF2B5EF4-FFF2-40B4-BE49-F238E27FC236}">
                  <a16:creationId xmlns:a16="http://schemas.microsoft.com/office/drawing/2014/main" id="{1E49A369-6ED0-A1FD-DD38-5C671930CA15}"/>
                </a:ext>
              </a:extLst>
            </p:cNvPr>
            <p:cNvSpPr>
              <a:spLocks noChangeAspect="1"/>
            </p:cNvSpPr>
            <p:nvPr/>
          </p:nvSpPr>
          <p:spPr>
            <a:xfrm flipH="1">
              <a:off x="3666190" y="-43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5" name="Triangle 514">
              <a:extLst>
                <a:ext uri="{FF2B5EF4-FFF2-40B4-BE49-F238E27FC236}">
                  <a16:creationId xmlns:a16="http://schemas.microsoft.com/office/drawing/2014/main" id="{92625C68-F102-A797-DECD-3A2400FC7E26}"/>
                </a:ext>
              </a:extLst>
            </p:cNvPr>
            <p:cNvSpPr>
              <a:spLocks noChangeAspect="1"/>
            </p:cNvSpPr>
            <p:nvPr/>
          </p:nvSpPr>
          <p:spPr>
            <a:xfrm flipH="1">
              <a:off x="3751780" y="-438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6" name="Triangle 515">
              <a:extLst>
                <a:ext uri="{FF2B5EF4-FFF2-40B4-BE49-F238E27FC236}">
                  <a16:creationId xmlns:a16="http://schemas.microsoft.com/office/drawing/2014/main" id="{B0CA775F-8919-05C3-AD9F-DAA5EE23F1C2}"/>
                </a:ext>
              </a:extLst>
            </p:cNvPr>
            <p:cNvSpPr>
              <a:spLocks noChangeAspect="1"/>
            </p:cNvSpPr>
            <p:nvPr/>
          </p:nvSpPr>
          <p:spPr>
            <a:xfrm flipH="1">
              <a:off x="3837858" y="-438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7" name="Triangle 516">
              <a:extLst>
                <a:ext uri="{FF2B5EF4-FFF2-40B4-BE49-F238E27FC236}">
                  <a16:creationId xmlns:a16="http://schemas.microsoft.com/office/drawing/2014/main" id="{81F2DD04-44AD-F6AD-D05D-29FAAA491349}"/>
                </a:ext>
              </a:extLst>
            </p:cNvPr>
            <p:cNvSpPr>
              <a:spLocks noChangeAspect="1"/>
            </p:cNvSpPr>
            <p:nvPr/>
          </p:nvSpPr>
          <p:spPr>
            <a:xfrm flipH="1">
              <a:off x="3923936" y="-43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8" name="Triangle 517">
              <a:extLst>
                <a:ext uri="{FF2B5EF4-FFF2-40B4-BE49-F238E27FC236}">
                  <a16:creationId xmlns:a16="http://schemas.microsoft.com/office/drawing/2014/main" id="{69B40678-E936-2AEE-39CB-D1B255BD1162}"/>
                </a:ext>
              </a:extLst>
            </p:cNvPr>
            <p:cNvSpPr>
              <a:spLocks noChangeAspect="1"/>
            </p:cNvSpPr>
            <p:nvPr/>
          </p:nvSpPr>
          <p:spPr>
            <a:xfrm flipH="1">
              <a:off x="4010014" y="-43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9" name="Triangle 518">
              <a:extLst>
                <a:ext uri="{FF2B5EF4-FFF2-40B4-BE49-F238E27FC236}">
                  <a16:creationId xmlns:a16="http://schemas.microsoft.com/office/drawing/2014/main" id="{FB0D7B52-3F92-80CD-E137-7065119ACCA6}"/>
                </a:ext>
              </a:extLst>
            </p:cNvPr>
            <p:cNvSpPr>
              <a:spLocks noChangeAspect="1"/>
            </p:cNvSpPr>
            <p:nvPr/>
          </p:nvSpPr>
          <p:spPr>
            <a:xfrm flipH="1">
              <a:off x="4095604" y="-457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0" name="Triangle 519">
              <a:extLst>
                <a:ext uri="{FF2B5EF4-FFF2-40B4-BE49-F238E27FC236}">
                  <a16:creationId xmlns:a16="http://schemas.microsoft.com/office/drawing/2014/main" id="{BA1D21DD-A6CF-E616-6F71-160E975656C0}"/>
                </a:ext>
              </a:extLst>
            </p:cNvPr>
            <p:cNvSpPr>
              <a:spLocks noChangeAspect="1"/>
            </p:cNvSpPr>
            <p:nvPr/>
          </p:nvSpPr>
          <p:spPr>
            <a:xfrm flipH="1">
              <a:off x="4181682" y="-456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1" name="Triangle 520">
              <a:extLst>
                <a:ext uri="{FF2B5EF4-FFF2-40B4-BE49-F238E27FC236}">
                  <a16:creationId xmlns:a16="http://schemas.microsoft.com/office/drawing/2014/main" id="{DD9D60E9-6CA7-7B7D-BDD6-4080065A5177}"/>
                </a:ext>
              </a:extLst>
            </p:cNvPr>
            <p:cNvSpPr>
              <a:spLocks noChangeAspect="1"/>
            </p:cNvSpPr>
            <p:nvPr/>
          </p:nvSpPr>
          <p:spPr>
            <a:xfrm flipH="1">
              <a:off x="4267760" y="-456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2" name="Triangle 521">
              <a:extLst>
                <a:ext uri="{FF2B5EF4-FFF2-40B4-BE49-F238E27FC236}">
                  <a16:creationId xmlns:a16="http://schemas.microsoft.com/office/drawing/2014/main" id="{A9458623-2BF2-8CDF-17EE-F410682CB8AA}"/>
                </a:ext>
              </a:extLst>
            </p:cNvPr>
            <p:cNvSpPr>
              <a:spLocks noChangeAspect="1"/>
            </p:cNvSpPr>
            <p:nvPr/>
          </p:nvSpPr>
          <p:spPr>
            <a:xfrm flipH="1">
              <a:off x="4353838" y="-456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3" name="Triangle 522">
              <a:extLst>
                <a:ext uri="{FF2B5EF4-FFF2-40B4-BE49-F238E27FC236}">
                  <a16:creationId xmlns:a16="http://schemas.microsoft.com/office/drawing/2014/main" id="{3CA6F93C-4907-3EF4-F4BB-42B16132EBAC}"/>
                </a:ext>
              </a:extLst>
            </p:cNvPr>
            <p:cNvSpPr>
              <a:spLocks noChangeAspect="1"/>
            </p:cNvSpPr>
            <p:nvPr/>
          </p:nvSpPr>
          <p:spPr>
            <a:xfrm flipH="1">
              <a:off x="4441950" y="-538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4" name="Triangle 523">
              <a:extLst>
                <a:ext uri="{FF2B5EF4-FFF2-40B4-BE49-F238E27FC236}">
                  <a16:creationId xmlns:a16="http://schemas.microsoft.com/office/drawing/2014/main" id="{4FE81301-1BA7-02D2-1292-4069A7E84215}"/>
                </a:ext>
              </a:extLst>
            </p:cNvPr>
            <p:cNvSpPr>
              <a:spLocks noChangeAspect="1"/>
            </p:cNvSpPr>
            <p:nvPr/>
          </p:nvSpPr>
          <p:spPr>
            <a:xfrm flipH="1">
              <a:off x="4528028" y="-53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5" name="Triangle 524">
              <a:extLst>
                <a:ext uri="{FF2B5EF4-FFF2-40B4-BE49-F238E27FC236}">
                  <a16:creationId xmlns:a16="http://schemas.microsoft.com/office/drawing/2014/main" id="{6170FDD8-E1DA-49F9-F5CA-863390DD2CCE}"/>
                </a:ext>
              </a:extLst>
            </p:cNvPr>
            <p:cNvSpPr>
              <a:spLocks noChangeAspect="1"/>
            </p:cNvSpPr>
            <p:nvPr/>
          </p:nvSpPr>
          <p:spPr>
            <a:xfrm flipH="1">
              <a:off x="4614106" y="-53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6" name="Triangle 525">
              <a:extLst>
                <a:ext uri="{FF2B5EF4-FFF2-40B4-BE49-F238E27FC236}">
                  <a16:creationId xmlns:a16="http://schemas.microsoft.com/office/drawing/2014/main" id="{7D63B52D-D0AC-5D10-EC5A-6D62B7007F5B}"/>
                </a:ext>
              </a:extLst>
            </p:cNvPr>
            <p:cNvSpPr>
              <a:spLocks noChangeAspect="1"/>
            </p:cNvSpPr>
            <p:nvPr/>
          </p:nvSpPr>
          <p:spPr>
            <a:xfrm flipH="1">
              <a:off x="4700184" y="-538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7" name="Triangle 526">
              <a:extLst>
                <a:ext uri="{FF2B5EF4-FFF2-40B4-BE49-F238E27FC236}">
                  <a16:creationId xmlns:a16="http://schemas.microsoft.com/office/drawing/2014/main" id="{9361F2A5-0498-8F94-4C37-4D0EBD2958E6}"/>
                </a:ext>
              </a:extLst>
            </p:cNvPr>
            <p:cNvSpPr>
              <a:spLocks noChangeAspect="1"/>
            </p:cNvSpPr>
            <p:nvPr/>
          </p:nvSpPr>
          <p:spPr>
            <a:xfrm flipH="1">
              <a:off x="4785286" y="-538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8" name="Triangle 527">
              <a:extLst>
                <a:ext uri="{FF2B5EF4-FFF2-40B4-BE49-F238E27FC236}">
                  <a16:creationId xmlns:a16="http://schemas.microsoft.com/office/drawing/2014/main" id="{84159249-A579-5718-132B-980EEB0DCDCA}"/>
                </a:ext>
              </a:extLst>
            </p:cNvPr>
            <p:cNvSpPr>
              <a:spLocks noChangeAspect="1"/>
            </p:cNvSpPr>
            <p:nvPr/>
          </p:nvSpPr>
          <p:spPr>
            <a:xfrm flipH="1">
              <a:off x="4871364" y="-53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9" name="Triangle 528">
              <a:extLst>
                <a:ext uri="{FF2B5EF4-FFF2-40B4-BE49-F238E27FC236}">
                  <a16:creationId xmlns:a16="http://schemas.microsoft.com/office/drawing/2014/main" id="{A7E4915D-0A9D-F675-8808-80FB26C8E0AB}"/>
                </a:ext>
              </a:extLst>
            </p:cNvPr>
            <p:cNvSpPr>
              <a:spLocks noChangeAspect="1"/>
            </p:cNvSpPr>
            <p:nvPr/>
          </p:nvSpPr>
          <p:spPr>
            <a:xfrm flipH="1">
              <a:off x="4959476" y="-30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0" name="Triangle 529">
              <a:extLst>
                <a:ext uri="{FF2B5EF4-FFF2-40B4-BE49-F238E27FC236}">
                  <a16:creationId xmlns:a16="http://schemas.microsoft.com/office/drawing/2014/main" id="{B9CF90D0-EDFD-1E7A-F731-D6E174A29D4E}"/>
                </a:ext>
              </a:extLst>
            </p:cNvPr>
            <p:cNvSpPr>
              <a:spLocks noChangeAspect="1"/>
            </p:cNvSpPr>
            <p:nvPr/>
          </p:nvSpPr>
          <p:spPr>
            <a:xfrm flipH="1">
              <a:off x="5045554" y="-302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1" name="Triangle 530">
              <a:extLst>
                <a:ext uri="{FF2B5EF4-FFF2-40B4-BE49-F238E27FC236}">
                  <a16:creationId xmlns:a16="http://schemas.microsoft.com/office/drawing/2014/main" id="{945A1094-A8D4-F096-765A-FEB0F939CF0F}"/>
                </a:ext>
              </a:extLst>
            </p:cNvPr>
            <p:cNvSpPr>
              <a:spLocks noChangeAspect="1"/>
            </p:cNvSpPr>
            <p:nvPr/>
          </p:nvSpPr>
          <p:spPr>
            <a:xfrm flipH="1">
              <a:off x="5131632" y="-30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2" name="Triangle 531">
              <a:extLst>
                <a:ext uri="{FF2B5EF4-FFF2-40B4-BE49-F238E27FC236}">
                  <a16:creationId xmlns:a16="http://schemas.microsoft.com/office/drawing/2014/main" id="{AEBA9CD2-9A1F-C9B5-315E-17519D66D4B5}"/>
                </a:ext>
              </a:extLst>
            </p:cNvPr>
            <p:cNvSpPr>
              <a:spLocks noChangeAspect="1"/>
            </p:cNvSpPr>
            <p:nvPr/>
          </p:nvSpPr>
          <p:spPr>
            <a:xfrm flipH="1">
              <a:off x="5217710" y="-302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3" name="Triangle 532">
              <a:extLst>
                <a:ext uri="{FF2B5EF4-FFF2-40B4-BE49-F238E27FC236}">
                  <a16:creationId xmlns:a16="http://schemas.microsoft.com/office/drawing/2014/main" id="{A709C65B-3C4D-1C3E-66A9-65CCA534E89B}"/>
                </a:ext>
              </a:extLst>
            </p:cNvPr>
            <p:cNvSpPr>
              <a:spLocks noChangeAspect="1"/>
            </p:cNvSpPr>
            <p:nvPr/>
          </p:nvSpPr>
          <p:spPr>
            <a:xfrm flipH="1">
              <a:off x="5303300" y="-30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4" name="Triangle 533">
              <a:extLst>
                <a:ext uri="{FF2B5EF4-FFF2-40B4-BE49-F238E27FC236}">
                  <a16:creationId xmlns:a16="http://schemas.microsoft.com/office/drawing/2014/main" id="{1F8050BC-C798-1B21-22A2-2970D9D99BE9}"/>
                </a:ext>
              </a:extLst>
            </p:cNvPr>
            <p:cNvSpPr>
              <a:spLocks noChangeAspect="1"/>
            </p:cNvSpPr>
            <p:nvPr/>
          </p:nvSpPr>
          <p:spPr>
            <a:xfrm flipH="1">
              <a:off x="5389378" y="-302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5" name="Triangle 534">
              <a:extLst>
                <a:ext uri="{FF2B5EF4-FFF2-40B4-BE49-F238E27FC236}">
                  <a16:creationId xmlns:a16="http://schemas.microsoft.com/office/drawing/2014/main" id="{087ECC5A-6A3C-5332-58FC-A0B817772AEA}"/>
                </a:ext>
              </a:extLst>
            </p:cNvPr>
            <p:cNvSpPr>
              <a:spLocks noChangeAspect="1"/>
            </p:cNvSpPr>
            <p:nvPr/>
          </p:nvSpPr>
          <p:spPr>
            <a:xfrm flipH="1">
              <a:off x="5475456" y="-30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6" name="Triangle 535">
              <a:extLst>
                <a:ext uri="{FF2B5EF4-FFF2-40B4-BE49-F238E27FC236}">
                  <a16:creationId xmlns:a16="http://schemas.microsoft.com/office/drawing/2014/main" id="{CEA4C966-11D7-455F-6BE7-F7A521A68F0C}"/>
                </a:ext>
              </a:extLst>
            </p:cNvPr>
            <p:cNvSpPr>
              <a:spLocks noChangeAspect="1"/>
            </p:cNvSpPr>
            <p:nvPr/>
          </p:nvSpPr>
          <p:spPr>
            <a:xfrm flipH="1">
              <a:off x="5561534" y="-302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7" name="Triangle 536">
              <a:extLst>
                <a:ext uri="{FF2B5EF4-FFF2-40B4-BE49-F238E27FC236}">
                  <a16:creationId xmlns:a16="http://schemas.microsoft.com/office/drawing/2014/main" id="{C259271A-FB5A-B398-643C-537C48518C7A}"/>
                </a:ext>
              </a:extLst>
            </p:cNvPr>
            <p:cNvSpPr>
              <a:spLocks noChangeAspect="1"/>
            </p:cNvSpPr>
            <p:nvPr/>
          </p:nvSpPr>
          <p:spPr>
            <a:xfrm flipH="1">
              <a:off x="5647124" y="-32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8" name="Triangle 537">
              <a:extLst>
                <a:ext uri="{FF2B5EF4-FFF2-40B4-BE49-F238E27FC236}">
                  <a16:creationId xmlns:a16="http://schemas.microsoft.com/office/drawing/2014/main" id="{E990350A-BFB0-43C8-4AC9-848DEC3506D0}"/>
                </a:ext>
              </a:extLst>
            </p:cNvPr>
            <p:cNvSpPr>
              <a:spLocks noChangeAspect="1"/>
            </p:cNvSpPr>
            <p:nvPr/>
          </p:nvSpPr>
          <p:spPr>
            <a:xfrm flipH="1">
              <a:off x="5733202" y="-320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9" name="Triangle 538">
              <a:extLst>
                <a:ext uri="{FF2B5EF4-FFF2-40B4-BE49-F238E27FC236}">
                  <a16:creationId xmlns:a16="http://schemas.microsoft.com/office/drawing/2014/main" id="{C370DDF3-49AC-AAD1-9258-71A355A05303}"/>
                </a:ext>
              </a:extLst>
            </p:cNvPr>
            <p:cNvSpPr>
              <a:spLocks noChangeAspect="1"/>
            </p:cNvSpPr>
            <p:nvPr/>
          </p:nvSpPr>
          <p:spPr>
            <a:xfrm flipH="1">
              <a:off x="5819280" y="-32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0" name="Triangle 539">
              <a:extLst>
                <a:ext uri="{FF2B5EF4-FFF2-40B4-BE49-F238E27FC236}">
                  <a16:creationId xmlns:a16="http://schemas.microsoft.com/office/drawing/2014/main" id="{52C7E97A-7159-44AB-CB52-C90964EDCDCA}"/>
                </a:ext>
              </a:extLst>
            </p:cNvPr>
            <p:cNvSpPr>
              <a:spLocks noChangeAspect="1"/>
            </p:cNvSpPr>
            <p:nvPr/>
          </p:nvSpPr>
          <p:spPr>
            <a:xfrm flipH="1">
              <a:off x="5905358" y="-320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1" name="Triangle 540">
              <a:extLst>
                <a:ext uri="{FF2B5EF4-FFF2-40B4-BE49-F238E27FC236}">
                  <a16:creationId xmlns:a16="http://schemas.microsoft.com/office/drawing/2014/main" id="{73F44186-913F-9552-77DB-963B1E006B85}"/>
                </a:ext>
              </a:extLst>
            </p:cNvPr>
            <p:cNvSpPr>
              <a:spLocks noChangeAspect="1"/>
            </p:cNvSpPr>
            <p:nvPr/>
          </p:nvSpPr>
          <p:spPr>
            <a:xfrm flipH="1">
              <a:off x="5993470" y="-40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2" name="Triangle 541">
              <a:extLst>
                <a:ext uri="{FF2B5EF4-FFF2-40B4-BE49-F238E27FC236}">
                  <a16:creationId xmlns:a16="http://schemas.microsoft.com/office/drawing/2014/main" id="{C9DD9253-5214-E17B-058B-7CD642724457}"/>
                </a:ext>
              </a:extLst>
            </p:cNvPr>
            <p:cNvSpPr>
              <a:spLocks noChangeAspect="1"/>
            </p:cNvSpPr>
            <p:nvPr/>
          </p:nvSpPr>
          <p:spPr>
            <a:xfrm flipH="1">
              <a:off x="6079548" y="-40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3" name="Triangle 542">
              <a:extLst>
                <a:ext uri="{FF2B5EF4-FFF2-40B4-BE49-F238E27FC236}">
                  <a16:creationId xmlns:a16="http://schemas.microsoft.com/office/drawing/2014/main" id="{718E6815-29BE-24F1-0BB7-E5A31C370940}"/>
                </a:ext>
              </a:extLst>
            </p:cNvPr>
            <p:cNvSpPr>
              <a:spLocks noChangeAspect="1"/>
            </p:cNvSpPr>
            <p:nvPr/>
          </p:nvSpPr>
          <p:spPr>
            <a:xfrm flipH="1">
              <a:off x="6165626" y="-402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4" name="Triangle 543">
              <a:extLst>
                <a:ext uri="{FF2B5EF4-FFF2-40B4-BE49-F238E27FC236}">
                  <a16:creationId xmlns:a16="http://schemas.microsoft.com/office/drawing/2014/main" id="{0EC263E4-ADE9-F81D-A87F-909EEA23F103}"/>
                </a:ext>
              </a:extLst>
            </p:cNvPr>
            <p:cNvSpPr>
              <a:spLocks noChangeAspect="1"/>
            </p:cNvSpPr>
            <p:nvPr/>
          </p:nvSpPr>
          <p:spPr>
            <a:xfrm flipH="1">
              <a:off x="6251704" y="-402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5" name="Triangle 544">
              <a:extLst>
                <a:ext uri="{FF2B5EF4-FFF2-40B4-BE49-F238E27FC236}">
                  <a16:creationId xmlns:a16="http://schemas.microsoft.com/office/drawing/2014/main" id="{3808FD15-09A9-109F-AEF8-C6FF7E6AF108}"/>
                </a:ext>
              </a:extLst>
            </p:cNvPr>
            <p:cNvSpPr>
              <a:spLocks noChangeAspect="1"/>
            </p:cNvSpPr>
            <p:nvPr/>
          </p:nvSpPr>
          <p:spPr>
            <a:xfrm flipH="1">
              <a:off x="6340937" y="-40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6" name="Triangle 545">
              <a:extLst>
                <a:ext uri="{FF2B5EF4-FFF2-40B4-BE49-F238E27FC236}">
                  <a16:creationId xmlns:a16="http://schemas.microsoft.com/office/drawing/2014/main" id="{56EC3068-8068-DA7E-DF1A-C2E8A0A2C3D2}"/>
                </a:ext>
              </a:extLst>
            </p:cNvPr>
            <p:cNvSpPr>
              <a:spLocks noChangeAspect="1"/>
            </p:cNvSpPr>
            <p:nvPr/>
          </p:nvSpPr>
          <p:spPr>
            <a:xfrm flipH="1">
              <a:off x="6427015" y="-40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7" name="Triangle 546">
              <a:extLst>
                <a:ext uri="{FF2B5EF4-FFF2-40B4-BE49-F238E27FC236}">
                  <a16:creationId xmlns:a16="http://schemas.microsoft.com/office/drawing/2014/main" id="{013CBFF2-1FC8-7EA0-3E8E-98A9DCDA1B98}"/>
                </a:ext>
              </a:extLst>
            </p:cNvPr>
            <p:cNvSpPr>
              <a:spLocks noChangeAspect="1"/>
            </p:cNvSpPr>
            <p:nvPr/>
          </p:nvSpPr>
          <p:spPr>
            <a:xfrm flipH="1">
              <a:off x="6515127" y="-483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8" name="Triangle 547">
              <a:extLst>
                <a:ext uri="{FF2B5EF4-FFF2-40B4-BE49-F238E27FC236}">
                  <a16:creationId xmlns:a16="http://schemas.microsoft.com/office/drawing/2014/main" id="{9A8DC696-B62B-8F56-9114-90EE1460C772}"/>
                </a:ext>
              </a:extLst>
            </p:cNvPr>
            <p:cNvSpPr>
              <a:spLocks noChangeAspect="1"/>
            </p:cNvSpPr>
            <p:nvPr/>
          </p:nvSpPr>
          <p:spPr>
            <a:xfrm flipH="1">
              <a:off x="6601205" y="-483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9" name="Triangle 548">
              <a:extLst>
                <a:ext uri="{FF2B5EF4-FFF2-40B4-BE49-F238E27FC236}">
                  <a16:creationId xmlns:a16="http://schemas.microsoft.com/office/drawing/2014/main" id="{8D0D488F-5DD8-7A3C-B84D-D74BF32061AC}"/>
                </a:ext>
              </a:extLst>
            </p:cNvPr>
            <p:cNvSpPr>
              <a:spLocks noChangeAspect="1"/>
            </p:cNvSpPr>
            <p:nvPr/>
          </p:nvSpPr>
          <p:spPr>
            <a:xfrm flipH="1">
              <a:off x="6687283" y="-483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0" name="Triangle 549">
              <a:extLst>
                <a:ext uri="{FF2B5EF4-FFF2-40B4-BE49-F238E27FC236}">
                  <a16:creationId xmlns:a16="http://schemas.microsoft.com/office/drawing/2014/main" id="{91E0988E-F6E7-CDD7-EFAA-2E7EA6ADE495}"/>
                </a:ext>
              </a:extLst>
            </p:cNvPr>
            <p:cNvSpPr>
              <a:spLocks noChangeAspect="1"/>
            </p:cNvSpPr>
            <p:nvPr/>
          </p:nvSpPr>
          <p:spPr>
            <a:xfrm flipH="1">
              <a:off x="6773361" y="-483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1" name="Triangle 550">
              <a:extLst>
                <a:ext uri="{FF2B5EF4-FFF2-40B4-BE49-F238E27FC236}">
                  <a16:creationId xmlns:a16="http://schemas.microsoft.com/office/drawing/2014/main" id="{188E9079-F39B-8135-186F-684FB587C992}"/>
                </a:ext>
              </a:extLst>
            </p:cNvPr>
            <p:cNvSpPr>
              <a:spLocks noChangeAspect="1"/>
            </p:cNvSpPr>
            <p:nvPr/>
          </p:nvSpPr>
          <p:spPr>
            <a:xfrm flipH="1">
              <a:off x="6858463" y="-483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2" name="Triangle 551">
              <a:extLst>
                <a:ext uri="{FF2B5EF4-FFF2-40B4-BE49-F238E27FC236}">
                  <a16:creationId xmlns:a16="http://schemas.microsoft.com/office/drawing/2014/main" id="{F7F24BB8-270A-6763-D778-0EA7873009C8}"/>
                </a:ext>
              </a:extLst>
            </p:cNvPr>
            <p:cNvSpPr>
              <a:spLocks noChangeAspect="1"/>
            </p:cNvSpPr>
            <p:nvPr/>
          </p:nvSpPr>
          <p:spPr>
            <a:xfrm flipH="1">
              <a:off x="6944541" y="-483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3" name="Triangle 552">
              <a:extLst>
                <a:ext uri="{FF2B5EF4-FFF2-40B4-BE49-F238E27FC236}">
                  <a16:creationId xmlns:a16="http://schemas.microsoft.com/office/drawing/2014/main" id="{D29852FD-57E1-C94B-21F9-FA11CD4F6307}"/>
                </a:ext>
              </a:extLst>
            </p:cNvPr>
            <p:cNvSpPr>
              <a:spLocks noChangeAspect="1"/>
            </p:cNvSpPr>
            <p:nvPr/>
          </p:nvSpPr>
          <p:spPr>
            <a:xfrm flipH="1">
              <a:off x="7032653" y="-565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4" name="Triangle 553">
              <a:extLst>
                <a:ext uri="{FF2B5EF4-FFF2-40B4-BE49-F238E27FC236}">
                  <a16:creationId xmlns:a16="http://schemas.microsoft.com/office/drawing/2014/main" id="{628D46D1-CDA9-F098-376E-F54DAB5BF67A}"/>
                </a:ext>
              </a:extLst>
            </p:cNvPr>
            <p:cNvSpPr>
              <a:spLocks noChangeAspect="1"/>
            </p:cNvSpPr>
            <p:nvPr/>
          </p:nvSpPr>
          <p:spPr>
            <a:xfrm flipH="1">
              <a:off x="7118731" y="-565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5" name="Triangle 554">
              <a:extLst>
                <a:ext uri="{FF2B5EF4-FFF2-40B4-BE49-F238E27FC236}">
                  <a16:creationId xmlns:a16="http://schemas.microsoft.com/office/drawing/2014/main" id="{AFAFDE95-48DB-2603-36DC-A51C35160E3A}"/>
                </a:ext>
              </a:extLst>
            </p:cNvPr>
            <p:cNvSpPr>
              <a:spLocks noChangeAspect="1"/>
            </p:cNvSpPr>
            <p:nvPr/>
          </p:nvSpPr>
          <p:spPr>
            <a:xfrm flipH="1">
              <a:off x="7204809" y="-565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6" name="Triangle 555">
              <a:extLst>
                <a:ext uri="{FF2B5EF4-FFF2-40B4-BE49-F238E27FC236}">
                  <a16:creationId xmlns:a16="http://schemas.microsoft.com/office/drawing/2014/main" id="{0FC73650-0014-C03F-126E-802660B1BD36}"/>
                </a:ext>
              </a:extLst>
            </p:cNvPr>
            <p:cNvSpPr>
              <a:spLocks noChangeAspect="1"/>
            </p:cNvSpPr>
            <p:nvPr/>
          </p:nvSpPr>
          <p:spPr>
            <a:xfrm flipH="1">
              <a:off x="7290887" y="-565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7" name="Triangle 556">
              <a:extLst>
                <a:ext uri="{FF2B5EF4-FFF2-40B4-BE49-F238E27FC236}">
                  <a16:creationId xmlns:a16="http://schemas.microsoft.com/office/drawing/2014/main" id="{E5E7A876-9137-9F4D-ABD7-43BBBD17E115}"/>
                </a:ext>
              </a:extLst>
            </p:cNvPr>
            <p:cNvSpPr>
              <a:spLocks noChangeAspect="1"/>
            </p:cNvSpPr>
            <p:nvPr/>
          </p:nvSpPr>
          <p:spPr>
            <a:xfrm flipH="1">
              <a:off x="7376477" y="-565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8" name="Triangle 557">
              <a:extLst>
                <a:ext uri="{FF2B5EF4-FFF2-40B4-BE49-F238E27FC236}">
                  <a16:creationId xmlns:a16="http://schemas.microsoft.com/office/drawing/2014/main" id="{774BCB44-C09C-0B28-40B5-814F9C38ED0F}"/>
                </a:ext>
              </a:extLst>
            </p:cNvPr>
            <p:cNvSpPr>
              <a:spLocks noChangeAspect="1"/>
            </p:cNvSpPr>
            <p:nvPr/>
          </p:nvSpPr>
          <p:spPr>
            <a:xfrm flipH="1">
              <a:off x="7462555" y="-247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9" name="Triangle 558">
              <a:extLst>
                <a:ext uri="{FF2B5EF4-FFF2-40B4-BE49-F238E27FC236}">
                  <a16:creationId xmlns:a16="http://schemas.microsoft.com/office/drawing/2014/main" id="{F516128F-CB30-DD3A-F8E6-69683D514815}"/>
                </a:ext>
              </a:extLst>
            </p:cNvPr>
            <p:cNvSpPr>
              <a:spLocks noChangeAspect="1"/>
            </p:cNvSpPr>
            <p:nvPr/>
          </p:nvSpPr>
          <p:spPr>
            <a:xfrm flipH="1">
              <a:off x="7548633" y="-247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0" name="Triangle 559">
              <a:extLst>
                <a:ext uri="{FF2B5EF4-FFF2-40B4-BE49-F238E27FC236}">
                  <a16:creationId xmlns:a16="http://schemas.microsoft.com/office/drawing/2014/main" id="{A9F44691-EFA5-8EAA-EAD1-63663A979740}"/>
                </a:ext>
              </a:extLst>
            </p:cNvPr>
            <p:cNvSpPr>
              <a:spLocks noChangeAspect="1"/>
            </p:cNvSpPr>
            <p:nvPr/>
          </p:nvSpPr>
          <p:spPr>
            <a:xfrm flipH="1">
              <a:off x="7634711" y="-247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1" name="Triangle 560">
              <a:extLst>
                <a:ext uri="{FF2B5EF4-FFF2-40B4-BE49-F238E27FC236}">
                  <a16:creationId xmlns:a16="http://schemas.microsoft.com/office/drawing/2014/main" id="{D3F5C3DB-1FBF-0113-557B-460394489231}"/>
                </a:ext>
              </a:extLst>
            </p:cNvPr>
            <p:cNvSpPr>
              <a:spLocks noChangeAspect="1"/>
            </p:cNvSpPr>
            <p:nvPr/>
          </p:nvSpPr>
          <p:spPr>
            <a:xfrm flipH="1">
              <a:off x="7720301" y="-266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2" name="Triangle 561">
              <a:extLst>
                <a:ext uri="{FF2B5EF4-FFF2-40B4-BE49-F238E27FC236}">
                  <a16:creationId xmlns:a16="http://schemas.microsoft.com/office/drawing/2014/main" id="{2A41801D-E848-4E72-F4C8-90BC6170C5F6}"/>
                </a:ext>
              </a:extLst>
            </p:cNvPr>
            <p:cNvSpPr>
              <a:spLocks noChangeAspect="1"/>
            </p:cNvSpPr>
            <p:nvPr/>
          </p:nvSpPr>
          <p:spPr>
            <a:xfrm flipH="1">
              <a:off x="7806379" y="-265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3" name="Triangle 562">
              <a:extLst>
                <a:ext uri="{FF2B5EF4-FFF2-40B4-BE49-F238E27FC236}">
                  <a16:creationId xmlns:a16="http://schemas.microsoft.com/office/drawing/2014/main" id="{C174BDEF-6BDB-7292-00D5-3ED3AA4CBE5F}"/>
                </a:ext>
              </a:extLst>
            </p:cNvPr>
            <p:cNvSpPr>
              <a:spLocks noChangeAspect="1"/>
            </p:cNvSpPr>
            <p:nvPr/>
          </p:nvSpPr>
          <p:spPr>
            <a:xfrm flipH="1">
              <a:off x="7892457" y="-265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4" name="Triangle 563">
              <a:extLst>
                <a:ext uri="{FF2B5EF4-FFF2-40B4-BE49-F238E27FC236}">
                  <a16:creationId xmlns:a16="http://schemas.microsoft.com/office/drawing/2014/main" id="{6B7473F6-4F6F-FCEB-C6D6-6B5CCB754299}"/>
                </a:ext>
              </a:extLst>
            </p:cNvPr>
            <p:cNvSpPr>
              <a:spLocks noChangeAspect="1"/>
            </p:cNvSpPr>
            <p:nvPr/>
          </p:nvSpPr>
          <p:spPr>
            <a:xfrm flipH="1">
              <a:off x="7978535" y="-265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5" name="Triangle 564">
              <a:extLst>
                <a:ext uri="{FF2B5EF4-FFF2-40B4-BE49-F238E27FC236}">
                  <a16:creationId xmlns:a16="http://schemas.microsoft.com/office/drawing/2014/main" id="{D7F72DCB-D0FD-636A-C462-49D5F2F81790}"/>
                </a:ext>
              </a:extLst>
            </p:cNvPr>
            <p:cNvSpPr>
              <a:spLocks noChangeAspect="1"/>
            </p:cNvSpPr>
            <p:nvPr/>
          </p:nvSpPr>
          <p:spPr>
            <a:xfrm flipH="1">
              <a:off x="8066647" y="-347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6" name="Triangle 565">
              <a:extLst>
                <a:ext uri="{FF2B5EF4-FFF2-40B4-BE49-F238E27FC236}">
                  <a16:creationId xmlns:a16="http://schemas.microsoft.com/office/drawing/2014/main" id="{A9F49778-2007-FB1A-41B9-FB272A8705CA}"/>
                </a:ext>
              </a:extLst>
            </p:cNvPr>
            <p:cNvSpPr>
              <a:spLocks noChangeAspect="1"/>
            </p:cNvSpPr>
            <p:nvPr/>
          </p:nvSpPr>
          <p:spPr>
            <a:xfrm flipH="1">
              <a:off x="8152725" y="-347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7" name="Triangle 566">
              <a:extLst>
                <a:ext uri="{FF2B5EF4-FFF2-40B4-BE49-F238E27FC236}">
                  <a16:creationId xmlns:a16="http://schemas.microsoft.com/office/drawing/2014/main" id="{631D4DDE-16CE-25A6-53A6-7BED16A162F8}"/>
                </a:ext>
              </a:extLst>
            </p:cNvPr>
            <p:cNvSpPr>
              <a:spLocks noChangeAspect="1"/>
            </p:cNvSpPr>
            <p:nvPr/>
          </p:nvSpPr>
          <p:spPr>
            <a:xfrm flipH="1">
              <a:off x="8238803" y="-34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8" name="Triangle 567">
              <a:extLst>
                <a:ext uri="{FF2B5EF4-FFF2-40B4-BE49-F238E27FC236}">
                  <a16:creationId xmlns:a16="http://schemas.microsoft.com/office/drawing/2014/main" id="{C5405A22-E317-27F1-DBE9-AEEC2616B336}"/>
                </a:ext>
              </a:extLst>
            </p:cNvPr>
            <p:cNvSpPr>
              <a:spLocks noChangeAspect="1"/>
            </p:cNvSpPr>
            <p:nvPr/>
          </p:nvSpPr>
          <p:spPr>
            <a:xfrm flipH="1">
              <a:off x="8324881" y="-34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9" name="Triangle 568">
              <a:extLst>
                <a:ext uri="{FF2B5EF4-FFF2-40B4-BE49-F238E27FC236}">
                  <a16:creationId xmlns:a16="http://schemas.microsoft.com/office/drawing/2014/main" id="{DE399C9D-28F0-0037-C857-500403599DE3}"/>
                </a:ext>
              </a:extLst>
            </p:cNvPr>
            <p:cNvSpPr>
              <a:spLocks noChangeAspect="1"/>
            </p:cNvSpPr>
            <p:nvPr/>
          </p:nvSpPr>
          <p:spPr>
            <a:xfrm flipH="1">
              <a:off x="8414114" y="-27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0" name="Triangle 569">
              <a:extLst>
                <a:ext uri="{FF2B5EF4-FFF2-40B4-BE49-F238E27FC236}">
                  <a16:creationId xmlns:a16="http://schemas.microsoft.com/office/drawing/2014/main" id="{281BBDF9-EBAF-1BD4-64EB-1B582C2DE32F}"/>
                </a:ext>
              </a:extLst>
            </p:cNvPr>
            <p:cNvSpPr>
              <a:spLocks noChangeAspect="1"/>
            </p:cNvSpPr>
            <p:nvPr/>
          </p:nvSpPr>
          <p:spPr>
            <a:xfrm flipH="1">
              <a:off x="8500192" y="-27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1" name="Triangle 570">
              <a:extLst>
                <a:ext uri="{FF2B5EF4-FFF2-40B4-BE49-F238E27FC236}">
                  <a16:creationId xmlns:a16="http://schemas.microsoft.com/office/drawing/2014/main" id="{839278D4-1A2E-F39C-87F5-ACD53B03FC3F}"/>
                </a:ext>
              </a:extLst>
            </p:cNvPr>
            <p:cNvSpPr>
              <a:spLocks noChangeAspect="1"/>
            </p:cNvSpPr>
            <p:nvPr/>
          </p:nvSpPr>
          <p:spPr>
            <a:xfrm flipH="1">
              <a:off x="8585782" y="-277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2" name="Triangle 571">
              <a:extLst>
                <a:ext uri="{FF2B5EF4-FFF2-40B4-BE49-F238E27FC236}">
                  <a16:creationId xmlns:a16="http://schemas.microsoft.com/office/drawing/2014/main" id="{F2C581F9-7ED9-D7F2-D567-44EDAFE72861}"/>
                </a:ext>
              </a:extLst>
            </p:cNvPr>
            <p:cNvSpPr>
              <a:spLocks noChangeAspect="1"/>
            </p:cNvSpPr>
            <p:nvPr/>
          </p:nvSpPr>
          <p:spPr>
            <a:xfrm flipH="1">
              <a:off x="8671860" y="-277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3" name="Triangle 572">
              <a:extLst>
                <a:ext uri="{FF2B5EF4-FFF2-40B4-BE49-F238E27FC236}">
                  <a16:creationId xmlns:a16="http://schemas.microsoft.com/office/drawing/2014/main" id="{877FC375-84AD-34CC-A934-74618AF5996F}"/>
                </a:ext>
              </a:extLst>
            </p:cNvPr>
            <p:cNvSpPr>
              <a:spLocks noChangeAspect="1"/>
            </p:cNvSpPr>
            <p:nvPr/>
          </p:nvSpPr>
          <p:spPr>
            <a:xfrm flipH="1">
              <a:off x="8757938" y="-27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4" name="Triangle 573">
              <a:extLst>
                <a:ext uri="{FF2B5EF4-FFF2-40B4-BE49-F238E27FC236}">
                  <a16:creationId xmlns:a16="http://schemas.microsoft.com/office/drawing/2014/main" id="{48B73FEC-1A0D-77B3-D942-BE0942B77EE6}"/>
                </a:ext>
              </a:extLst>
            </p:cNvPr>
            <p:cNvSpPr>
              <a:spLocks noChangeAspect="1"/>
            </p:cNvSpPr>
            <p:nvPr/>
          </p:nvSpPr>
          <p:spPr>
            <a:xfrm flipH="1">
              <a:off x="8844016" y="-27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5" name="Triangle 574">
              <a:extLst>
                <a:ext uri="{FF2B5EF4-FFF2-40B4-BE49-F238E27FC236}">
                  <a16:creationId xmlns:a16="http://schemas.microsoft.com/office/drawing/2014/main" id="{B6E3EC97-75DD-BE84-A0A8-821616395853}"/>
                </a:ext>
              </a:extLst>
            </p:cNvPr>
            <p:cNvSpPr>
              <a:spLocks noChangeAspect="1"/>
            </p:cNvSpPr>
            <p:nvPr/>
          </p:nvSpPr>
          <p:spPr>
            <a:xfrm flipH="1">
              <a:off x="8929606" y="-295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6" name="Triangle 575">
              <a:extLst>
                <a:ext uri="{FF2B5EF4-FFF2-40B4-BE49-F238E27FC236}">
                  <a16:creationId xmlns:a16="http://schemas.microsoft.com/office/drawing/2014/main" id="{79F2A4EF-5669-CBA7-2847-546FCE82A808}"/>
                </a:ext>
              </a:extLst>
            </p:cNvPr>
            <p:cNvSpPr>
              <a:spLocks noChangeAspect="1"/>
            </p:cNvSpPr>
            <p:nvPr/>
          </p:nvSpPr>
          <p:spPr>
            <a:xfrm flipH="1">
              <a:off x="9015684" y="-295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7" name="Triangle 576">
              <a:extLst>
                <a:ext uri="{FF2B5EF4-FFF2-40B4-BE49-F238E27FC236}">
                  <a16:creationId xmlns:a16="http://schemas.microsoft.com/office/drawing/2014/main" id="{425C7005-BA22-CB35-6B53-312CA2E9D114}"/>
                </a:ext>
              </a:extLst>
            </p:cNvPr>
            <p:cNvSpPr>
              <a:spLocks noChangeAspect="1"/>
            </p:cNvSpPr>
            <p:nvPr/>
          </p:nvSpPr>
          <p:spPr>
            <a:xfrm flipH="1">
              <a:off x="9101762" y="-295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8" name="Triangle 577">
              <a:extLst>
                <a:ext uri="{FF2B5EF4-FFF2-40B4-BE49-F238E27FC236}">
                  <a16:creationId xmlns:a16="http://schemas.microsoft.com/office/drawing/2014/main" id="{A9020B3C-1D6B-A55A-1128-C05E821053E5}"/>
                </a:ext>
              </a:extLst>
            </p:cNvPr>
            <p:cNvSpPr>
              <a:spLocks noChangeAspect="1"/>
            </p:cNvSpPr>
            <p:nvPr/>
          </p:nvSpPr>
          <p:spPr>
            <a:xfrm flipH="1">
              <a:off x="9187840" y="-295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9" name="Triangle 578">
              <a:extLst>
                <a:ext uri="{FF2B5EF4-FFF2-40B4-BE49-F238E27FC236}">
                  <a16:creationId xmlns:a16="http://schemas.microsoft.com/office/drawing/2014/main" id="{AA494328-247A-9201-57AB-50DBD6CFD186}"/>
                </a:ext>
              </a:extLst>
            </p:cNvPr>
            <p:cNvSpPr>
              <a:spLocks noChangeAspect="1"/>
            </p:cNvSpPr>
            <p:nvPr/>
          </p:nvSpPr>
          <p:spPr>
            <a:xfrm flipH="1">
              <a:off x="9275952" y="-377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0" name="Triangle 579">
              <a:extLst>
                <a:ext uri="{FF2B5EF4-FFF2-40B4-BE49-F238E27FC236}">
                  <a16:creationId xmlns:a16="http://schemas.microsoft.com/office/drawing/2014/main" id="{BC5FC162-D1C2-69BF-0EB1-FDBB87E8D5E6}"/>
                </a:ext>
              </a:extLst>
            </p:cNvPr>
            <p:cNvSpPr>
              <a:spLocks noChangeAspect="1"/>
            </p:cNvSpPr>
            <p:nvPr/>
          </p:nvSpPr>
          <p:spPr>
            <a:xfrm flipH="1">
              <a:off x="9362030" y="-377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1" name="Triangle 580">
              <a:extLst>
                <a:ext uri="{FF2B5EF4-FFF2-40B4-BE49-F238E27FC236}">
                  <a16:creationId xmlns:a16="http://schemas.microsoft.com/office/drawing/2014/main" id="{40C43347-5A8F-3DEF-E3FF-1475D3384DD7}"/>
                </a:ext>
              </a:extLst>
            </p:cNvPr>
            <p:cNvSpPr>
              <a:spLocks noChangeAspect="1"/>
            </p:cNvSpPr>
            <p:nvPr/>
          </p:nvSpPr>
          <p:spPr>
            <a:xfrm flipH="1">
              <a:off x="9448108" y="-377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2" name="Triangle 581">
              <a:extLst>
                <a:ext uri="{FF2B5EF4-FFF2-40B4-BE49-F238E27FC236}">
                  <a16:creationId xmlns:a16="http://schemas.microsoft.com/office/drawing/2014/main" id="{9FB7B0F1-6773-475C-D50B-B51D697915D4}"/>
                </a:ext>
              </a:extLst>
            </p:cNvPr>
            <p:cNvSpPr>
              <a:spLocks noChangeAspect="1"/>
            </p:cNvSpPr>
            <p:nvPr/>
          </p:nvSpPr>
          <p:spPr>
            <a:xfrm flipH="1">
              <a:off x="9534186" y="-376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3" name="Triangle 582">
              <a:extLst>
                <a:ext uri="{FF2B5EF4-FFF2-40B4-BE49-F238E27FC236}">
                  <a16:creationId xmlns:a16="http://schemas.microsoft.com/office/drawing/2014/main" id="{B728E549-E8CD-D7A2-B018-3A1AD3963836}"/>
                </a:ext>
              </a:extLst>
            </p:cNvPr>
            <p:cNvSpPr>
              <a:spLocks noChangeAspect="1"/>
            </p:cNvSpPr>
            <p:nvPr/>
          </p:nvSpPr>
          <p:spPr>
            <a:xfrm flipH="1">
              <a:off x="9619288" y="-377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4" name="Triangle 583">
              <a:extLst>
                <a:ext uri="{FF2B5EF4-FFF2-40B4-BE49-F238E27FC236}">
                  <a16:creationId xmlns:a16="http://schemas.microsoft.com/office/drawing/2014/main" id="{D0BF6B6F-C322-A6B7-5E0D-6468DDC49E16}"/>
                </a:ext>
              </a:extLst>
            </p:cNvPr>
            <p:cNvSpPr>
              <a:spLocks noChangeAspect="1"/>
            </p:cNvSpPr>
            <p:nvPr/>
          </p:nvSpPr>
          <p:spPr>
            <a:xfrm flipH="1">
              <a:off x="9705366" y="-377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5" name="Triangle 584">
              <a:extLst>
                <a:ext uri="{FF2B5EF4-FFF2-40B4-BE49-F238E27FC236}">
                  <a16:creationId xmlns:a16="http://schemas.microsoft.com/office/drawing/2014/main" id="{F4DA690E-69AE-C7BD-5F46-C459AC978833}"/>
                </a:ext>
              </a:extLst>
            </p:cNvPr>
            <p:cNvSpPr>
              <a:spLocks noChangeAspect="1"/>
            </p:cNvSpPr>
            <p:nvPr/>
          </p:nvSpPr>
          <p:spPr>
            <a:xfrm flipH="1">
              <a:off x="9793478" y="-45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6" name="Triangle 585">
              <a:extLst>
                <a:ext uri="{FF2B5EF4-FFF2-40B4-BE49-F238E27FC236}">
                  <a16:creationId xmlns:a16="http://schemas.microsoft.com/office/drawing/2014/main" id="{3F7E9425-F6AE-5DD0-5123-782AFF2AD7F2}"/>
                </a:ext>
              </a:extLst>
            </p:cNvPr>
            <p:cNvSpPr>
              <a:spLocks noChangeAspect="1"/>
            </p:cNvSpPr>
            <p:nvPr/>
          </p:nvSpPr>
          <p:spPr>
            <a:xfrm flipH="1">
              <a:off x="9879556" y="-45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7" name="Triangle 586">
              <a:extLst>
                <a:ext uri="{FF2B5EF4-FFF2-40B4-BE49-F238E27FC236}">
                  <a16:creationId xmlns:a16="http://schemas.microsoft.com/office/drawing/2014/main" id="{9E31B5EB-B61B-4E32-64FD-179FE49372EE}"/>
                </a:ext>
              </a:extLst>
            </p:cNvPr>
            <p:cNvSpPr>
              <a:spLocks noChangeAspect="1"/>
            </p:cNvSpPr>
            <p:nvPr/>
          </p:nvSpPr>
          <p:spPr>
            <a:xfrm flipH="1">
              <a:off x="9965634" y="-458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8" name="Triangle 587">
              <a:extLst>
                <a:ext uri="{FF2B5EF4-FFF2-40B4-BE49-F238E27FC236}">
                  <a16:creationId xmlns:a16="http://schemas.microsoft.com/office/drawing/2014/main" id="{AF7F9DBD-E6F9-DDBB-9BEE-34EA6AD2198C}"/>
                </a:ext>
              </a:extLst>
            </p:cNvPr>
            <p:cNvSpPr>
              <a:spLocks noChangeAspect="1"/>
            </p:cNvSpPr>
            <p:nvPr/>
          </p:nvSpPr>
          <p:spPr>
            <a:xfrm flipH="1">
              <a:off x="10051712" y="-45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9" name="Triangle 588">
              <a:extLst>
                <a:ext uri="{FF2B5EF4-FFF2-40B4-BE49-F238E27FC236}">
                  <a16:creationId xmlns:a16="http://schemas.microsoft.com/office/drawing/2014/main" id="{8886E7FA-BF6C-53C8-D56D-795BD70A481C}"/>
                </a:ext>
              </a:extLst>
            </p:cNvPr>
            <p:cNvSpPr>
              <a:spLocks noChangeAspect="1"/>
            </p:cNvSpPr>
            <p:nvPr/>
          </p:nvSpPr>
          <p:spPr>
            <a:xfrm flipH="1">
              <a:off x="10137302" y="-45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0" name="Triangle 589">
              <a:extLst>
                <a:ext uri="{FF2B5EF4-FFF2-40B4-BE49-F238E27FC236}">
                  <a16:creationId xmlns:a16="http://schemas.microsoft.com/office/drawing/2014/main" id="{447B93F0-2EBE-5F8B-1096-625227494A66}"/>
                </a:ext>
              </a:extLst>
            </p:cNvPr>
            <p:cNvSpPr>
              <a:spLocks noChangeAspect="1"/>
            </p:cNvSpPr>
            <p:nvPr/>
          </p:nvSpPr>
          <p:spPr>
            <a:xfrm flipH="1">
              <a:off x="10223380" y="-45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1" name="Triangle 590">
              <a:extLst>
                <a:ext uri="{FF2B5EF4-FFF2-40B4-BE49-F238E27FC236}">
                  <a16:creationId xmlns:a16="http://schemas.microsoft.com/office/drawing/2014/main" id="{88F8981E-4FFC-E74D-63E8-58A4144F7B23}"/>
                </a:ext>
              </a:extLst>
            </p:cNvPr>
            <p:cNvSpPr>
              <a:spLocks noChangeAspect="1"/>
            </p:cNvSpPr>
            <p:nvPr/>
          </p:nvSpPr>
          <p:spPr>
            <a:xfrm flipH="1">
              <a:off x="10309458" y="-458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2" name="Triangle 591">
              <a:extLst>
                <a:ext uri="{FF2B5EF4-FFF2-40B4-BE49-F238E27FC236}">
                  <a16:creationId xmlns:a16="http://schemas.microsoft.com/office/drawing/2014/main" id="{C3DD728C-4021-F09C-9AEE-553EDDAD35DC}"/>
                </a:ext>
              </a:extLst>
            </p:cNvPr>
            <p:cNvSpPr>
              <a:spLocks noChangeAspect="1"/>
            </p:cNvSpPr>
            <p:nvPr/>
          </p:nvSpPr>
          <p:spPr>
            <a:xfrm flipH="1">
              <a:off x="10395536" y="-45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3" name="Triangle 592">
              <a:extLst>
                <a:ext uri="{FF2B5EF4-FFF2-40B4-BE49-F238E27FC236}">
                  <a16:creationId xmlns:a16="http://schemas.microsoft.com/office/drawing/2014/main" id="{1D557385-951F-A8BD-345F-6338FAB0593E}"/>
                </a:ext>
              </a:extLst>
            </p:cNvPr>
            <p:cNvSpPr>
              <a:spLocks noChangeAspect="1"/>
            </p:cNvSpPr>
            <p:nvPr/>
          </p:nvSpPr>
          <p:spPr>
            <a:xfrm flipH="1">
              <a:off x="10481126" y="-476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4" name="Triangle 593">
              <a:extLst>
                <a:ext uri="{FF2B5EF4-FFF2-40B4-BE49-F238E27FC236}">
                  <a16:creationId xmlns:a16="http://schemas.microsoft.com/office/drawing/2014/main" id="{D48740B2-69DC-9702-5EB4-B433A4C70EB8}"/>
                </a:ext>
              </a:extLst>
            </p:cNvPr>
            <p:cNvSpPr>
              <a:spLocks noChangeAspect="1"/>
            </p:cNvSpPr>
            <p:nvPr/>
          </p:nvSpPr>
          <p:spPr>
            <a:xfrm flipH="1">
              <a:off x="10567204" y="-476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5" name="Triangle 594">
              <a:extLst>
                <a:ext uri="{FF2B5EF4-FFF2-40B4-BE49-F238E27FC236}">
                  <a16:creationId xmlns:a16="http://schemas.microsoft.com/office/drawing/2014/main" id="{0DBB5FFE-8ED7-E043-4523-C87B1A0E7757}"/>
                </a:ext>
              </a:extLst>
            </p:cNvPr>
            <p:cNvSpPr>
              <a:spLocks noChangeAspect="1"/>
            </p:cNvSpPr>
            <p:nvPr/>
          </p:nvSpPr>
          <p:spPr>
            <a:xfrm flipH="1">
              <a:off x="10653282" y="-476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6" name="Triangle 595">
              <a:extLst>
                <a:ext uri="{FF2B5EF4-FFF2-40B4-BE49-F238E27FC236}">
                  <a16:creationId xmlns:a16="http://schemas.microsoft.com/office/drawing/2014/main" id="{60DC6720-7392-1D49-5E42-1ECF8F10E019}"/>
                </a:ext>
              </a:extLst>
            </p:cNvPr>
            <p:cNvSpPr>
              <a:spLocks noChangeAspect="1"/>
            </p:cNvSpPr>
            <p:nvPr/>
          </p:nvSpPr>
          <p:spPr>
            <a:xfrm flipH="1">
              <a:off x="10739360" y="-47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7" name="Triangle 596">
              <a:extLst>
                <a:ext uri="{FF2B5EF4-FFF2-40B4-BE49-F238E27FC236}">
                  <a16:creationId xmlns:a16="http://schemas.microsoft.com/office/drawing/2014/main" id="{728849BC-D9A9-DDB8-134B-0775E28DAD87}"/>
                </a:ext>
              </a:extLst>
            </p:cNvPr>
            <p:cNvSpPr>
              <a:spLocks noChangeAspect="1"/>
            </p:cNvSpPr>
            <p:nvPr/>
          </p:nvSpPr>
          <p:spPr>
            <a:xfrm flipH="1">
              <a:off x="10827472" y="-55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8" name="Triangle 597">
              <a:extLst>
                <a:ext uri="{FF2B5EF4-FFF2-40B4-BE49-F238E27FC236}">
                  <a16:creationId xmlns:a16="http://schemas.microsoft.com/office/drawing/2014/main" id="{CAA9372A-3E50-44C3-2C28-7D5C6A545DB7}"/>
                </a:ext>
              </a:extLst>
            </p:cNvPr>
            <p:cNvSpPr>
              <a:spLocks noChangeAspect="1"/>
            </p:cNvSpPr>
            <p:nvPr/>
          </p:nvSpPr>
          <p:spPr>
            <a:xfrm flipH="1">
              <a:off x="10913550" y="-558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9" name="Triangle 598">
              <a:extLst>
                <a:ext uri="{FF2B5EF4-FFF2-40B4-BE49-F238E27FC236}">
                  <a16:creationId xmlns:a16="http://schemas.microsoft.com/office/drawing/2014/main" id="{8C59CF8D-876C-012C-C4F4-F8079585EBFF}"/>
                </a:ext>
              </a:extLst>
            </p:cNvPr>
            <p:cNvSpPr>
              <a:spLocks noChangeAspect="1"/>
            </p:cNvSpPr>
            <p:nvPr/>
          </p:nvSpPr>
          <p:spPr>
            <a:xfrm flipH="1">
              <a:off x="10999628" y="-558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0" name="Triangle 599">
              <a:extLst>
                <a:ext uri="{FF2B5EF4-FFF2-40B4-BE49-F238E27FC236}">
                  <a16:creationId xmlns:a16="http://schemas.microsoft.com/office/drawing/2014/main" id="{120D7BE5-64DC-85BC-295E-135206F07608}"/>
                </a:ext>
              </a:extLst>
            </p:cNvPr>
            <p:cNvSpPr>
              <a:spLocks noChangeAspect="1"/>
            </p:cNvSpPr>
            <p:nvPr/>
          </p:nvSpPr>
          <p:spPr>
            <a:xfrm flipH="1">
              <a:off x="11085706" y="-558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1" name="Triangle 600">
              <a:extLst>
                <a:ext uri="{FF2B5EF4-FFF2-40B4-BE49-F238E27FC236}">
                  <a16:creationId xmlns:a16="http://schemas.microsoft.com/office/drawing/2014/main" id="{2E831134-0875-4FF6-3F3D-986CFDE5935B}"/>
                </a:ext>
              </a:extLst>
            </p:cNvPr>
            <p:cNvSpPr>
              <a:spLocks noChangeAspect="1"/>
            </p:cNvSpPr>
            <p:nvPr/>
          </p:nvSpPr>
          <p:spPr>
            <a:xfrm flipH="1">
              <a:off x="11173713" y="-64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2" name="Triangle 601">
              <a:extLst>
                <a:ext uri="{FF2B5EF4-FFF2-40B4-BE49-F238E27FC236}">
                  <a16:creationId xmlns:a16="http://schemas.microsoft.com/office/drawing/2014/main" id="{4CF53400-D9A1-B635-20E0-C0846E02B4A0}"/>
                </a:ext>
              </a:extLst>
            </p:cNvPr>
            <p:cNvSpPr>
              <a:spLocks noChangeAspect="1"/>
            </p:cNvSpPr>
            <p:nvPr/>
          </p:nvSpPr>
          <p:spPr>
            <a:xfrm flipH="1">
              <a:off x="11259791" y="-64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3" name="Triangle 602">
              <a:extLst>
                <a:ext uri="{FF2B5EF4-FFF2-40B4-BE49-F238E27FC236}">
                  <a16:creationId xmlns:a16="http://schemas.microsoft.com/office/drawing/2014/main" id="{230EA743-A2CB-2AF0-730C-39DDCB0CF91F}"/>
                </a:ext>
              </a:extLst>
            </p:cNvPr>
            <p:cNvSpPr>
              <a:spLocks noChangeAspect="1"/>
            </p:cNvSpPr>
            <p:nvPr/>
          </p:nvSpPr>
          <p:spPr>
            <a:xfrm flipH="1">
              <a:off x="11344893" y="-64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4" name="Triangle 603">
              <a:extLst>
                <a:ext uri="{FF2B5EF4-FFF2-40B4-BE49-F238E27FC236}">
                  <a16:creationId xmlns:a16="http://schemas.microsoft.com/office/drawing/2014/main" id="{28294C7E-66E7-312C-A74F-8E7C7A27FB76}"/>
                </a:ext>
              </a:extLst>
            </p:cNvPr>
            <p:cNvSpPr>
              <a:spLocks noChangeAspect="1"/>
            </p:cNvSpPr>
            <p:nvPr/>
          </p:nvSpPr>
          <p:spPr>
            <a:xfrm flipH="1">
              <a:off x="11430971" y="-64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5" name="Triangle 604">
              <a:extLst>
                <a:ext uri="{FF2B5EF4-FFF2-40B4-BE49-F238E27FC236}">
                  <a16:creationId xmlns:a16="http://schemas.microsoft.com/office/drawing/2014/main" id="{ED40275A-A5A5-5BB3-ABF2-FFDF5F6590D1}"/>
                </a:ext>
              </a:extLst>
            </p:cNvPr>
            <p:cNvSpPr>
              <a:spLocks noChangeAspect="1"/>
            </p:cNvSpPr>
            <p:nvPr/>
          </p:nvSpPr>
          <p:spPr>
            <a:xfrm flipH="1">
              <a:off x="11519083" y="-73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6" name="Triangle 605">
              <a:extLst>
                <a:ext uri="{FF2B5EF4-FFF2-40B4-BE49-F238E27FC236}">
                  <a16:creationId xmlns:a16="http://schemas.microsoft.com/office/drawing/2014/main" id="{C6695274-47B0-83F1-0299-AF174149A9B5}"/>
                </a:ext>
              </a:extLst>
            </p:cNvPr>
            <p:cNvSpPr>
              <a:spLocks noChangeAspect="1"/>
            </p:cNvSpPr>
            <p:nvPr/>
          </p:nvSpPr>
          <p:spPr>
            <a:xfrm flipH="1">
              <a:off x="11605161" y="-73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7" name="Triangle 606">
              <a:extLst>
                <a:ext uri="{FF2B5EF4-FFF2-40B4-BE49-F238E27FC236}">
                  <a16:creationId xmlns:a16="http://schemas.microsoft.com/office/drawing/2014/main" id="{99D6A836-E30A-396D-0D0D-691A5E89037A}"/>
                </a:ext>
              </a:extLst>
            </p:cNvPr>
            <p:cNvSpPr>
              <a:spLocks noChangeAspect="1"/>
            </p:cNvSpPr>
            <p:nvPr/>
          </p:nvSpPr>
          <p:spPr>
            <a:xfrm flipH="1">
              <a:off x="11691239" y="-73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8" name="Triangle 607">
              <a:extLst>
                <a:ext uri="{FF2B5EF4-FFF2-40B4-BE49-F238E27FC236}">
                  <a16:creationId xmlns:a16="http://schemas.microsoft.com/office/drawing/2014/main" id="{A98A4A52-92F5-EAE5-AB48-018ED7876D0B}"/>
                </a:ext>
              </a:extLst>
            </p:cNvPr>
            <p:cNvSpPr>
              <a:spLocks noChangeAspect="1"/>
            </p:cNvSpPr>
            <p:nvPr/>
          </p:nvSpPr>
          <p:spPr>
            <a:xfrm flipH="1">
              <a:off x="11777317" y="-73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9" name="Triangle 608">
              <a:extLst>
                <a:ext uri="{FF2B5EF4-FFF2-40B4-BE49-F238E27FC236}">
                  <a16:creationId xmlns:a16="http://schemas.microsoft.com/office/drawing/2014/main" id="{D246F20C-90D0-110A-DEFA-62C14401C8DF}"/>
                </a:ext>
              </a:extLst>
            </p:cNvPr>
            <p:cNvSpPr>
              <a:spLocks noChangeAspect="1"/>
            </p:cNvSpPr>
            <p:nvPr/>
          </p:nvSpPr>
          <p:spPr>
            <a:xfrm flipH="1">
              <a:off x="11862907" y="-73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0" name="Triangle 609">
              <a:extLst>
                <a:ext uri="{FF2B5EF4-FFF2-40B4-BE49-F238E27FC236}">
                  <a16:creationId xmlns:a16="http://schemas.microsoft.com/office/drawing/2014/main" id="{18180CB9-3526-1AE3-0C96-BBCA056D67E3}"/>
                </a:ext>
              </a:extLst>
            </p:cNvPr>
            <p:cNvSpPr>
              <a:spLocks noChangeAspect="1"/>
            </p:cNvSpPr>
            <p:nvPr/>
          </p:nvSpPr>
          <p:spPr>
            <a:xfrm flipH="1">
              <a:off x="11948985" y="-73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1" name="Triangle 610">
              <a:extLst>
                <a:ext uri="{FF2B5EF4-FFF2-40B4-BE49-F238E27FC236}">
                  <a16:creationId xmlns:a16="http://schemas.microsoft.com/office/drawing/2014/main" id="{0B15BE9A-B6C4-FB39-5D2E-08027E5E724C}"/>
                </a:ext>
              </a:extLst>
            </p:cNvPr>
            <p:cNvSpPr>
              <a:spLocks noChangeAspect="1"/>
            </p:cNvSpPr>
            <p:nvPr/>
          </p:nvSpPr>
          <p:spPr>
            <a:xfrm flipH="1">
              <a:off x="12035063" y="-73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2" name="Triangle 611">
              <a:extLst>
                <a:ext uri="{FF2B5EF4-FFF2-40B4-BE49-F238E27FC236}">
                  <a16:creationId xmlns:a16="http://schemas.microsoft.com/office/drawing/2014/main" id="{87DBDD43-DB4E-A8A9-0B44-090AEB0FF65D}"/>
                </a:ext>
              </a:extLst>
            </p:cNvPr>
            <p:cNvSpPr>
              <a:spLocks noChangeAspect="1"/>
            </p:cNvSpPr>
            <p:nvPr/>
          </p:nvSpPr>
          <p:spPr>
            <a:xfrm flipH="1">
              <a:off x="12121141" y="-73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5" name="Triangle 904">
              <a:extLst>
                <a:ext uri="{FF2B5EF4-FFF2-40B4-BE49-F238E27FC236}">
                  <a16:creationId xmlns:a16="http://schemas.microsoft.com/office/drawing/2014/main" id="{2D072000-0F12-64F0-FD58-5E6AFE01B91A}"/>
                </a:ext>
              </a:extLst>
            </p:cNvPr>
            <p:cNvSpPr>
              <a:spLocks noChangeAspect="1"/>
            </p:cNvSpPr>
            <p:nvPr/>
          </p:nvSpPr>
          <p:spPr>
            <a:xfrm rot="10800000" flipH="1">
              <a:off x="-45155" y="3189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6" name="Triangle 905">
              <a:extLst>
                <a:ext uri="{FF2B5EF4-FFF2-40B4-BE49-F238E27FC236}">
                  <a16:creationId xmlns:a16="http://schemas.microsoft.com/office/drawing/2014/main" id="{8886CA9A-7489-4E6C-4068-043AC35E605C}"/>
                </a:ext>
              </a:extLst>
            </p:cNvPr>
            <p:cNvSpPr>
              <a:spLocks noChangeAspect="1"/>
            </p:cNvSpPr>
            <p:nvPr/>
          </p:nvSpPr>
          <p:spPr>
            <a:xfrm rot="10800000" flipH="1">
              <a:off x="40923" y="3189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7" name="Triangle 906">
              <a:extLst>
                <a:ext uri="{FF2B5EF4-FFF2-40B4-BE49-F238E27FC236}">
                  <a16:creationId xmlns:a16="http://schemas.microsoft.com/office/drawing/2014/main" id="{1463A76B-F9C5-A399-76CA-180B6251333F}"/>
                </a:ext>
              </a:extLst>
            </p:cNvPr>
            <p:cNvSpPr>
              <a:spLocks noChangeAspect="1"/>
            </p:cNvSpPr>
            <p:nvPr/>
          </p:nvSpPr>
          <p:spPr>
            <a:xfrm rot="10800000" flipH="1">
              <a:off x="127001" y="3189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8" name="Triangle 907">
              <a:extLst>
                <a:ext uri="{FF2B5EF4-FFF2-40B4-BE49-F238E27FC236}">
                  <a16:creationId xmlns:a16="http://schemas.microsoft.com/office/drawing/2014/main" id="{CE8D6A7D-3881-56EF-0A16-6D3417574A76}"/>
                </a:ext>
              </a:extLst>
            </p:cNvPr>
            <p:cNvSpPr>
              <a:spLocks noChangeAspect="1"/>
            </p:cNvSpPr>
            <p:nvPr/>
          </p:nvSpPr>
          <p:spPr>
            <a:xfrm rot="10800000" flipH="1">
              <a:off x="213079" y="31890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9" name="Triangle 908">
              <a:extLst>
                <a:ext uri="{FF2B5EF4-FFF2-40B4-BE49-F238E27FC236}">
                  <a16:creationId xmlns:a16="http://schemas.microsoft.com/office/drawing/2014/main" id="{D3D0CD1F-8052-8718-F290-E3656F348421}"/>
                </a:ext>
              </a:extLst>
            </p:cNvPr>
            <p:cNvSpPr>
              <a:spLocks noChangeAspect="1"/>
            </p:cNvSpPr>
            <p:nvPr/>
          </p:nvSpPr>
          <p:spPr>
            <a:xfrm rot="10800000" flipH="1">
              <a:off x="298669" y="31872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0" name="Triangle 909">
              <a:extLst>
                <a:ext uri="{FF2B5EF4-FFF2-40B4-BE49-F238E27FC236}">
                  <a16:creationId xmlns:a16="http://schemas.microsoft.com/office/drawing/2014/main" id="{443BC229-AAC4-20B5-434E-B7C9600BC190}"/>
                </a:ext>
              </a:extLst>
            </p:cNvPr>
            <p:cNvSpPr>
              <a:spLocks noChangeAspect="1"/>
            </p:cNvSpPr>
            <p:nvPr/>
          </p:nvSpPr>
          <p:spPr>
            <a:xfrm rot="10800000" flipH="1">
              <a:off x="384747" y="31872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1" name="Triangle 910">
              <a:extLst>
                <a:ext uri="{FF2B5EF4-FFF2-40B4-BE49-F238E27FC236}">
                  <a16:creationId xmlns:a16="http://schemas.microsoft.com/office/drawing/2014/main" id="{684FD211-7B07-C6EA-C4C3-C9D03C3DDD45}"/>
                </a:ext>
              </a:extLst>
            </p:cNvPr>
            <p:cNvSpPr>
              <a:spLocks noChangeAspect="1"/>
            </p:cNvSpPr>
            <p:nvPr/>
          </p:nvSpPr>
          <p:spPr>
            <a:xfrm rot="10800000" flipH="1">
              <a:off x="470825" y="3187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2" name="Triangle 911">
              <a:extLst>
                <a:ext uri="{FF2B5EF4-FFF2-40B4-BE49-F238E27FC236}">
                  <a16:creationId xmlns:a16="http://schemas.microsoft.com/office/drawing/2014/main" id="{E6A2CC52-70A3-3A13-35CB-0C9CAA189A36}"/>
                </a:ext>
              </a:extLst>
            </p:cNvPr>
            <p:cNvSpPr>
              <a:spLocks noChangeAspect="1"/>
            </p:cNvSpPr>
            <p:nvPr/>
          </p:nvSpPr>
          <p:spPr>
            <a:xfrm rot="10800000" flipH="1">
              <a:off x="556903" y="31872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3" name="Triangle 912">
              <a:extLst>
                <a:ext uri="{FF2B5EF4-FFF2-40B4-BE49-F238E27FC236}">
                  <a16:creationId xmlns:a16="http://schemas.microsoft.com/office/drawing/2014/main" id="{D20DCD60-2425-B06C-1BE5-82554A8DF514}"/>
                </a:ext>
              </a:extLst>
            </p:cNvPr>
            <p:cNvSpPr>
              <a:spLocks noChangeAspect="1"/>
            </p:cNvSpPr>
            <p:nvPr/>
          </p:nvSpPr>
          <p:spPr>
            <a:xfrm rot="10800000" flipH="1">
              <a:off x="645015" y="3179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4" name="Triangle 913">
              <a:extLst>
                <a:ext uri="{FF2B5EF4-FFF2-40B4-BE49-F238E27FC236}">
                  <a16:creationId xmlns:a16="http://schemas.microsoft.com/office/drawing/2014/main" id="{BC09251B-677A-554F-6F38-DD980582E557}"/>
                </a:ext>
              </a:extLst>
            </p:cNvPr>
            <p:cNvSpPr>
              <a:spLocks noChangeAspect="1"/>
            </p:cNvSpPr>
            <p:nvPr/>
          </p:nvSpPr>
          <p:spPr>
            <a:xfrm rot="10800000" flipH="1">
              <a:off x="731093" y="31790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5" name="Triangle 914">
              <a:extLst>
                <a:ext uri="{FF2B5EF4-FFF2-40B4-BE49-F238E27FC236}">
                  <a16:creationId xmlns:a16="http://schemas.microsoft.com/office/drawing/2014/main" id="{A3685D34-1EBA-961D-CF6D-F8E75442D62D}"/>
                </a:ext>
              </a:extLst>
            </p:cNvPr>
            <p:cNvSpPr>
              <a:spLocks noChangeAspect="1"/>
            </p:cNvSpPr>
            <p:nvPr/>
          </p:nvSpPr>
          <p:spPr>
            <a:xfrm rot="10800000" flipH="1">
              <a:off x="817171" y="3179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6" name="Triangle 915">
              <a:extLst>
                <a:ext uri="{FF2B5EF4-FFF2-40B4-BE49-F238E27FC236}">
                  <a16:creationId xmlns:a16="http://schemas.microsoft.com/office/drawing/2014/main" id="{4B35912B-899E-F8F4-EB6E-B2EEF767C949}"/>
                </a:ext>
              </a:extLst>
            </p:cNvPr>
            <p:cNvSpPr>
              <a:spLocks noChangeAspect="1"/>
            </p:cNvSpPr>
            <p:nvPr/>
          </p:nvSpPr>
          <p:spPr>
            <a:xfrm rot="10800000" flipH="1">
              <a:off x="903249" y="31790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7" name="Triangle 916">
              <a:extLst>
                <a:ext uri="{FF2B5EF4-FFF2-40B4-BE49-F238E27FC236}">
                  <a16:creationId xmlns:a16="http://schemas.microsoft.com/office/drawing/2014/main" id="{2D2586D8-D242-3978-FD4C-352E46BFE2F8}"/>
                </a:ext>
              </a:extLst>
            </p:cNvPr>
            <p:cNvSpPr>
              <a:spLocks noChangeAspect="1"/>
            </p:cNvSpPr>
            <p:nvPr/>
          </p:nvSpPr>
          <p:spPr>
            <a:xfrm rot="10800000" flipH="1">
              <a:off x="988839" y="3179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8" name="Triangle 917">
              <a:extLst>
                <a:ext uri="{FF2B5EF4-FFF2-40B4-BE49-F238E27FC236}">
                  <a16:creationId xmlns:a16="http://schemas.microsoft.com/office/drawing/2014/main" id="{DDD79BC2-6A46-EC62-0ECB-DBAFE8BF103A}"/>
                </a:ext>
              </a:extLst>
            </p:cNvPr>
            <p:cNvSpPr>
              <a:spLocks noChangeAspect="1"/>
            </p:cNvSpPr>
            <p:nvPr/>
          </p:nvSpPr>
          <p:spPr>
            <a:xfrm rot="10800000" flipH="1">
              <a:off x="1074917" y="31790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9" name="Triangle 918">
              <a:extLst>
                <a:ext uri="{FF2B5EF4-FFF2-40B4-BE49-F238E27FC236}">
                  <a16:creationId xmlns:a16="http://schemas.microsoft.com/office/drawing/2014/main" id="{DA218C39-C696-C5F9-99EC-E7E2CE0E8DC7}"/>
                </a:ext>
              </a:extLst>
            </p:cNvPr>
            <p:cNvSpPr>
              <a:spLocks noChangeAspect="1"/>
            </p:cNvSpPr>
            <p:nvPr/>
          </p:nvSpPr>
          <p:spPr>
            <a:xfrm rot="10800000" flipH="1">
              <a:off x="1160995" y="3179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0" name="Triangle 919">
              <a:extLst>
                <a:ext uri="{FF2B5EF4-FFF2-40B4-BE49-F238E27FC236}">
                  <a16:creationId xmlns:a16="http://schemas.microsoft.com/office/drawing/2014/main" id="{E441CD2C-B981-1D3C-8257-8115E64F9911}"/>
                </a:ext>
              </a:extLst>
            </p:cNvPr>
            <p:cNvSpPr>
              <a:spLocks noChangeAspect="1"/>
            </p:cNvSpPr>
            <p:nvPr/>
          </p:nvSpPr>
          <p:spPr>
            <a:xfrm rot="10800000" flipH="1">
              <a:off x="1247073" y="31790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1" name="Triangle 920">
              <a:extLst>
                <a:ext uri="{FF2B5EF4-FFF2-40B4-BE49-F238E27FC236}">
                  <a16:creationId xmlns:a16="http://schemas.microsoft.com/office/drawing/2014/main" id="{24671C1A-66E9-FDA6-4EBE-B03BC58EE1BA}"/>
                </a:ext>
              </a:extLst>
            </p:cNvPr>
            <p:cNvSpPr>
              <a:spLocks noChangeAspect="1"/>
            </p:cNvSpPr>
            <p:nvPr/>
          </p:nvSpPr>
          <p:spPr>
            <a:xfrm rot="10800000" flipH="1">
              <a:off x="1332663" y="3177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2" name="Triangle 921">
              <a:extLst>
                <a:ext uri="{FF2B5EF4-FFF2-40B4-BE49-F238E27FC236}">
                  <a16:creationId xmlns:a16="http://schemas.microsoft.com/office/drawing/2014/main" id="{7EDC2755-74BE-E60D-DA23-91CD27C48FED}"/>
                </a:ext>
              </a:extLst>
            </p:cNvPr>
            <p:cNvSpPr>
              <a:spLocks noChangeAspect="1"/>
            </p:cNvSpPr>
            <p:nvPr/>
          </p:nvSpPr>
          <p:spPr>
            <a:xfrm rot="10800000" flipH="1">
              <a:off x="1418741" y="31772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3" name="Triangle 922">
              <a:extLst>
                <a:ext uri="{FF2B5EF4-FFF2-40B4-BE49-F238E27FC236}">
                  <a16:creationId xmlns:a16="http://schemas.microsoft.com/office/drawing/2014/main" id="{5E2B03F2-646E-3D5F-6F06-D27B3BCE4B5E}"/>
                </a:ext>
              </a:extLst>
            </p:cNvPr>
            <p:cNvSpPr>
              <a:spLocks noChangeAspect="1"/>
            </p:cNvSpPr>
            <p:nvPr/>
          </p:nvSpPr>
          <p:spPr>
            <a:xfrm rot="10800000" flipH="1">
              <a:off x="1504819" y="3177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4" name="Triangle 923">
              <a:extLst>
                <a:ext uri="{FF2B5EF4-FFF2-40B4-BE49-F238E27FC236}">
                  <a16:creationId xmlns:a16="http://schemas.microsoft.com/office/drawing/2014/main" id="{89FB8946-A994-64E7-673A-920A837132A6}"/>
                </a:ext>
              </a:extLst>
            </p:cNvPr>
            <p:cNvSpPr>
              <a:spLocks noChangeAspect="1"/>
            </p:cNvSpPr>
            <p:nvPr/>
          </p:nvSpPr>
          <p:spPr>
            <a:xfrm rot="10800000" flipH="1">
              <a:off x="1590897" y="31772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5" name="Triangle 924">
              <a:extLst>
                <a:ext uri="{FF2B5EF4-FFF2-40B4-BE49-F238E27FC236}">
                  <a16:creationId xmlns:a16="http://schemas.microsoft.com/office/drawing/2014/main" id="{6D28EE7D-DDA2-7167-741F-BC8D09C1C2AB}"/>
                </a:ext>
              </a:extLst>
            </p:cNvPr>
            <p:cNvSpPr>
              <a:spLocks noChangeAspect="1"/>
            </p:cNvSpPr>
            <p:nvPr/>
          </p:nvSpPr>
          <p:spPr>
            <a:xfrm rot="10800000" flipH="1">
              <a:off x="1679009" y="31691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6" name="Triangle 925">
              <a:extLst>
                <a:ext uri="{FF2B5EF4-FFF2-40B4-BE49-F238E27FC236}">
                  <a16:creationId xmlns:a16="http://schemas.microsoft.com/office/drawing/2014/main" id="{6A37D805-E50F-2840-CEAD-940D0B4F6A0D}"/>
                </a:ext>
              </a:extLst>
            </p:cNvPr>
            <p:cNvSpPr>
              <a:spLocks noChangeAspect="1"/>
            </p:cNvSpPr>
            <p:nvPr/>
          </p:nvSpPr>
          <p:spPr>
            <a:xfrm rot="10800000" flipH="1">
              <a:off x="1765087" y="31691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7" name="Triangle 926">
              <a:extLst>
                <a:ext uri="{FF2B5EF4-FFF2-40B4-BE49-F238E27FC236}">
                  <a16:creationId xmlns:a16="http://schemas.microsoft.com/office/drawing/2014/main" id="{121F0D34-7FDF-93EA-4913-A582B10E1C54}"/>
                </a:ext>
              </a:extLst>
            </p:cNvPr>
            <p:cNvSpPr>
              <a:spLocks noChangeAspect="1"/>
            </p:cNvSpPr>
            <p:nvPr/>
          </p:nvSpPr>
          <p:spPr>
            <a:xfrm rot="10800000" flipH="1">
              <a:off x="1851165" y="31691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8" name="Triangle 927">
              <a:extLst>
                <a:ext uri="{FF2B5EF4-FFF2-40B4-BE49-F238E27FC236}">
                  <a16:creationId xmlns:a16="http://schemas.microsoft.com/office/drawing/2014/main" id="{B176B060-1699-6BAC-6EC9-31EB6C5D1913}"/>
                </a:ext>
              </a:extLst>
            </p:cNvPr>
            <p:cNvSpPr>
              <a:spLocks noChangeAspect="1"/>
            </p:cNvSpPr>
            <p:nvPr/>
          </p:nvSpPr>
          <p:spPr>
            <a:xfrm rot="10800000" flipH="1">
              <a:off x="1937243" y="31691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9" name="Triangle 928">
              <a:extLst>
                <a:ext uri="{FF2B5EF4-FFF2-40B4-BE49-F238E27FC236}">
                  <a16:creationId xmlns:a16="http://schemas.microsoft.com/office/drawing/2014/main" id="{4A2A2B2A-EB45-66EC-4261-613462F724D8}"/>
                </a:ext>
              </a:extLst>
            </p:cNvPr>
            <p:cNvSpPr>
              <a:spLocks noChangeAspect="1"/>
            </p:cNvSpPr>
            <p:nvPr/>
          </p:nvSpPr>
          <p:spPr>
            <a:xfrm rot="10800000" flipH="1">
              <a:off x="2022345" y="31691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0" name="Triangle 929">
              <a:extLst>
                <a:ext uri="{FF2B5EF4-FFF2-40B4-BE49-F238E27FC236}">
                  <a16:creationId xmlns:a16="http://schemas.microsoft.com/office/drawing/2014/main" id="{97C098D8-D0AA-82E1-72D3-9FAEB5C3EA35}"/>
                </a:ext>
              </a:extLst>
            </p:cNvPr>
            <p:cNvSpPr>
              <a:spLocks noChangeAspect="1"/>
            </p:cNvSpPr>
            <p:nvPr/>
          </p:nvSpPr>
          <p:spPr>
            <a:xfrm rot="10800000" flipH="1">
              <a:off x="2108423" y="31691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1" name="Triangle 930">
              <a:extLst>
                <a:ext uri="{FF2B5EF4-FFF2-40B4-BE49-F238E27FC236}">
                  <a16:creationId xmlns:a16="http://schemas.microsoft.com/office/drawing/2014/main" id="{288B4659-B6B2-AC16-BD7C-ED7319F8D154}"/>
                </a:ext>
              </a:extLst>
            </p:cNvPr>
            <p:cNvSpPr>
              <a:spLocks noChangeAspect="1"/>
            </p:cNvSpPr>
            <p:nvPr/>
          </p:nvSpPr>
          <p:spPr>
            <a:xfrm rot="10800000" flipH="1">
              <a:off x="2196535" y="31609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2" name="Triangle 931">
              <a:extLst>
                <a:ext uri="{FF2B5EF4-FFF2-40B4-BE49-F238E27FC236}">
                  <a16:creationId xmlns:a16="http://schemas.microsoft.com/office/drawing/2014/main" id="{51F9C7CD-D799-9D90-165E-AF85E04FD752}"/>
                </a:ext>
              </a:extLst>
            </p:cNvPr>
            <p:cNvSpPr>
              <a:spLocks noChangeAspect="1"/>
            </p:cNvSpPr>
            <p:nvPr/>
          </p:nvSpPr>
          <p:spPr>
            <a:xfrm rot="10800000" flipH="1">
              <a:off x="2282613" y="31609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3" name="Triangle 932">
              <a:extLst>
                <a:ext uri="{FF2B5EF4-FFF2-40B4-BE49-F238E27FC236}">
                  <a16:creationId xmlns:a16="http://schemas.microsoft.com/office/drawing/2014/main" id="{0028D15E-6009-E857-4399-9EE823E4F4E4}"/>
                </a:ext>
              </a:extLst>
            </p:cNvPr>
            <p:cNvSpPr>
              <a:spLocks noChangeAspect="1"/>
            </p:cNvSpPr>
            <p:nvPr/>
          </p:nvSpPr>
          <p:spPr>
            <a:xfrm rot="10800000" flipH="1">
              <a:off x="2368691" y="31609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4" name="Triangle 933">
              <a:extLst>
                <a:ext uri="{FF2B5EF4-FFF2-40B4-BE49-F238E27FC236}">
                  <a16:creationId xmlns:a16="http://schemas.microsoft.com/office/drawing/2014/main" id="{D9E122DB-D1A8-3F9B-D063-4F1109A8B27F}"/>
                </a:ext>
              </a:extLst>
            </p:cNvPr>
            <p:cNvSpPr>
              <a:spLocks noChangeAspect="1"/>
            </p:cNvSpPr>
            <p:nvPr/>
          </p:nvSpPr>
          <p:spPr>
            <a:xfrm rot="10800000" flipH="1">
              <a:off x="2454769" y="31609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5" name="Triangle 934">
              <a:extLst>
                <a:ext uri="{FF2B5EF4-FFF2-40B4-BE49-F238E27FC236}">
                  <a16:creationId xmlns:a16="http://schemas.microsoft.com/office/drawing/2014/main" id="{6B39D7AA-CC8B-88E7-2C2B-F2D1B7993593}"/>
                </a:ext>
              </a:extLst>
            </p:cNvPr>
            <p:cNvSpPr>
              <a:spLocks noChangeAspect="1"/>
            </p:cNvSpPr>
            <p:nvPr/>
          </p:nvSpPr>
          <p:spPr>
            <a:xfrm rot="10800000" flipH="1">
              <a:off x="2540359" y="31609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6" name="Triangle 935">
              <a:extLst>
                <a:ext uri="{FF2B5EF4-FFF2-40B4-BE49-F238E27FC236}">
                  <a16:creationId xmlns:a16="http://schemas.microsoft.com/office/drawing/2014/main" id="{283C7FDA-B52F-A496-9863-924261333B8E}"/>
                </a:ext>
              </a:extLst>
            </p:cNvPr>
            <p:cNvSpPr>
              <a:spLocks noChangeAspect="1"/>
            </p:cNvSpPr>
            <p:nvPr/>
          </p:nvSpPr>
          <p:spPr>
            <a:xfrm rot="10800000" flipH="1">
              <a:off x="2626437" y="31609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7" name="Triangle 936">
              <a:extLst>
                <a:ext uri="{FF2B5EF4-FFF2-40B4-BE49-F238E27FC236}">
                  <a16:creationId xmlns:a16="http://schemas.microsoft.com/office/drawing/2014/main" id="{32E1945E-F59B-BF88-8347-ADD5C252CF12}"/>
                </a:ext>
              </a:extLst>
            </p:cNvPr>
            <p:cNvSpPr>
              <a:spLocks noChangeAspect="1"/>
            </p:cNvSpPr>
            <p:nvPr/>
          </p:nvSpPr>
          <p:spPr>
            <a:xfrm rot="10800000" flipH="1">
              <a:off x="2712515" y="31609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8" name="Triangle 937">
              <a:extLst>
                <a:ext uri="{FF2B5EF4-FFF2-40B4-BE49-F238E27FC236}">
                  <a16:creationId xmlns:a16="http://schemas.microsoft.com/office/drawing/2014/main" id="{12BE0A1B-0EBB-3623-6FCA-DD98A614CAA0}"/>
                </a:ext>
              </a:extLst>
            </p:cNvPr>
            <p:cNvSpPr>
              <a:spLocks noChangeAspect="1"/>
            </p:cNvSpPr>
            <p:nvPr/>
          </p:nvSpPr>
          <p:spPr>
            <a:xfrm rot="10800000" flipH="1">
              <a:off x="2798593" y="31609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9" name="Triangle 938">
              <a:extLst>
                <a:ext uri="{FF2B5EF4-FFF2-40B4-BE49-F238E27FC236}">
                  <a16:creationId xmlns:a16="http://schemas.microsoft.com/office/drawing/2014/main" id="{62C48077-8D4E-1D76-2EC7-BD021845DE3C}"/>
                </a:ext>
              </a:extLst>
            </p:cNvPr>
            <p:cNvSpPr>
              <a:spLocks noChangeAspect="1"/>
            </p:cNvSpPr>
            <p:nvPr/>
          </p:nvSpPr>
          <p:spPr>
            <a:xfrm rot="10800000" flipH="1">
              <a:off x="2884183" y="3159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0" name="Triangle 939">
              <a:extLst>
                <a:ext uri="{FF2B5EF4-FFF2-40B4-BE49-F238E27FC236}">
                  <a16:creationId xmlns:a16="http://schemas.microsoft.com/office/drawing/2014/main" id="{C41084B6-5A26-D88D-634E-32F3B1702C4D}"/>
                </a:ext>
              </a:extLst>
            </p:cNvPr>
            <p:cNvSpPr>
              <a:spLocks noChangeAspect="1"/>
            </p:cNvSpPr>
            <p:nvPr/>
          </p:nvSpPr>
          <p:spPr>
            <a:xfrm rot="10800000" flipH="1">
              <a:off x="2970261" y="3159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1" name="Triangle 940">
              <a:extLst>
                <a:ext uri="{FF2B5EF4-FFF2-40B4-BE49-F238E27FC236}">
                  <a16:creationId xmlns:a16="http://schemas.microsoft.com/office/drawing/2014/main" id="{AEE6411E-A023-A21D-42E7-0897D6CAF212}"/>
                </a:ext>
              </a:extLst>
            </p:cNvPr>
            <p:cNvSpPr>
              <a:spLocks noChangeAspect="1"/>
            </p:cNvSpPr>
            <p:nvPr/>
          </p:nvSpPr>
          <p:spPr>
            <a:xfrm rot="10800000" flipH="1">
              <a:off x="3056339" y="31591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2" name="Triangle 941">
              <a:extLst>
                <a:ext uri="{FF2B5EF4-FFF2-40B4-BE49-F238E27FC236}">
                  <a16:creationId xmlns:a16="http://schemas.microsoft.com/office/drawing/2014/main" id="{7DD18765-B783-53B0-84E9-C8C71FE558EF}"/>
                </a:ext>
              </a:extLst>
            </p:cNvPr>
            <p:cNvSpPr>
              <a:spLocks noChangeAspect="1"/>
            </p:cNvSpPr>
            <p:nvPr/>
          </p:nvSpPr>
          <p:spPr>
            <a:xfrm rot="10800000" flipH="1">
              <a:off x="3142417" y="31591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3" name="Triangle 942">
              <a:extLst>
                <a:ext uri="{FF2B5EF4-FFF2-40B4-BE49-F238E27FC236}">
                  <a16:creationId xmlns:a16="http://schemas.microsoft.com/office/drawing/2014/main" id="{2B1BE809-5E9D-A377-C03B-6CD38FAB3934}"/>
                </a:ext>
              </a:extLst>
            </p:cNvPr>
            <p:cNvSpPr>
              <a:spLocks noChangeAspect="1"/>
            </p:cNvSpPr>
            <p:nvPr/>
          </p:nvSpPr>
          <p:spPr>
            <a:xfrm rot="10800000" flipH="1">
              <a:off x="3230529" y="31509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4" name="Triangle 943">
              <a:extLst>
                <a:ext uri="{FF2B5EF4-FFF2-40B4-BE49-F238E27FC236}">
                  <a16:creationId xmlns:a16="http://schemas.microsoft.com/office/drawing/2014/main" id="{8BB55544-0301-5423-2BCE-61D4C851B6FA}"/>
                </a:ext>
              </a:extLst>
            </p:cNvPr>
            <p:cNvSpPr>
              <a:spLocks noChangeAspect="1"/>
            </p:cNvSpPr>
            <p:nvPr/>
          </p:nvSpPr>
          <p:spPr>
            <a:xfrm rot="10800000" flipH="1">
              <a:off x="3316607" y="31509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5" name="Triangle 944">
              <a:extLst>
                <a:ext uri="{FF2B5EF4-FFF2-40B4-BE49-F238E27FC236}">
                  <a16:creationId xmlns:a16="http://schemas.microsoft.com/office/drawing/2014/main" id="{B1D81A58-0C4D-714F-5589-906B53E6F011}"/>
                </a:ext>
              </a:extLst>
            </p:cNvPr>
            <p:cNvSpPr>
              <a:spLocks noChangeAspect="1"/>
            </p:cNvSpPr>
            <p:nvPr/>
          </p:nvSpPr>
          <p:spPr>
            <a:xfrm rot="10800000" flipH="1">
              <a:off x="3402685" y="3150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6" name="Triangle 945">
              <a:extLst>
                <a:ext uri="{FF2B5EF4-FFF2-40B4-BE49-F238E27FC236}">
                  <a16:creationId xmlns:a16="http://schemas.microsoft.com/office/drawing/2014/main" id="{5D7659A8-1B31-0E13-DC17-2B45032CA995}"/>
                </a:ext>
              </a:extLst>
            </p:cNvPr>
            <p:cNvSpPr>
              <a:spLocks noChangeAspect="1"/>
            </p:cNvSpPr>
            <p:nvPr/>
          </p:nvSpPr>
          <p:spPr>
            <a:xfrm rot="10800000" flipH="1">
              <a:off x="3488763" y="3151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7" name="Triangle 946">
              <a:extLst>
                <a:ext uri="{FF2B5EF4-FFF2-40B4-BE49-F238E27FC236}">
                  <a16:creationId xmlns:a16="http://schemas.microsoft.com/office/drawing/2014/main" id="{BC05A851-571B-433A-6C50-C9737570BDB1}"/>
                </a:ext>
              </a:extLst>
            </p:cNvPr>
            <p:cNvSpPr>
              <a:spLocks noChangeAspect="1"/>
            </p:cNvSpPr>
            <p:nvPr/>
          </p:nvSpPr>
          <p:spPr>
            <a:xfrm rot="10800000" flipH="1">
              <a:off x="3577996" y="3157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8" name="Triangle 947">
              <a:extLst>
                <a:ext uri="{FF2B5EF4-FFF2-40B4-BE49-F238E27FC236}">
                  <a16:creationId xmlns:a16="http://schemas.microsoft.com/office/drawing/2014/main" id="{38343247-E04B-366D-2F1B-BD15E2D0841E}"/>
                </a:ext>
              </a:extLst>
            </p:cNvPr>
            <p:cNvSpPr>
              <a:spLocks noChangeAspect="1"/>
            </p:cNvSpPr>
            <p:nvPr/>
          </p:nvSpPr>
          <p:spPr>
            <a:xfrm rot="10800000" flipH="1">
              <a:off x="3664074" y="3158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9" name="Triangle 948">
              <a:extLst>
                <a:ext uri="{FF2B5EF4-FFF2-40B4-BE49-F238E27FC236}">
                  <a16:creationId xmlns:a16="http://schemas.microsoft.com/office/drawing/2014/main" id="{24A9D800-DB5D-FBD8-DFE4-93D04BA5D069}"/>
                </a:ext>
              </a:extLst>
            </p:cNvPr>
            <p:cNvSpPr>
              <a:spLocks noChangeAspect="1"/>
            </p:cNvSpPr>
            <p:nvPr/>
          </p:nvSpPr>
          <p:spPr>
            <a:xfrm rot="10800000" flipH="1">
              <a:off x="3749664" y="31579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0" name="Triangle 949">
              <a:extLst>
                <a:ext uri="{FF2B5EF4-FFF2-40B4-BE49-F238E27FC236}">
                  <a16:creationId xmlns:a16="http://schemas.microsoft.com/office/drawing/2014/main" id="{9F403FC8-D0D9-7C30-F9D2-BC4BD83C9C3B}"/>
                </a:ext>
              </a:extLst>
            </p:cNvPr>
            <p:cNvSpPr>
              <a:spLocks noChangeAspect="1"/>
            </p:cNvSpPr>
            <p:nvPr/>
          </p:nvSpPr>
          <p:spPr>
            <a:xfrm rot="10800000" flipH="1">
              <a:off x="3835742" y="31579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1" name="Triangle 950">
              <a:extLst>
                <a:ext uri="{FF2B5EF4-FFF2-40B4-BE49-F238E27FC236}">
                  <a16:creationId xmlns:a16="http://schemas.microsoft.com/office/drawing/2014/main" id="{437A36B4-5AB4-437A-EC89-8809405A6F8A}"/>
                </a:ext>
              </a:extLst>
            </p:cNvPr>
            <p:cNvSpPr>
              <a:spLocks noChangeAspect="1"/>
            </p:cNvSpPr>
            <p:nvPr/>
          </p:nvSpPr>
          <p:spPr>
            <a:xfrm rot="10800000" flipH="1">
              <a:off x="3921820" y="3157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2" name="Triangle 951">
              <a:extLst>
                <a:ext uri="{FF2B5EF4-FFF2-40B4-BE49-F238E27FC236}">
                  <a16:creationId xmlns:a16="http://schemas.microsoft.com/office/drawing/2014/main" id="{EAE2C8CF-3897-A43F-A8C9-9219D766163B}"/>
                </a:ext>
              </a:extLst>
            </p:cNvPr>
            <p:cNvSpPr>
              <a:spLocks noChangeAspect="1"/>
            </p:cNvSpPr>
            <p:nvPr/>
          </p:nvSpPr>
          <p:spPr>
            <a:xfrm rot="10800000" flipH="1">
              <a:off x="4007898" y="3158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3" name="Triangle 952">
              <a:extLst>
                <a:ext uri="{FF2B5EF4-FFF2-40B4-BE49-F238E27FC236}">
                  <a16:creationId xmlns:a16="http://schemas.microsoft.com/office/drawing/2014/main" id="{30DCE04E-14BC-79E6-2200-A57F3B508B2D}"/>
                </a:ext>
              </a:extLst>
            </p:cNvPr>
            <p:cNvSpPr>
              <a:spLocks noChangeAspect="1"/>
            </p:cNvSpPr>
            <p:nvPr/>
          </p:nvSpPr>
          <p:spPr>
            <a:xfrm rot="10800000" flipH="1">
              <a:off x="4093488" y="31561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4" name="Triangle 953">
              <a:extLst>
                <a:ext uri="{FF2B5EF4-FFF2-40B4-BE49-F238E27FC236}">
                  <a16:creationId xmlns:a16="http://schemas.microsoft.com/office/drawing/2014/main" id="{C57D008E-B341-1BEF-7AA7-5453D4F4A593}"/>
                </a:ext>
              </a:extLst>
            </p:cNvPr>
            <p:cNvSpPr>
              <a:spLocks noChangeAspect="1"/>
            </p:cNvSpPr>
            <p:nvPr/>
          </p:nvSpPr>
          <p:spPr>
            <a:xfrm rot="10800000" flipH="1">
              <a:off x="4179566" y="31561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5" name="Triangle 954">
              <a:extLst>
                <a:ext uri="{FF2B5EF4-FFF2-40B4-BE49-F238E27FC236}">
                  <a16:creationId xmlns:a16="http://schemas.microsoft.com/office/drawing/2014/main" id="{4D08E5BC-1A3A-86E6-EDBA-5432EB72AE1B}"/>
                </a:ext>
              </a:extLst>
            </p:cNvPr>
            <p:cNvSpPr>
              <a:spLocks noChangeAspect="1"/>
            </p:cNvSpPr>
            <p:nvPr/>
          </p:nvSpPr>
          <p:spPr>
            <a:xfrm rot="10800000" flipH="1">
              <a:off x="4265644" y="31561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6" name="Triangle 955">
              <a:extLst>
                <a:ext uri="{FF2B5EF4-FFF2-40B4-BE49-F238E27FC236}">
                  <a16:creationId xmlns:a16="http://schemas.microsoft.com/office/drawing/2014/main" id="{AA4F3DA9-AE96-31E8-34D0-31D2F5D9004D}"/>
                </a:ext>
              </a:extLst>
            </p:cNvPr>
            <p:cNvSpPr>
              <a:spLocks noChangeAspect="1"/>
            </p:cNvSpPr>
            <p:nvPr/>
          </p:nvSpPr>
          <p:spPr>
            <a:xfrm rot="10800000" flipH="1">
              <a:off x="4351722" y="31561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7" name="Triangle 956">
              <a:extLst>
                <a:ext uri="{FF2B5EF4-FFF2-40B4-BE49-F238E27FC236}">
                  <a16:creationId xmlns:a16="http://schemas.microsoft.com/office/drawing/2014/main" id="{76C61252-09C8-3309-4585-2A7C8048B24F}"/>
                </a:ext>
              </a:extLst>
            </p:cNvPr>
            <p:cNvSpPr>
              <a:spLocks noChangeAspect="1"/>
            </p:cNvSpPr>
            <p:nvPr/>
          </p:nvSpPr>
          <p:spPr>
            <a:xfrm rot="10800000" flipH="1">
              <a:off x="4439834" y="3148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8" name="Triangle 957">
              <a:extLst>
                <a:ext uri="{FF2B5EF4-FFF2-40B4-BE49-F238E27FC236}">
                  <a16:creationId xmlns:a16="http://schemas.microsoft.com/office/drawing/2014/main" id="{DCB09502-4566-0462-5A12-C8F326C81F20}"/>
                </a:ext>
              </a:extLst>
            </p:cNvPr>
            <p:cNvSpPr>
              <a:spLocks noChangeAspect="1"/>
            </p:cNvSpPr>
            <p:nvPr/>
          </p:nvSpPr>
          <p:spPr>
            <a:xfrm rot="10800000" flipH="1">
              <a:off x="4525912" y="3148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9" name="Triangle 958">
              <a:extLst>
                <a:ext uri="{FF2B5EF4-FFF2-40B4-BE49-F238E27FC236}">
                  <a16:creationId xmlns:a16="http://schemas.microsoft.com/office/drawing/2014/main" id="{D0D23B5B-B37F-3F18-5A3C-01B6BAF61E92}"/>
                </a:ext>
              </a:extLst>
            </p:cNvPr>
            <p:cNvSpPr>
              <a:spLocks noChangeAspect="1"/>
            </p:cNvSpPr>
            <p:nvPr/>
          </p:nvSpPr>
          <p:spPr>
            <a:xfrm rot="10800000" flipH="1">
              <a:off x="4611990" y="3148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0" name="Triangle 959">
              <a:extLst>
                <a:ext uri="{FF2B5EF4-FFF2-40B4-BE49-F238E27FC236}">
                  <a16:creationId xmlns:a16="http://schemas.microsoft.com/office/drawing/2014/main" id="{4AC4D887-1CE1-8564-EC92-6865942B2D08}"/>
                </a:ext>
              </a:extLst>
            </p:cNvPr>
            <p:cNvSpPr>
              <a:spLocks noChangeAspect="1"/>
            </p:cNvSpPr>
            <p:nvPr/>
          </p:nvSpPr>
          <p:spPr>
            <a:xfrm rot="10800000" flipH="1">
              <a:off x="4698068" y="31480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1" name="Triangle 960">
              <a:extLst>
                <a:ext uri="{FF2B5EF4-FFF2-40B4-BE49-F238E27FC236}">
                  <a16:creationId xmlns:a16="http://schemas.microsoft.com/office/drawing/2014/main" id="{2976BF3C-E4D1-9266-8AE8-C3CAFF5BA116}"/>
                </a:ext>
              </a:extLst>
            </p:cNvPr>
            <p:cNvSpPr>
              <a:spLocks noChangeAspect="1"/>
            </p:cNvSpPr>
            <p:nvPr/>
          </p:nvSpPr>
          <p:spPr>
            <a:xfrm rot="10800000" flipH="1">
              <a:off x="4783170" y="3148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2" name="Triangle 961">
              <a:extLst>
                <a:ext uri="{FF2B5EF4-FFF2-40B4-BE49-F238E27FC236}">
                  <a16:creationId xmlns:a16="http://schemas.microsoft.com/office/drawing/2014/main" id="{8F1DE20F-B191-6B08-3F82-36967536B24C}"/>
                </a:ext>
              </a:extLst>
            </p:cNvPr>
            <p:cNvSpPr>
              <a:spLocks noChangeAspect="1"/>
            </p:cNvSpPr>
            <p:nvPr/>
          </p:nvSpPr>
          <p:spPr>
            <a:xfrm rot="10800000" flipH="1">
              <a:off x="4869248" y="3148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3" name="Triangle 962">
              <a:extLst>
                <a:ext uri="{FF2B5EF4-FFF2-40B4-BE49-F238E27FC236}">
                  <a16:creationId xmlns:a16="http://schemas.microsoft.com/office/drawing/2014/main" id="{C4D06E45-ECFD-C35C-A529-C54B3A21FDDC}"/>
                </a:ext>
              </a:extLst>
            </p:cNvPr>
            <p:cNvSpPr>
              <a:spLocks noChangeAspect="1"/>
            </p:cNvSpPr>
            <p:nvPr/>
          </p:nvSpPr>
          <p:spPr>
            <a:xfrm rot="10800000" flipH="1">
              <a:off x="4957360" y="3171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4" name="Triangle 963">
              <a:extLst>
                <a:ext uri="{FF2B5EF4-FFF2-40B4-BE49-F238E27FC236}">
                  <a16:creationId xmlns:a16="http://schemas.microsoft.com/office/drawing/2014/main" id="{D260B90B-1B51-EACE-8C3D-4A91D092DAE6}"/>
                </a:ext>
              </a:extLst>
            </p:cNvPr>
            <p:cNvSpPr>
              <a:spLocks noChangeAspect="1"/>
            </p:cNvSpPr>
            <p:nvPr/>
          </p:nvSpPr>
          <p:spPr>
            <a:xfrm rot="10800000" flipH="1">
              <a:off x="5043438" y="31716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5" name="Triangle 964">
              <a:extLst>
                <a:ext uri="{FF2B5EF4-FFF2-40B4-BE49-F238E27FC236}">
                  <a16:creationId xmlns:a16="http://schemas.microsoft.com/office/drawing/2014/main" id="{9CD5D014-AB55-F43A-98E6-5B804717CB41}"/>
                </a:ext>
              </a:extLst>
            </p:cNvPr>
            <p:cNvSpPr>
              <a:spLocks noChangeAspect="1"/>
            </p:cNvSpPr>
            <p:nvPr/>
          </p:nvSpPr>
          <p:spPr>
            <a:xfrm rot="10800000" flipH="1">
              <a:off x="5129516" y="3171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6" name="Triangle 965">
              <a:extLst>
                <a:ext uri="{FF2B5EF4-FFF2-40B4-BE49-F238E27FC236}">
                  <a16:creationId xmlns:a16="http://schemas.microsoft.com/office/drawing/2014/main" id="{80E5F3CA-72DB-5502-9A57-9EA38665192F}"/>
                </a:ext>
              </a:extLst>
            </p:cNvPr>
            <p:cNvSpPr>
              <a:spLocks noChangeAspect="1"/>
            </p:cNvSpPr>
            <p:nvPr/>
          </p:nvSpPr>
          <p:spPr>
            <a:xfrm rot="10800000" flipH="1">
              <a:off x="5215594" y="31716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7" name="Triangle 966">
              <a:extLst>
                <a:ext uri="{FF2B5EF4-FFF2-40B4-BE49-F238E27FC236}">
                  <a16:creationId xmlns:a16="http://schemas.microsoft.com/office/drawing/2014/main" id="{6B51508E-D4E0-2426-A0A0-0C95A1451226}"/>
                </a:ext>
              </a:extLst>
            </p:cNvPr>
            <p:cNvSpPr>
              <a:spLocks noChangeAspect="1"/>
            </p:cNvSpPr>
            <p:nvPr/>
          </p:nvSpPr>
          <p:spPr>
            <a:xfrm rot="10800000" flipH="1">
              <a:off x="5301184" y="3171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8" name="Triangle 967">
              <a:extLst>
                <a:ext uri="{FF2B5EF4-FFF2-40B4-BE49-F238E27FC236}">
                  <a16:creationId xmlns:a16="http://schemas.microsoft.com/office/drawing/2014/main" id="{B4D98FB5-6265-03EF-D749-28C5046AC862}"/>
                </a:ext>
              </a:extLst>
            </p:cNvPr>
            <p:cNvSpPr>
              <a:spLocks noChangeAspect="1"/>
            </p:cNvSpPr>
            <p:nvPr/>
          </p:nvSpPr>
          <p:spPr>
            <a:xfrm rot="10800000" flipH="1">
              <a:off x="5387262" y="31716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9" name="Triangle 968">
              <a:extLst>
                <a:ext uri="{FF2B5EF4-FFF2-40B4-BE49-F238E27FC236}">
                  <a16:creationId xmlns:a16="http://schemas.microsoft.com/office/drawing/2014/main" id="{E08B8294-C322-FEF3-013B-011D53857E7A}"/>
                </a:ext>
              </a:extLst>
            </p:cNvPr>
            <p:cNvSpPr>
              <a:spLocks noChangeAspect="1"/>
            </p:cNvSpPr>
            <p:nvPr/>
          </p:nvSpPr>
          <p:spPr>
            <a:xfrm rot="10800000" flipH="1">
              <a:off x="5473340" y="3171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0" name="Triangle 969">
              <a:extLst>
                <a:ext uri="{FF2B5EF4-FFF2-40B4-BE49-F238E27FC236}">
                  <a16:creationId xmlns:a16="http://schemas.microsoft.com/office/drawing/2014/main" id="{268300B2-4957-2152-5B13-B989EF5F5E71}"/>
                </a:ext>
              </a:extLst>
            </p:cNvPr>
            <p:cNvSpPr>
              <a:spLocks noChangeAspect="1"/>
            </p:cNvSpPr>
            <p:nvPr/>
          </p:nvSpPr>
          <p:spPr>
            <a:xfrm rot="10800000" flipH="1">
              <a:off x="5559418" y="31716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1" name="Triangle 970">
              <a:extLst>
                <a:ext uri="{FF2B5EF4-FFF2-40B4-BE49-F238E27FC236}">
                  <a16:creationId xmlns:a16="http://schemas.microsoft.com/office/drawing/2014/main" id="{22E70391-378B-1158-A874-9CFF1219D0F3}"/>
                </a:ext>
              </a:extLst>
            </p:cNvPr>
            <p:cNvSpPr>
              <a:spLocks noChangeAspect="1"/>
            </p:cNvSpPr>
            <p:nvPr/>
          </p:nvSpPr>
          <p:spPr>
            <a:xfrm rot="10800000" flipH="1">
              <a:off x="5645008" y="3169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2" name="Triangle 971">
              <a:extLst>
                <a:ext uri="{FF2B5EF4-FFF2-40B4-BE49-F238E27FC236}">
                  <a16:creationId xmlns:a16="http://schemas.microsoft.com/office/drawing/2014/main" id="{478E50A7-6D11-0EFF-DE57-D85F14584F23}"/>
                </a:ext>
              </a:extLst>
            </p:cNvPr>
            <p:cNvSpPr>
              <a:spLocks noChangeAspect="1"/>
            </p:cNvSpPr>
            <p:nvPr/>
          </p:nvSpPr>
          <p:spPr>
            <a:xfrm rot="10800000" flipH="1">
              <a:off x="5731086" y="31698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3" name="Triangle 972">
              <a:extLst>
                <a:ext uri="{FF2B5EF4-FFF2-40B4-BE49-F238E27FC236}">
                  <a16:creationId xmlns:a16="http://schemas.microsoft.com/office/drawing/2014/main" id="{E2B55C8E-4C22-A447-53C9-8A59E4354E22}"/>
                </a:ext>
              </a:extLst>
            </p:cNvPr>
            <p:cNvSpPr>
              <a:spLocks noChangeAspect="1"/>
            </p:cNvSpPr>
            <p:nvPr/>
          </p:nvSpPr>
          <p:spPr>
            <a:xfrm rot="10800000" flipH="1">
              <a:off x="5817164" y="3169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4" name="Triangle 973">
              <a:extLst>
                <a:ext uri="{FF2B5EF4-FFF2-40B4-BE49-F238E27FC236}">
                  <a16:creationId xmlns:a16="http://schemas.microsoft.com/office/drawing/2014/main" id="{2E6D54E4-C1F2-1D65-2026-7EC3C2B22DCF}"/>
                </a:ext>
              </a:extLst>
            </p:cNvPr>
            <p:cNvSpPr>
              <a:spLocks noChangeAspect="1"/>
            </p:cNvSpPr>
            <p:nvPr/>
          </p:nvSpPr>
          <p:spPr>
            <a:xfrm rot="10800000" flipH="1">
              <a:off x="5903242" y="31698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5" name="Triangle 974">
              <a:extLst>
                <a:ext uri="{FF2B5EF4-FFF2-40B4-BE49-F238E27FC236}">
                  <a16:creationId xmlns:a16="http://schemas.microsoft.com/office/drawing/2014/main" id="{27137E16-1C6F-D743-8724-083972063CF5}"/>
                </a:ext>
              </a:extLst>
            </p:cNvPr>
            <p:cNvSpPr>
              <a:spLocks noChangeAspect="1"/>
            </p:cNvSpPr>
            <p:nvPr/>
          </p:nvSpPr>
          <p:spPr>
            <a:xfrm rot="10800000" flipH="1">
              <a:off x="5991354" y="3161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6" name="Triangle 975">
              <a:extLst>
                <a:ext uri="{FF2B5EF4-FFF2-40B4-BE49-F238E27FC236}">
                  <a16:creationId xmlns:a16="http://schemas.microsoft.com/office/drawing/2014/main" id="{C778257A-12B2-F762-45E9-F08400EC2B3C}"/>
                </a:ext>
              </a:extLst>
            </p:cNvPr>
            <p:cNvSpPr>
              <a:spLocks noChangeAspect="1"/>
            </p:cNvSpPr>
            <p:nvPr/>
          </p:nvSpPr>
          <p:spPr>
            <a:xfrm rot="10800000" flipH="1">
              <a:off x="6077432" y="3161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7" name="Triangle 976">
              <a:extLst>
                <a:ext uri="{FF2B5EF4-FFF2-40B4-BE49-F238E27FC236}">
                  <a16:creationId xmlns:a16="http://schemas.microsoft.com/office/drawing/2014/main" id="{6B4796D2-6167-3C6B-BD35-0D3DE48A60BB}"/>
                </a:ext>
              </a:extLst>
            </p:cNvPr>
            <p:cNvSpPr>
              <a:spLocks noChangeAspect="1"/>
            </p:cNvSpPr>
            <p:nvPr/>
          </p:nvSpPr>
          <p:spPr>
            <a:xfrm rot="10800000" flipH="1">
              <a:off x="6163510" y="31616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8" name="Triangle 977">
              <a:extLst>
                <a:ext uri="{FF2B5EF4-FFF2-40B4-BE49-F238E27FC236}">
                  <a16:creationId xmlns:a16="http://schemas.microsoft.com/office/drawing/2014/main" id="{180F5BDB-8ED0-52CF-5784-F703DC976EAE}"/>
                </a:ext>
              </a:extLst>
            </p:cNvPr>
            <p:cNvSpPr>
              <a:spLocks noChangeAspect="1"/>
            </p:cNvSpPr>
            <p:nvPr/>
          </p:nvSpPr>
          <p:spPr>
            <a:xfrm rot="10800000" flipH="1">
              <a:off x="6249588" y="31616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9" name="Triangle 978">
              <a:extLst>
                <a:ext uri="{FF2B5EF4-FFF2-40B4-BE49-F238E27FC236}">
                  <a16:creationId xmlns:a16="http://schemas.microsoft.com/office/drawing/2014/main" id="{01AABAAC-4E10-23A1-DC72-218B5D0C10C2}"/>
                </a:ext>
              </a:extLst>
            </p:cNvPr>
            <p:cNvSpPr>
              <a:spLocks noChangeAspect="1"/>
            </p:cNvSpPr>
            <p:nvPr/>
          </p:nvSpPr>
          <p:spPr>
            <a:xfrm rot="10800000" flipH="1">
              <a:off x="6338821" y="3161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0" name="Triangle 979">
              <a:extLst>
                <a:ext uri="{FF2B5EF4-FFF2-40B4-BE49-F238E27FC236}">
                  <a16:creationId xmlns:a16="http://schemas.microsoft.com/office/drawing/2014/main" id="{E0FA99DD-4567-E129-D1C1-7DC83E317459}"/>
                </a:ext>
              </a:extLst>
            </p:cNvPr>
            <p:cNvSpPr>
              <a:spLocks noChangeAspect="1"/>
            </p:cNvSpPr>
            <p:nvPr/>
          </p:nvSpPr>
          <p:spPr>
            <a:xfrm rot="10800000" flipH="1">
              <a:off x="6424899" y="3161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1" name="Triangle 980">
              <a:extLst>
                <a:ext uri="{FF2B5EF4-FFF2-40B4-BE49-F238E27FC236}">
                  <a16:creationId xmlns:a16="http://schemas.microsoft.com/office/drawing/2014/main" id="{D89F562A-EE4D-5F18-2D44-D87960608745}"/>
                </a:ext>
              </a:extLst>
            </p:cNvPr>
            <p:cNvSpPr>
              <a:spLocks noChangeAspect="1"/>
            </p:cNvSpPr>
            <p:nvPr/>
          </p:nvSpPr>
          <p:spPr>
            <a:xfrm rot="10800000" flipH="1">
              <a:off x="6513011" y="31534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2" name="Triangle 981">
              <a:extLst>
                <a:ext uri="{FF2B5EF4-FFF2-40B4-BE49-F238E27FC236}">
                  <a16:creationId xmlns:a16="http://schemas.microsoft.com/office/drawing/2014/main" id="{EA6CFF03-7B4A-A36A-7A03-F5DFCCF67E0F}"/>
                </a:ext>
              </a:extLst>
            </p:cNvPr>
            <p:cNvSpPr>
              <a:spLocks noChangeAspect="1"/>
            </p:cNvSpPr>
            <p:nvPr/>
          </p:nvSpPr>
          <p:spPr>
            <a:xfrm rot="10800000" flipH="1">
              <a:off x="6599089" y="31535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3" name="Triangle 982">
              <a:extLst>
                <a:ext uri="{FF2B5EF4-FFF2-40B4-BE49-F238E27FC236}">
                  <a16:creationId xmlns:a16="http://schemas.microsoft.com/office/drawing/2014/main" id="{ED0E8389-77DB-93E6-DD15-863C86D838C2}"/>
                </a:ext>
              </a:extLst>
            </p:cNvPr>
            <p:cNvSpPr>
              <a:spLocks noChangeAspect="1"/>
            </p:cNvSpPr>
            <p:nvPr/>
          </p:nvSpPr>
          <p:spPr>
            <a:xfrm rot="10800000" flipH="1">
              <a:off x="6685167" y="31535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4" name="Triangle 983">
              <a:extLst>
                <a:ext uri="{FF2B5EF4-FFF2-40B4-BE49-F238E27FC236}">
                  <a16:creationId xmlns:a16="http://schemas.microsoft.com/office/drawing/2014/main" id="{CCE9E0AE-7E68-FA3A-B136-FA9CA7326059}"/>
                </a:ext>
              </a:extLst>
            </p:cNvPr>
            <p:cNvSpPr>
              <a:spLocks noChangeAspect="1"/>
            </p:cNvSpPr>
            <p:nvPr/>
          </p:nvSpPr>
          <p:spPr>
            <a:xfrm rot="10800000" flipH="1">
              <a:off x="6771245" y="31535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5" name="Triangle 984">
              <a:extLst>
                <a:ext uri="{FF2B5EF4-FFF2-40B4-BE49-F238E27FC236}">
                  <a16:creationId xmlns:a16="http://schemas.microsoft.com/office/drawing/2014/main" id="{3B71AA18-7E7D-9918-93F4-9DFB7C601B61}"/>
                </a:ext>
              </a:extLst>
            </p:cNvPr>
            <p:cNvSpPr>
              <a:spLocks noChangeAspect="1"/>
            </p:cNvSpPr>
            <p:nvPr/>
          </p:nvSpPr>
          <p:spPr>
            <a:xfrm rot="10800000" flipH="1">
              <a:off x="6856347" y="31534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6" name="Triangle 985">
              <a:extLst>
                <a:ext uri="{FF2B5EF4-FFF2-40B4-BE49-F238E27FC236}">
                  <a16:creationId xmlns:a16="http://schemas.microsoft.com/office/drawing/2014/main" id="{1F901569-0F01-CC2C-1296-0AF0704C0052}"/>
                </a:ext>
              </a:extLst>
            </p:cNvPr>
            <p:cNvSpPr>
              <a:spLocks noChangeAspect="1"/>
            </p:cNvSpPr>
            <p:nvPr/>
          </p:nvSpPr>
          <p:spPr>
            <a:xfrm rot="10800000" flipH="1">
              <a:off x="6942425" y="31535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7" name="Triangle 986">
              <a:extLst>
                <a:ext uri="{FF2B5EF4-FFF2-40B4-BE49-F238E27FC236}">
                  <a16:creationId xmlns:a16="http://schemas.microsoft.com/office/drawing/2014/main" id="{07D9FDA8-38CD-F27A-6058-A321ECC1350F}"/>
                </a:ext>
              </a:extLst>
            </p:cNvPr>
            <p:cNvSpPr>
              <a:spLocks noChangeAspect="1"/>
            </p:cNvSpPr>
            <p:nvPr/>
          </p:nvSpPr>
          <p:spPr>
            <a:xfrm rot="10800000" flipH="1">
              <a:off x="7030537" y="31453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8" name="Triangle 987">
              <a:extLst>
                <a:ext uri="{FF2B5EF4-FFF2-40B4-BE49-F238E27FC236}">
                  <a16:creationId xmlns:a16="http://schemas.microsoft.com/office/drawing/2014/main" id="{9F75F8DE-F898-572A-CED5-C8F11639B756}"/>
                </a:ext>
              </a:extLst>
            </p:cNvPr>
            <p:cNvSpPr>
              <a:spLocks noChangeAspect="1"/>
            </p:cNvSpPr>
            <p:nvPr/>
          </p:nvSpPr>
          <p:spPr>
            <a:xfrm rot="10800000" flipH="1">
              <a:off x="7116615" y="31453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9" name="Triangle 988">
              <a:extLst>
                <a:ext uri="{FF2B5EF4-FFF2-40B4-BE49-F238E27FC236}">
                  <a16:creationId xmlns:a16="http://schemas.microsoft.com/office/drawing/2014/main" id="{F6975D1F-57A8-19D5-6B09-63DE3C4508C7}"/>
                </a:ext>
              </a:extLst>
            </p:cNvPr>
            <p:cNvSpPr>
              <a:spLocks noChangeAspect="1"/>
            </p:cNvSpPr>
            <p:nvPr/>
          </p:nvSpPr>
          <p:spPr>
            <a:xfrm rot="10800000" flipH="1">
              <a:off x="7202693" y="31453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0" name="Triangle 989">
              <a:extLst>
                <a:ext uri="{FF2B5EF4-FFF2-40B4-BE49-F238E27FC236}">
                  <a16:creationId xmlns:a16="http://schemas.microsoft.com/office/drawing/2014/main" id="{948148BC-D7F2-87D9-962C-82EF63FEFA69}"/>
                </a:ext>
              </a:extLst>
            </p:cNvPr>
            <p:cNvSpPr>
              <a:spLocks noChangeAspect="1"/>
            </p:cNvSpPr>
            <p:nvPr/>
          </p:nvSpPr>
          <p:spPr>
            <a:xfrm rot="10800000" flipH="1">
              <a:off x="7288771" y="31453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1" name="Triangle 990">
              <a:extLst>
                <a:ext uri="{FF2B5EF4-FFF2-40B4-BE49-F238E27FC236}">
                  <a16:creationId xmlns:a16="http://schemas.microsoft.com/office/drawing/2014/main" id="{AC4CACBA-B02A-4BF7-4834-49E482B20D72}"/>
                </a:ext>
              </a:extLst>
            </p:cNvPr>
            <p:cNvSpPr>
              <a:spLocks noChangeAspect="1"/>
            </p:cNvSpPr>
            <p:nvPr/>
          </p:nvSpPr>
          <p:spPr>
            <a:xfrm rot="10800000" flipH="1">
              <a:off x="7374361" y="31453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2" name="Triangle 991">
              <a:extLst>
                <a:ext uri="{FF2B5EF4-FFF2-40B4-BE49-F238E27FC236}">
                  <a16:creationId xmlns:a16="http://schemas.microsoft.com/office/drawing/2014/main" id="{90D0F263-1029-15EA-1EBC-6C9836E0B2E5}"/>
                </a:ext>
              </a:extLst>
            </p:cNvPr>
            <p:cNvSpPr>
              <a:spLocks noChangeAspect="1"/>
            </p:cNvSpPr>
            <p:nvPr/>
          </p:nvSpPr>
          <p:spPr>
            <a:xfrm rot="10800000" flipH="1">
              <a:off x="7460439" y="31770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3" name="Triangle 992">
              <a:extLst>
                <a:ext uri="{FF2B5EF4-FFF2-40B4-BE49-F238E27FC236}">
                  <a16:creationId xmlns:a16="http://schemas.microsoft.com/office/drawing/2014/main" id="{9A1A0DB5-F53E-FBF5-BCC5-31DA497C2206}"/>
                </a:ext>
              </a:extLst>
            </p:cNvPr>
            <p:cNvSpPr>
              <a:spLocks noChangeAspect="1"/>
            </p:cNvSpPr>
            <p:nvPr/>
          </p:nvSpPr>
          <p:spPr>
            <a:xfrm rot="10800000" flipH="1">
              <a:off x="7546517" y="31770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4" name="Triangle 993">
              <a:extLst>
                <a:ext uri="{FF2B5EF4-FFF2-40B4-BE49-F238E27FC236}">
                  <a16:creationId xmlns:a16="http://schemas.microsoft.com/office/drawing/2014/main" id="{07BFB43E-FE0A-C753-E198-7C764500C2DB}"/>
                </a:ext>
              </a:extLst>
            </p:cNvPr>
            <p:cNvSpPr>
              <a:spLocks noChangeAspect="1"/>
            </p:cNvSpPr>
            <p:nvPr/>
          </p:nvSpPr>
          <p:spPr>
            <a:xfrm rot="10800000" flipH="1">
              <a:off x="7632595" y="31771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5" name="Triangle 994">
              <a:extLst>
                <a:ext uri="{FF2B5EF4-FFF2-40B4-BE49-F238E27FC236}">
                  <a16:creationId xmlns:a16="http://schemas.microsoft.com/office/drawing/2014/main" id="{8299A8B4-72D1-B314-D712-911591FE1296}"/>
                </a:ext>
              </a:extLst>
            </p:cNvPr>
            <p:cNvSpPr>
              <a:spLocks noChangeAspect="1"/>
            </p:cNvSpPr>
            <p:nvPr/>
          </p:nvSpPr>
          <p:spPr>
            <a:xfrm rot="10800000" flipH="1">
              <a:off x="7718185" y="31752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6" name="Triangle 995">
              <a:extLst>
                <a:ext uri="{FF2B5EF4-FFF2-40B4-BE49-F238E27FC236}">
                  <a16:creationId xmlns:a16="http://schemas.microsoft.com/office/drawing/2014/main" id="{0313DC77-E449-EBAC-99B8-31ED48C3BF2F}"/>
                </a:ext>
              </a:extLst>
            </p:cNvPr>
            <p:cNvSpPr>
              <a:spLocks noChangeAspect="1"/>
            </p:cNvSpPr>
            <p:nvPr/>
          </p:nvSpPr>
          <p:spPr>
            <a:xfrm rot="10800000" flipH="1">
              <a:off x="7804263" y="31752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7" name="Triangle 996">
              <a:extLst>
                <a:ext uri="{FF2B5EF4-FFF2-40B4-BE49-F238E27FC236}">
                  <a16:creationId xmlns:a16="http://schemas.microsoft.com/office/drawing/2014/main" id="{B0C27890-3B25-DD91-07E5-9B50F77F17BD}"/>
                </a:ext>
              </a:extLst>
            </p:cNvPr>
            <p:cNvSpPr>
              <a:spLocks noChangeAspect="1"/>
            </p:cNvSpPr>
            <p:nvPr/>
          </p:nvSpPr>
          <p:spPr>
            <a:xfrm rot="10800000" flipH="1">
              <a:off x="7890341" y="31752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8" name="Triangle 997">
              <a:extLst>
                <a:ext uri="{FF2B5EF4-FFF2-40B4-BE49-F238E27FC236}">
                  <a16:creationId xmlns:a16="http://schemas.microsoft.com/office/drawing/2014/main" id="{EC7648C7-32E9-76A9-F7D0-F7D11EEC5B98}"/>
                </a:ext>
              </a:extLst>
            </p:cNvPr>
            <p:cNvSpPr>
              <a:spLocks noChangeAspect="1"/>
            </p:cNvSpPr>
            <p:nvPr/>
          </p:nvSpPr>
          <p:spPr>
            <a:xfrm rot="10800000" flipH="1">
              <a:off x="7976419" y="31752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9" name="Triangle 998">
              <a:extLst>
                <a:ext uri="{FF2B5EF4-FFF2-40B4-BE49-F238E27FC236}">
                  <a16:creationId xmlns:a16="http://schemas.microsoft.com/office/drawing/2014/main" id="{8E6B6312-E62C-196B-0F2C-8D7F3393EFA8}"/>
                </a:ext>
              </a:extLst>
            </p:cNvPr>
            <p:cNvSpPr>
              <a:spLocks noChangeAspect="1"/>
            </p:cNvSpPr>
            <p:nvPr/>
          </p:nvSpPr>
          <p:spPr>
            <a:xfrm rot="10800000" flipH="1">
              <a:off x="8064531" y="31671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0" name="Triangle 999">
              <a:extLst>
                <a:ext uri="{FF2B5EF4-FFF2-40B4-BE49-F238E27FC236}">
                  <a16:creationId xmlns:a16="http://schemas.microsoft.com/office/drawing/2014/main" id="{7D2E5903-C558-3D5A-83D7-8FEBAFC4ABE8}"/>
                </a:ext>
              </a:extLst>
            </p:cNvPr>
            <p:cNvSpPr>
              <a:spLocks noChangeAspect="1"/>
            </p:cNvSpPr>
            <p:nvPr/>
          </p:nvSpPr>
          <p:spPr>
            <a:xfrm rot="10800000" flipH="1">
              <a:off x="8150609" y="31671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1" name="Triangle 1000">
              <a:extLst>
                <a:ext uri="{FF2B5EF4-FFF2-40B4-BE49-F238E27FC236}">
                  <a16:creationId xmlns:a16="http://schemas.microsoft.com/office/drawing/2014/main" id="{58478F2A-218D-ECBC-3919-15F67EEBB16D}"/>
                </a:ext>
              </a:extLst>
            </p:cNvPr>
            <p:cNvSpPr>
              <a:spLocks noChangeAspect="1"/>
            </p:cNvSpPr>
            <p:nvPr/>
          </p:nvSpPr>
          <p:spPr>
            <a:xfrm rot="10800000" flipH="1">
              <a:off x="8236687" y="3167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2" name="Triangle 1001">
              <a:extLst>
                <a:ext uri="{FF2B5EF4-FFF2-40B4-BE49-F238E27FC236}">
                  <a16:creationId xmlns:a16="http://schemas.microsoft.com/office/drawing/2014/main" id="{1DC78A9E-4B3F-1924-2659-00BD597B3667}"/>
                </a:ext>
              </a:extLst>
            </p:cNvPr>
            <p:cNvSpPr>
              <a:spLocks noChangeAspect="1"/>
            </p:cNvSpPr>
            <p:nvPr/>
          </p:nvSpPr>
          <p:spPr>
            <a:xfrm rot="10800000" flipH="1">
              <a:off x="8322765" y="3167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3" name="Triangle 1002">
              <a:extLst>
                <a:ext uri="{FF2B5EF4-FFF2-40B4-BE49-F238E27FC236}">
                  <a16:creationId xmlns:a16="http://schemas.microsoft.com/office/drawing/2014/main" id="{76290D84-6858-F2A7-3A06-3DE7BF2B7D7D}"/>
                </a:ext>
              </a:extLst>
            </p:cNvPr>
            <p:cNvSpPr>
              <a:spLocks noChangeAspect="1"/>
            </p:cNvSpPr>
            <p:nvPr/>
          </p:nvSpPr>
          <p:spPr>
            <a:xfrm rot="10800000" flipH="1">
              <a:off x="8411998" y="3174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4" name="Triangle 1003">
              <a:extLst>
                <a:ext uri="{FF2B5EF4-FFF2-40B4-BE49-F238E27FC236}">
                  <a16:creationId xmlns:a16="http://schemas.microsoft.com/office/drawing/2014/main" id="{81CF1975-DCDF-A467-81D3-6BFF4A78890C}"/>
                </a:ext>
              </a:extLst>
            </p:cNvPr>
            <p:cNvSpPr>
              <a:spLocks noChangeAspect="1"/>
            </p:cNvSpPr>
            <p:nvPr/>
          </p:nvSpPr>
          <p:spPr>
            <a:xfrm rot="10800000" flipH="1">
              <a:off x="8498076" y="3174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5" name="Triangle 1004">
              <a:extLst>
                <a:ext uri="{FF2B5EF4-FFF2-40B4-BE49-F238E27FC236}">
                  <a16:creationId xmlns:a16="http://schemas.microsoft.com/office/drawing/2014/main" id="{D017F466-5EB8-2DB1-29FC-F1FEBE38834C}"/>
                </a:ext>
              </a:extLst>
            </p:cNvPr>
            <p:cNvSpPr>
              <a:spLocks noChangeAspect="1"/>
            </p:cNvSpPr>
            <p:nvPr/>
          </p:nvSpPr>
          <p:spPr>
            <a:xfrm rot="10800000" flipH="1">
              <a:off x="8583666" y="31741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6" name="Triangle 1005">
              <a:extLst>
                <a:ext uri="{FF2B5EF4-FFF2-40B4-BE49-F238E27FC236}">
                  <a16:creationId xmlns:a16="http://schemas.microsoft.com/office/drawing/2014/main" id="{95D389BA-7295-A015-B561-98245B52D967}"/>
                </a:ext>
              </a:extLst>
            </p:cNvPr>
            <p:cNvSpPr>
              <a:spLocks noChangeAspect="1"/>
            </p:cNvSpPr>
            <p:nvPr/>
          </p:nvSpPr>
          <p:spPr>
            <a:xfrm rot="10800000" flipH="1">
              <a:off x="8669744" y="31741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7" name="Triangle 1006">
              <a:extLst>
                <a:ext uri="{FF2B5EF4-FFF2-40B4-BE49-F238E27FC236}">
                  <a16:creationId xmlns:a16="http://schemas.microsoft.com/office/drawing/2014/main" id="{E545DEE9-1938-FBD9-6AE4-80283E44AABC}"/>
                </a:ext>
              </a:extLst>
            </p:cNvPr>
            <p:cNvSpPr>
              <a:spLocks noChangeAspect="1"/>
            </p:cNvSpPr>
            <p:nvPr/>
          </p:nvSpPr>
          <p:spPr>
            <a:xfrm rot="10800000" flipH="1">
              <a:off x="8755822" y="3174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8" name="Triangle 1007">
              <a:extLst>
                <a:ext uri="{FF2B5EF4-FFF2-40B4-BE49-F238E27FC236}">
                  <a16:creationId xmlns:a16="http://schemas.microsoft.com/office/drawing/2014/main" id="{B56B5467-E1D2-BD52-B08D-A93BED851030}"/>
                </a:ext>
              </a:extLst>
            </p:cNvPr>
            <p:cNvSpPr>
              <a:spLocks noChangeAspect="1"/>
            </p:cNvSpPr>
            <p:nvPr/>
          </p:nvSpPr>
          <p:spPr>
            <a:xfrm rot="10800000" flipH="1">
              <a:off x="8841900" y="3174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9" name="Triangle 1008">
              <a:extLst>
                <a:ext uri="{FF2B5EF4-FFF2-40B4-BE49-F238E27FC236}">
                  <a16:creationId xmlns:a16="http://schemas.microsoft.com/office/drawing/2014/main" id="{DB7FF743-5EDF-63B9-4C62-C8157FD67346}"/>
                </a:ext>
              </a:extLst>
            </p:cNvPr>
            <p:cNvSpPr>
              <a:spLocks noChangeAspect="1"/>
            </p:cNvSpPr>
            <p:nvPr/>
          </p:nvSpPr>
          <p:spPr>
            <a:xfrm rot="10800000" flipH="1">
              <a:off x="8927490" y="31723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0" name="Triangle 1009">
              <a:extLst>
                <a:ext uri="{FF2B5EF4-FFF2-40B4-BE49-F238E27FC236}">
                  <a16:creationId xmlns:a16="http://schemas.microsoft.com/office/drawing/2014/main" id="{90475F18-96F1-7B0A-4D22-C2EF28B557DC}"/>
                </a:ext>
              </a:extLst>
            </p:cNvPr>
            <p:cNvSpPr>
              <a:spLocks noChangeAspect="1"/>
            </p:cNvSpPr>
            <p:nvPr/>
          </p:nvSpPr>
          <p:spPr>
            <a:xfrm rot="10800000" flipH="1">
              <a:off x="9013568" y="31723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1" name="Triangle 1010">
              <a:extLst>
                <a:ext uri="{FF2B5EF4-FFF2-40B4-BE49-F238E27FC236}">
                  <a16:creationId xmlns:a16="http://schemas.microsoft.com/office/drawing/2014/main" id="{304BB1F0-F6BC-1A32-D18A-52E0E45DC77F}"/>
                </a:ext>
              </a:extLst>
            </p:cNvPr>
            <p:cNvSpPr>
              <a:spLocks noChangeAspect="1"/>
            </p:cNvSpPr>
            <p:nvPr/>
          </p:nvSpPr>
          <p:spPr>
            <a:xfrm rot="10800000" flipH="1">
              <a:off x="9099646" y="31723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2" name="Triangle 1011">
              <a:extLst>
                <a:ext uri="{FF2B5EF4-FFF2-40B4-BE49-F238E27FC236}">
                  <a16:creationId xmlns:a16="http://schemas.microsoft.com/office/drawing/2014/main" id="{CDFF2D93-04C4-E742-39E5-EA7DCA9D397C}"/>
                </a:ext>
              </a:extLst>
            </p:cNvPr>
            <p:cNvSpPr>
              <a:spLocks noChangeAspect="1"/>
            </p:cNvSpPr>
            <p:nvPr/>
          </p:nvSpPr>
          <p:spPr>
            <a:xfrm rot="10800000" flipH="1">
              <a:off x="9185724" y="31723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3" name="Triangle 1012">
              <a:extLst>
                <a:ext uri="{FF2B5EF4-FFF2-40B4-BE49-F238E27FC236}">
                  <a16:creationId xmlns:a16="http://schemas.microsoft.com/office/drawing/2014/main" id="{1C9D3420-0413-EF8F-8E5B-DBC13E9E2D59}"/>
                </a:ext>
              </a:extLst>
            </p:cNvPr>
            <p:cNvSpPr>
              <a:spLocks noChangeAspect="1"/>
            </p:cNvSpPr>
            <p:nvPr/>
          </p:nvSpPr>
          <p:spPr>
            <a:xfrm rot="10800000" flipH="1">
              <a:off x="9273836" y="31641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4" name="Triangle 1013">
              <a:extLst>
                <a:ext uri="{FF2B5EF4-FFF2-40B4-BE49-F238E27FC236}">
                  <a16:creationId xmlns:a16="http://schemas.microsoft.com/office/drawing/2014/main" id="{18920999-4AD5-B077-0CF3-185727917D73}"/>
                </a:ext>
              </a:extLst>
            </p:cNvPr>
            <p:cNvSpPr>
              <a:spLocks noChangeAspect="1"/>
            </p:cNvSpPr>
            <p:nvPr/>
          </p:nvSpPr>
          <p:spPr>
            <a:xfrm rot="10800000" flipH="1">
              <a:off x="9359914" y="31641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5" name="Triangle 1014">
              <a:extLst>
                <a:ext uri="{FF2B5EF4-FFF2-40B4-BE49-F238E27FC236}">
                  <a16:creationId xmlns:a16="http://schemas.microsoft.com/office/drawing/2014/main" id="{CCA8DD55-F044-2A0D-E6FD-A97754CFD6EC}"/>
                </a:ext>
              </a:extLst>
            </p:cNvPr>
            <p:cNvSpPr>
              <a:spLocks noChangeAspect="1"/>
            </p:cNvSpPr>
            <p:nvPr/>
          </p:nvSpPr>
          <p:spPr>
            <a:xfrm rot="10800000" flipH="1">
              <a:off x="9445992" y="31641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6" name="Triangle 1015">
              <a:extLst>
                <a:ext uri="{FF2B5EF4-FFF2-40B4-BE49-F238E27FC236}">
                  <a16:creationId xmlns:a16="http://schemas.microsoft.com/office/drawing/2014/main" id="{BA44471E-5581-C39A-9899-69D508EFC7BF}"/>
                </a:ext>
              </a:extLst>
            </p:cNvPr>
            <p:cNvSpPr>
              <a:spLocks noChangeAspect="1"/>
            </p:cNvSpPr>
            <p:nvPr/>
          </p:nvSpPr>
          <p:spPr>
            <a:xfrm rot="10800000" flipH="1">
              <a:off x="9532070" y="31641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7" name="Triangle 1016">
              <a:extLst>
                <a:ext uri="{FF2B5EF4-FFF2-40B4-BE49-F238E27FC236}">
                  <a16:creationId xmlns:a16="http://schemas.microsoft.com/office/drawing/2014/main" id="{37429C79-EF7C-8EBB-8FA7-0AE23E5808CC}"/>
                </a:ext>
              </a:extLst>
            </p:cNvPr>
            <p:cNvSpPr>
              <a:spLocks noChangeAspect="1"/>
            </p:cNvSpPr>
            <p:nvPr/>
          </p:nvSpPr>
          <p:spPr>
            <a:xfrm rot="10800000" flipH="1">
              <a:off x="9617172" y="31641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8" name="Triangle 1017">
              <a:extLst>
                <a:ext uri="{FF2B5EF4-FFF2-40B4-BE49-F238E27FC236}">
                  <a16:creationId xmlns:a16="http://schemas.microsoft.com/office/drawing/2014/main" id="{F686A51A-8CFE-F2EC-59B7-C3BF4DA0DACE}"/>
                </a:ext>
              </a:extLst>
            </p:cNvPr>
            <p:cNvSpPr>
              <a:spLocks noChangeAspect="1"/>
            </p:cNvSpPr>
            <p:nvPr/>
          </p:nvSpPr>
          <p:spPr>
            <a:xfrm rot="10800000" flipH="1">
              <a:off x="9703250" y="31641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9" name="Triangle 1018">
              <a:extLst>
                <a:ext uri="{FF2B5EF4-FFF2-40B4-BE49-F238E27FC236}">
                  <a16:creationId xmlns:a16="http://schemas.microsoft.com/office/drawing/2014/main" id="{0B3A361A-D7CC-6828-C6AA-98CAA1BCFBC2}"/>
                </a:ext>
              </a:extLst>
            </p:cNvPr>
            <p:cNvSpPr>
              <a:spLocks noChangeAspect="1"/>
            </p:cNvSpPr>
            <p:nvPr/>
          </p:nvSpPr>
          <p:spPr>
            <a:xfrm rot="10800000" flipH="1">
              <a:off x="9791362" y="3156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0" name="Triangle 1019">
              <a:extLst>
                <a:ext uri="{FF2B5EF4-FFF2-40B4-BE49-F238E27FC236}">
                  <a16:creationId xmlns:a16="http://schemas.microsoft.com/office/drawing/2014/main" id="{6E0A55B6-2D9D-CE00-331F-39C3E209A397}"/>
                </a:ext>
              </a:extLst>
            </p:cNvPr>
            <p:cNvSpPr>
              <a:spLocks noChangeAspect="1"/>
            </p:cNvSpPr>
            <p:nvPr/>
          </p:nvSpPr>
          <p:spPr>
            <a:xfrm rot="10800000" flipH="1">
              <a:off x="9877440" y="3156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1" name="Triangle 1020">
              <a:extLst>
                <a:ext uri="{FF2B5EF4-FFF2-40B4-BE49-F238E27FC236}">
                  <a16:creationId xmlns:a16="http://schemas.microsoft.com/office/drawing/2014/main" id="{2C238F0F-08D8-22D0-5667-3934FA186C8A}"/>
                </a:ext>
              </a:extLst>
            </p:cNvPr>
            <p:cNvSpPr>
              <a:spLocks noChangeAspect="1"/>
            </p:cNvSpPr>
            <p:nvPr/>
          </p:nvSpPr>
          <p:spPr>
            <a:xfrm rot="10800000" flipH="1">
              <a:off x="9963518" y="31560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2" name="Triangle 1021">
              <a:extLst>
                <a:ext uri="{FF2B5EF4-FFF2-40B4-BE49-F238E27FC236}">
                  <a16:creationId xmlns:a16="http://schemas.microsoft.com/office/drawing/2014/main" id="{A76ECE02-2324-F783-5099-03E276D05AFE}"/>
                </a:ext>
              </a:extLst>
            </p:cNvPr>
            <p:cNvSpPr>
              <a:spLocks noChangeAspect="1"/>
            </p:cNvSpPr>
            <p:nvPr/>
          </p:nvSpPr>
          <p:spPr>
            <a:xfrm rot="10800000" flipH="1">
              <a:off x="10049596" y="3156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3" name="Triangle 1022">
              <a:extLst>
                <a:ext uri="{FF2B5EF4-FFF2-40B4-BE49-F238E27FC236}">
                  <a16:creationId xmlns:a16="http://schemas.microsoft.com/office/drawing/2014/main" id="{EA18C4A2-94EC-10D9-5C34-32F3A541C9CD}"/>
                </a:ext>
              </a:extLst>
            </p:cNvPr>
            <p:cNvSpPr>
              <a:spLocks noChangeAspect="1"/>
            </p:cNvSpPr>
            <p:nvPr/>
          </p:nvSpPr>
          <p:spPr>
            <a:xfrm rot="10800000" flipH="1">
              <a:off x="10135186" y="3156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4" name="Triangle 1023">
              <a:extLst>
                <a:ext uri="{FF2B5EF4-FFF2-40B4-BE49-F238E27FC236}">
                  <a16:creationId xmlns:a16="http://schemas.microsoft.com/office/drawing/2014/main" id="{8EAE943E-0814-7C7B-0255-A905518416B5}"/>
                </a:ext>
              </a:extLst>
            </p:cNvPr>
            <p:cNvSpPr>
              <a:spLocks noChangeAspect="1"/>
            </p:cNvSpPr>
            <p:nvPr/>
          </p:nvSpPr>
          <p:spPr>
            <a:xfrm rot="10800000" flipH="1">
              <a:off x="10221264" y="3156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5" name="Triangle 1024">
              <a:extLst>
                <a:ext uri="{FF2B5EF4-FFF2-40B4-BE49-F238E27FC236}">
                  <a16:creationId xmlns:a16="http://schemas.microsoft.com/office/drawing/2014/main" id="{FF7B14B0-44A5-51A5-CC3F-D7A368F580F7}"/>
                </a:ext>
              </a:extLst>
            </p:cNvPr>
            <p:cNvSpPr>
              <a:spLocks noChangeAspect="1"/>
            </p:cNvSpPr>
            <p:nvPr/>
          </p:nvSpPr>
          <p:spPr>
            <a:xfrm rot="10800000" flipH="1">
              <a:off x="10307342" y="31560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6" name="Triangle 1025">
              <a:extLst>
                <a:ext uri="{FF2B5EF4-FFF2-40B4-BE49-F238E27FC236}">
                  <a16:creationId xmlns:a16="http://schemas.microsoft.com/office/drawing/2014/main" id="{22F568DA-6A98-D004-A120-7C9F3BB5BC14}"/>
                </a:ext>
              </a:extLst>
            </p:cNvPr>
            <p:cNvSpPr>
              <a:spLocks noChangeAspect="1"/>
            </p:cNvSpPr>
            <p:nvPr/>
          </p:nvSpPr>
          <p:spPr>
            <a:xfrm rot="10800000" flipH="1">
              <a:off x="10393420" y="3156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7" name="Triangle 1026">
              <a:extLst>
                <a:ext uri="{FF2B5EF4-FFF2-40B4-BE49-F238E27FC236}">
                  <a16:creationId xmlns:a16="http://schemas.microsoft.com/office/drawing/2014/main" id="{C1A6FB18-151F-0557-690C-1E273D6C22E8}"/>
                </a:ext>
              </a:extLst>
            </p:cNvPr>
            <p:cNvSpPr>
              <a:spLocks noChangeAspect="1"/>
            </p:cNvSpPr>
            <p:nvPr/>
          </p:nvSpPr>
          <p:spPr>
            <a:xfrm rot="10800000" flipH="1">
              <a:off x="10479010" y="31541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8" name="Triangle 1027">
              <a:extLst>
                <a:ext uri="{FF2B5EF4-FFF2-40B4-BE49-F238E27FC236}">
                  <a16:creationId xmlns:a16="http://schemas.microsoft.com/office/drawing/2014/main" id="{AFF068FB-CAF6-EA03-81FE-CFCB93E1D098}"/>
                </a:ext>
              </a:extLst>
            </p:cNvPr>
            <p:cNvSpPr>
              <a:spLocks noChangeAspect="1"/>
            </p:cNvSpPr>
            <p:nvPr/>
          </p:nvSpPr>
          <p:spPr>
            <a:xfrm rot="10800000" flipH="1">
              <a:off x="10565088" y="31542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9" name="Triangle 1028">
              <a:extLst>
                <a:ext uri="{FF2B5EF4-FFF2-40B4-BE49-F238E27FC236}">
                  <a16:creationId xmlns:a16="http://schemas.microsoft.com/office/drawing/2014/main" id="{D0382C62-913C-C45B-5608-B2361F793FC2}"/>
                </a:ext>
              </a:extLst>
            </p:cNvPr>
            <p:cNvSpPr>
              <a:spLocks noChangeAspect="1"/>
            </p:cNvSpPr>
            <p:nvPr/>
          </p:nvSpPr>
          <p:spPr>
            <a:xfrm rot="10800000" flipH="1">
              <a:off x="10651166" y="31542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0" name="Triangle 1029">
              <a:extLst>
                <a:ext uri="{FF2B5EF4-FFF2-40B4-BE49-F238E27FC236}">
                  <a16:creationId xmlns:a16="http://schemas.microsoft.com/office/drawing/2014/main" id="{16A046BB-9E34-896B-67FC-A3E10EF78FC2}"/>
                </a:ext>
              </a:extLst>
            </p:cNvPr>
            <p:cNvSpPr>
              <a:spLocks noChangeAspect="1"/>
            </p:cNvSpPr>
            <p:nvPr/>
          </p:nvSpPr>
          <p:spPr>
            <a:xfrm rot="10800000" flipH="1">
              <a:off x="10737244" y="3154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1" name="Triangle 1030">
              <a:extLst>
                <a:ext uri="{FF2B5EF4-FFF2-40B4-BE49-F238E27FC236}">
                  <a16:creationId xmlns:a16="http://schemas.microsoft.com/office/drawing/2014/main" id="{65139F1A-B6E0-F607-45CA-D3F118894265}"/>
                </a:ext>
              </a:extLst>
            </p:cNvPr>
            <p:cNvSpPr>
              <a:spLocks noChangeAspect="1"/>
            </p:cNvSpPr>
            <p:nvPr/>
          </p:nvSpPr>
          <p:spPr>
            <a:xfrm rot="10800000" flipH="1">
              <a:off x="10825356" y="3146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2" name="Triangle 1031">
              <a:extLst>
                <a:ext uri="{FF2B5EF4-FFF2-40B4-BE49-F238E27FC236}">
                  <a16:creationId xmlns:a16="http://schemas.microsoft.com/office/drawing/2014/main" id="{88B0A98F-F049-0EAE-E2E4-8BB9D727BBB8}"/>
                </a:ext>
              </a:extLst>
            </p:cNvPr>
            <p:cNvSpPr>
              <a:spLocks noChangeAspect="1"/>
            </p:cNvSpPr>
            <p:nvPr/>
          </p:nvSpPr>
          <p:spPr>
            <a:xfrm rot="10800000" flipH="1">
              <a:off x="10911434" y="31460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3" name="Triangle 1032">
              <a:extLst>
                <a:ext uri="{FF2B5EF4-FFF2-40B4-BE49-F238E27FC236}">
                  <a16:creationId xmlns:a16="http://schemas.microsoft.com/office/drawing/2014/main" id="{6048C91A-2B8E-5B9E-C006-2A230FBAED86}"/>
                </a:ext>
              </a:extLst>
            </p:cNvPr>
            <p:cNvSpPr>
              <a:spLocks noChangeAspect="1"/>
            </p:cNvSpPr>
            <p:nvPr/>
          </p:nvSpPr>
          <p:spPr>
            <a:xfrm rot="10800000" flipH="1">
              <a:off x="10997512" y="31460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4" name="Triangle 1033">
              <a:extLst>
                <a:ext uri="{FF2B5EF4-FFF2-40B4-BE49-F238E27FC236}">
                  <a16:creationId xmlns:a16="http://schemas.microsoft.com/office/drawing/2014/main" id="{4133BB40-A27B-BD45-EEBB-972379983370}"/>
                </a:ext>
              </a:extLst>
            </p:cNvPr>
            <p:cNvSpPr>
              <a:spLocks noChangeAspect="1"/>
            </p:cNvSpPr>
            <p:nvPr/>
          </p:nvSpPr>
          <p:spPr>
            <a:xfrm rot="10800000" flipH="1">
              <a:off x="11083590" y="31460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5" name="Triangle 1034">
              <a:extLst>
                <a:ext uri="{FF2B5EF4-FFF2-40B4-BE49-F238E27FC236}">
                  <a16:creationId xmlns:a16="http://schemas.microsoft.com/office/drawing/2014/main" id="{12365181-A6E3-B321-51FE-289274D4E9B2}"/>
                </a:ext>
              </a:extLst>
            </p:cNvPr>
            <p:cNvSpPr>
              <a:spLocks noChangeAspect="1"/>
            </p:cNvSpPr>
            <p:nvPr/>
          </p:nvSpPr>
          <p:spPr>
            <a:xfrm rot="10800000" flipH="1">
              <a:off x="11171597" y="3137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6" name="Triangle 1035">
              <a:extLst>
                <a:ext uri="{FF2B5EF4-FFF2-40B4-BE49-F238E27FC236}">
                  <a16:creationId xmlns:a16="http://schemas.microsoft.com/office/drawing/2014/main" id="{DE061B5F-13AF-35EC-FB45-52207E39FEC9}"/>
                </a:ext>
              </a:extLst>
            </p:cNvPr>
            <p:cNvSpPr>
              <a:spLocks noChangeAspect="1"/>
            </p:cNvSpPr>
            <p:nvPr/>
          </p:nvSpPr>
          <p:spPr>
            <a:xfrm rot="10800000" flipH="1">
              <a:off x="11257675" y="3137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7" name="Triangle 1036">
              <a:extLst>
                <a:ext uri="{FF2B5EF4-FFF2-40B4-BE49-F238E27FC236}">
                  <a16:creationId xmlns:a16="http://schemas.microsoft.com/office/drawing/2014/main" id="{C1EB7A70-0F74-ED4A-9FAC-CEF07621E365}"/>
                </a:ext>
              </a:extLst>
            </p:cNvPr>
            <p:cNvSpPr>
              <a:spLocks noChangeAspect="1"/>
            </p:cNvSpPr>
            <p:nvPr/>
          </p:nvSpPr>
          <p:spPr>
            <a:xfrm rot="10800000" flipH="1">
              <a:off x="11342777" y="3136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8" name="Triangle 1037">
              <a:extLst>
                <a:ext uri="{FF2B5EF4-FFF2-40B4-BE49-F238E27FC236}">
                  <a16:creationId xmlns:a16="http://schemas.microsoft.com/office/drawing/2014/main" id="{6DF3C752-08F3-8F61-5040-073BB078E3AA}"/>
                </a:ext>
              </a:extLst>
            </p:cNvPr>
            <p:cNvSpPr>
              <a:spLocks noChangeAspect="1"/>
            </p:cNvSpPr>
            <p:nvPr/>
          </p:nvSpPr>
          <p:spPr>
            <a:xfrm rot="10800000" flipH="1">
              <a:off x="11428855" y="3137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9" name="Triangle 1038">
              <a:extLst>
                <a:ext uri="{FF2B5EF4-FFF2-40B4-BE49-F238E27FC236}">
                  <a16:creationId xmlns:a16="http://schemas.microsoft.com/office/drawing/2014/main" id="{46695A8E-92A1-D7F7-9ADF-276C7A5FCB45}"/>
                </a:ext>
              </a:extLst>
            </p:cNvPr>
            <p:cNvSpPr>
              <a:spLocks noChangeAspect="1"/>
            </p:cNvSpPr>
            <p:nvPr/>
          </p:nvSpPr>
          <p:spPr>
            <a:xfrm rot="10800000" flipH="1">
              <a:off x="11516967" y="3128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0" name="Triangle 1039">
              <a:extLst>
                <a:ext uri="{FF2B5EF4-FFF2-40B4-BE49-F238E27FC236}">
                  <a16:creationId xmlns:a16="http://schemas.microsoft.com/office/drawing/2014/main" id="{BF02E08E-2CE3-0440-FE95-3EFE6D738742}"/>
                </a:ext>
              </a:extLst>
            </p:cNvPr>
            <p:cNvSpPr>
              <a:spLocks noChangeAspect="1"/>
            </p:cNvSpPr>
            <p:nvPr/>
          </p:nvSpPr>
          <p:spPr>
            <a:xfrm rot="10800000" flipH="1">
              <a:off x="11603045" y="3128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1" name="Triangle 1040">
              <a:extLst>
                <a:ext uri="{FF2B5EF4-FFF2-40B4-BE49-F238E27FC236}">
                  <a16:creationId xmlns:a16="http://schemas.microsoft.com/office/drawing/2014/main" id="{44687B93-1519-D26D-5C23-1D989557B98B}"/>
                </a:ext>
              </a:extLst>
            </p:cNvPr>
            <p:cNvSpPr>
              <a:spLocks noChangeAspect="1"/>
            </p:cNvSpPr>
            <p:nvPr/>
          </p:nvSpPr>
          <p:spPr>
            <a:xfrm rot="10800000" flipH="1">
              <a:off x="11689123" y="3128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2" name="Triangle 1041">
              <a:extLst>
                <a:ext uri="{FF2B5EF4-FFF2-40B4-BE49-F238E27FC236}">
                  <a16:creationId xmlns:a16="http://schemas.microsoft.com/office/drawing/2014/main" id="{44B1E8B6-DDD4-2F16-019B-0E8B7DFB78A9}"/>
                </a:ext>
              </a:extLst>
            </p:cNvPr>
            <p:cNvSpPr>
              <a:spLocks noChangeAspect="1"/>
            </p:cNvSpPr>
            <p:nvPr/>
          </p:nvSpPr>
          <p:spPr>
            <a:xfrm rot="10800000" flipH="1">
              <a:off x="11775201" y="3128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3" name="Triangle 1042">
              <a:extLst>
                <a:ext uri="{FF2B5EF4-FFF2-40B4-BE49-F238E27FC236}">
                  <a16:creationId xmlns:a16="http://schemas.microsoft.com/office/drawing/2014/main" id="{198881B5-99B2-D921-0FF7-179A3C5D770E}"/>
                </a:ext>
              </a:extLst>
            </p:cNvPr>
            <p:cNvSpPr>
              <a:spLocks noChangeAspect="1"/>
            </p:cNvSpPr>
            <p:nvPr/>
          </p:nvSpPr>
          <p:spPr>
            <a:xfrm rot="10800000" flipH="1">
              <a:off x="11860791" y="3128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4" name="Triangle 1043">
              <a:extLst>
                <a:ext uri="{FF2B5EF4-FFF2-40B4-BE49-F238E27FC236}">
                  <a16:creationId xmlns:a16="http://schemas.microsoft.com/office/drawing/2014/main" id="{FBA5D921-0825-9C94-0B9D-C18BE99B1964}"/>
                </a:ext>
              </a:extLst>
            </p:cNvPr>
            <p:cNvSpPr>
              <a:spLocks noChangeAspect="1"/>
            </p:cNvSpPr>
            <p:nvPr/>
          </p:nvSpPr>
          <p:spPr>
            <a:xfrm rot="10800000" flipH="1">
              <a:off x="11946869" y="3128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5" name="Triangle 1044">
              <a:extLst>
                <a:ext uri="{FF2B5EF4-FFF2-40B4-BE49-F238E27FC236}">
                  <a16:creationId xmlns:a16="http://schemas.microsoft.com/office/drawing/2014/main" id="{40F05873-BC73-4040-5136-5F7615CF8EFE}"/>
                </a:ext>
              </a:extLst>
            </p:cNvPr>
            <p:cNvSpPr>
              <a:spLocks noChangeAspect="1"/>
            </p:cNvSpPr>
            <p:nvPr/>
          </p:nvSpPr>
          <p:spPr>
            <a:xfrm rot="10800000" flipH="1">
              <a:off x="12032947" y="3128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6" name="Triangle 1045">
              <a:extLst>
                <a:ext uri="{FF2B5EF4-FFF2-40B4-BE49-F238E27FC236}">
                  <a16:creationId xmlns:a16="http://schemas.microsoft.com/office/drawing/2014/main" id="{17F83A22-0383-C4F6-6FA0-F10E3983785A}"/>
                </a:ext>
              </a:extLst>
            </p:cNvPr>
            <p:cNvSpPr>
              <a:spLocks noChangeAspect="1"/>
            </p:cNvSpPr>
            <p:nvPr/>
          </p:nvSpPr>
          <p:spPr>
            <a:xfrm rot="10800000" flipH="1">
              <a:off x="12119025" y="3128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7" name="Rectangle 1046">
              <a:extLst>
                <a:ext uri="{FF2B5EF4-FFF2-40B4-BE49-F238E27FC236}">
                  <a16:creationId xmlns:a16="http://schemas.microsoft.com/office/drawing/2014/main" id="{64A5BCFF-FBED-7BAC-DA51-C2EAE9BEE702}"/>
                </a:ext>
              </a:extLst>
            </p:cNvPr>
            <p:cNvSpPr/>
            <p:nvPr/>
          </p:nvSpPr>
          <p:spPr>
            <a:xfrm rot="10800000">
              <a:off x="-1" y="151914"/>
              <a:ext cx="10095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88" name="Straight Connector 1087">
              <a:extLst>
                <a:ext uri="{FF2B5EF4-FFF2-40B4-BE49-F238E27FC236}">
                  <a16:creationId xmlns:a16="http://schemas.microsoft.com/office/drawing/2014/main" id="{9772E828-D220-F258-962D-6F1F68696715}"/>
                </a:ext>
              </a:extLst>
            </p:cNvPr>
            <p:cNvCxnSpPr>
              <a:cxnSpLocks/>
            </p:cNvCxnSpPr>
            <p:nvPr/>
          </p:nvCxnSpPr>
          <p:spPr>
            <a:xfrm>
              <a:off x="464245" y="23359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0" name="Straight Connector 1089">
              <a:extLst>
                <a:ext uri="{FF2B5EF4-FFF2-40B4-BE49-F238E27FC236}">
                  <a16:creationId xmlns:a16="http://schemas.microsoft.com/office/drawing/2014/main" id="{1FAE932A-48DD-8BEE-C861-E1F67E270CBA}"/>
                </a:ext>
              </a:extLst>
            </p:cNvPr>
            <p:cNvCxnSpPr>
              <a:cxnSpLocks/>
            </p:cNvCxnSpPr>
            <p:nvPr/>
          </p:nvCxnSpPr>
          <p:spPr>
            <a:xfrm>
              <a:off x="853476" y="99981"/>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091" name="Rectangle 1090">
              <a:extLst>
                <a:ext uri="{FF2B5EF4-FFF2-40B4-BE49-F238E27FC236}">
                  <a16:creationId xmlns:a16="http://schemas.microsoft.com/office/drawing/2014/main" id="{A5BAF175-169F-9628-6415-33F5AA3A1DCF}"/>
                </a:ext>
              </a:extLst>
            </p:cNvPr>
            <p:cNvSpPr/>
            <p:nvPr/>
          </p:nvSpPr>
          <p:spPr>
            <a:xfrm rot="10800000">
              <a:off x="629801" y="259401"/>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2" name="Rectangle 1091">
              <a:extLst>
                <a:ext uri="{FF2B5EF4-FFF2-40B4-BE49-F238E27FC236}">
                  <a16:creationId xmlns:a16="http://schemas.microsoft.com/office/drawing/2014/main" id="{F96976F0-8B9E-D8E6-4349-AB6847DCE277}"/>
                </a:ext>
              </a:extLst>
            </p:cNvPr>
            <p:cNvSpPr/>
            <p:nvPr/>
          </p:nvSpPr>
          <p:spPr>
            <a:xfrm rot="10800000">
              <a:off x="701554" y="212487"/>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3" name="Rectangle 1092">
              <a:extLst>
                <a:ext uri="{FF2B5EF4-FFF2-40B4-BE49-F238E27FC236}">
                  <a16:creationId xmlns:a16="http://schemas.microsoft.com/office/drawing/2014/main" id="{3723BB30-DD84-31B8-17E4-3060555C2802}"/>
                </a:ext>
              </a:extLst>
            </p:cNvPr>
            <p:cNvSpPr/>
            <p:nvPr/>
          </p:nvSpPr>
          <p:spPr>
            <a:xfrm rot="10800000" flipV="1">
              <a:off x="761740" y="167354"/>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4" name="Oval 1093">
              <a:extLst>
                <a:ext uri="{FF2B5EF4-FFF2-40B4-BE49-F238E27FC236}">
                  <a16:creationId xmlns:a16="http://schemas.microsoft.com/office/drawing/2014/main" id="{DE492F19-B66B-827A-0562-BA36DE447E0E}"/>
                </a:ext>
              </a:extLst>
            </p:cNvPr>
            <p:cNvSpPr/>
            <p:nvPr/>
          </p:nvSpPr>
          <p:spPr>
            <a:xfrm>
              <a:off x="774439" y="113088"/>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95" name="Straight Connector 1094">
              <a:extLst>
                <a:ext uri="{FF2B5EF4-FFF2-40B4-BE49-F238E27FC236}">
                  <a16:creationId xmlns:a16="http://schemas.microsoft.com/office/drawing/2014/main" id="{58733E70-16E0-1131-E803-DCAEEC0EF1EA}"/>
                </a:ext>
              </a:extLst>
            </p:cNvPr>
            <p:cNvCxnSpPr>
              <a:cxnSpLocks/>
            </p:cNvCxnSpPr>
            <p:nvPr/>
          </p:nvCxnSpPr>
          <p:spPr>
            <a:xfrm>
              <a:off x="854509" y="17196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6" name="Straight Connector 1095">
              <a:extLst>
                <a:ext uri="{FF2B5EF4-FFF2-40B4-BE49-F238E27FC236}">
                  <a16:creationId xmlns:a16="http://schemas.microsoft.com/office/drawing/2014/main" id="{AE62E88B-2A04-E420-972B-51E225B91F43}"/>
                </a:ext>
              </a:extLst>
            </p:cNvPr>
            <p:cNvCxnSpPr>
              <a:cxnSpLocks/>
            </p:cNvCxnSpPr>
            <p:nvPr/>
          </p:nvCxnSpPr>
          <p:spPr>
            <a:xfrm>
              <a:off x="936352" y="17046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7" name="Straight Connector 1096">
              <a:extLst>
                <a:ext uri="{FF2B5EF4-FFF2-40B4-BE49-F238E27FC236}">
                  <a16:creationId xmlns:a16="http://schemas.microsoft.com/office/drawing/2014/main" id="{3ACFA2F5-9F73-4BCD-EBF1-A8AFF6167EFC}"/>
                </a:ext>
              </a:extLst>
            </p:cNvPr>
            <p:cNvCxnSpPr>
              <a:cxnSpLocks/>
            </p:cNvCxnSpPr>
            <p:nvPr/>
          </p:nvCxnSpPr>
          <p:spPr>
            <a:xfrm>
              <a:off x="935478" y="233511"/>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8" name="Straight Connector 1097">
              <a:extLst>
                <a:ext uri="{FF2B5EF4-FFF2-40B4-BE49-F238E27FC236}">
                  <a16:creationId xmlns:a16="http://schemas.microsoft.com/office/drawing/2014/main" id="{FDEA6D97-639C-1696-0981-2F5B66574A7C}"/>
                </a:ext>
              </a:extLst>
            </p:cNvPr>
            <p:cNvCxnSpPr>
              <a:cxnSpLocks/>
            </p:cNvCxnSpPr>
            <p:nvPr/>
          </p:nvCxnSpPr>
          <p:spPr>
            <a:xfrm>
              <a:off x="1000037" y="230310"/>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9" name="Straight Connector 1098">
              <a:extLst>
                <a:ext uri="{FF2B5EF4-FFF2-40B4-BE49-F238E27FC236}">
                  <a16:creationId xmlns:a16="http://schemas.microsoft.com/office/drawing/2014/main" id="{64205151-8BC4-6A99-408A-8D990FC4A255}"/>
                </a:ext>
              </a:extLst>
            </p:cNvPr>
            <p:cNvCxnSpPr>
              <a:cxnSpLocks/>
            </p:cNvCxnSpPr>
            <p:nvPr/>
          </p:nvCxnSpPr>
          <p:spPr>
            <a:xfrm>
              <a:off x="997566" y="305945"/>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00" name="Rectangle 1099">
              <a:extLst>
                <a:ext uri="{FF2B5EF4-FFF2-40B4-BE49-F238E27FC236}">
                  <a16:creationId xmlns:a16="http://schemas.microsoft.com/office/drawing/2014/main" id="{70EFF21D-1B96-5AFA-CC1C-A245470BFEEB}"/>
                </a:ext>
              </a:extLst>
            </p:cNvPr>
            <p:cNvSpPr/>
            <p:nvPr/>
          </p:nvSpPr>
          <p:spPr>
            <a:xfrm>
              <a:off x="899650" y="113332"/>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1" name="Rectangle 1100">
              <a:extLst>
                <a:ext uri="{FF2B5EF4-FFF2-40B4-BE49-F238E27FC236}">
                  <a16:creationId xmlns:a16="http://schemas.microsoft.com/office/drawing/2014/main" id="{09EED269-2776-E38E-A8BC-993C5833BC7B}"/>
                </a:ext>
              </a:extLst>
            </p:cNvPr>
            <p:cNvSpPr/>
            <p:nvPr/>
          </p:nvSpPr>
          <p:spPr>
            <a:xfrm rot="10800000">
              <a:off x="978859" y="158556"/>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2" name="Rectangle 1101">
              <a:extLst>
                <a:ext uri="{FF2B5EF4-FFF2-40B4-BE49-F238E27FC236}">
                  <a16:creationId xmlns:a16="http://schemas.microsoft.com/office/drawing/2014/main" id="{37F4AFCB-EAFD-FDED-6D94-FE6241407158}"/>
                </a:ext>
              </a:extLst>
            </p:cNvPr>
            <p:cNvSpPr/>
            <p:nvPr/>
          </p:nvSpPr>
          <p:spPr>
            <a:xfrm rot="10800000" flipV="1">
              <a:off x="1033470" y="203894"/>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3" name="Oval 1102">
              <a:extLst>
                <a:ext uri="{FF2B5EF4-FFF2-40B4-BE49-F238E27FC236}">
                  <a16:creationId xmlns:a16="http://schemas.microsoft.com/office/drawing/2014/main" id="{97899E00-7214-FBD3-AB8A-13BE384980AB}"/>
                </a:ext>
              </a:extLst>
            </p:cNvPr>
            <p:cNvSpPr/>
            <p:nvPr/>
          </p:nvSpPr>
          <p:spPr>
            <a:xfrm>
              <a:off x="1047212" y="25314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04" name="Straight Connector 1103">
              <a:extLst>
                <a:ext uri="{FF2B5EF4-FFF2-40B4-BE49-F238E27FC236}">
                  <a16:creationId xmlns:a16="http://schemas.microsoft.com/office/drawing/2014/main" id="{86E7AD29-B9A8-ACCA-B8B0-5A99711EA5EA}"/>
                </a:ext>
              </a:extLst>
            </p:cNvPr>
            <p:cNvCxnSpPr>
              <a:cxnSpLocks/>
            </p:cNvCxnSpPr>
            <p:nvPr/>
          </p:nvCxnSpPr>
          <p:spPr>
            <a:xfrm>
              <a:off x="1132037" y="24135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5" name="Straight Connector 1104">
              <a:extLst>
                <a:ext uri="{FF2B5EF4-FFF2-40B4-BE49-F238E27FC236}">
                  <a16:creationId xmlns:a16="http://schemas.microsoft.com/office/drawing/2014/main" id="{5DB8AD96-8C1F-9781-1FBE-CAFC811D8845}"/>
                </a:ext>
              </a:extLst>
            </p:cNvPr>
            <p:cNvCxnSpPr>
              <a:cxnSpLocks/>
            </p:cNvCxnSpPr>
            <p:nvPr/>
          </p:nvCxnSpPr>
          <p:spPr>
            <a:xfrm>
              <a:off x="1193598" y="179128"/>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6" name="Straight Connector 1105">
              <a:extLst>
                <a:ext uri="{FF2B5EF4-FFF2-40B4-BE49-F238E27FC236}">
                  <a16:creationId xmlns:a16="http://schemas.microsoft.com/office/drawing/2014/main" id="{E11485AA-B5DB-A3FE-2158-5B00FD5D8DAF}"/>
                </a:ext>
              </a:extLst>
            </p:cNvPr>
            <p:cNvCxnSpPr>
              <a:cxnSpLocks/>
            </p:cNvCxnSpPr>
            <p:nvPr/>
          </p:nvCxnSpPr>
          <p:spPr>
            <a:xfrm>
              <a:off x="1269091" y="1097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7" name="Straight Connector 1106">
              <a:extLst>
                <a:ext uri="{FF2B5EF4-FFF2-40B4-BE49-F238E27FC236}">
                  <a16:creationId xmlns:a16="http://schemas.microsoft.com/office/drawing/2014/main" id="{51B2EC1A-13F8-7212-847C-815B64E4F239}"/>
                </a:ext>
              </a:extLst>
            </p:cNvPr>
            <p:cNvCxnSpPr>
              <a:cxnSpLocks/>
            </p:cNvCxnSpPr>
            <p:nvPr/>
          </p:nvCxnSpPr>
          <p:spPr>
            <a:xfrm>
              <a:off x="1197301" y="17912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8" name="Straight Connector 1107">
              <a:extLst>
                <a:ext uri="{FF2B5EF4-FFF2-40B4-BE49-F238E27FC236}">
                  <a16:creationId xmlns:a16="http://schemas.microsoft.com/office/drawing/2014/main" id="{5C888A21-0687-E11C-17D7-FA3C27B01E73}"/>
                </a:ext>
              </a:extLst>
            </p:cNvPr>
            <p:cNvCxnSpPr>
              <a:cxnSpLocks/>
            </p:cNvCxnSpPr>
            <p:nvPr/>
          </p:nvCxnSpPr>
          <p:spPr>
            <a:xfrm>
              <a:off x="1134154" y="24094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9" name="Straight Connector 1108">
              <a:extLst>
                <a:ext uri="{FF2B5EF4-FFF2-40B4-BE49-F238E27FC236}">
                  <a16:creationId xmlns:a16="http://schemas.microsoft.com/office/drawing/2014/main" id="{8AFA1BB8-3410-F51A-8E93-4FFB227E29D9}"/>
                </a:ext>
              </a:extLst>
            </p:cNvPr>
            <p:cNvCxnSpPr>
              <a:cxnSpLocks/>
            </p:cNvCxnSpPr>
            <p:nvPr/>
          </p:nvCxnSpPr>
          <p:spPr>
            <a:xfrm rot="-180000">
              <a:off x="728489" y="97592"/>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0" name="Straight Connector 1109">
              <a:extLst>
                <a:ext uri="{FF2B5EF4-FFF2-40B4-BE49-F238E27FC236}">
                  <a16:creationId xmlns:a16="http://schemas.microsoft.com/office/drawing/2014/main" id="{6D797F2A-B881-0946-03E0-6A057FA8E086}"/>
                </a:ext>
              </a:extLst>
            </p:cNvPr>
            <p:cNvCxnSpPr>
              <a:cxnSpLocks/>
            </p:cNvCxnSpPr>
            <p:nvPr/>
          </p:nvCxnSpPr>
          <p:spPr>
            <a:xfrm>
              <a:off x="1391572" y="10166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11" name="Rectangle 1110">
              <a:extLst>
                <a:ext uri="{FF2B5EF4-FFF2-40B4-BE49-F238E27FC236}">
                  <a16:creationId xmlns:a16="http://schemas.microsoft.com/office/drawing/2014/main" id="{D0BE7672-C4E0-7723-8D41-9669158CC4F7}"/>
                </a:ext>
              </a:extLst>
            </p:cNvPr>
            <p:cNvSpPr/>
            <p:nvPr/>
          </p:nvSpPr>
          <p:spPr>
            <a:xfrm rot="10800000">
              <a:off x="1167897" y="26108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2" name="Rectangle 1111">
              <a:extLst>
                <a:ext uri="{FF2B5EF4-FFF2-40B4-BE49-F238E27FC236}">
                  <a16:creationId xmlns:a16="http://schemas.microsoft.com/office/drawing/2014/main" id="{F03D165B-5976-50A2-5C38-EF9F561B4A42}"/>
                </a:ext>
              </a:extLst>
            </p:cNvPr>
            <p:cNvSpPr/>
            <p:nvPr/>
          </p:nvSpPr>
          <p:spPr>
            <a:xfrm rot="10800000">
              <a:off x="1239650" y="21416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3" name="Rectangle 1112">
              <a:extLst>
                <a:ext uri="{FF2B5EF4-FFF2-40B4-BE49-F238E27FC236}">
                  <a16:creationId xmlns:a16="http://schemas.microsoft.com/office/drawing/2014/main" id="{A86C8098-9458-AB0C-CECD-8825FC97B006}"/>
                </a:ext>
              </a:extLst>
            </p:cNvPr>
            <p:cNvSpPr/>
            <p:nvPr/>
          </p:nvSpPr>
          <p:spPr>
            <a:xfrm rot="10800000" flipV="1">
              <a:off x="1299836" y="16903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4" name="Oval 1113">
              <a:extLst>
                <a:ext uri="{FF2B5EF4-FFF2-40B4-BE49-F238E27FC236}">
                  <a16:creationId xmlns:a16="http://schemas.microsoft.com/office/drawing/2014/main" id="{2F3051F4-4F64-B8FB-B2D3-F43A20508758}"/>
                </a:ext>
              </a:extLst>
            </p:cNvPr>
            <p:cNvSpPr/>
            <p:nvPr/>
          </p:nvSpPr>
          <p:spPr>
            <a:xfrm>
              <a:off x="1312535" y="11477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15" name="Straight Connector 1114">
              <a:extLst>
                <a:ext uri="{FF2B5EF4-FFF2-40B4-BE49-F238E27FC236}">
                  <a16:creationId xmlns:a16="http://schemas.microsoft.com/office/drawing/2014/main" id="{89BCCAE8-2839-5112-02BA-C2FF255EA645}"/>
                </a:ext>
              </a:extLst>
            </p:cNvPr>
            <p:cNvCxnSpPr>
              <a:cxnSpLocks/>
            </p:cNvCxnSpPr>
            <p:nvPr/>
          </p:nvCxnSpPr>
          <p:spPr>
            <a:xfrm>
              <a:off x="1392605" y="17364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6" name="Straight Connector 1115">
              <a:extLst>
                <a:ext uri="{FF2B5EF4-FFF2-40B4-BE49-F238E27FC236}">
                  <a16:creationId xmlns:a16="http://schemas.microsoft.com/office/drawing/2014/main" id="{BD684F3A-E588-278E-716F-906E2E825417}"/>
                </a:ext>
              </a:extLst>
            </p:cNvPr>
            <p:cNvCxnSpPr>
              <a:cxnSpLocks/>
            </p:cNvCxnSpPr>
            <p:nvPr/>
          </p:nvCxnSpPr>
          <p:spPr>
            <a:xfrm>
              <a:off x="1474448" y="17214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7" name="Straight Connector 1116">
              <a:extLst>
                <a:ext uri="{FF2B5EF4-FFF2-40B4-BE49-F238E27FC236}">
                  <a16:creationId xmlns:a16="http://schemas.microsoft.com/office/drawing/2014/main" id="{7AA2FD31-C40A-521B-B468-6CB09F7CEE50}"/>
                </a:ext>
              </a:extLst>
            </p:cNvPr>
            <p:cNvCxnSpPr>
              <a:cxnSpLocks/>
            </p:cNvCxnSpPr>
            <p:nvPr/>
          </p:nvCxnSpPr>
          <p:spPr>
            <a:xfrm>
              <a:off x="1473574" y="23519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8" name="Straight Connector 1117">
              <a:extLst>
                <a:ext uri="{FF2B5EF4-FFF2-40B4-BE49-F238E27FC236}">
                  <a16:creationId xmlns:a16="http://schemas.microsoft.com/office/drawing/2014/main" id="{F5AEAD2A-D028-A859-B2BA-1522B66542F9}"/>
                </a:ext>
              </a:extLst>
            </p:cNvPr>
            <p:cNvCxnSpPr>
              <a:cxnSpLocks/>
            </p:cNvCxnSpPr>
            <p:nvPr/>
          </p:nvCxnSpPr>
          <p:spPr>
            <a:xfrm>
              <a:off x="1538133" y="23199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9" name="Straight Connector 1118">
              <a:extLst>
                <a:ext uri="{FF2B5EF4-FFF2-40B4-BE49-F238E27FC236}">
                  <a16:creationId xmlns:a16="http://schemas.microsoft.com/office/drawing/2014/main" id="{CAFFB0A3-E187-88B9-DC40-D70FB14343A8}"/>
                </a:ext>
              </a:extLst>
            </p:cNvPr>
            <p:cNvCxnSpPr>
              <a:cxnSpLocks/>
            </p:cNvCxnSpPr>
            <p:nvPr/>
          </p:nvCxnSpPr>
          <p:spPr>
            <a:xfrm>
              <a:off x="1535662" y="30762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20" name="Rectangle 1119">
              <a:extLst>
                <a:ext uri="{FF2B5EF4-FFF2-40B4-BE49-F238E27FC236}">
                  <a16:creationId xmlns:a16="http://schemas.microsoft.com/office/drawing/2014/main" id="{4BE34947-698A-D202-5D7D-6D99FEB47245}"/>
                </a:ext>
              </a:extLst>
            </p:cNvPr>
            <p:cNvSpPr/>
            <p:nvPr/>
          </p:nvSpPr>
          <p:spPr>
            <a:xfrm>
              <a:off x="1437746" y="11501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1" name="Rectangle 1120">
              <a:extLst>
                <a:ext uri="{FF2B5EF4-FFF2-40B4-BE49-F238E27FC236}">
                  <a16:creationId xmlns:a16="http://schemas.microsoft.com/office/drawing/2014/main" id="{9659A350-CF50-FE9B-7AD4-93AF7EFB2CC3}"/>
                </a:ext>
              </a:extLst>
            </p:cNvPr>
            <p:cNvSpPr/>
            <p:nvPr/>
          </p:nvSpPr>
          <p:spPr>
            <a:xfrm rot="10800000">
              <a:off x="1516955" y="16023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2" name="Rectangle 1121">
              <a:extLst>
                <a:ext uri="{FF2B5EF4-FFF2-40B4-BE49-F238E27FC236}">
                  <a16:creationId xmlns:a16="http://schemas.microsoft.com/office/drawing/2014/main" id="{B9684F5D-34CA-C4BB-D781-E66902111F1B}"/>
                </a:ext>
              </a:extLst>
            </p:cNvPr>
            <p:cNvSpPr/>
            <p:nvPr/>
          </p:nvSpPr>
          <p:spPr>
            <a:xfrm rot="10800000" flipV="1">
              <a:off x="1571566" y="20557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3" name="Oval 1122">
              <a:extLst>
                <a:ext uri="{FF2B5EF4-FFF2-40B4-BE49-F238E27FC236}">
                  <a16:creationId xmlns:a16="http://schemas.microsoft.com/office/drawing/2014/main" id="{B9659336-730C-9F6C-0FE9-CE260B38734D}"/>
                </a:ext>
              </a:extLst>
            </p:cNvPr>
            <p:cNvSpPr/>
            <p:nvPr/>
          </p:nvSpPr>
          <p:spPr>
            <a:xfrm>
              <a:off x="1585308" y="2548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24" name="Straight Connector 1123">
              <a:extLst>
                <a:ext uri="{FF2B5EF4-FFF2-40B4-BE49-F238E27FC236}">
                  <a16:creationId xmlns:a16="http://schemas.microsoft.com/office/drawing/2014/main" id="{1CF92E3F-FDCE-C365-0F9E-D51079AC76D8}"/>
                </a:ext>
              </a:extLst>
            </p:cNvPr>
            <p:cNvCxnSpPr>
              <a:cxnSpLocks/>
            </p:cNvCxnSpPr>
            <p:nvPr/>
          </p:nvCxnSpPr>
          <p:spPr>
            <a:xfrm>
              <a:off x="1670133" y="24304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5" name="Straight Connector 1124">
              <a:extLst>
                <a:ext uri="{FF2B5EF4-FFF2-40B4-BE49-F238E27FC236}">
                  <a16:creationId xmlns:a16="http://schemas.microsoft.com/office/drawing/2014/main" id="{F8F83BF0-9C9D-9A56-69B8-161D035050BD}"/>
                </a:ext>
              </a:extLst>
            </p:cNvPr>
            <p:cNvCxnSpPr>
              <a:cxnSpLocks/>
            </p:cNvCxnSpPr>
            <p:nvPr/>
          </p:nvCxnSpPr>
          <p:spPr>
            <a:xfrm>
              <a:off x="1731694" y="18081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6" name="Straight Connector 1125">
              <a:extLst>
                <a:ext uri="{FF2B5EF4-FFF2-40B4-BE49-F238E27FC236}">
                  <a16:creationId xmlns:a16="http://schemas.microsoft.com/office/drawing/2014/main" id="{A3474DDC-6EAD-0CEA-7BA9-EB8AFEE55C50}"/>
                </a:ext>
              </a:extLst>
            </p:cNvPr>
            <p:cNvCxnSpPr>
              <a:cxnSpLocks/>
            </p:cNvCxnSpPr>
            <p:nvPr/>
          </p:nvCxnSpPr>
          <p:spPr>
            <a:xfrm>
              <a:off x="1810362" y="99981"/>
              <a:ext cx="0" cy="791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7" name="Straight Connector 1126">
              <a:extLst>
                <a:ext uri="{FF2B5EF4-FFF2-40B4-BE49-F238E27FC236}">
                  <a16:creationId xmlns:a16="http://schemas.microsoft.com/office/drawing/2014/main" id="{03E8CDF9-26DD-9839-1A96-72C92CBFDBAD}"/>
                </a:ext>
              </a:extLst>
            </p:cNvPr>
            <p:cNvCxnSpPr>
              <a:cxnSpLocks/>
            </p:cNvCxnSpPr>
            <p:nvPr/>
          </p:nvCxnSpPr>
          <p:spPr>
            <a:xfrm>
              <a:off x="1735397" y="18081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8" name="Straight Connector 1127">
              <a:extLst>
                <a:ext uri="{FF2B5EF4-FFF2-40B4-BE49-F238E27FC236}">
                  <a16:creationId xmlns:a16="http://schemas.microsoft.com/office/drawing/2014/main" id="{57DF3E86-8C60-6986-E1B7-E7B75F57D1D1}"/>
                </a:ext>
              </a:extLst>
            </p:cNvPr>
            <p:cNvCxnSpPr>
              <a:cxnSpLocks/>
            </p:cNvCxnSpPr>
            <p:nvPr/>
          </p:nvCxnSpPr>
          <p:spPr>
            <a:xfrm>
              <a:off x="1672250" y="2426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9" name="Straight Connector 1128">
              <a:extLst>
                <a:ext uri="{FF2B5EF4-FFF2-40B4-BE49-F238E27FC236}">
                  <a16:creationId xmlns:a16="http://schemas.microsoft.com/office/drawing/2014/main" id="{F84180BF-DC98-7EA2-2A9A-B7B335A3B588}"/>
                </a:ext>
              </a:extLst>
            </p:cNvPr>
            <p:cNvCxnSpPr>
              <a:cxnSpLocks/>
            </p:cNvCxnSpPr>
            <p:nvPr/>
          </p:nvCxnSpPr>
          <p:spPr>
            <a:xfrm rot="-180000">
              <a:off x="1266585" y="9927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2" name="Straight Connector 1131">
              <a:extLst>
                <a:ext uri="{FF2B5EF4-FFF2-40B4-BE49-F238E27FC236}">
                  <a16:creationId xmlns:a16="http://schemas.microsoft.com/office/drawing/2014/main" id="{F0A355D5-1147-8431-A19D-628DCC687761}"/>
                </a:ext>
              </a:extLst>
            </p:cNvPr>
            <p:cNvCxnSpPr>
              <a:cxnSpLocks/>
            </p:cNvCxnSpPr>
            <p:nvPr/>
          </p:nvCxnSpPr>
          <p:spPr>
            <a:xfrm>
              <a:off x="1943373" y="9603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33" name="Rectangle 1132">
              <a:extLst>
                <a:ext uri="{FF2B5EF4-FFF2-40B4-BE49-F238E27FC236}">
                  <a16:creationId xmlns:a16="http://schemas.microsoft.com/office/drawing/2014/main" id="{ADA59ACF-4B5A-9ABE-BF17-108782B2BC19}"/>
                </a:ext>
              </a:extLst>
            </p:cNvPr>
            <p:cNvSpPr/>
            <p:nvPr/>
          </p:nvSpPr>
          <p:spPr>
            <a:xfrm rot="10800000">
              <a:off x="1719698" y="25545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4" name="Rectangle 1133">
              <a:extLst>
                <a:ext uri="{FF2B5EF4-FFF2-40B4-BE49-F238E27FC236}">
                  <a16:creationId xmlns:a16="http://schemas.microsoft.com/office/drawing/2014/main" id="{F763CA26-492E-BC6F-EF80-ACD40B3FF2BE}"/>
                </a:ext>
              </a:extLst>
            </p:cNvPr>
            <p:cNvSpPr/>
            <p:nvPr/>
          </p:nvSpPr>
          <p:spPr>
            <a:xfrm rot="10800000">
              <a:off x="1791451" y="20853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5" name="Rectangle 1134">
              <a:extLst>
                <a:ext uri="{FF2B5EF4-FFF2-40B4-BE49-F238E27FC236}">
                  <a16:creationId xmlns:a16="http://schemas.microsoft.com/office/drawing/2014/main" id="{8881F9BE-FC3A-47DB-69C5-4198D4971C77}"/>
                </a:ext>
              </a:extLst>
            </p:cNvPr>
            <p:cNvSpPr/>
            <p:nvPr/>
          </p:nvSpPr>
          <p:spPr>
            <a:xfrm rot="10800000" flipV="1">
              <a:off x="1851637" y="16340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6" name="Oval 1135">
              <a:extLst>
                <a:ext uri="{FF2B5EF4-FFF2-40B4-BE49-F238E27FC236}">
                  <a16:creationId xmlns:a16="http://schemas.microsoft.com/office/drawing/2014/main" id="{1E788B50-1B5F-40A7-4053-BD2C98D9DB76}"/>
                </a:ext>
              </a:extLst>
            </p:cNvPr>
            <p:cNvSpPr/>
            <p:nvPr/>
          </p:nvSpPr>
          <p:spPr>
            <a:xfrm>
              <a:off x="1864336" y="10914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37" name="Straight Connector 1136">
              <a:extLst>
                <a:ext uri="{FF2B5EF4-FFF2-40B4-BE49-F238E27FC236}">
                  <a16:creationId xmlns:a16="http://schemas.microsoft.com/office/drawing/2014/main" id="{B4547D55-1C10-233C-7892-47C99666895F}"/>
                </a:ext>
              </a:extLst>
            </p:cNvPr>
            <p:cNvCxnSpPr>
              <a:cxnSpLocks/>
            </p:cNvCxnSpPr>
            <p:nvPr/>
          </p:nvCxnSpPr>
          <p:spPr>
            <a:xfrm>
              <a:off x="1944406" y="16801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8" name="Straight Connector 1137">
              <a:extLst>
                <a:ext uri="{FF2B5EF4-FFF2-40B4-BE49-F238E27FC236}">
                  <a16:creationId xmlns:a16="http://schemas.microsoft.com/office/drawing/2014/main" id="{6C4FEFD3-AD03-87C1-328B-A9C775BD40A4}"/>
                </a:ext>
              </a:extLst>
            </p:cNvPr>
            <p:cNvCxnSpPr>
              <a:cxnSpLocks/>
            </p:cNvCxnSpPr>
            <p:nvPr/>
          </p:nvCxnSpPr>
          <p:spPr>
            <a:xfrm>
              <a:off x="2026249" y="16651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9" name="Straight Connector 1138">
              <a:extLst>
                <a:ext uri="{FF2B5EF4-FFF2-40B4-BE49-F238E27FC236}">
                  <a16:creationId xmlns:a16="http://schemas.microsoft.com/office/drawing/2014/main" id="{44C47F94-95A7-9823-4B2E-9F79B74025A7}"/>
                </a:ext>
              </a:extLst>
            </p:cNvPr>
            <p:cNvCxnSpPr>
              <a:cxnSpLocks/>
            </p:cNvCxnSpPr>
            <p:nvPr/>
          </p:nvCxnSpPr>
          <p:spPr>
            <a:xfrm>
              <a:off x="2025375" y="22956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0" name="Straight Connector 1139">
              <a:extLst>
                <a:ext uri="{FF2B5EF4-FFF2-40B4-BE49-F238E27FC236}">
                  <a16:creationId xmlns:a16="http://schemas.microsoft.com/office/drawing/2014/main" id="{EE182D69-9D50-119A-1A85-B496C8A67887}"/>
                </a:ext>
              </a:extLst>
            </p:cNvPr>
            <p:cNvCxnSpPr>
              <a:cxnSpLocks/>
            </p:cNvCxnSpPr>
            <p:nvPr/>
          </p:nvCxnSpPr>
          <p:spPr>
            <a:xfrm>
              <a:off x="2089934" y="22636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1" name="Straight Connector 1140">
              <a:extLst>
                <a:ext uri="{FF2B5EF4-FFF2-40B4-BE49-F238E27FC236}">
                  <a16:creationId xmlns:a16="http://schemas.microsoft.com/office/drawing/2014/main" id="{6E131C70-6FA4-3E6A-5696-84D18227317E}"/>
                </a:ext>
              </a:extLst>
            </p:cNvPr>
            <p:cNvCxnSpPr>
              <a:cxnSpLocks/>
            </p:cNvCxnSpPr>
            <p:nvPr/>
          </p:nvCxnSpPr>
          <p:spPr>
            <a:xfrm>
              <a:off x="2087463" y="30199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42" name="Rectangle 1141">
              <a:extLst>
                <a:ext uri="{FF2B5EF4-FFF2-40B4-BE49-F238E27FC236}">
                  <a16:creationId xmlns:a16="http://schemas.microsoft.com/office/drawing/2014/main" id="{498EEC19-04B4-86E7-D201-0FA5A65D691F}"/>
                </a:ext>
              </a:extLst>
            </p:cNvPr>
            <p:cNvSpPr/>
            <p:nvPr/>
          </p:nvSpPr>
          <p:spPr>
            <a:xfrm>
              <a:off x="1989547" y="10938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3" name="Rectangle 1142">
              <a:extLst>
                <a:ext uri="{FF2B5EF4-FFF2-40B4-BE49-F238E27FC236}">
                  <a16:creationId xmlns:a16="http://schemas.microsoft.com/office/drawing/2014/main" id="{547F27F1-912B-10C7-60AF-3241AE158915}"/>
                </a:ext>
              </a:extLst>
            </p:cNvPr>
            <p:cNvSpPr/>
            <p:nvPr/>
          </p:nvSpPr>
          <p:spPr>
            <a:xfrm rot="10800000">
              <a:off x="2068756" y="15460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4" name="Rectangle 1143">
              <a:extLst>
                <a:ext uri="{FF2B5EF4-FFF2-40B4-BE49-F238E27FC236}">
                  <a16:creationId xmlns:a16="http://schemas.microsoft.com/office/drawing/2014/main" id="{1BC5BDC9-ADB0-1DA5-3534-9CA4B5EDE9AE}"/>
                </a:ext>
              </a:extLst>
            </p:cNvPr>
            <p:cNvSpPr/>
            <p:nvPr/>
          </p:nvSpPr>
          <p:spPr>
            <a:xfrm rot="10800000" flipV="1">
              <a:off x="2123367" y="19994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5" name="Oval 1144">
              <a:extLst>
                <a:ext uri="{FF2B5EF4-FFF2-40B4-BE49-F238E27FC236}">
                  <a16:creationId xmlns:a16="http://schemas.microsoft.com/office/drawing/2014/main" id="{29D3A950-0369-D798-E2BB-92A324B80212}"/>
                </a:ext>
              </a:extLst>
            </p:cNvPr>
            <p:cNvSpPr/>
            <p:nvPr/>
          </p:nvSpPr>
          <p:spPr>
            <a:xfrm>
              <a:off x="2137109" y="24919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46" name="Straight Connector 1145">
              <a:extLst>
                <a:ext uri="{FF2B5EF4-FFF2-40B4-BE49-F238E27FC236}">
                  <a16:creationId xmlns:a16="http://schemas.microsoft.com/office/drawing/2014/main" id="{6758E89F-4D5F-01DC-84F3-021F155C2EC7}"/>
                </a:ext>
              </a:extLst>
            </p:cNvPr>
            <p:cNvCxnSpPr>
              <a:cxnSpLocks/>
            </p:cNvCxnSpPr>
            <p:nvPr/>
          </p:nvCxnSpPr>
          <p:spPr>
            <a:xfrm>
              <a:off x="2221934" y="23741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7" name="Straight Connector 1146">
              <a:extLst>
                <a:ext uri="{FF2B5EF4-FFF2-40B4-BE49-F238E27FC236}">
                  <a16:creationId xmlns:a16="http://schemas.microsoft.com/office/drawing/2014/main" id="{3E2D0834-B5B7-901E-1A5A-AA55ED6E1A0D}"/>
                </a:ext>
              </a:extLst>
            </p:cNvPr>
            <p:cNvCxnSpPr>
              <a:cxnSpLocks/>
            </p:cNvCxnSpPr>
            <p:nvPr/>
          </p:nvCxnSpPr>
          <p:spPr>
            <a:xfrm>
              <a:off x="2283495" y="17518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8" name="Straight Connector 1147">
              <a:extLst>
                <a:ext uri="{FF2B5EF4-FFF2-40B4-BE49-F238E27FC236}">
                  <a16:creationId xmlns:a16="http://schemas.microsoft.com/office/drawing/2014/main" id="{1BD21753-EE47-84E1-D036-C7AC11BC44F6}"/>
                </a:ext>
              </a:extLst>
            </p:cNvPr>
            <p:cNvCxnSpPr>
              <a:cxnSpLocks/>
            </p:cNvCxnSpPr>
            <p:nvPr/>
          </p:nvCxnSpPr>
          <p:spPr>
            <a:xfrm>
              <a:off x="2362163" y="99981"/>
              <a:ext cx="0" cy="72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9" name="Straight Connector 1148">
              <a:extLst>
                <a:ext uri="{FF2B5EF4-FFF2-40B4-BE49-F238E27FC236}">
                  <a16:creationId xmlns:a16="http://schemas.microsoft.com/office/drawing/2014/main" id="{F3FE9D69-1B80-9498-1F6B-286C9CBA8FD8}"/>
                </a:ext>
              </a:extLst>
            </p:cNvPr>
            <p:cNvCxnSpPr>
              <a:cxnSpLocks/>
            </p:cNvCxnSpPr>
            <p:nvPr/>
          </p:nvCxnSpPr>
          <p:spPr>
            <a:xfrm>
              <a:off x="2287198" y="17518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0" name="Straight Connector 1149">
              <a:extLst>
                <a:ext uri="{FF2B5EF4-FFF2-40B4-BE49-F238E27FC236}">
                  <a16:creationId xmlns:a16="http://schemas.microsoft.com/office/drawing/2014/main" id="{ACDC6693-3D41-125D-3D27-754BCB93E7A1}"/>
                </a:ext>
              </a:extLst>
            </p:cNvPr>
            <p:cNvCxnSpPr>
              <a:cxnSpLocks/>
            </p:cNvCxnSpPr>
            <p:nvPr/>
          </p:nvCxnSpPr>
          <p:spPr>
            <a:xfrm>
              <a:off x="2224051" y="23700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1" name="Straight Connector 1150">
              <a:extLst>
                <a:ext uri="{FF2B5EF4-FFF2-40B4-BE49-F238E27FC236}">
                  <a16:creationId xmlns:a16="http://schemas.microsoft.com/office/drawing/2014/main" id="{51707A5B-767F-EDCA-78D9-C016AD88D274}"/>
                </a:ext>
              </a:extLst>
            </p:cNvPr>
            <p:cNvCxnSpPr>
              <a:cxnSpLocks/>
            </p:cNvCxnSpPr>
            <p:nvPr/>
          </p:nvCxnSpPr>
          <p:spPr>
            <a:xfrm rot="-180000">
              <a:off x="1818386" y="9364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7" name="Straight Connector 1156">
              <a:extLst>
                <a:ext uri="{FF2B5EF4-FFF2-40B4-BE49-F238E27FC236}">
                  <a16:creationId xmlns:a16="http://schemas.microsoft.com/office/drawing/2014/main" id="{72679629-E1CF-6D26-57E4-473E1BF1E6BE}"/>
                </a:ext>
              </a:extLst>
            </p:cNvPr>
            <p:cNvCxnSpPr>
              <a:cxnSpLocks/>
            </p:cNvCxnSpPr>
            <p:nvPr/>
          </p:nvCxnSpPr>
          <p:spPr>
            <a:xfrm>
              <a:off x="2487587" y="10341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58" name="Rectangle 1157">
              <a:extLst>
                <a:ext uri="{FF2B5EF4-FFF2-40B4-BE49-F238E27FC236}">
                  <a16:creationId xmlns:a16="http://schemas.microsoft.com/office/drawing/2014/main" id="{9BA50294-CD1B-D8F3-38B5-2719CB826B32}"/>
                </a:ext>
              </a:extLst>
            </p:cNvPr>
            <p:cNvSpPr/>
            <p:nvPr/>
          </p:nvSpPr>
          <p:spPr>
            <a:xfrm rot="10800000">
              <a:off x="2263912" y="26283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9" name="Rectangle 1158">
              <a:extLst>
                <a:ext uri="{FF2B5EF4-FFF2-40B4-BE49-F238E27FC236}">
                  <a16:creationId xmlns:a16="http://schemas.microsoft.com/office/drawing/2014/main" id="{72E31783-CF75-B024-600A-D450DA17D93E}"/>
                </a:ext>
              </a:extLst>
            </p:cNvPr>
            <p:cNvSpPr/>
            <p:nvPr/>
          </p:nvSpPr>
          <p:spPr>
            <a:xfrm rot="10800000">
              <a:off x="2335665" y="21592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0" name="Rectangle 1159">
              <a:extLst>
                <a:ext uri="{FF2B5EF4-FFF2-40B4-BE49-F238E27FC236}">
                  <a16:creationId xmlns:a16="http://schemas.microsoft.com/office/drawing/2014/main" id="{FA96D919-3A49-1958-40B1-CCBEF5B10B7B}"/>
                </a:ext>
              </a:extLst>
            </p:cNvPr>
            <p:cNvSpPr/>
            <p:nvPr/>
          </p:nvSpPr>
          <p:spPr>
            <a:xfrm rot="10800000" flipV="1">
              <a:off x="2395851" y="17079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1" name="Oval 1160">
              <a:extLst>
                <a:ext uri="{FF2B5EF4-FFF2-40B4-BE49-F238E27FC236}">
                  <a16:creationId xmlns:a16="http://schemas.microsoft.com/office/drawing/2014/main" id="{41A69175-EFF7-6F85-4750-AC83638D74A5}"/>
                </a:ext>
              </a:extLst>
            </p:cNvPr>
            <p:cNvSpPr/>
            <p:nvPr/>
          </p:nvSpPr>
          <p:spPr>
            <a:xfrm>
              <a:off x="2408550" y="11652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62" name="Straight Connector 1161">
              <a:extLst>
                <a:ext uri="{FF2B5EF4-FFF2-40B4-BE49-F238E27FC236}">
                  <a16:creationId xmlns:a16="http://schemas.microsoft.com/office/drawing/2014/main" id="{BA8F05F6-4DB8-038F-8F52-45122C74CEA5}"/>
                </a:ext>
              </a:extLst>
            </p:cNvPr>
            <p:cNvCxnSpPr>
              <a:cxnSpLocks/>
            </p:cNvCxnSpPr>
            <p:nvPr/>
          </p:nvCxnSpPr>
          <p:spPr>
            <a:xfrm>
              <a:off x="2488620" y="17539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3" name="Straight Connector 1162">
              <a:extLst>
                <a:ext uri="{FF2B5EF4-FFF2-40B4-BE49-F238E27FC236}">
                  <a16:creationId xmlns:a16="http://schemas.microsoft.com/office/drawing/2014/main" id="{7BFC5B48-D9CF-7080-1C46-8E0D0B77043B}"/>
                </a:ext>
              </a:extLst>
            </p:cNvPr>
            <p:cNvCxnSpPr>
              <a:cxnSpLocks/>
            </p:cNvCxnSpPr>
            <p:nvPr/>
          </p:nvCxnSpPr>
          <p:spPr>
            <a:xfrm>
              <a:off x="2570463" y="17390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4" name="Straight Connector 1163">
              <a:extLst>
                <a:ext uri="{FF2B5EF4-FFF2-40B4-BE49-F238E27FC236}">
                  <a16:creationId xmlns:a16="http://schemas.microsoft.com/office/drawing/2014/main" id="{511F3C4E-68A8-9B40-76BC-08DDA19E186F}"/>
                </a:ext>
              </a:extLst>
            </p:cNvPr>
            <p:cNvCxnSpPr>
              <a:cxnSpLocks/>
            </p:cNvCxnSpPr>
            <p:nvPr/>
          </p:nvCxnSpPr>
          <p:spPr>
            <a:xfrm>
              <a:off x="2569589" y="23694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5" name="Straight Connector 1164">
              <a:extLst>
                <a:ext uri="{FF2B5EF4-FFF2-40B4-BE49-F238E27FC236}">
                  <a16:creationId xmlns:a16="http://schemas.microsoft.com/office/drawing/2014/main" id="{D56498F2-2D8C-D8C7-227A-FB103B43B8AB}"/>
                </a:ext>
              </a:extLst>
            </p:cNvPr>
            <p:cNvCxnSpPr>
              <a:cxnSpLocks/>
            </p:cNvCxnSpPr>
            <p:nvPr/>
          </p:nvCxnSpPr>
          <p:spPr>
            <a:xfrm>
              <a:off x="2634148" y="23374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6" name="Straight Connector 1165">
              <a:extLst>
                <a:ext uri="{FF2B5EF4-FFF2-40B4-BE49-F238E27FC236}">
                  <a16:creationId xmlns:a16="http://schemas.microsoft.com/office/drawing/2014/main" id="{C03095B9-B3DB-4208-196E-2162A81B9D73}"/>
                </a:ext>
              </a:extLst>
            </p:cNvPr>
            <p:cNvCxnSpPr>
              <a:cxnSpLocks/>
            </p:cNvCxnSpPr>
            <p:nvPr/>
          </p:nvCxnSpPr>
          <p:spPr>
            <a:xfrm>
              <a:off x="2631677" y="30938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67" name="Rectangle 1166">
              <a:extLst>
                <a:ext uri="{FF2B5EF4-FFF2-40B4-BE49-F238E27FC236}">
                  <a16:creationId xmlns:a16="http://schemas.microsoft.com/office/drawing/2014/main" id="{002D23A0-B3CF-75B6-BCC3-22891AA60D43}"/>
                </a:ext>
              </a:extLst>
            </p:cNvPr>
            <p:cNvSpPr/>
            <p:nvPr/>
          </p:nvSpPr>
          <p:spPr>
            <a:xfrm>
              <a:off x="2533761" y="11676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8" name="Rectangle 1167">
              <a:extLst>
                <a:ext uri="{FF2B5EF4-FFF2-40B4-BE49-F238E27FC236}">
                  <a16:creationId xmlns:a16="http://schemas.microsoft.com/office/drawing/2014/main" id="{B936205F-0D6F-AD9F-66F5-8602E52AF759}"/>
                </a:ext>
              </a:extLst>
            </p:cNvPr>
            <p:cNvSpPr/>
            <p:nvPr/>
          </p:nvSpPr>
          <p:spPr>
            <a:xfrm rot="10800000">
              <a:off x="2612970" y="16199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9" name="Rectangle 1168">
              <a:extLst>
                <a:ext uri="{FF2B5EF4-FFF2-40B4-BE49-F238E27FC236}">
                  <a16:creationId xmlns:a16="http://schemas.microsoft.com/office/drawing/2014/main" id="{EC73B861-D091-7A97-B331-37744ECE3297}"/>
                </a:ext>
              </a:extLst>
            </p:cNvPr>
            <p:cNvSpPr/>
            <p:nvPr/>
          </p:nvSpPr>
          <p:spPr>
            <a:xfrm rot="10800000" flipV="1">
              <a:off x="2667581" y="20733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0" name="Oval 1169">
              <a:extLst>
                <a:ext uri="{FF2B5EF4-FFF2-40B4-BE49-F238E27FC236}">
                  <a16:creationId xmlns:a16="http://schemas.microsoft.com/office/drawing/2014/main" id="{8388F53C-74B1-A316-CC72-DB5A41802860}"/>
                </a:ext>
              </a:extLst>
            </p:cNvPr>
            <p:cNvSpPr/>
            <p:nvPr/>
          </p:nvSpPr>
          <p:spPr>
            <a:xfrm>
              <a:off x="2681323" y="25657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71" name="Straight Connector 1170">
              <a:extLst>
                <a:ext uri="{FF2B5EF4-FFF2-40B4-BE49-F238E27FC236}">
                  <a16:creationId xmlns:a16="http://schemas.microsoft.com/office/drawing/2014/main" id="{245CCE7A-5B5D-7511-68B2-F1EB6EC0C2F4}"/>
                </a:ext>
              </a:extLst>
            </p:cNvPr>
            <p:cNvCxnSpPr>
              <a:cxnSpLocks/>
            </p:cNvCxnSpPr>
            <p:nvPr/>
          </p:nvCxnSpPr>
          <p:spPr>
            <a:xfrm>
              <a:off x="2766148" y="24479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2" name="Straight Connector 1171">
              <a:extLst>
                <a:ext uri="{FF2B5EF4-FFF2-40B4-BE49-F238E27FC236}">
                  <a16:creationId xmlns:a16="http://schemas.microsoft.com/office/drawing/2014/main" id="{29D7E7D4-5011-12BA-0440-9582B82CBDC3}"/>
                </a:ext>
              </a:extLst>
            </p:cNvPr>
            <p:cNvCxnSpPr>
              <a:cxnSpLocks/>
            </p:cNvCxnSpPr>
            <p:nvPr/>
          </p:nvCxnSpPr>
          <p:spPr>
            <a:xfrm>
              <a:off x="2827709" y="18256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3" name="Straight Connector 1172">
              <a:extLst>
                <a:ext uri="{FF2B5EF4-FFF2-40B4-BE49-F238E27FC236}">
                  <a16:creationId xmlns:a16="http://schemas.microsoft.com/office/drawing/2014/main" id="{2AECCEAD-9011-5145-CF3E-EBE86C7DABE4}"/>
                </a:ext>
              </a:extLst>
            </p:cNvPr>
            <p:cNvCxnSpPr>
              <a:cxnSpLocks/>
            </p:cNvCxnSpPr>
            <p:nvPr/>
          </p:nvCxnSpPr>
          <p:spPr>
            <a:xfrm>
              <a:off x="2906377" y="9779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4" name="Straight Connector 1173">
              <a:extLst>
                <a:ext uri="{FF2B5EF4-FFF2-40B4-BE49-F238E27FC236}">
                  <a16:creationId xmlns:a16="http://schemas.microsoft.com/office/drawing/2014/main" id="{AD8B2FDE-0215-FE9D-0709-BC97C82A029F}"/>
                </a:ext>
              </a:extLst>
            </p:cNvPr>
            <p:cNvCxnSpPr>
              <a:cxnSpLocks/>
            </p:cNvCxnSpPr>
            <p:nvPr/>
          </p:nvCxnSpPr>
          <p:spPr>
            <a:xfrm>
              <a:off x="2831412" y="1825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5" name="Straight Connector 1174">
              <a:extLst>
                <a:ext uri="{FF2B5EF4-FFF2-40B4-BE49-F238E27FC236}">
                  <a16:creationId xmlns:a16="http://schemas.microsoft.com/office/drawing/2014/main" id="{4CE0312B-37A7-86DA-17ED-588C2B9942B5}"/>
                </a:ext>
              </a:extLst>
            </p:cNvPr>
            <p:cNvCxnSpPr>
              <a:cxnSpLocks/>
            </p:cNvCxnSpPr>
            <p:nvPr/>
          </p:nvCxnSpPr>
          <p:spPr>
            <a:xfrm>
              <a:off x="2768265" y="24438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6" name="Straight Connector 1175">
              <a:extLst>
                <a:ext uri="{FF2B5EF4-FFF2-40B4-BE49-F238E27FC236}">
                  <a16:creationId xmlns:a16="http://schemas.microsoft.com/office/drawing/2014/main" id="{6D94B10A-20FB-8087-EAB1-193474E5F0A2}"/>
                </a:ext>
              </a:extLst>
            </p:cNvPr>
            <p:cNvCxnSpPr>
              <a:cxnSpLocks/>
            </p:cNvCxnSpPr>
            <p:nvPr/>
          </p:nvCxnSpPr>
          <p:spPr>
            <a:xfrm rot="-180000">
              <a:off x="2362600" y="10102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7" name="Straight Connector 1176">
              <a:extLst>
                <a:ext uri="{FF2B5EF4-FFF2-40B4-BE49-F238E27FC236}">
                  <a16:creationId xmlns:a16="http://schemas.microsoft.com/office/drawing/2014/main" id="{917F873E-BD37-8570-682F-3519C3987D20}"/>
                </a:ext>
              </a:extLst>
            </p:cNvPr>
            <p:cNvCxnSpPr>
              <a:cxnSpLocks/>
            </p:cNvCxnSpPr>
            <p:nvPr/>
          </p:nvCxnSpPr>
          <p:spPr>
            <a:xfrm>
              <a:off x="3034124" y="10096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78" name="Rectangle 1177">
              <a:extLst>
                <a:ext uri="{FF2B5EF4-FFF2-40B4-BE49-F238E27FC236}">
                  <a16:creationId xmlns:a16="http://schemas.microsoft.com/office/drawing/2014/main" id="{7D8EF50F-D5CD-B2BB-4171-FA2FEA954CA0}"/>
                </a:ext>
              </a:extLst>
            </p:cNvPr>
            <p:cNvSpPr/>
            <p:nvPr/>
          </p:nvSpPr>
          <p:spPr>
            <a:xfrm rot="10800000">
              <a:off x="2810449" y="26038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9" name="Rectangle 1178">
              <a:extLst>
                <a:ext uri="{FF2B5EF4-FFF2-40B4-BE49-F238E27FC236}">
                  <a16:creationId xmlns:a16="http://schemas.microsoft.com/office/drawing/2014/main" id="{D12B8C6E-9963-F478-35C6-0B7981678C0B}"/>
                </a:ext>
              </a:extLst>
            </p:cNvPr>
            <p:cNvSpPr/>
            <p:nvPr/>
          </p:nvSpPr>
          <p:spPr>
            <a:xfrm rot="10800000">
              <a:off x="2882202" y="21346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0" name="Rectangle 1179">
              <a:extLst>
                <a:ext uri="{FF2B5EF4-FFF2-40B4-BE49-F238E27FC236}">
                  <a16:creationId xmlns:a16="http://schemas.microsoft.com/office/drawing/2014/main" id="{525E47AA-39AA-6E7C-B046-1979331BE3F0}"/>
                </a:ext>
              </a:extLst>
            </p:cNvPr>
            <p:cNvSpPr/>
            <p:nvPr/>
          </p:nvSpPr>
          <p:spPr>
            <a:xfrm rot="10800000" flipV="1">
              <a:off x="2942388" y="16833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1" name="Oval 1180">
              <a:extLst>
                <a:ext uri="{FF2B5EF4-FFF2-40B4-BE49-F238E27FC236}">
                  <a16:creationId xmlns:a16="http://schemas.microsoft.com/office/drawing/2014/main" id="{303F2BD2-84C6-4573-D703-58B16D462C38}"/>
                </a:ext>
              </a:extLst>
            </p:cNvPr>
            <p:cNvSpPr/>
            <p:nvPr/>
          </p:nvSpPr>
          <p:spPr>
            <a:xfrm>
              <a:off x="2955087" y="11407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82" name="Straight Connector 1181">
              <a:extLst>
                <a:ext uri="{FF2B5EF4-FFF2-40B4-BE49-F238E27FC236}">
                  <a16:creationId xmlns:a16="http://schemas.microsoft.com/office/drawing/2014/main" id="{D0BD2E37-9DA8-E8CB-35B2-956FBDB26BE4}"/>
                </a:ext>
              </a:extLst>
            </p:cNvPr>
            <p:cNvCxnSpPr>
              <a:cxnSpLocks/>
            </p:cNvCxnSpPr>
            <p:nvPr/>
          </p:nvCxnSpPr>
          <p:spPr>
            <a:xfrm>
              <a:off x="3035157" y="17294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3" name="Straight Connector 1182">
              <a:extLst>
                <a:ext uri="{FF2B5EF4-FFF2-40B4-BE49-F238E27FC236}">
                  <a16:creationId xmlns:a16="http://schemas.microsoft.com/office/drawing/2014/main" id="{7601E55A-BF76-BDEC-BE95-C606D158E0DC}"/>
                </a:ext>
              </a:extLst>
            </p:cNvPr>
            <p:cNvCxnSpPr>
              <a:cxnSpLocks/>
            </p:cNvCxnSpPr>
            <p:nvPr/>
          </p:nvCxnSpPr>
          <p:spPr>
            <a:xfrm>
              <a:off x="3117000" y="17144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4" name="Straight Connector 1183">
              <a:extLst>
                <a:ext uri="{FF2B5EF4-FFF2-40B4-BE49-F238E27FC236}">
                  <a16:creationId xmlns:a16="http://schemas.microsoft.com/office/drawing/2014/main" id="{5D399EB9-309A-520D-45D5-EF9A0ABD0DF7}"/>
                </a:ext>
              </a:extLst>
            </p:cNvPr>
            <p:cNvCxnSpPr>
              <a:cxnSpLocks/>
            </p:cNvCxnSpPr>
            <p:nvPr/>
          </p:nvCxnSpPr>
          <p:spPr>
            <a:xfrm>
              <a:off x="3116126" y="23449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5" name="Straight Connector 1184">
              <a:extLst>
                <a:ext uri="{FF2B5EF4-FFF2-40B4-BE49-F238E27FC236}">
                  <a16:creationId xmlns:a16="http://schemas.microsoft.com/office/drawing/2014/main" id="{661DAEA8-91A9-09D8-B1B1-677A8CF8BCEC}"/>
                </a:ext>
              </a:extLst>
            </p:cNvPr>
            <p:cNvCxnSpPr>
              <a:cxnSpLocks/>
            </p:cNvCxnSpPr>
            <p:nvPr/>
          </p:nvCxnSpPr>
          <p:spPr>
            <a:xfrm>
              <a:off x="3180685" y="23129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6" name="Straight Connector 1185">
              <a:extLst>
                <a:ext uri="{FF2B5EF4-FFF2-40B4-BE49-F238E27FC236}">
                  <a16:creationId xmlns:a16="http://schemas.microsoft.com/office/drawing/2014/main" id="{BDEAB19B-4144-0C02-D788-7AD186694130}"/>
                </a:ext>
              </a:extLst>
            </p:cNvPr>
            <p:cNvCxnSpPr>
              <a:cxnSpLocks/>
            </p:cNvCxnSpPr>
            <p:nvPr/>
          </p:nvCxnSpPr>
          <p:spPr>
            <a:xfrm>
              <a:off x="3178214" y="30692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87" name="Rectangle 1186">
              <a:extLst>
                <a:ext uri="{FF2B5EF4-FFF2-40B4-BE49-F238E27FC236}">
                  <a16:creationId xmlns:a16="http://schemas.microsoft.com/office/drawing/2014/main" id="{2251F1B3-C39A-3386-BD6B-36CB601993B8}"/>
                </a:ext>
              </a:extLst>
            </p:cNvPr>
            <p:cNvSpPr/>
            <p:nvPr/>
          </p:nvSpPr>
          <p:spPr>
            <a:xfrm>
              <a:off x="3080298" y="11431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8" name="Rectangle 1187">
              <a:extLst>
                <a:ext uri="{FF2B5EF4-FFF2-40B4-BE49-F238E27FC236}">
                  <a16:creationId xmlns:a16="http://schemas.microsoft.com/office/drawing/2014/main" id="{11598735-CC3F-1854-702F-2C20E3F53054}"/>
                </a:ext>
              </a:extLst>
            </p:cNvPr>
            <p:cNvSpPr/>
            <p:nvPr/>
          </p:nvSpPr>
          <p:spPr>
            <a:xfrm rot="10800000">
              <a:off x="3159507" y="15953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9" name="Rectangle 1188">
              <a:extLst>
                <a:ext uri="{FF2B5EF4-FFF2-40B4-BE49-F238E27FC236}">
                  <a16:creationId xmlns:a16="http://schemas.microsoft.com/office/drawing/2014/main" id="{A256C62D-A286-CD91-CA55-69EF56920F35}"/>
                </a:ext>
              </a:extLst>
            </p:cNvPr>
            <p:cNvSpPr/>
            <p:nvPr/>
          </p:nvSpPr>
          <p:spPr>
            <a:xfrm rot="10800000" flipV="1">
              <a:off x="3214118" y="20487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0" name="Oval 1189">
              <a:extLst>
                <a:ext uri="{FF2B5EF4-FFF2-40B4-BE49-F238E27FC236}">
                  <a16:creationId xmlns:a16="http://schemas.microsoft.com/office/drawing/2014/main" id="{0BF4A819-B8CE-DAD2-D9BE-5F959D4EC290}"/>
                </a:ext>
              </a:extLst>
            </p:cNvPr>
            <p:cNvSpPr/>
            <p:nvPr/>
          </p:nvSpPr>
          <p:spPr>
            <a:xfrm>
              <a:off x="3227860" y="2541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91" name="Straight Connector 1190">
              <a:extLst>
                <a:ext uri="{FF2B5EF4-FFF2-40B4-BE49-F238E27FC236}">
                  <a16:creationId xmlns:a16="http://schemas.microsoft.com/office/drawing/2014/main" id="{DCD48231-00B2-FB43-1E73-7D23E3C85EA5}"/>
                </a:ext>
              </a:extLst>
            </p:cNvPr>
            <p:cNvCxnSpPr>
              <a:cxnSpLocks/>
            </p:cNvCxnSpPr>
            <p:nvPr/>
          </p:nvCxnSpPr>
          <p:spPr>
            <a:xfrm>
              <a:off x="3312685" y="24234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2" name="Straight Connector 1191">
              <a:extLst>
                <a:ext uri="{FF2B5EF4-FFF2-40B4-BE49-F238E27FC236}">
                  <a16:creationId xmlns:a16="http://schemas.microsoft.com/office/drawing/2014/main" id="{3A73C2FE-8512-DC55-AB6B-51D419D5A321}"/>
                </a:ext>
              </a:extLst>
            </p:cNvPr>
            <p:cNvCxnSpPr>
              <a:cxnSpLocks/>
            </p:cNvCxnSpPr>
            <p:nvPr/>
          </p:nvCxnSpPr>
          <p:spPr>
            <a:xfrm>
              <a:off x="3374246" y="18011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3" name="Straight Connector 1192">
              <a:extLst>
                <a:ext uri="{FF2B5EF4-FFF2-40B4-BE49-F238E27FC236}">
                  <a16:creationId xmlns:a16="http://schemas.microsoft.com/office/drawing/2014/main" id="{A7E55F3A-7C6A-B7A2-C438-47FD2C04843F}"/>
                </a:ext>
              </a:extLst>
            </p:cNvPr>
            <p:cNvCxnSpPr>
              <a:cxnSpLocks/>
            </p:cNvCxnSpPr>
            <p:nvPr/>
          </p:nvCxnSpPr>
          <p:spPr>
            <a:xfrm>
              <a:off x="3452914" y="9534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4" name="Straight Connector 1193">
              <a:extLst>
                <a:ext uri="{FF2B5EF4-FFF2-40B4-BE49-F238E27FC236}">
                  <a16:creationId xmlns:a16="http://schemas.microsoft.com/office/drawing/2014/main" id="{AD8DA75C-DCBB-8EF0-C033-73574D32DD9E}"/>
                </a:ext>
              </a:extLst>
            </p:cNvPr>
            <p:cNvCxnSpPr>
              <a:cxnSpLocks/>
            </p:cNvCxnSpPr>
            <p:nvPr/>
          </p:nvCxnSpPr>
          <p:spPr>
            <a:xfrm>
              <a:off x="3377949" y="18011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5" name="Straight Connector 1194">
              <a:extLst>
                <a:ext uri="{FF2B5EF4-FFF2-40B4-BE49-F238E27FC236}">
                  <a16:creationId xmlns:a16="http://schemas.microsoft.com/office/drawing/2014/main" id="{B819458C-CBBC-4291-B400-AF141EBD531B}"/>
                </a:ext>
              </a:extLst>
            </p:cNvPr>
            <p:cNvCxnSpPr>
              <a:cxnSpLocks/>
            </p:cNvCxnSpPr>
            <p:nvPr/>
          </p:nvCxnSpPr>
          <p:spPr>
            <a:xfrm>
              <a:off x="3314802" y="2419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6" name="Straight Connector 1195">
              <a:extLst>
                <a:ext uri="{FF2B5EF4-FFF2-40B4-BE49-F238E27FC236}">
                  <a16:creationId xmlns:a16="http://schemas.microsoft.com/office/drawing/2014/main" id="{CA13788A-2F49-C755-466C-4273A8B75351}"/>
                </a:ext>
              </a:extLst>
            </p:cNvPr>
            <p:cNvCxnSpPr>
              <a:cxnSpLocks/>
            </p:cNvCxnSpPr>
            <p:nvPr/>
          </p:nvCxnSpPr>
          <p:spPr>
            <a:xfrm rot="-180000">
              <a:off x="2909137" y="9857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7" name="Straight Connector 1196">
              <a:extLst>
                <a:ext uri="{FF2B5EF4-FFF2-40B4-BE49-F238E27FC236}">
                  <a16:creationId xmlns:a16="http://schemas.microsoft.com/office/drawing/2014/main" id="{339C7FE6-5A53-B897-0B82-CA512432E058}"/>
                </a:ext>
              </a:extLst>
            </p:cNvPr>
            <p:cNvCxnSpPr>
              <a:cxnSpLocks/>
            </p:cNvCxnSpPr>
            <p:nvPr/>
          </p:nvCxnSpPr>
          <p:spPr>
            <a:xfrm>
              <a:off x="3573860" y="9715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98" name="Rectangle 1197">
              <a:extLst>
                <a:ext uri="{FF2B5EF4-FFF2-40B4-BE49-F238E27FC236}">
                  <a16:creationId xmlns:a16="http://schemas.microsoft.com/office/drawing/2014/main" id="{AF795A43-B2D0-9F55-0E2D-D7AD37709D65}"/>
                </a:ext>
              </a:extLst>
            </p:cNvPr>
            <p:cNvSpPr/>
            <p:nvPr/>
          </p:nvSpPr>
          <p:spPr>
            <a:xfrm rot="10800000">
              <a:off x="3350185" y="25657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9" name="Rectangle 1198">
              <a:extLst>
                <a:ext uri="{FF2B5EF4-FFF2-40B4-BE49-F238E27FC236}">
                  <a16:creationId xmlns:a16="http://schemas.microsoft.com/office/drawing/2014/main" id="{B0843FE7-4C75-A984-1967-6383DAD4F4B3}"/>
                </a:ext>
              </a:extLst>
            </p:cNvPr>
            <p:cNvSpPr/>
            <p:nvPr/>
          </p:nvSpPr>
          <p:spPr>
            <a:xfrm rot="10800000">
              <a:off x="3421938" y="20966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0" name="Rectangle 1199">
              <a:extLst>
                <a:ext uri="{FF2B5EF4-FFF2-40B4-BE49-F238E27FC236}">
                  <a16:creationId xmlns:a16="http://schemas.microsoft.com/office/drawing/2014/main" id="{4DA8CA47-CB1D-1F2C-9A67-9904DD115781}"/>
                </a:ext>
              </a:extLst>
            </p:cNvPr>
            <p:cNvSpPr/>
            <p:nvPr/>
          </p:nvSpPr>
          <p:spPr>
            <a:xfrm rot="10800000" flipV="1">
              <a:off x="3482124" y="16453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1" name="Oval 1200">
              <a:extLst>
                <a:ext uri="{FF2B5EF4-FFF2-40B4-BE49-F238E27FC236}">
                  <a16:creationId xmlns:a16="http://schemas.microsoft.com/office/drawing/2014/main" id="{C495C974-1BA8-63FA-1E84-AB663F370173}"/>
                </a:ext>
              </a:extLst>
            </p:cNvPr>
            <p:cNvSpPr/>
            <p:nvPr/>
          </p:nvSpPr>
          <p:spPr>
            <a:xfrm>
              <a:off x="3494823" y="11026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02" name="Straight Connector 1201">
              <a:extLst>
                <a:ext uri="{FF2B5EF4-FFF2-40B4-BE49-F238E27FC236}">
                  <a16:creationId xmlns:a16="http://schemas.microsoft.com/office/drawing/2014/main" id="{C2574CEF-8DE6-9772-4636-14DAE920EB10}"/>
                </a:ext>
              </a:extLst>
            </p:cNvPr>
            <p:cNvCxnSpPr>
              <a:cxnSpLocks/>
            </p:cNvCxnSpPr>
            <p:nvPr/>
          </p:nvCxnSpPr>
          <p:spPr>
            <a:xfrm>
              <a:off x="3574893" y="16913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3" name="Straight Connector 1202">
              <a:extLst>
                <a:ext uri="{FF2B5EF4-FFF2-40B4-BE49-F238E27FC236}">
                  <a16:creationId xmlns:a16="http://schemas.microsoft.com/office/drawing/2014/main" id="{6C89E286-39BC-E912-DFE9-729D516DBF20}"/>
                </a:ext>
              </a:extLst>
            </p:cNvPr>
            <p:cNvCxnSpPr>
              <a:cxnSpLocks/>
            </p:cNvCxnSpPr>
            <p:nvPr/>
          </p:nvCxnSpPr>
          <p:spPr>
            <a:xfrm>
              <a:off x="3656736" y="16764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4" name="Straight Connector 1203">
              <a:extLst>
                <a:ext uri="{FF2B5EF4-FFF2-40B4-BE49-F238E27FC236}">
                  <a16:creationId xmlns:a16="http://schemas.microsoft.com/office/drawing/2014/main" id="{4BCE7A44-F623-B32C-6DC6-A882C93F8918}"/>
                </a:ext>
              </a:extLst>
            </p:cNvPr>
            <p:cNvCxnSpPr>
              <a:cxnSpLocks/>
            </p:cNvCxnSpPr>
            <p:nvPr/>
          </p:nvCxnSpPr>
          <p:spPr>
            <a:xfrm>
              <a:off x="3655862" y="23068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5" name="Straight Connector 1204">
              <a:extLst>
                <a:ext uri="{FF2B5EF4-FFF2-40B4-BE49-F238E27FC236}">
                  <a16:creationId xmlns:a16="http://schemas.microsoft.com/office/drawing/2014/main" id="{F5E96FF3-7D41-FDD4-C332-C245CE187B8C}"/>
                </a:ext>
              </a:extLst>
            </p:cNvPr>
            <p:cNvCxnSpPr>
              <a:cxnSpLocks/>
            </p:cNvCxnSpPr>
            <p:nvPr/>
          </p:nvCxnSpPr>
          <p:spPr>
            <a:xfrm>
              <a:off x="3720421" y="22748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6" name="Straight Connector 1205">
              <a:extLst>
                <a:ext uri="{FF2B5EF4-FFF2-40B4-BE49-F238E27FC236}">
                  <a16:creationId xmlns:a16="http://schemas.microsoft.com/office/drawing/2014/main" id="{C507D088-9604-EACD-22CE-0A5A8A0E16BC}"/>
                </a:ext>
              </a:extLst>
            </p:cNvPr>
            <p:cNvCxnSpPr>
              <a:cxnSpLocks/>
            </p:cNvCxnSpPr>
            <p:nvPr/>
          </p:nvCxnSpPr>
          <p:spPr>
            <a:xfrm>
              <a:off x="3717950" y="30312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07" name="Rectangle 1206">
              <a:extLst>
                <a:ext uri="{FF2B5EF4-FFF2-40B4-BE49-F238E27FC236}">
                  <a16:creationId xmlns:a16="http://schemas.microsoft.com/office/drawing/2014/main" id="{83719F92-9D06-1638-3543-0023C51D2996}"/>
                </a:ext>
              </a:extLst>
            </p:cNvPr>
            <p:cNvSpPr/>
            <p:nvPr/>
          </p:nvSpPr>
          <p:spPr>
            <a:xfrm>
              <a:off x="3620034" y="11050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8" name="Rectangle 1207">
              <a:extLst>
                <a:ext uri="{FF2B5EF4-FFF2-40B4-BE49-F238E27FC236}">
                  <a16:creationId xmlns:a16="http://schemas.microsoft.com/office/drawing/2014/main" id="{5D52D1C9-D677-ED6D-8196-87D7598890B5}"/>
                </a:ext>
              </a:extLst>
            </p:cNvPr>
            <p:cNvSpPr/>
            <p:nvPr/>
          </p:nvSpPr>
          <p:spPr>
            <a:xfrm rot="10800000">
              <a:off x="3699243" y="15573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9" name="Rectangle 1208">
              <a:extLst>
                <a:ext uri="{FF2B5EF4-FFF2-40B4-BE49-F238E27FC236}">
                  <a16:creationId xmlns:a16="http://schemas.microsoft.com/office/drawing/2014/main" id="{4F882E19-58FE-BAFD-BF0C-5890AE9B5844}"/>
                </a:ext>
              </a:extLst>
            </p:cNvPr>
            <p:cNvSpPr/>
            <p:nvPr/>
          </p:nvSpPr>
          <p:spPr>
            <a:xfrm rot="10800000" flipV="1">
              <a:off x="3753854" y="20107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10" name="Oval 1209">
              <a:extLst>
                <a:ext uri="{FF2B5EF4-FFF2-40B4-BE49-F238E27FC236}">
                  <a16:creationId xmlns:a16="http://schemas.microsoft.com/office/drawing/2014/main" id="{BC135084-11EA-C007-E7BF-0DDA7B993BCE}"/>
                </a:ext>
              </a:extLst>
            </p:cNvPr>
            <p:cNvSpPr/>
            <p:nvPr/>
          </p:nvSpPr>
          <p:spPr>
            <a:xfrm>
              <a:off x="3767596" y="25031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11" name="Straight Connector 1210">
              <a:extLst>
                <a:ext uri="{FF2B5EF4-FFF2-40B4-BE49-F238E27FC236}">
                  <a16:creationId xmlns:a16="http://schemas.microsoft.com/office/drawing/2014/main" id="{AC884D14-4799-9C6C-9BE4-4E675C4E4587}"/>
                </a:ext>
              </a:extLst>
            </p:cNvPr>
            <p:cNvCxnSpPr>
              <a:cxnSpLocks/>
            </p:cNvCxnSpPr>
            <p:nvPr/>
          </p:nvCxnSpPr>
          <p:spPr>
            <a:xfrm>
              <a:off x="3852421" y="23853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2" name="Straight Connector 1211">
              <a:extLst>
                <a:ext uri="{FF2B5EF4-FFF2-40B4-BE49-F238E27FC236}">
                  <a16:creationId xmlns:a16="http://schemas.microsoft.com/office/drawing/2014/main" id="{240BE65A-EFCB-F377-5A2A-02A471ADF505}"/>
                </a:ext>
              </a:extLst>
            </p:cNvPr>
            <p:cNvCxnSpPr>
              <a:cxnSpLocks/>
            </p:cNvCxnSpPr>
            <p:nvPr/>
          </p:nvCxnSpPr>
          <p:spPr>
            <a:xfrm>
              <a:off x="3913982" y="17630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3" name="Straight Connector 1212">
              <a:extLst>
                <a:ext uri="{FF2B5EF4-FFF2-40B4-BE49-F238E27FC236}">
                  <a16:creationId xmlns:a16="http://schemas.microsoft.com/office/drawing/2014/main" id="{F77F87CF-DBD6-916F-9A1E-62848846C8E2}"/>
                </a:ext>
              </a:extLst>
            </p:cNvPr>
            <p:cNvCxnSpPr>
              <a:cxnSpLocks/>
            </p:cNvCxnSpPr>
            <p:nvPr/>
          </p:nvCxnSpPr>
          <p:spPr>
            <a:xfrm>
              <a:off x="3992650" y="9153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4" name="Straight Connector 1213">
              <a:extLst>
                <a:ext uri="{FF2B5EF4-FFF2-40B4-BE49-F238E27FC236}">
                  <a16:creationId xmlns:a16="http://schemas.microsoft.com/office/drawing/2014/main" id="{553FA183-DA59-88DC-4E89-9A2AA7972BC8}"/>
                </a:ext>
              </a:extLst>
            </p:cNvPr>
            <p:cNvCxnSpPr>
              <a:cxnSpLocks/>
            </p:cNvCxnSpPr>
            <p:nvPr/>
          </p:nvCxnSpPr>
          <p:spPr>
            <a:xfrm>
              <a:off x="3917685" y="17630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5" name="Straight Connector 1214">
              <a:extLst>
                <a:ext uri="{FF2B5EF4-FFF2-40B4-BE49-F238E27FC236}">
                  <a16:creationId xmlns:a16="http://schemas.microsoft.com/office/drawing/2014/main" id="{ABF31081-7686-95E4-FD05-D514DA0D8B66}"/>
                </a:ext>
              </a:extLst>
            </p:cNvPr>
            <p:cNvCxnSpPr>
              <a:cxnSpLocks/>
            </p:cNvCxnSpPr>
            <p:nvPr/>
          </p:nvCxnSpPr>
          <p:spPr>
            <a:xfrm>
              <a:off x="3854538" y="2381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6" name="Straight Connector 1215">
              <a:extLst>
                <a:ext uri="{FF2B5EF4-FFF2-40B4-BE49-F238E27FC236}">
                  <a16:creationId xmlns:a16="http://schemas.microsoft.com/office/drawing/2014/main" id="{B38D695B-E51E-7A54-AB3A-76977B8F5A95}"/>
                </a:ext>
              </a:extLst>
            </p:cNvPr>
            <p:cNvCxnSpPr>
              <a:cxnSpLocks/>
            </p:cNvCxnSpPr>
            <p:nvPr/>
          </p:nvCxnSpPr>
          <p:spPr>
            <a:xfrm rot="-180000">
              <a:off x="3448873" y="9476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7" name="Straight Connector 1216">
              <a:extLst>
                <a:ext uri="{FF2B5EF4-FFF2-40B4-BE49-F238E27FC236}">
                  <a16:creationId xmlns:a16="http://schemas.microsoft.com/office/drawing/2014/main" id="{48946EAD-C846-7933-244D-6A5660CCC679}"/>
                </a:ext>
              </a:extLst>
            </p:cNvPr>
            <p:cNvCxnSpPr>
              <a:cxnSpLocks/>
            </p:cNvCxnSpPr>
            <p:nvPr/>
          </p:nvCxnSpPr>
          <p:spPr>
            <a:xfrm>
              <a:off x="4113596" y="9335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18" name="Rectangle 1217">
              <a:extLst>
                <a:ext uri="{FF2B5EF4-FFF2-40B4-BE49-F238E27FC236}">
                  <a16:creationId xmlns:a16="http://schemas.microsoft.com/office/drawing/2014/main" id="{2CFDFE88-A549-5BC7-3E24-F6692C31BF7E}"/>
                </a:ext>
              </a:extLst>
            </p:cNvPr>
            <p:cNvSpPr/>
            <p:nvPr/>
          </p:nvSpPr>
          <p:spPr>
            <a:xfrm rot="10800000">
              <a:off x="3889921" y="25277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19" name="Rectangle 1218">
              <a:extLst>
                <a:ext uri="{FF2B5EF4-FFF2-40B4-BE49-F238E27FC236}">
                  <a16:creationId xmlns:a16="http://schemas.microsoft.com/office/drawing/2014/main" id="{964F26DD-86C0-6773-FE29-20B25DE34301}"/>
                </a:ext>
              </a:extLst>
            </p:cNvPr>
            <p:cNvSpPr/>
            <p:nvPr/>
          </p:nvSpPr>
          <p:spPr>
            <a:xfrm rot="10800000">
              <a:off x="3961674" y="20585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0" name="Rectangle 1219">
              <a:extLst>
                <a:ext uri="{FF2B5EF4-FFF2-40B4-BE49-F238E27FC236}">
                  <a16:creationId xmlns:a16="http://schemas.microsoft.com/office/drawing/2014/main" id="{093040C3-C76B-D675-1005-5DAE82CBF543}"/>
                </a:ext>
              </a:extLst>
            </p:cNvPr>
            <p:cNvSpPr/>
            <p:nvPr/>
          </p:nvSpPr>
          <p:spPr>
            <a:xfrm rot="10800000" flipV="1">
              <a:off x="4021860" y="16072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1" name="Oval 1220">
              <a:extLst>
                <a:ext uri="{FF2B5EF4-FFF2-40B4-BE49-F238E27FC236}">
                  <a16:creationId xmlns:a16="http://schemas.microsoft.com/office/drawing/2014/main" id="{E3528353-E3C9-58A5-ED43-A38646E2675D}"/>
                </a:ext>
              </a:extLst>
            </p:cNvPr>
            <p:cNvSpPr/>
            <p:nvPr/>
          </p:nvSpPr>
          <p:spPr>
            <a:xfrm>
              <a:off x="4034559" y="10646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22" name="Straight Connector 1221">
              <a:extLst>
                <a:ext uri="{FF2B5EF4-FFF2-40B4-BE49-F238E27FC236}">
                  <a16:creationId xmlns:a16="http://schemas.microsoft.com/office/drawing/2014/main" id="{6DC75609-8ACE-70B0-98BC-1EB07D57FC26}"/>
                </a:ext>
              </a:extLst>
            </p:cNvPr>
            <p:cNvCxnSpPr>
              <a:cxnSpLocks/>
            </p:cNvCxnSpPr>
            <p:nvPr/>
          </p:nvCxnSpPr>
          <p:spPr>
            <a:xfrm>
              <a:off x="4114629" y="16533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3" name="Straight Connector 1222">
              <a:extLst>
                <a:ext uri="{FF2B5EF4-FFF2-40B4-BE49-F238E27FC236}">
                  <a16:creationId xmlns:a16="http://schemas.microsoft.com/office/drawing/2014/main" id="{88F27ACD-540E-EB5F-D044-9DA72FA24B91}"/>
                </a:ext>
              </a:extLst>
            </p:cNvPr>
            <p:cNvCxnSpPr>
              <a:cxnSpLocks/>
            </p:cNvCxnSpPr>
            <p:nvPr/>
          </p:nvCxnSpPr>
          <p:spPr>
            <a:xfrm>
              <a:off x="4196472" y="16383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4" name="Straight Connector 1223">
              <a:extLst>
                <a:ext uri="{FF2B5EF4-FFF2-40B4-BE49-F238E27FC236}">
                  <a16:creationId xmlns:a16="http://schemas.microsoft.com/office/drawing/2014/main" id="{93FADCCB-6721-4739-34C9-1784D9225B57}"/>
                </a:ext>
              </a:extLst>
            </p:cNvPr>
            <p:cNvCxnSpPr>
              <a:cxnSpLocks/>
            </p:cNvCxnSpPr>
            <p:nvPr/>
          </p:nvCxnSpPr>
          <p:spPr>
            <a:xfrm>
              <a:off x="4195598" y="22688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5" name="Straight Connector 1224">
              <a:extLst>
                <a:ext uri="{FF2B5EF4-FFF2-40B4-BE49-F238E27FC236}">
                  <a16:creationId xmlns:a16="http://schemas.microsoft.com/office/drawing/2014/main" id="{150F795D-4B4C-DA98-E86F-7180BAEF51CF}"/>
                </a:ext>
              </a:extLst>
            </p:cNvPr>
            <p:cNvCxnSpPr>
              <a:cxnSpLocks/>
            </p:cNvCxnSpPr>
            <p:nvPr/>
          </p:nvCxnSpPr>
          <p:spPr>
            <a:xfrm>
              <a:off x="4260157" y="22368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6" name="Straight Connector 1225">
              <a:extLst>
                <a:ext uri="{FF2B5EF4-FFF2-40B4-BE49-F238E27FC236}">
                  <a16:creationId xmlns:a16="http://schemas.microsoft.com/office/drawing/2014/main" id="{9FA8ADB8-7649-DF77-9C89-DD8E802B17AF}"/>
                </a:ext>
              </a:extLst>
            </p:cNvPr>
            <p:cNvCxnSpPr>
              <a:cxnSpLocks/>
            </p:cNvCxnSpPr>
            <p:nvPr/>
          </p:nvCxnSpPr>
          <p:spPr>
            <a:xfrm>
              <a:off x="4257686" y="29931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27" name="Rectangle 1226">
              <a:extLst>
                <a:ext uri="{FF2B5EF4-FFF2-40B4-BE49-F238E27FC236}">
                  <a16:creationId xmlns:a16="http://schemas.microsoft.com/office/drawing/2014/main" id="{995FEA85-D5FC-4AAD-297C-3ED9A15723A7}"/>
                </a:ext>
              </a:extLst>
            </p:cNvPr>
            <p:cNvSpPr/>
            <p:nvPr/>
          </p:nvSpPr>
          <p:spPr>
            <a:xfrm>
              <a:off x="4159770" y="10670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8" name="Rectangle 1227">
              <a:extLst>
                <a:ext uri="{FF2B5EF4-FFF2-40B4-BE49-F238E27FC236}">
                  <a16:creationId xmlns:a16="http://schemas.microsoft.com/office/drawing/2014/main" id="{CABC460B-E3B4-B4B5-9DC0-D9DBC71F733E}"/>
                </a:ext>
              </a:extLst>
            </p:cNvPr>
            <p:cNvSpPr/>
            <p:nvPr/>
          </p:nvSpPr>
          <p:spPr>
            <a:xfrm rot="10800000">
              <a:off x="4238979" y="15192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9" name="Rectangle 1228">
              <a:extLst>
                <a:ext uri="{FF2B5EF4-FFF2-40B4-BE49-F238E27FC236}">
                  <a16:creationId xmlns:a16="http://schemas.microsoft.com/office/drawing/2014/main" id="{6F506DA8-8936-8A51-B611-194177075DAB}"/>
                </a:ext>
              </a:extLst>
            </p:cNvPr>
            <p:cNvSpPr/>
            <p:nvPr/>
          </p:nvSpPr>
          <p:spPr>
            <a:xfrm rot="10800000" flipV="1">
              <a:off x="4293590" y="19726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0" name="Oval 1229">
              <a:extLst>
                <a:ext uri="{FF2B5EF4-FFF2-40B4-BE49-F238E27FC236}">
                  <a16:creationId xmlns:a16="http://schemas.microsoft.com/office/drawing/2014/main" id="{CCBA8CC3-2962-465F-CB4F-7221F88A3909}"/>
                </a:ext>
              </a:extLst>
            </p:cNvPr>
            <p:cNvSpPr/>
            <p:nvPr/>
          </p:nvSpPr>
          <p:spPr>
            <a:xfrm>
              <a:off x="4307332" y="24651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31" name="Straight Connector 1230">
              <a:extLst>
                <a:ext uri="{FF2B5EF4-FFF2-40B4-BE49-F238E27FC236}">
                  <a16:creationId xmlns:a16="http://schemas.microsoft.com/office/drawing/2014/main" id="{C4F62A6A-C3F6-7A97-DADA-32A8A15E590E}"/>
                </a:ext>
              </a:extLst>
            </p:cNvPr>
            <p:cNvCxnSpPr>
              <a:cxnSpLocks/>
            </p:cNvCxnSpPr>
            <p:nvPr/>
          </p:nvCxnSpPr>
          <p:spPr>
            <a:xfrm>
              <a:off x="4392157" y="23473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2" name="Straight Connector 1231">
              <a:extLst>
                <a:ext uri="{FF2B5EF4-FFF2-40B4-BE49-F238E27FC236}">
                  <a16:creationId xmlns:a16="http://schemas.microsoft.com/office/drawing/2014/main" id="{B23EF86D-69DF-7D17-5543-341A629DC0B5}"/>
                </a:ext>
              </a:extLst>
            </p:cNvPr>
            <p:cNvCxnSpPr>
              <a:cxnSpLocks/>
            </p:cNvCxnSpPr>
            <p:nvPr/>
          </p:nvCxnSpPr>
          <p:spPr>
            <a:xfrm>
              <a:off x="4453718" y="17250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3" name="Straight Connector 1232">
              <a:extLst>
                <a:ext uri="{FF2B5EF4-FFF2-40B4-BE49-F238E27FC236}">
                  <a16:creationId xmlns:a16="http://schemas.microsoft.com/office/drawing/2014/main" id="{14E662DD-14A7-E423-A3E6-936A4FD47B92}"/>
                </a:ext>
              </a:extLst>
            </p:cNvPr>
            <p:cNvCxnSpPr>
              <a:cxnSpLocks/>
            </p:cNvCxnSpPr>
            <p:nvPr/>
          </p:nvCxnSpPr>
          <p:spPr>
            <a:xfrm>
              <a:off x="4532386" y="8773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4" name="Straight Connector 1233">
              <a:extLst>
                <a:ext uri="{FF2B5EF4-FFF2-40B4-BE49-F238E27FC236}">
                  <a16:creationId xmlns:a16="http://schemas.microsoft.com/office/drawing/2014/main" id="{076F3618-C76F-64EA-1032-CD5DDAD35619}"/>
                </a:ext>
              </a:extLst>
            </p:cNvPr>
            <p:cNvCxnSpPr>
              <a:cxnSpLocks/>
            </p:cNvCxnSpPr>
            <p:nvPr/>
          </p:nvCxnSpPr>
          <p:spPr>
            <a:xfrm>
              <a:off x="4457421" y="17250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5" name="Straight Connector 1234">
              <a:extLst>
                <a:ext uri="{FF2B5EF4-FFF2-40B4-BE49-F238E27FC236}">
                  <a16:creationId xmlns:a16="http://schemas.microsoft.com/office/drawing/2014/main" id="{C6724D9F-2D27-0527-601F-9BFAFAEC989A}"/>
                </a:ext>
              </a:extLst>
            </p:cNvPr>
            <p:cNvCxnSpPr>
              <a:cxnSpLocks/>
            </p:cNvCxnSpPr>
            <p:nvPr/>
          </p:nvCxnSpPr>
          <p:spPr>
            <a:xfrm>
              <a:off x="4394274" y="2343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6" name="Straight Connector 1235">
              <a:extLst>
                <a:ext uri="{FF2B5EF4-FFF2-40B4-BE49-F238E27FC236}">
                  <a16:creationId xmlns:a16="http://schemas.microsoft.com/office/drawing/2014/main" id="{F0B489AD-10D0-F3DE-8F06-D865A6F531C5}"/>
                </a:ext>
              </a:extLst>
            </p:cNvPr>
            <p:cNvCxnSpPr>
              <a:cxnSpLocks/>
            </p:cNvCxnSpPr>
            <p:nvPr/>
          </p:nvCxnSpPr>
          <p:spPr>
            <a:xfrm rot="-180000">
              <a:off x="3988609" y="9096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7" name="Straight Connector 1236">
              <a:extLst>
                <a:ext uri="{FF2B5EF4-FFF2-40B4-BE49-F238E27FC236}">
                  <a16:creationId xmlns:a16="http://schemas.microsoft.com/office/drawing/2014/main" id="{04B7C7A0-8D7F-274A-08B6-97DC91C05DC6}"/>
                </a:ext>
              </a:extLst>
            </p:cNvPr>
            <p:cNvCxnSpPr>
              <a:cxnSpLocks/>
            </p:cNvCxnSpPr>
            <p:nvPr/>
          </p:nvCxnSpPr>
          <p:spPr>
            <a:xfrm>
              <a:off x="4653332" y="8954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38" name="Rectangle 1237">
              <a:extLst>
                <a:ext uri="{FF2B5EF4-FFF2-40B4-BE49-F238E27FC236}">
                  <a16:creationId xmlns:a16="http://schemas.microsoft.com/office/drawing/2014/main" id="{573A8D10-FE1C-B4C9-5256-6773987AB20C}"/>
                </a:ext>
              </a:extLst>
            </p:cNvPr>
            <p:cNvSpPr/>
            <p:nvPr/>
          </p:nvSpPr>
          <p:spPr>
            <a:xfrm rot="10800000">
              <a:off x="4429657" y="24896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9" name="Rectangle 1238">
              <a:extLst>
                <a:ext uri="{FF2B5EF4-FFF2-40B4-BE49-F238E27FC236}">
                  <a16:creationId xmlns:a16="http://schemas.microsoft.com/office/drawing/2014/main" id="{6F0D8292-A1A1-8273-FD95-4A0D1DF0CF98}"/>
                </a:ext>
              </a:extLst>
            </p:cNvPr>
            <p:cNvSpPr/>
            <p:nvPr/>
          </p:nvSpPr>
          <p:spPr>
            <a:xfrm rot="10800000">
              <a:off x="4501410" y="20205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0" name="Rectangle 1239">
              <a:extLst>
                <a:ext uri="{FF2B5EF4-FFF2-40B4-BE49-F238E27FC236}">
                  <a16:creationId xmlns:a16="http://schemas.microsoft.com/office/drawing/2014/main" id="{702E5A36-677B-2BBE-7C60-E08822C5B531}"/>
                </a:ext>
              </a:extLst>
            </p:cNvPr>
            <p:cNvSpPr/>
            <p:nvPr/>
          </p:nvSpPr>
          <p:spPr>
            <a:xfrm rot="10800000" flipV="1">
              <a:off x="4561596" y="15692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1" name="Oval 1240">
              <a:extLst>
                <a:ext uri="{FF2B5EF4-FFF2-40B4-BE49-F238E27FC236}">
                  <a16:creationId xmlns:a16="http://schemas.microsoft.com/office/drawing/2014/main" id="{1C7F41A0-AD20-6982-8718-2FCAC82D872A}"/>
                </a:ext>
              </a:extLst>
            </p:cNvPr>
            <p:cNvSpPr/>
            <p:nvPr/>
          </p:nvSpPr>
          <p:spPr>
            <a:xfrm>
              <a:off x="4574295" y="10265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42" name="Straight Connector 1241">
              <a:extLst>
                <a:ext uri="{FF2B5EF4-FFF2-40B4-BE49-F238E27FC236}">
                  <a16:creationId xmlns:a16="http://schemas.microsoft.com/office/drawing/2014/main" id="{63A5D83C-9449-8647-F1C9-EBAE295A796E}"/>
                </a:ext>
              </a:extLst>
            </p:cNvPr>
            <p:cNvCxnSpPr>
              <a:cxnSpLocks/>
            </p:cNvCxnSpPr>
            <p:nvPr/>
          </p:nvCxnSpPr>
          <p:spPr>
            <a:xfrm>
              <a:off x="4654365" y="16152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3" name="Straight Connector 1242">
              <a:extLst>
                <a:ext uri="{FF2B5EF4-FFF2-40B4-BE49-F238E27FC236}">
                  <a16:creationId xmlns:a16="http://schemas.microsoft.com/office/drawing/2014/main" id="{C43508C6-7329-7531-48FF-4E71AE82C57D}"/>
                </a:ext>
              </a:extLst>
            </p:cNvPr>
            <p:cNvCxnSpPr>
              <a:cxnSpLocks/>
            </p:cNvCxnSpPr>
            <p:nvPr/>
          </p:nvCxnSpPr>
          <p:spPr>
            <a:xfrm>
              <a:off x="4736208" y="1600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4" name="Straight Connector 1243">
              <a:extLst>
                <a:ext uri="{FF2B5EF4-FFF2-40B4-BE49-F238E27FC236}">
                  <a16:creationId xmlns:a16="http://schemas.microsoft.com/office/drawing/2014/main" id="{4245773F-B353-1848-BCA6-6C667EAA3539}"/>
                </a:ext>
              </a:extLst>
            </p:cNvPr>
            <p:cNvCxnSpPr>
              <a:cxnSpLocks/>
            </p:cNvCxnSpPr>
            <p:nvPr/>
          </p:nvCxnSpPr>
          <p:spPr>
            <a:xfrm>
              <a:off x="4735334" y="22307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5" name="Straight Connector 1244">
              <a:extLst>
                <a:ext uri="{FF2B5EF4-FFF2-40B4-BE49-F238E27FC236}">
                  <a16:creationId xmlns:a16="http://schemas.microsoft.com/office/drawing/2014/main" id="{40701CA0-A841-C01C-1762-86C9C77DBE3B}"/>
                </a:ext>
              </a:extLst>
            </p:cNvPr>
            <p:cNvCxnSpPr>
              <a:cxnSpLocks/>
            </p:cNvCxnSpPr>
            <p:nvPr/>
          </p:nvCxnSpPr>
          <p:spPr>
            <a:xfrm>
              <a:off x="4799893" y="21987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6" name="Straight Connector 1245">
              <a:extLst>
                <a:ext uri="{FF2B5EF4-FFF2-40B4-BE49-F238E27FC236}">
                  <a16:creationId xmlns:a16="http://schemas.microsoft.com/office/drawing/2014/main" id="{2F2EC2B1-805B-B0B5-F829-4477BEEEE16C}"/>
                </a:ext>
              </a:extLst>
            </p:cNvPr>
            <p:cNvCxnSpPr>
              <a:cxnSpLocks/>
            </p:cNvCxnSpPr>
            <p:nvPr/>
          </p:nvCxnSpPr>
          <p:spPr>
            <a:xfrm>
              <a:off x="4797422" y="29551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47" name="Rectangle 1246">
              <a:extLst>
                <a:ext uri="{FF2B5EF4-FFF2-40B4-BE49-F238E27FC236}">
                  <a16:creationId xmlns:a16="http://schemas.microsoft.com/office/drawing/2014/main" id="{A2C21DCE-4FBA-C811-D7DE-7FB7A2FCC47D}"/>
                </a:ext>
              </a:extLst>
            </p:cNvPr>
            <p:cNvSpPr/>
            <p:nvPr/>
          </p:nvSpPr>
          <p:spPr>
            <a:xfrm>
              <a:off x="4699506" y="10289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8" name="Rectangle 1247">
              <a:extLst>
                <a:ext uri="{FF2B5EF4-FFF2-40B4-BE49-F238E27FC236}">
                  <a16:creationId xmlns:a16="http://schemas.microsoft.com/office/drawing/2014/main" id="{9A3227D2-DC11-1DEC-A7A0-A6280AB8DBF7}"/>
                </a:ext>
              </a:extLst>
            </p:cNvPr>
            <p:cNvSpPr/>
            <p:nvPr/>
          </p:nvSpPr>
          <p:spPr>
            <a:xfrm rot="10800000">
              <a:off x="4778715" y="14812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9" name="Rectangle 1248">
              <a:extLst>
                <a:ext uri="{FF2B5EF4-FFF2-40B4-BE49-F238E27FC236}">
                  <a16:creationId xmlns:a16="http://schemas.microsoft.com/office/drawing/2014/main" id="{77C8DED3-3EA3-B3F9-807A-F4F680C852AE}"/>
                </a:ext>
              </a:extLst>
            </p:cNvPr>
            <p:cNvSpPr/>
            <p:nvPr/>
          </p:nvSpPr>
          <p:spPr>
            <a:xfrm rot="10800000" flipV="1">
              <a:off x="4833326" y="19346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0" name="Oval 1249">
              <a:extLst>
                <a:ext uri="{FF2B5EF4-FFF2-40B4-BE49-F238E27FC236}">
                  <a16:creationId xmlns:a16="http://schemas.microsoft.com/office/drawing/2014/main" id="{00E317DB-829E-D74C-1D70-47A22F243E75}"/>
                </a:ext>
              </a:extLst>
            </p:cNvPr>
            <p:cNvSpPr/>
            <p:nvPr/>
          </p:nvSpPr>
          <p:spPr>
            <a:xfrm>
              <a:off x="4847068" y="24270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51" name="Straight Connector 1250">
              <a:extLst>
                <a:ext uri="{FF2B5EF4-FFF2-40B4-BE49-F238E27FC236}">
                  <a16:creationId xmlns:a16="http://schemas.microsoft.com/office/drawing/2014/main" id="{6E36E0B2-36E2-0457-D55B-B312495783CC}"/>
                </a:ext>
              </a:extLst>
            </p:cNvPr>
            <p:cNvCxnSpPr>
              <a:cxnSpLocks/>
            </p:cNvCxnSpPr>
            <p:nvPr/>
          </p:nvCxnSpPr>
          <p:spPr>
            <a:xfrm>
              <a:off x="4931893" y="23092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2" name="Straight Connector 1251">
              <a:extLst>
                <a:ext uri="{FF2B5EF4-FFF2-40B4-BE49-F238E27FC236}">
                  <a16:creationId xmlns:a16="http://schemas.microsoft.com/office/drawing/2014/main" id="{EA6781BC-1305-12A8-6095-CBB88A1B75EA}"/>
                </a:ext>
              </a:extLst>
            </p:cNvPr>
            <p:cNvCxnSpPr>
              <a:cxnSpLocks/>
            </p:cNvCxnSpPr>
            <p:nvPr/>
          </p:nvCxnSpPr>
          <p:spPr>
            <a:xfrm>
              <a:off x="4993454" y="16869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3" name="Straight Connector 1252">
              <a:extLst>
                <a:ext uri="{FF2B5EF4-FFF2-40B4-BE49-F238E27FC236}">
                  <a16:creationId xmlns:a16="http://schemas.microsoft.com/office/drawing/2014/main" id="{67F3C087-72F1-2713-BE39-A60E1A9B2C41}"/>
                </a:ext>
              </a:extLst>
            </p:cNvPr>
            <p:cNvCxnSpPr>
              <a:cxnSpLocks/>
            </p:cNvCxnSpPr>
            <p:nvPr/>
          </p:nvCxnSpPr>
          <p:spPr>
            <a:xfrm>
              <a:off x="5072122" y="8710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4" name="Straight Connector 1253">
              <a:extLst>
                <a:ext uri="{FF2B5EF4-FFF2-40B4-BE49-F238E27FC236}">
                  <a16:creationId xmlns:a16="http://schemas.microsoft.com/office/drawing/2014/main" id="{45346A50-DE33-CE91-40C9-D90E96E7C5D7}"/>
                </a:ext>
              </a:extLst>
            </p:cNvPr>
            <p:cNvCxnSpPr>
              <a:cxnSpLocks/>
            </p:cNvCxnSpPr>
            <p:nvPr/>
          </p:nvCxnSpPr>
          <p:spPr>
            <a:xfrm>
              <a:off x="4997157" y="16869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5" name="Straight Connector 1254">
              <a:extLst>
                <a:ext uri="{FF2B5EF4-FFF2-40B4-BE49-F238E27FC236}">
                  <a16:creationId xmlns:a16="http://schemas.microsoft.com/office/drawing/2014/main" id="{D1216790-0ED7-5B6D-A3ED-BE557FB08220}"/>
                </a:ext>
              </a:extLst>
            </p:cNvPr>
            <p:cNvCxnSpPr>
              <a:cxnSpLocks/>
            </p:cNvCxnSpPr>
            <p:nvPr/>
          </p:nvCxnSpPr>
          <p:spPr>
            <a:xfrm>
              <a:off x="4934010" y="23051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6" name="Straight Connector 1255">
              <a:extLst>
                <a:ext uri="{FF2B5EF4-FFF2-40B4-BE49-F238E27FC236}">
                  <a16:creationId xmlns:a16="http://schemas.microsoft.com/office/drawing/2014/main" id="{3463F9E9-EFAE-62BC-0E15-A9ACCFFD1FF1}"/>
                </a:ext>
              </a:extLst>
            </p:cNvPr>
            <p:cNvCxnSpPr>
              <a:cxnSpLocks/>
            </p:cNvCxnSpPr>
            <p:nvPr/>
          </p:nvCxnSpPr>
          <p:spPr>
            <a:xfrm rot="-180000">
              <a:off x="4528345" y="8715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7" name="Straight Connector 1256">
              <a:extLst>
                <a:ext uri="{FF2B5EF4-FFF2-40B4-BE49-F238E27FC236}">
                  <a16:creationId xmlns:a16="http://schemas.microsoft.com/office/drawing/2014/main" id="{7620D87B-0214-2304-2251-A8322DE37D01}"/>
                </a:ext>
              </a:extLst>
            </p:cNvPr>
            <p:cNvCxnSpPr>
              <a:cxnSpLocks/>
            </p:cNvCxnSpPr>
            <p:nvPr/>
          </p:nvCxnSpPr>
          <p:spPr>
            <a:xfrm>
              <a:off x="5193068" y="9209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58" name="Rectangle 1257">
              <a:extLst>
                <a:ext uri="{FF2B5EF4-FFF2-40B4-BE49-F238E27FC236}">
                  <a16:creationId xmlns:a16="http://schemas.microsoft.com/office/drawing/2014/main" id="{23D817FB-64EC-1020-ACEB-64A1A84F083C}"/>
                </a:ext>
              </a:extLst>
            </p:cNvPr>
            <p:cNvSpPr/>
            <p:nvPr/>
          </p:nvSpPr>
          <p:spPr>
            <a:xfrm rot="10800000">
              <a:off x="4969393" y="25151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9" name="Rectangle 1258">
              <a:extLst>
                <a:ext uri="{FF2B5EF4-FFF2-40B4-BE49-F238E27FC236}">
                  <a16:creationId xmlns:a16="http://schemas.microsoft.com/office/drawing/2014/main" id="{67D21C3A-2FBA-1F1A-AD63-CEA830B9473D}"/>
                </a:ext>
              </a:extLst>
            </p:cNvPr>
            <p:cNvSpPr/>
            <p:nvPr/>
          </p:nvSpPr>
          <p:spPr>
            <a:xfrm rot="10800000">
              <a:off x="5041146" y="20459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0" name="Rectangle 1259">
              <a:extLst>
                <a:ext uri="{FF2B5EF4-FFF2-40B4-BE49-F238E27FC236}">
                  <a16:creationId xmlns:a16="http://schemas.microsoft.com/office/drawing/2014/main" id="{0B192CB4-1EFB-D37B-069A-A15EC8A9AECB}"/>
                </a:ext>
              </a:extLst>
            </p:cNvPr>
            <p:cNvSpPr/>
            <p:nvPr/>
          </p:nvSpPr>
          <p:spPr>
            <a:xfrm rot="10800000" flipV="1">
              <a:off x="5101332" y="15946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1" name="Oval 1260">
              <a:extLst>
                <a:ext uri="{FF2B5EF4-FFF2-40B4-BE49-F238E27FC236}">
                  <a16:creationId xmlns:a16="http://schemas.microsoft.com/office/drawing/2014/main" id="{0152B9C4-C096-A4A3-AF3C-262B50EBCE35}"/>
                </a:ext>
              </a:extLst>
            </p:cNvPr>
            <p:cNvSpPr/>
            <p:nvPr/>
          </p:nvSpPr>
          <p:spPr>
            <a:xfrm>
              <a:off x="5114031" y="10520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62" name="Straight Connector 1261">
              <a:extLst>
                <a:ext uri="{FF2B5EF4-FFF2-40B4-BE49-F238E27FC236}">
                  <a16:creationId xmlns:a16="http://schemas.microsoft.com/office/drawing/2014/main" id="{C0F71D0F-7C19-419B-6189-1E24259BD365}"/>
                </a:ext>
              </a:extLst>
            </p:cNvPr>
            <p:cNvCxnSpPr>
              <a:cxnSpLocks/>
            </p:cNvCxnSpPr>
            <p:nvPr/>
          </p:nvCxnSpPr>
          <p:spPr>
            <a:xfrm>
              <a:off x="5194101" y="16407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3" name="Straight Connector 1262">
              <a:extLst>
                <a:ext uri="{FF2B5EF4-FFF2-40B4-BE49-F238E27FC236}">
                  <a16:creationId xmlns:a16="http://schemas.microsoft.com/office/drawing/2014/main" id="{FE2FD7FF-0D18-F7E2-5FBD-FD126BC1344B}"/>
                </a:ext>
              </a:extLst>
            </p:cNvPr>
            <p:cNvCxnSpPr>
              <a:cxnSpLocks/>
            </p:cNvCxnSpPr>
            <p:nvPr/>
          </p:nvCxnSpPr>
          <p:spPr>
            <a:xfrm>
              <a:off x="5275944" y="16257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4" name="Straight Connector 1263">
              <a:extLst>
                <a:ext uri="{FF2B5EF4-FFF2-40B4-BE49-F238E27FC236}">
                  <a16:creationId xmlns:a16="http://schemas.microsoft.com/office/drawing/2014/main" id="{E1670A08-7DDD-5857-B460-B9B66834958F}"/>
                </a:ext>
              </a:extLst>
            </p:cNvPr>
            <p:cNvCxnSpPr>
              <a:cxnSpLocks/>
            </p:cNvCxnSpPr>
            <p:nvPr/>
          </p:nvCxnSpPr>
          <p:spPr>
            <a:xfrm>
              <a:off x="5275070" y="22562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5" name="Straight Connector 1264">
              <a:extLst>
                <a:ext uri="{FF2B5EF4-FFF2-40B4-BE49-F238E27FC236}">
                  <a16:creationId xmlns:a16="http://schemas.microsoft.com/office/drawing/2014/main" id="{CB03D3B9-4961-DF49-C534-8EC0ECCE9F48}"/>
                </a:ext>
              </a:extLst>
            </p:cNvPr>
            <p:cNvCxnSpPr>
              <a:cxnSpLocks/>
            </p:cNvCxnSpPr>
            <p:nvPr/>
          </p:nvCxnSpPr>
          <p:spPr>
            <a:xfrm>
              <a:off x="5339629" y="22242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6" name="Straight Connector 1265">
              <a:extLst>
                <a:ext uri="{FF2B5EF4-FFF2-40B4-BE49-F238E27FC236}">
                  <a16:creationId xmlns:a16="http://schemas.microsoft.com/office/drawing/2014/main" id="{9402840A-82E2-1640-00EA-84A7CC71CFE4}"/>
                </a:ext>
              </a:extLst>
            </p:cNvPr>
            <p:cNvCxnSpPr>
              <a:cxnSpLocks/>
            </p:cNvCxnSpPr>
            <p:nvPr/>
          </p:nvCxnSpPr>
          <p:spPr>
            <a:xfrm>
              <a:off x="5337158" y="29805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67" name="Rectangle 1266">
              <a:extLst>
                <a:ext uri="{FF2B5EF4-FFF2-40B4-BE49-F238E27FC236}">
                  <a16:creationId xmlns:a16="http://schemas.microsoft.com/office/drawing/2014/main" id="{B004B2D5-82F9-D1BD-4469-5F76DD52AC50}"/>
                </a:ext>
              </a:extLst>
            </p:cNvPr>
            <p:cNvSpPr/>
            <p:nvPr/>
          </p:nvSpPr>
          <p:spPr>
            <a:xfrm>
              <a:off x="5239242" y="10544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8" name="Rectangle 1267">
              <a:extLst>
                <a:ext uri="{FF2B5EF4-FFF2-40B4-BE49-F238E27FC236}">
                  <a16:creationId xmlns:a16="http://schemas.microsoft.com/office/drawing/2014/main" id="{B8B85147-008F-3D9D-6D4A-2AF9E1D2AB17}"/>
                </a:ext>
              </a:extLst>
            </p:cNvPr>
            <p:cNvSpPr/>
            <p:nvPr/>
          </p:nvSpPr>
          <p:spPr>
            <a:xfrm rot="10800000">
              <a:off x="5318451" y="15066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9" name="Rectangle 1268">
              <a:extLst>
                <a:ext uri="{FF2B5EF4-FFF2-40B4-BE49-F238E27FC236}">
                  <a16:creationId xmlns:a16="http://schemas.microsoft.com/office/drawing/2014/main" id="{FA97A6EB-FB95-A995-92E6-BA057DE9ED03}"/>
                </a:ext>
              </a:extLst>
            </p:cNvPr>
            <p:cNvSpPr/>
            <p:nvPr/>
          </p:nvSpPr>
          <p:spPr>
            <a:xfrm rot="10800000" flipV="1">
              <a:off x="5373062" y="19600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70" name="Oval 1269">
              <a:extLst>
                <a:ext uri="{FF2B5EF4-FFF2-40B4-BE49-F238E27FC236}">
                  <a16:creationId xmlns:a16="http://schemas.microsoft.com/office/drawing/2014/main" id="{314CAF29-C1D2-A0C9-5E0A-EA6E2AA8926B}"/>
                </a:ext>
              </a:extLst>
            </p:cNvPr>
            <p:cNvSpPr/>
            <p:nvPr/>
          </p:nvSpPr>
          <p:spPr>
            <a:xfrm>
              <a:off x="5386804" y="24525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71" name="Straight Connector 1270">
              <a:extLst>
                <a:ext uri="{FF2B5EF4-FFF2-40B4-BE49-F238E27FC236}">
                  <a16:creationId xmlns:a16="http://schemas.microsoft.com/office/drawing/2014/main" id="{EF8AD367-CE08-BCBB-6F9E-8F37002252AD}"/>
                </a:ext>
              </a:extLst>
            </p:cNvPr>
            <p:cNvCxnSpPr>
              <a:cxnSpLocks/>
            </p:cNvCxnSpPr>
            <p:nvPr/>
          </p:nvCxnSpPr>
          <p:spPr>
            <a:xfrm>
              <a:off x="5471629" y="23347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2" name="Straight Connector 1271">
              <a:extLst>
                <a:ext uri="{FF2B5EF4-FFF2-40B4-BE49-F238E27FC236}">
                  <a16:creationId xmlns:a16="http://schemas.microsoft.com/office/drawing/2014/main" id="{075A8395-DD97-53FB-61EF-59D154E0E26F}"/>
                </a:ext>
              </a:extLst>
            </p:cNvPr>
            <p:cNvCxnSpPr>
              <a:cxnSpLocks/>
            </p:cNvCxnSpPr>
            <p:nvPr/>
          </p:nvCxnSpPr>
          <p:spPr>
            <a:xfrm>
              <a:off x="5533190" y="17124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3" name="Straight Connector 1272">
              <a:extLst>
                <a:ext uri="{FF2B5EF4-FFF2-40B4-BE49-F238E27FC236}">
                  <a16:creationId xmlns:a16="http://schemas.microsoft.com/office/drawing/2014/main" id="{A2F3DAEA-2848-7BF2-7AEC-824624DFDEDB}"/>
                </a:ext>
              </a:extLst>
            </p:cNvPr>
            <p:cNvCxnSpPr>
              <a:cxnSpLocks/>
            </p:cNvCxnSpPr>
            <p:nvPr/>
          </p:nvCxnSpPr>
          <p:spPr>
            <a:xfrm>
              <a:off x="5611858" y="8964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4" name="Straight Connector 1273">
              <a:extLst>
                <a:ext uri="{FF2B5EF4-FFF2-40B4-BE49-F238E27FC236}">
                  <a16:creationId xmlns:a16="http://schemas.microsoft.com/office/drawing/2014/main" id="{B70362FC-54A0-94A0-0FD4-C8B9ADC88386}"/>
                </a:ext>
              </a:extLst>
            </p:cNvPr>
            <p:cNvCxnSpPr>
              <a:cxnSpLocks/>
            </p:cNvCxnSpPr>
            <p:nvPr/>
          </p:nvCxnSpPr>
          <p:spPr>
            <a:xfrm>
              <a:off x="5536893" y="17124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5" name="Straight Connector 1274">
              <a:extLst>
                <a:ext uri="{FF2B5EF4-FFF2-40B4-BE49-F238E27FC236}">
                  <a16:creationId xmlns:a16="http://schemas.microsoft.com/office/drawing/2014/main" id="{49531C56-F91B-A6D7-6A93-9C013A4DBC4C}"/>
                </a:ext>
              </a:extLst>
            </p:cNvPr>
            <p:cNvCxnSpPr>
              <a:cxnSpLocks/>
            </p:cNvCxnSpPr>
            <p:nvPr/>
          </p:nvCxnSpPr>
          <p:spPr>
            <a:xfrm>
              <a:off x="5473746" y="23306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6" name="Straight Connector 1275">
              <a:extLst>
                <a:ext uri="{FF2B5EF4-FFF2-40B4-BE49-F238E27FC236}">
                  <a16:creationId xmlns:a16="http://schemas.microsoft.com/office/drawing/2014/main" id="{453FD972-D1D8-1D71-DEB5-C8B5EACB31BE}"/>
                </a:ext>
              </a:extLst>
            </p:cNvPr>
            <p:cNvCxnSpPr>
              <a:cxnSpLocks/>
            </p:cNvCxnSpPr>
            <p:nvPr/>
          </p:nvCxnSpPr>
          <p:spPr>
            <a:xfrm rot="-180000">
              <a:off x="5068081" y="8970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97" name="Straight Connector 1296">
              <a:extLst>
                <a:ext uri="{FF2B5EF4-FFF2-40B4-BE49-F238E27FC236}">
                  <a16:creationId xmlns:a16="http://schemas.microsoft.com/office/drawing/2014/main" id="{1C74E622-E2E8-4BEC-5631-38D0FBCFDAC0}"/>
                </a:ext>
              </a:extLst>
            </p:cNvPr>
            <p:cNvCxnSpPr>
              <a:cxnSpLocks/>
            </p:cNvCxnSpPr>
            <p:nvPr/>
          </p:nvCxnSpPr>
          <p:spPr>
            <a:xfrm>
              <a:off x="5738281" y="9404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98" name="Rectangle 1297">
              <a:extLst>
                <a:ext uri="{FF2B5EF4-FFF2-40B4-BE49-F238E27FC236}">
                  <a16:creationId xmlns:a16="http://schemas.microsoft.com/office/drawing/2014/main" id="{E0E8C423-F080-6B10-11EA-3DFE1C3529F4}"/>
                </a:ext>
              </a:extLst>
            </p:cNvPr>
            <p:cNvSpPr/>
            <p:nvPr/>
          </p:nvSpPr>
          <p:spPr>
            <a:xfrm rot="10800000">
              <a:off x="5514606" y="25346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9" name="Rectangle 1298">
              <a:extLst>
                <a:ext uri="{FF2B5EF4-FFF2-40B4-BE49-F238E27FC236}">
                  <a16:creationId xmlns:a16="http://schemas.microsoft.com/office/drawing/2014/main" id="{869791B7-DD29-A259-56B3-44D247C16049}"/>
                </a:ext>
              </a:extLst>
            </p:cNvPr>
            <p:cNvSpPr/>
            <p:nvPr/>
          </p:nvSpPr>
          <p:spPr>
            <a:xfrm rot="10800000">
              <a:off x="5586359" y="20654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0" name="Rectangle 1299">
              <a:extLst>
                <a:ext uri="{FF2B5EF4-FFF2-40B4-BE49-F238E27FC236}">
                  <a16:creationId xmlns:a16="http://schemas.microsoft.com/office/drawing/2014/main" id="{91C2823A-C3A9-0268-948A-72A9787CDB28}"/>
                </a:ext>
              </a:extLst>
            </p:cNvPr>
            <p:cNvSpPr/>
            <p:nvPr/>
          </p:nvSpPr>
          <p:spPr>
            <a:xfrm rot="10800000" flipV="1">
              <a:off x="5646545" y="16141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1" name="Oval 1300">
              <a:extLst>
                <a:ext uri="{FF2B5EF4-FFF2-40B4-BE49-F238E27FC236}">
                  <a16:creationId xmlns:a16="http://schemas.microsoft.com/office/drawing/2014/main" id="{9223C74E-D945-B9E7-4F4D-3AF2EEBE9998}"/>
                </a:ext>
              </a:extLst>
            </p:cNvPr>
            <p:cNvSpPr/>
            <p:nvPr/>
          </p:nvSpPr>
          <p:spPr>
            <a:xfrm>
              <a:off x="5659244" y="10715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02" name="Straight Connector 1301">
              <a:extLst>
                <a:ext uri="{FF2B5EF4-FFF2-40B4-BE49-F238E27FC236}">
                  <a16:creationId xmlns:a16="http://schemas.microsoft.com/office/drawing/2014/main" id="{12A8A87B-4BD3-5CCE-E6FB-939FEC5EDFD2}"/>
                </a:ext>
              </a:extLst>
            </p:cNvPr>
            <p:cNvCxnSpPr>
              <a:cxnSpLocks/>
            </p:cNvCxnSpPr>
            <p:nvPr/>
          </p:nvCxnSpPr>
          <p:spPr>
            <a:xfrm>
              <a:off x="5739314" y="16602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3" name="Straight Connector 1302">
              <a:extLst>
                <a:ext uri="{FF2B5EF4-FFF2-40B4-BE49-F238E27FC236}">
                  <a16:creationId xmlns:a16="http://schemas.microsoft.com/office/drawing/2014/main" id="{593B2967-DA8B-307B-6E5A-1ECC2C703ABA}"/>
                </a:ext>
              </a:extLst>
            </p:cNvPr>
            <p:cNvCxnSpPr>
              <a:cxnSpLocks/>
            </p:cNvCxnSpPr>
            <p:nvPr/>
          </p:nvCxnSpPr>
          <p:spPr>
            <a:xfrm>
              <a:off x="5821157" y="1645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4" name="Straight Connector 1303">
              <a:extLst>
                <a:ext uri="{FF2B5EF4-FFF2-40B4-BE49-F238E27FC236}">
                  <a16:creationId xmlns:a16="http://schemas.microsoft.com/office/drawing/2014/main" id="{7DCEB10E-F486-AD85-2970-E0F8299116CD}"/>
                </a:ext>
              </a:extLst>
            </p:cNvPr>
            <p:cNvCxnSpPr>
              <a:cxnSpLocks/>
            </p:cNvCxnSpPr>
            <p:nvPr/>
          </p:nvCxnSpPr>
          <p:spPr>
            <a:xfrm>
              <a:off x="5820283" y="22757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5" name="Straight Connector 1304">
              <a:extLst>
                <a:ext uri="{FF2B5EF4-FFF2-40B4-BE49-F238E27FC236}">
                  <a16:creationId xmlns:a16="http://schemas.microsoft.com/office/drawing/2014/main" id="{BE1A5CC1-0F2C-490C-9032-A115E909C467}"/>
                </a:ext>
              </a:extLst>
            </p:cNvPr>
            <p:cNvCxnSpPr>
              <a:cxnSpLocks/>
            </p:cNvCxnSpPr>
            <p:nvPr/>
          </p:nvCxnSpPr>
          <p:spPr>
            <a:xfrm>
              <a:off x="5884842" y="22437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6" name="Straight Connector 1305">
              <a:extLst>
                <a:ext uri="{FF2B5EF4-FFF2-40B4-BE49-F238E27FC236}">
                  <a16:creationId xmlns:a16="http://schemas.microsoft.com/office/drawing/2014/main" id="{51A03912-9BD4-38E6-8478-BA341FA53C92}"/>
                </a:ext>
              </a:extLst>
            </p:cNvPr>
            <p:cNvCxnSpPr>
              <a:cxnSpLocks/>
            </p:cNvCxnSpPr>
            <p:nvPr/>
          </p:nvCxnSpPr>
          <p:spPr>
            <a:xfrm>
              <a:off x="5882371" y="30000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07" name="Rectangle 1306">
              <a:extLst>
                <a:ext uri="{FF2B5EF4-FFF2-40B4-BE49-F238E27FC236}">
                  <a16:creationId xmlns:a16="http://schemas.microsoft.com/office/drawing/2014/main" id="{96653077-4858-F6A8-631B-A7C863802B94}"/>
                </a:ext>
              </a:extLst>
            </p:cNvPr>
            <p:cNvSpPr/>
            <p:nvPr/>
          </p:nvSpPr>
          <p:spPr>
            <a:xfrm>
              <a:off x="5784455" y="10739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8" name="Rectangle 1307">
              <a:extLst>
                <a:ext uri="{FF2B5EF4-FFF2-40B4-BE49-F238E27FC236}">
                  <a16:creationId xmlns:a16="http://schemas.microsoft.com/office/drawing/2014/main" id="{C13CDFEC-829A-BCF7-8A29-4538B95EC97B}"/>
                </a:ext>
              </a:extLst>
            </p:cNvPr>
            <p:cNvSpPr/>
            <p:nvPr/>
          </p:nvSpPr>
          <p:spPr>
            <a:xfrm rot="10800000">
              <a:off x="5863664" y="15261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9" name="Rectangle 1308">
              <a:extLst>
                <a:ext uri="{FF2B5EF4-FFF2-40B4-BE49-F238E27FC236}">
                  <a16:creationId xmlns:a16="http://schemas.microsoft.com/office/drawing/2014/main" id="{05D181A4-CFAC-BCB9-85F6-AC1A3A0BAA33}"/>
                </a:ext>
              </a:extLst>
            </p:cNvPr>
            <p:cNvSpPr/>
            <p:nvPr/>
          </p:nvSpPr>
          <p:spPr>
            <a:xfrm rot="10800000" flipV="1">
              <a:off x="5918275" y="19795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10" name="Oval 1309">
              <a:extLst>
                <a:ext uri="{FF2B5EF4-FFF2-40B4-BE49-F238E27FC236}">
                  <a16:creationId xmlns:a16="http://schemas.microsoft.com/office/drawing/2014/main" id="{16A74B57-2B56-4E1C-458D-54C5C9FD187A}"/>
                </a:ext>
              </a:extLst>
            </p:cNvPr>
            <p:cNvSpPr/>
            <p:nvPr/>
          </p:nvSpPr>
          <p:spPr>
            <a:xfrm>
              <a:off x="5932017" y="24720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11" name="Straight Connector 1310">
              <a:extLst>
                <a:ext uri="{FF2B5EF4-FFF2-40B4-BE49-F238E27FC236}">
                  <a16:creationId xmlns:a16="http://schemas.microsoft.com/office/drawing/2014/main" id="{722777B8-26E4-D0C9-A4F1-0BC0B50B9629}"/>
                </a:ext>
              </a:extLst>
            </p:cNvPr>
            <p:cNvCxnSpPr>
              <a:cxnSpLocks/>
            </p:cNvCxnSpPr>
            <p:nvPr/>
          </p:nvCxnSpPr>
          <p:spPr>
            <a:xfrm>
              <a:off x="6016842" y="23542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2" name="Straight Connector 1311">
              <a:extLst>
                <a:ext uri="{FF2B5EF4-FFF2-40B4-BE49-F238E27FC236}">
                  <a16:creationId xmlns:a16="http://schemas.microsoft.com/office/drawing/2014/main" id="{2BBCC751-F8FB-A6FF-7255-C3D5D584F3F5}"/>
                </a:ext>
              </a:extLst>
            </p:cNvPr>
            <p:cNvCxnSpPr>
              <a:cxnSpLocks/>
            </p:cNvCxnSpPr>
            <p:nvPr/>
          </p:nvCxnSpPr>
          <p:spPr>
            <a:xfrm>
              <a:off x="6078403" y="17319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3" name="Straight Connector 1312">
              <a:extLst>
                <a:ext uri="{FF2B5EF4-FFF2-40B4-BE49-F238E27FC236}">
                  <a16:creationId xmlns:a16="http://schemas.microsoft.com/office/drawing/2014/main" id="{BF844A34-BDFE-D81B-BE40-7631091FAA25}"/>
                </a:ext>
              </a:extLst>
            </p:cNvPr>
            <p:cNvCxnSpPr>
              <a:cxnSpLocks/>
            </p:cNvCxnSpPr>
            <p:nvPr/>
          </p:nvCxnSpPr>
          <p:spPr>
            <a:xfrm>
              <a:off x="6157071" y="100955"/>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4" name="Straight Connector 1313">
              <a:extLst>
                <a:ext uri="{FF2B5EF4-FFF2-40B4-BE49-F238E27FC236}">
                  <a16:creationId xmlns:a16="http://schemas.microsoft.com/office/drawing/2014/main" id="{DAC69143-AFD8-1AFD-470E-2BBAC25347DC}"/>
                </a:ext>
              </a:extLst>
            </p:cNvPr>
            <p:cNvCxnSpPr>
              <a:cxnSpLocks/>
            </p:cNvCxnSpPr>
            <p:nvPr/>
          </p:nvCxnSpPr>
          <p:spPr>
            <a:xfrm>
              <a:off x="6082106" y="1731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5" name="Straight Connector 1314">
              <a:extLst>
                <a:ext uri="{FF2B5EF4-FFF2-40B4-BE49-F238E27FC236}">
                  <a16:creationId xmlns:a16="http://schemas.microsoft.com/office/drawing/2014/main" id="{C51FAFD3-F413-F4F1-26ED-0970D8E24261}"/>
                </a:ext>
              </a:extLst>
            </p:cNvPr>
            <p:cNvCxnSpPr>
              <a:cxnSpLocks/>
            </p:cNvCxnSpPr>
            <p:nvPr/>
          </p:nvCxnSpPr>
          <p:spPr>
            <a:xfrm>
              <a:off x="6018959" y="23501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6" name="Straight Connector 1315">
              <a:extLst>
                <a:ext uri="{FF2B5EF4-FFF2-40B4-BE49-F238E27FC236}">
                  <a16:creationId xmlns:a16="http://schemas.microsoft.com/office/drawing/2014/main" id="{B070165A-7BBA-07CB-D352-EED4435D79D2}"/>
                </a:ext>
              </a:extLst>
            </p:cNvPr>
            <p:cNvCxnSpPr>
              <a:cxnSpLocks/>
            </p:cNvCxnSpPr>
            <p:nvPr/>
          </p:nvCxnSpPr>
          <p:spPr>
            <a:xfrm rot="-180000">
              <a:off x="5613294" y="91654"/>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340" name="Rectangle 1339">
              <a:extLst>
                <a:ext uri="{FF2B5EF4-FFF2-40B4-BE49-F238E27FC236}">
                  <a16:creationId xmlns:a16="http://schemas.microsoft.com/office/drawing/2014/main" id="{B364AA23-66FC-59D2-8ED0-6909E1D15AF2}"/>
                </a:ext>
              </a:extLst>
            </p:cNvPr>
            <p:cNvSpPr/>
            <p:nvPr/>
          </p:nvSpPr>
          <p:spPr>
            <a:xfrm rot="10800000">
              <a:off x="6051735" y="25627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1" name="Rectangle 1340">
              <a:extLst>
                <a:ext uri="{FF2B5EF4-FFF2-40B4-BE49-F238E27FC236}">
                  <a16:creationId xmlns:a16="http://schemas.microsoft.com/office/drawing/2014/main" id="{32151C9C-6D98-3DC9-F6FF-EAF41A1F9B53}"/>
                </a:ext>
              </a:extLst>
            </p:cNvPr>
            <p:cNvSpPr/>
            <p:nvPr/>
          </p:nvSpPr>
          <p:spPr>
            <a:xfrm rot="10800000">
              <a:off x="6123488" y="20936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2" name="Rectangle 1341">
              <a:extLst>
                <a:ext uri="{FF2B5EF4-FFF2-40B4-BE49-F238E27FC236}">
                  <a16:creationId xmlns:a16="http://schemas.microsoft.com/office/drawing/2014/main" id="{C0814DE5-0E3D-CA1C-0D75-26FBE6AC2964}"/>
                </a:ext>
              </a:extLst>
            </p:cNvPr>
            <p:cNvSpPr/>
            <p:nvPr/>
          </p:nvSpPr>
          <p:spPr>
            <a:xfrm rot="10800000" flipV="1">
              <a:off x="6183674" y="16423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3" name="Oval 1342">
              <a:extLst>
                <a:ext uri="{FF2B5EF4-FFF2-40B4-BE49-F238E27FC236}">
                  <a16:creationId xmlns:a16="http://schemas.microsoft.com/office/drawing/2014/main" id="{D2EA17D1-748B-4506-B64A-3E00598BFC5E}"/>
                </a:ext>
              </a:extLst>
            </p:cNvPr>
            <p:cNvSpPr/>
            <p:nvPr/>
          </p:nvSpPr>
          <p:spPr>
            <a:xfrm>
              <a:off x="6196373" y="10996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44" name="Straight Connector 1343">
              <a:extLst>
                <a:ext uri="{FF2B5EF4-FFF2-40B4-BE49-F238E27FC236}">
                  <a16:creationId xmlns:a16="http://schemas.microsoft.com/office/drawing/2014/main" id="{B4295300-FD84-D3AA-DEF1-518AF5E96FC6}"/>
                </a:ext>
              </a:extLst>
            </p:cNvPr>
            <p:cNvCxnSpPr>
              <a:cxnSpLocks/>
            </p:cNvCxnSpPr>
            <p:nvPr/>
          </p:nvCxnSpPr>
          <p:spPr>
            <a:xfrm>
              <a:off x="6276443" y="16883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5" name="Straight Connector 1344">
              <a:extLst>
                <a:ext uri="{FF2B5EF4-FFF2-40B4-BE49-F238E27FC236}">
                  <a16:creationId xmlns:a16="http://schemas.microsoft.com/office/drawing/2014/main" id="{76266B3A-56B4-7C82-D699-6E52E407E35C}"/>
                </a:ext>
              </a:extLst>
            </p:cNvPr>
            <p:cNvCxnSpPr>
              <a:cxnSpLocks/>
            </p:cNvCxnSpPr>
            <p:nvPr/>
          </p:nvCxnSpPr>
          <p:spPr>
            <a:xfrm>
              <a:off x="6358286" y="16734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6" name="Straight Connector 1345">
              <a:extLst>
                <a:ext uri="{FF2B5EF4-FFF2-40B4-BE49-F238E27FC236}">
                  <a16:creationId xmlns:a16="http://schemas.microsoft.com/office/drawing/2014/main" id="{4151754D-E473-6704-22A3-CCACD799FACF}"/>
                </a:ext>
              </a:extLst>
            </p:cNvPr>
            <p:cNvCxnSpPr>
              <a:cxnSpLocks/>
            </p:cNvCxnSpPr>
            <p:nvPr/>
          </p:nvCxnSpPr>
          <p:spPr>
            <a:xfrm>
              <a:off x="6357412" y="23038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7" name="Straight Connector 1346">
              <a:extLst>
                <a:ext uri="{FF2B5EF4-FFF2-40B4-BE49-F238E27FC236}">
                  <a16:creationId xmlns:a16="http://schemas.microsoft.com/office/drawing/2014/main" id="{4B0149D2-897E-DA4A-6F75-DA576D1D10F4}"/>
                </a:ext>
              </a:extLst>
            </p:cNvPr>
            <p:cNvCxnSpPr>
              <a:cxnSpLocks/>
            </p:cNvCxnSpPr>
            <p:nvPr/>
          </p:nvCxnSpPr>
          <p:spPr>
            <a:xfrm>
              <a:off x="6421971" y="22718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8" name="Straight Connector 1347">
              <a:extLst>
                <a:ext uri="{FF2B5EF4-FFF2-40B4-BE49-F238E27FC236}">
                  <a16:creationId xmlns:a16="http://schemas.microsoft.com/office/drawing/2014/main" id="{D7795020-C6DA-1613-58DB-358C50282CD9}"/>
                </a:ext>
              </a:extLst>
            </p:cNvPr>
            <p:cNvCxnSpPr>
              <a:cxnSpLocks/>
            </p:cNvCxnSpPr>
            <p:nvPr/>
          </p:nvCxnSpPr>
          <p:spPr>
            <a:xfrm>
              <a:off x="6419500" y="30282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49" name="Rectangle 1348">
              <a:extLst>
                <a:ext uri="{FF2B5EF4-FFF2-40B4-BE49-F238E27FC236}">
                  <a16:creationId xmlns:a16="http://schemas.microsoft.com/office/drawing/2014/main" id="{7E968978-AA88-0BC0-F0FA-9772396609DA}"/>
                </a:ext>
              </a:extLst>
            </p:cNvPr>
            <p:cNvSpPr/>
            <p:nvPr/>
          </p:nvSpPr>
          <p:spPr>
            <a:xfrm>
              <a:off x="6321584" y="11020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0" name="Rectangle 1349">
              <a:extLst>
                <a:ext uri="{FF2B5EF4-FFF2-40B4-BE49-F238E27FC236}">
                  <a16:creationId xmlns:a16="http://schemas.microsoft.com/office/drawing/2014/main" id="{C2CF7D14-83A8-0E32-8AA5-4210B6968B21}"/>
                </a:ext>
              </a:extLst>
            </p:cNvPr>
            <p:cNvSpPr/>
            <p:nvPr/>
          </p:nvSpPr>
          <p:spPr>
            <a:xfrm rot="10800000">
              <a:off x="6400793" y="15543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1" name="Rectangle 1350">
              <a:extLst>
                <a:ext uri="{FF2B5EF4-FFF2-40B4-BE49-F238E27FC236}">
                  <a16:creationId xmlns:a16="http://schemas.microsoft.com/office/drawing/2014/main" id="{194763C7-1A26-7A3D-8B1D-BDA2CCA08766}"/>
                </a:ext>
              </a:extLst>
            </p:cNvPr>
            <p:cNvSpPr/>
            <p:nvPr/>
          </p:nvSpPr>
          <p:spPr>
            <a:xfrm rot="10800000" flipV="1">
              <a:off x="6455404" y="20077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2" name="Oval 1351">
              <a:extLst>
                <a:ext uri="{FF2B5EF4-FFF2-40B4-BE49-F238E27FC236}">
                  <a16:creationId xmlns:a16="http://schemas.microsoft.com/office/drawing/2014/main" id="{A5736F1F-3061-A843-3D54-3DAFB451FE37}"/>
                </a:ext>
              </a:extLst>
            </p:cNvPr>
            <p:cNvSpPr/>
            <p:nvPr/>
          </p:nvSpPr>
          <p:spPr>
            <a:xfrm>
              <a:off x="6469146" y="25001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53" name="Straight Connector 1352">
              <a:extLst>
                <a:ext uri="{FF2B5EF4-FFF2-40B4-BE49-F238E27FC236}">
                  <a16:creationId xmlns:a16="http://schemas.microsoft.com/office/drawing/2014/main" id="{4DC4DDB1-726C-7732-8FBC-4915409E31D0}"/>
                </a:ext>
              </a:extLst>
            </p:cNvPr>
            <p:cNvCxnSpPr>
              <a:cxnSpLocks/>
            </p:cNvCxnSpPr>
            <p:nvPr/>
          </p:nvCxnSpPr>
          <p:spPr>
            <a:xfrm>
              <a:off x="6553971" y="23823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4" name="Straight Connector 1353">
              <a:extLst>
                <a:ext uri="{FF2B5EF4-FFF2-40B4-BE49-F238E27FC236}">
                  <a16:creationId xmlns:a16="http://schemas.microsoft.com/office/drawing/2014/main" id="{BC928ACA-C732-CDFD-6A45-905688A7F090}"/>
                </a:ext>
              </a:extLst>
            </p:cNvPr>
            <p:cNvCxnSpPr>
              <a:cxnSpLocks/>
            </p:cNvCxnSpPr>
            <p:nvPr/>
          </p:nvCxnSpPr>
          <p:spPr>
            <a:xfrm>
              <a:off x="6615532" y="17600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5" name="Straight Connector 1354">
              <a:extLst>
                <a:ext uri="{FF2B5EF4-FFF2-40B4-BE49-F238E27FC236}">
                  <a16:creationId xmlns:a16="http://schemas.microsoft.com/office/drawing/2014/main" id="{90B41740-CE40-01B9-5F60-02604A3281FB}"/>
                </a:ext>
              </a:extLst>
            </p:cNvPr>
            <p:cNvCxnSpPr>
              <a:cxnSpLocks/>
            </p:cNvCxnSpPr>
            <p:nvPr/>
          </p:nvCxnSpPr>
          <p:spPr>
            <a:xfrm>
              <a:off x="6694200" y="103770"/>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6" name="Straight Connector 1355">
              <a:extLst>
                <a:ext uri="{FF2B5EF4-FFF2-40B4-BE49-F238E27FC236}">
                  <a16:creationId xmlns:a16="http://schemas.microsoft.com/office/drawing/2014/main" id="{DC9002D1-E63E-5958-86C8-F6C8D71C94EF}"/>
                </a:ext>
              </a:extLst>
            </p:cNvPr>
            <p:cNvCxnSpPr>
              <a:cxnSpLocks/>
            </p:cNvCxnSpPr>
            <p:nvPr/>
          </p:nvCxnSpPr>
          <p:spPr>
            <a:xfrm>
              <a:off x="6619235" y="17600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7" name="Straight Connector 1356">
              <a:extLst>
                <a:ext uri="{FF2B5EF4-FFF2-40B4-BE49-F238E27FC236}">
                  <a16:creationId xmlns:a16="http://schemas.microsoft.com/office/drawing/2014/main" id="{93234CD8-B901-AEDD-72A1-1A42FAFAF312}"/>
                </a:ext>
              </a:extLst>
            </p:cNvPr>
            <p:cNvCxnSpPr>
              <a:cxnSpLocks/>
            </p:cNvCxnSpPr>
            <p:nvPr/>
          </p:nvCxnSpPr>
          <p:spPr>
            <a:xfrm>
              <a:off x="6556088" y="2378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8" name="Straight Connector 1357">
              <a:extLst>
                <a:ext uri="{FF2B5EF4-FFF2-40B4-BE49-F238E27FC236}">
                  <a16:creationId xmlns:a16="http://schemas.microsoft.com/office/drawing/2014/main" id="{D5401BBE-34AC-958A-8E01-0497CC2B7E94}"/>
                </a:ext>
              </a:extLst>
            </p:cNvPr>
            <p:cNvCxnSpPr>
              <a:cxnSpLocks/>
            </p:cNvCxnSpPr>
            <p:nvPr/>
          </p:nvCxnSpPr>
          <p:spPr>
            <a:xfrm>
              <a:off x="6275530" y="10003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9" name="Straight Connector 1358">
              <a:extLst>
                <a:ext uri="{FF2B5EF4-FFF2-40B4-BE49-F238E27FC236}">
                  <a16:creationId xmlns:a16="http://schemas.microsoft.com/office/drawing/2014/main" id="{6818950B-7F6E-5614-284B-73EC3BC91868}"/>
                </a:ext>
              </a:extLst>
            </p:cNvPr>
            <p:cNvCxnSpPr>
              <a:cxnSpLocks/>
            </p:cNvCxnSpPr>
            <p:nvPr/>
          </p:nvCxnSpPr>
          <p:spPr>
            <a:xfrm rot="-180000">
              <a:off x="6152839" y="98068"/>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360" name="Rectangle 1359">
              <a:extLst>
                <a:ext uri="{FF2B5EF4-FFF2-40B4-BE49-F238E27FC236}">
                  <a16:creationId xmlns:a16="http://schemas.microsoft.com/office/drawing/2014/main" id="{656B32C8-5B30-B5C4-63CD-F153F4013A02}"/>
                </a:ext>
              </a:extLst>
            </p:cNvPr>
            <p:cNvSpPr/>
            <p:nvPr/>
          </p:nvSpPr>
          <p:spPr>
            <a:xfrm rot="10800000">
              <a:off x="6592171" y="25223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61" name="Rectangle 1360">
              <a:extLst>
                <a:ext uri="{FF2B5EF4-FFF2-40B4-BE49-F238E27FC236}">
                  <a16:creationId xmlns:a16="http://schemas.microsoft.com/office/drawing/2014/main" id="{7A4984B8-30C7-8D43-780F-FE2E795ED847}"/>
                </a:ext>
              </a:extLst>
            </p:cNvPr>
            <p:cNvSpPr/>
            <p:nvPr/>
          </p:nvSpPr>
          <p:spPr>
            <a:xfrm rot="10800000">
              <a:off x="6663924" y="20531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62" name="Rectangle 1361">
              <a:extLst>
                <a:ext uri="{FF2B5EF4-FFF2-40B4-BE49-F238E27FC236}">
                  <a16:creationId xmlns:a16="http://schemas.microsoft.com/office/drawing/2014/main" id="{C27278B6-C9DC-4F3A-C97E-E104278D5879}"/>
                </a:ext>
              </a:extLst>
            </p:cNvPr>
            <p:cNvSpPr/>
            <p:nvPr/>
          </p:nvSpPr>
          <p:spPr>
            <a:xfrm rot="10800000" flipV="1">
              <a:off x="6724110" y="16018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63" name="Oval 1362">
              <a:extLst>
                <a:ext uri="{FF2B5EF4-FFF2-40B4-BE49-F238E27FC236}">
                  <a16:creationId xmlns:a16="http://schemas.microsoft.com/office/drawing/2014/main" id="{BBAD4EBB-5047-F97A-D963-B0CBF84211B7}"/>
                </a:ext>
              </a:extLst>
            </p:cNvPr>
            <p:cNvSpPr/>
            <p:nvPr/>
          </p:nvSpPr>
          <p:spPr>
            <a:xfrm>
              <a:off x="6736809" y="10592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64" name="Straight Connector 1363">
              <a:extLst>
                <a:ext uri="{FF2B5EF4-FFF2-40B4-BE49-F238E27FC236}">
                  <a16:creationId xmlns:a16="http://schemas.microsoft.com/office/drawing/2014/main" id="{8422F692-0FBD-D20F-4E4C-EDC2178675CA}"/>
                </a:ext>
              </a:extLst>
            </p:cNvPr>
            <p:cNvCxnSpPr>
              <a:cxnSpLocks/>
            </p:cNvCxnSpPr>
            <p:nvPr/>
          </p:nvCxnSpPr>
          <p:spPr>
            <a:xfrm>
              <a:off x="6816879" y="16479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5" name="Straight Connector 1364">
              <a:extLst>
                <a:ext uri="{FF2B5EF4-FFF2-40B4-BE49-F238E27FC236}">
                  <a16:creationId xmlns:a16="http://schemas.microsoft.com/office/drawing/2014/main" id="{F8BE1ED5-DA87-5CE0-CB70-F7C4AAD12D9E}"/>
                </a:ext>
              </a:extLst>
            </p:cNvPr>
            <p:cNvCxnSpPr>
              <a:cxnSpLocks/>
            </p:cNvCxnSpPr>
            <p:nvPr/>
          </p:nvCxnSpPr>
          <p:spPr>
            <a:xfrm>
              <a:off x="6898722" y="16329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6" name="Straight Connector 1365">
              <a:extLst>
                <a:ext uri="{FF2B5EF4-FFF2-40B4-BE49-F238E27FC236}">
                  <a16:creationId xmlns:a16="http://schemas.microsoft.com/office/drawing/2014/main" id="{A61696E9-AF04-784E-9C0D-E5452133BDEE}"/>
                </a:ext>
              </a:extLst>
            </p:cNvPr>
            <p:cNvCxnSpPr>
              <a:cxnSpLocks/>
            </p:cNvCxnSpPr>
            <p:nvPr/>
          </p:nvCxnSpPr>
          <p:spPr>
            <a:xfrm>
              <a:off x="6897848" y="22634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7" name="Straight Connector 1366">
              <a:extLst>
                <a:ext uri="{FF2B5EF4-FFF2-40B4-BE49-F238E27FC236}">
                  <a16:creationId xmlns:a16="http://schemas.microsoft.com/office/drawing/2014/main" id="{215C4389-960F-DE72-E6E9-D478328D6BC8}"/>
                </a:ext>
              </a:extLst>
            </p:cNvPr>
            <p:cNvCxnSpPr>
              <a:cxnSpLocks/>
            </p:cNvCxnSpPr>
            <p:nvPr/>
          </p:nvCxnSpPr>
          <p:spPr>
            <a:xfrm>
              <a:off x="6962407" y="22314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8" name="Straight Connector 1367">
              <a:extLst>
                <a:ext uri="{FF2B5EF4-FFF2-40B4-BE49-F238E27FC236}">
                  <a16:creationId xmlns:a16="http://schemas.microsoft.com/office/drawing/2014/main" id="{0DC1E9BB-235C-FB3A-98BD-52A967744921}"/>
                </a:ext>
              </a:extLst>
            </p:cNvPr>
            <p:cNvCxnSpPr>
              <a:cxnSpLocks/>
            </p:cNvCxnSpPr>
            <p:nvPr/>
          </p:nvCxnSpPr>
          <p:spPr>
            <a:xfrm>
              <a:off x="6959936" y="29877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69" name="Rectangle 1368">
              <a:extLst>
                <a:ext uri="{FF2B5EF4-FFF2-40B4-BE49-F238E27FC236}">
                  <a16:creationId xmlns:a16="http://schemas.microsoft.com/office/drawing/2014/main" id="{82E7F135-6F22-21F2-D8BD-404E3C9FE923}"/>
                </a:ext>
              </a:extLst>
            </p:cNvPr>
            <p:cNvSpPr/>
            <p:nvPr/>
          </p:nvSpPr>
          <p:spPr>
            <a:xfrm>
              <a:off x="6862020" y="10616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0" name="Rectangle 1369">
              <a:extLst>
                <a:ext uri="{FF2B5EF4-FFF2-40B4-BE49-F238E27FC236}">
                  <a16:creationId xmlns:a16="http://schemas.microsoft.com/office/drawing/2014/main" id="{7C84F3A4-1FF8-314E-2605-A3CB981569F1}"/>
                </a:ext>
              </a:extLst>
            </p:cNvPr>
            <p:cNvSpPr/>
            <p:nvPr/>
          </p:nvSpPr>
          <p:spPr>
            <a:xfrm rot="10800000">
              <a:off x="6941229" y="15138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1" name="Rectangle 1370">
              <a:extLst>
                <a:ext uri="{FF2B5EF4-FFF2-40B4-BE49-F238E27FC236}">
                  <a16:creationId xmlns:a16="http://schemas.microsoft.com/office/drawing/2014/main" id="{E0ABC8F1-E146-0AC0-8A94-C39A5B0A9AAB}"/>
                </a:ext>
              </a:extLst>
            </p:cNvPr>
            <p:cNvSpPr/>
            <p:nvPr/>
          </p:nvSpPr>
          <p:spPr>
            <a:xfrm rot="10800000" flipV="1">
              <a:off x="6995840" y="19672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2" name="Oval 1371">
              <a:extLst>
                <a:ext uri="{FF2B5EF4-FFF2-40B4-BE49-F238E27FC236}">
                  <a16:creationId xmlns:a16="http://schemas.microsoft.com/office/drawing/2014/main" id="{946C01D1-DC79-77B4-F324-C432611B976E}"/>
                </a:ext>
              </a:extLst>
            </p:cNvPr>
            <p:cNvSpPr/>
            <p:nvPr/>
          </p:nvSpPr>
          <p:spPr>
            <a:xfrm>
              <a:off x="7009582" y="24597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73" name="Straight Connector 1372">
              <a:extLst>
                <a:ext uri="{FF2B5EF4-FFF2-40B4-BE49-F238E27FC236}">
                  <a16:creationId xmlns:a16="http://schemas.microsoft.com/office/drawing/2014/main" id="{26A01B26-2547-0AC8-69BF-92ADBE48BAE9}"/>
                </a:ext>
              </a:extLst>
            </p:cNvPr>
            <p:cNvCxnSpPr>
              <a:cxnSpLocks/>
            </p:cNvCxnSpPr>
            <p:nvPr/>
          </p:nvCxnSpPr>
          <p:spPr>
            <a:xfrm>
              <a:off x="7094407" y="23419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4" name="Straight Connector 1373">
              <a:extLst>
                <a:ext uri="{FF2B5EF4-FFF2-40B4-BE49-F238E27FC236}">
                  <a16:creationId xmlns:a16="http://schemas.microsoft.com/office/drawing/2014/main" id="{C8D0D322-F7B4-A0EA-B77F-E0AD276FE631}"/>
                </a:ext>
              </a:extLst>
            </p:cNvPr>
            <p:cNvCxnSpPr>
              <a:cxnSpLocks/>
            </p:cNvCxnSpPr>
            <p:nvPr/>
          </p:nvCxnSpPr>
          <p:spPr>
            <a:xfrm>
              <a:off x="7155968" y="17196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5" name="Straight Connector 1374">
              <a:extLst>
                <a:ext uri="{FF2B5EF4-FFF2-40B4-BE49-F238E27FC236}">
                  <a16:creationId xmlns:a16="http://schemas.microsoft.com/office/drawing/2014/main" id="{59DC1477-B3CB-861C-039B-A4FC674D3EA7}"/>
                </a:ext>
              </a:extLst>
            </p:cNvPr>
            <p:cNvCxnSpPr>
              <a:cxnSpLocks/>
            </p:cNvCxnSpPr>
            <p:nvPr/>
          </p:nvCxnSpPr>
          <p:spPr>
            <a:xfrm>
              <a:off x="7234636" y="99725"/>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6" name="Straight Connector 1375">
              <a:extLst>
                <a:ext uri="{FF2B5EF4-FFF2-40B4-BE49-F238E27FC236}">
                  <a16:creationId xmlns:a16="http://schemas.microsoft.com/office/drawing/2014/main" id="{381BD3EF-2D3F-D301-10DE-742927DB73F7}"/>
                </a:ext>
              </a:extLst>
            </p:cNvPr>
            <p:cNvCxnSpPr>
              <a:cxnSpLocks/>
            </p:cNvCxnSpPr>
            <p:nvPr/>
          </p:nvCxnSpPr>
          <p:spPr>
            <a:xfrm>
              <a:off x="7159671" y="1719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7" name="Straight Connector 1376">
              <a:extLst>
                <a:ext uri="{FF2B5EF4-FFF2-40B4-BE49-F238E27FC236}">
                  <a16:creationId xmlns:a16="http://schemas.microsoft.com/office/drawing/2014/main" id="{F8854527-4F81-DF42-CF17-A3E266A2F1E4}"/>
                </a:ext>
              </a:extLst>
            </p:cNvPr>
            <p:cNvCxnSpPr>
              <a:cxnSpLocks/>
            </p:cNvCxnSpPr>
            <p:nvPr/>
          </p:nvCxnSpPr>
          <p:spPr>
            <a:xfrm>
              <a:off x="7096524" y="23378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8" name="Straight Connector 1377">
              <a:extLst>
                <a:ext uri="{FF2B5EF4-FFF2-40B4-BE49-F238E27FC236}">
                  <a16:creationId xmlns:a16="http://schemas.microsoft.com/office/drawing/2014/main" id="{3AC89DEC-A99F-4F58-1BB9-20DFA0D383BF}"/>
                </a:ext>
              </a:extLst>
            </p:cNvPr>
            <p:cNvCxnSpPr>
              <a:cxnSpLocks/>
            </p:cNvCxnSpPr>
            <p:nvPr/>
          </p:nvCxnSpPr>
          <p:spPr>
            <a:xfrm>
              <a:off x="6815966" y="9598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9" name="Straight Connector 1378">
              <a:extLst>
                <a:ext uri="{FF2B5EF4-FFF2-40B4-BE49-F238E27FC236}">
                  <a16:creationId xmlns:a16="http://schemas.microsoft.com/office/drawing/2014/main" id="{0E821726-7E49-2EA4-3989-74DAD925AAD8}"/>
                </a:ext>
              </a:extLst>
            </p:cNvPr>
            <p:cNvCxnSpPr>
              <a:cxnSpLocks/>
            </p:cNvCxnSpPr>
            <p:nvPr/>
          </p:nvCxnSpPr>
          <p:spPr>
            <a:xfrm rot="-180000">
              <a:off x="6693275" y="94023"/>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400" name="Rectangle 1399">
              <a:extLst>
                <a:ext uri="{FF2B5EF4-FFF2-40B4-BE49-F238E27FC236}">
                  <a16:creationId xmlns:a16="http://schemas.microsoft.com/office/drawing/2014/main" id="{9923024D-A510-F41C-B8CA-472129BD08D9}"/>
                </a:ext>
              </a:extLst>
            </p:cNvPr>
            <p:cNvSpPr/>
            <p:nvPr/>
          </p:nvSpPr>
          <p:spPr>
            <a:xfrm>
              <a:off x="6892127" y="107415"/>
              <a:ext cx="315023"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01" name="Rectangle 1400">
              <a:extLst>
                <a:ext uri="{FF2B5EF4-FFF2-40B4-BE49-F238E27FC236}">
                  <a16:creationId xmlns:a16="http://schemas.microsoft.com/office/drawing/2014/main" id="{F28B13EB-B1A8-13BB-12E7-CDF98E171F70}"/>
                </a:ext>
              </a:extLst>
            </p:cNvPr>
            <p:cNvSpPr/>
            <p:nvPr/>
          </p:nvSpPr>
          <p:spPr>
            <a:xfrm flipV="1">
              <a:off x="7003597" y="189673"/>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02" name="Oval 1401">
              <a:extLst>
                <a:ext uri="{FF2B5EF4-FFF2-40B4-BE49-F238E27FC236}">
                  <a16:creationId xmlns:a16="http://schemas.microsoft.com/office/drawing/2014/main" id="{4841B84E-8A34-6242-3CF5-57C3D4E10BA3}"/>
                </a:ext>
              </a:extLst>
            </p:cNvPr>
            <p:cNvSpPr/>
            <p:nvPr/>
          </p:nvSpPr>
          <p:spPr>
            <a:xfrm>
              <a:off x="7015944" y="24364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03" name="Straight Connector 1402">
              <a:extLst>
                <a:ext uri="{FF2B5EF4-FFF2-40B4-BE49-F238E27FC236}">
                  <a16:creationId xmlns:a16="http://schemas.microsoft.com/office/drawing/2014/main" id="{F8DAD753-0ABF-D2FB-A5AE-A89BD55B3D0D}"/>
                </a:ext>
              </a:extLst>
            </p:cNvPr>
            <p:cNvCxnSpPr>
              <a:cxnSpLocks/>
            </p:cNvCxnSpPr>
            <p:nvPr/>
          </p:nvCxnSpPr>
          <p:spPr>
            <a:xfrm>
              <a:off x="6961792" y="298892"/>
              <a:ext cx="14023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4" name="Straight Connector 1403">
              <a:extLst>
                <a:ext uri="{FF2B5EF4-FFF2-40B4-BE49-F238E27FC236}">
                  <a16:creationId xmlns:a16="http://schemas.microsoft.com/office/drawing/2014/main" id="{CEBFA373-4308-FD23-431B-10D9B7E9142B}"/>
                </a:ext>
              </a:extLst>
            </p:cNvPr>
            <p:cNvCxnSpPr>
              <a:cxnSpLocks/>
            </p:cNvCxnSpPr>
            <p:nvPr/>
          </p:nvCxnSpPr>
          <p:spPr>
            <a:xfrm>
              <a:off x="7095672" y="23221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5" name="Straight Connector 1404">
              <a:extLst>
                <a:ext uri="{FF2B5EF4-FFF2-40B4-BE49-F238E27FC236}">
                  <a16:creationId xmlns:a16="http://schemas.microsoft.com/office/drawing/2014/main" id="{86C60A8C-7F62-FB68-3F24-01ECBE479A20}"/>
                </a:ext>
              </a:extLst>
            </p:cNvPr>
            <p:cNvCxnSpPr>
              <a:cxnSpLocks/>
            </p:cNvCxnSpPr>
            <p:nvPr/>
          </p:nvCxnSpPr>
          <p:spPr>
            <a:xfrm>
              <a:off x="7154058" y="16998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6" name="Straight Connector 1405">
              <a:extLst>
                <a:ext uri="{FF2B5EF4-FFF2-40B4-BE49-F238E27FC236}">
                  <a16:creationId xmlns:a16="http://schemas.microsoft.com/office/drawing/2014/main" id="{39327875-7390-94CC-AABA-6027C4168807}"/>
                </a:ext>
              </a:extLst>
            </p:cNvPr>
            <p:cNvCxnSpPr>
              <a:cxnSpLocks/>
            </p:cNvCxnSpPr>
            <p:nvPr/>
          </p:nvCxnSpPr>
          <p:spPr>
            <a:xfrm rot="-180000">
              <a:off x="7229523" y="95996"/>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7" name="Straight Connector 1406">
              <a:extLst>
                <a:ext uri="{FF2B5EF4-FFF2-40B4-BE49-F238E27FC236}">
                  <a16:creationId xmlns:a16="http://schemas.microsoft.com/office/drawing/2014/main" id="{4A94964B-88EF-3332-258C-C6A069C07B9A}"/>
                </a:ext>
              </a:extLst>
            </p:cNvPr>
            <p:cNvCxnSpPr>
              <a:cxnSpLocks/>
            </p:cNvCxnSpPr>
            <p:nvPr/>
          </p:nvCxnSpPr>
          <p:spPr>
            <a:xfrm>
              <a:off x="7232726"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8" name="Straight Connector 1407">
              <a:extLst>
                <a:ext uri="{FF2B5EF4-FFF2-40B4-BE49-F238E27FC236}">
                  <a16:creationId xmlns:a16="http://schemas.microsoft.com/office/drawing/2014/main" id="{C8796421-BD12-54F1-D0D4-78660659DF38}"/>
                </a:ext>
              </a:extLst>
            </p:cNvPr>
            <p:cNvCxnSpPr>
              <a:cxnSpLocks/>
            </p:cNvCxnSpPr>
            <p:nvPr/>
          </p:nvCxnSpPr>
          <p:spPr>
            <a:xfrm>
              <a:off x="7157761" y="173162"/>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9" name="Straight Connector 1408">
              <a:extLst>
                <a:ext uri="{FF2B5EF4-FFF2-40B4-BE49-F238E27FC236}">
                  <a16:creationId xmlns:a16="http://schemas.microsoft.com/office/drawing/2014/main" id="{7557C18E-D4E2-BC9F-0087-D15B714D3DA6}"/>
                </a:ext>
              </a:extLst>
            </p:cNvPr>
            <p:cNvCxnSpPr>
              <a:cxnSpLocks/>
            </p:cNvCxnSpPr>
            <p:nvPr/>
          </p:nvCxnSpPr>
          <p:spPr>
            <a:xfrm>
              <a:off x="7097789" y="234983"/>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1410" name="Rectangle 1409">
              <a:extLst>
                <a:ext uri="{FF2B5EF4-FFF2-40B4-BE49-F238E27FC236}">
                  <a16:creationId xmlns:a16="http://schemas.microsoft.com/office/drawing/2014/main" id="{E8AEF8E1-4188-28A8-39B9-3095DA14C28E}"/>
                </a:ext>
              </a:extLst>
            </p:cNvPr>
            <p:cNvSpPr/>
            <p:nvPr/>
          </p:nvSpPr>
          <p:spPr>
            <a:xfrm rot="10800000">
              <a:off x="7125306" y="253435"/>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11" name="Rectangle 1410">
              <a:extLst>
                <a:ext uri="{FF2B5EF4-FFF2-40B4-BE49-F238E27FC236}">
                  <a16:creationId xmlns:a16="http://schemas.microsoft.com/office/drawing/2014/main" id="{36BA45FC-56BB-D670-23CC-D1B6FCB21BC9}"/>
                </a:ext>
              </a:extLst>
            </p:cNvPr>
            <p:cNvSpPr/>
            <p:nvPr/>
          </p:nvSpPr>
          <p:spPr>
            <a:xfrm rot="10800000">
              <a:off x="7197059" y="206521"/>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12" name="Rectangle 1411">
              <a:extLst>
                <a:ext uri="{FF2B5EF4-FFF2-40B4-BE49-F238E27FC236}">
                  <a16:creationId xmlns:a16="http://schemas.microsoft.com/office/drawing/2014/main" id="{7E1C59CF-954B-3C6E-833A-C88BE2341090}"/>
                </a:ext>
              </a:extLst>
            </p:cNvPr>
            <p:cNvSpPr/>
            <p:nvPr/>
          </p:nvSpPr>
          <p:spPr>
            <a:xfrm rot="10800000" flipV="1">
              <a:off x="7257245" y="161388"/>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13" name="Oval 1412">
              <a:extLst>
                <a:ext uri="{FF2B5EF4-FFF2-40B4-BE49-F238E27FC236}">
                  <a16:creationId xmlns:a16="http://schemas.microsoft.com/office/drawing/2014/main" id="{098A5C1C-A4AD-7190-6B86-31555F60BC6E}"/>
                </a:ext>
              </a:extLst>
            </p:cNvPr>
            <p:cNvSpPr/>
            <p:nvPr/>
          </p:nvSpPr>
          <p:spPr>
            <a:xfrm>
              <a:off x="7269944" y="1071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14" name="Straight Connector 1413">
              <a:extLst>
                <a:ext uri="{FF2B5EF4-FFF2-40B4-BE49-F238E27FC236}">
                  <a16:creationId xmlns:a16="http://schemas.microsoft.com/office/drawing/2014/main" id="{9CFF560D-A79E-2E15-4D1D-F880E30CD581}"/>
                </a:ext>
              </a:extLst>
            </p:cNvPr>
            <p:cNvCxnSpPr>
              <a:cxnSpLocks/>
            </p:cNvCxnSpPr>
            <p:nvPr/>
          </p:nvCxnSpPr>
          <p:spPr>
            <a:xfrm>
              <a:off x="7350014" y="16599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5" name="Straight Connector 1414">
              <a:extLst>
                <a:ext uri="{FF2B5EF4-FFF2-40B4-BE49-F238E27FC236}">
                  <a16:creationId xmlns:a16="http://schemas.microsoft.com/office/drawing/2014/main" id="{007C1DC5-C34C-3B97-C22D-D94CAA1500AC}"/>
                </a:ext>
              </a:extLst>
            </p:cNvPr>
            <p:cNvCxnSpPr>
              <a:cxnSpLocks/>
            </p:cNvCxnSpPr>
            <p:nvPr/>
          </p:nvCxnSpPr>
          <p:spPr>
            <a:xfrm>
              <a:off x="7350014"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6" name="Straight Connector 1415">
              <a:extLst>
                <a:ext uri="{FF2B5EF4-FFF2-40B4-BE49-F238E27FC236}">
                  <a16:creationId xmlns:a16="http://schemas.microsoft.com/office/drawing/2014/main" id="{7A7D7AA9-0C44-7E99-FE7E-134FF9938716}"/>
                </a:ext>
              </a:extLst>
            </p:cNvPr>
            <p:cNvCxnSpPr>
              <a:cxnSpLocks/>
            </p:cNvCxnSpPr>
            <p:nvPr/>
          </p:nvCxnSpPr>
          <p:spPr>
            <a:xfrm>
              <a:off x="7431857" y="16449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7" name="Straight Connector 1416">
              <a:extLst>
                <a:ext uri="{FF2B5EF4-FFF2-40B4-BE49-F238E27FC236}">
                  <a16:creationId xmlns:a16="http://schemas.microsoft.com/office/drawing/2014/main" id="{A1CF7BE7-D9FB-2D0A-6FF8-9CB4EA17CCF7}"/>
                </a:ext>
              </a:extLst>
            </p:cNvPr>
            <p:cNvCxnSpPr>
              <a:cxnSpLocks/>
            </p:cNvCxnSpPr>
            <p:nvPr/>
          </p:nvCxnSpPr>
          <p:spPr>
            <a:xfrm>
              <a:off x="7430983" y="22754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8" name="Straight Connector 1417">
              <a:extLst>
                <a:ext uri="{FF2B5EF4-FFF2-40B4-BE49-F238E27FC236}">
                  <a16:creationId xmlns:a16="http://schemas.microsoft.com/office/drawing/2014/main" id="{37B0A508-DC99-76E2-69BA-D1C0C39E5ACC}"/>
                </a:ext>
              </a:extLst>
            </p:cNvPr>
            <p:cNvCxnSpPr>
              <a:cxnSpLocks/>
            </p:cNvCxnSpPr>
            <p:nvPr/>
          </p:nvCxnSpPr>
          <p:spPr>
            <a:xfrm>
              <a:off x="7496246" y="299979"/>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19" name="Rectangle 1418">
              <a:extLst>
                <a:ext uri="{FF2B5EF4-FFF2-40B4-BE49-F238E27FC236}">
                  <a16:creationId xmlns:a16="http://schemas.microsoft.com/office/drawing/2014/main" id="{C8D375E0-73FA-F543-FB07-BAC4419A143F}"/>
                </a:ext>
              </a:extLst>
            </p:cNvPr>
            <p:cNvSpPr/>
            <p:nvPr/>
          </p:nvSpPr>
          <p:spPr>
            <a:xfrm>
              <a:off x="7395155" y="107366"/>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0" name="Rectangle 1419">
              <a:extLst>
                <a:ext uri="{FF2B5EF4-FFF2-40B4-BE49-F238E27FC236}">
                  <a16:creationId xmlns:a16="http://schemas.microsoft.com/office/drawing/2014/main" id="{DB59BCA7-0EF4-2811-C9B8-139F3A371BED}"/>
                </a:ext>
              </a:extLst>
            </p:cNvPr>
            <p:cNvSpPr/>
            <p:nvPr/>
          </p:nvSpPr>
          <p:spPr>
            <a:xfrm rot="10800000">
              <a:off x="7474364" y="152590"/>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1" name="Rectangle 1420">
              <a:extLst>
                <a:ext uri="{FF2B5EF4-FFF2-40B4-BE49-F238E27FC236}">
                  <a16:creationId xmlns:a16="http://schemas.microsoft.com/office/drawing/2014/main" id="{B8DC3166-404E-7853-CD8C-4F1302F3E3D8}"/>
                </a:ext>
              </a:extLst>
            </p:cNvPr>
            <p:cNvSpPr/>
            <p:nvPr/>
          </p:nvSpPr>
          <p:spPr>
            <a:xfrm rot="10800000" flipV="1">
              <a:off x="7528975" y="197928"/>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2" name="Oval 1421">
              <a:extLst>
                <a:ext uri="{FF2B5EF4-FFF2-40B4-BE49-F238E27FC236}">
                  <a16:creationId xmlns:a16="http://schemas.microsoft.com/office/drawing/2014/main" id="{8C9065F8-7ACF-92B8-26A8-E57A76C63E2F}"/>
                </a:ext>
              </a:extLst>
            </p:cNvPr>
            <p:cNvSpPr/>
            <p:nvPr/>
          </p:nvSpPr>
          <p:spPr>
            <a:xfrm>
              <a:off x="7542717" y="24717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23" name="Straight Connector 1422">
              <a:extLst>
                <a:ext uri="{FF2B5EF4-FFF2-40B4-BE49-F238E27FC236}">
                  <a16:creationId xmlns:a16="http://schemas.microsoft.com/office/drawing/2014/main" id="{37BF9940-19D5-10FC-6B7B-34761CC8AC4E}"/>
                </a:ext>
              </a:extLst>
            </p:cNvPr>
            <p:cNvCxnSpPr>
              <a:cxnSpLocks/>
            </p:cNvCxnSpPr>
            <p:nvPr/>
          </p:nvCxnSpPr>
          <p:spPr>
            <a:xfrm>
              <a:off x="7630717" y="23539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4" name="Straight Connector 1423">
              <a:extLst>
                <a:ext uri="{FF2B5EF4-FFF2-40B4-BE49-F238E27FC236}">
                  <a16:creationId xmlns:a16="http://schemas.microsoft.com/office/drawing/2014/main" id="{97B5751E-A413-9022-A8BE-BA0920D62BD2}"/>
                </a:ext>
              </a:extLst>
            </p:cNvPr>
            <p:cNvCxnSpPr>
              <a:cxnSpLocks/>
            </p:cNvCxnSpPr>
            <p:nvPr/>
          </p:nvCxnSpPr>
          <p:spPr>
            <a:xfrm>
              <a:off x="7689103" y="17316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5" name="Straight Connector 1424">
              <a:extLst>
                <a:ext uri="{FF2B5EF4-FFF2-40B4-BE49-F238E27FC236}">
                  <a16:creationId xmlns:a16="http://schemas.microsoft.com/office/drawing/2014/main" id="{57024EAA-E61B-0991-3186-C400AE7EF9B3}"/>
                </a:ext>
              </a:extLst>
            </p:cNvPr>
            <p:cNvCxnSpPr>
              <a:cxnSpLocks/>
            </p:cNvCxnSpPr>
            <p:nvPr/>
          </p:nvCxnSpPr>
          <p:spPr>
            <a:xfrm>
              <a:off x="7767771"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6" name="Straight Connector 1425">
              <a:extLst>
                <a:ext uri="{FF2B5EF4-FFF2-40B4-BE49-F238E27FC236}">
                  <a16:creationId xmlns:a16="http://schemas.microsoft.com/office/drawing/2014/main" id="{1E2B4C10-7BE4-385A-A693-5C4A43277687}"/>
                </a:ext>
              </a:extLst>
            </p:cNvPr>
            <p:cNvCxnSpPr>
              <a:cxnSpLocks/>
            </p:cNvCxnSpPr>
            <p:nvPr/>
          </p:nvCxnSpPr>
          <p:spPr>
            <a:xfrm>
              <a:off x="7692806" y="176337"/>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7" name="Straight Connector 1426">
              <a:extLst>
                <a:ext uri="{FF2B5EF4-FFF2-40B4-BE49-F238E27FC236}">
                  <a16:creationId xmlns:a16="http://schemas.microsoft.com/office/drawing/2014/main" id="{A56A0406-48FA-88FB-304B-18C929766EBF}"/>
                </a:ext>
              </a:extLst>
            </p:cNvPr>
            <p:cNvCxnSpPr>
              <a:cxnSpLocks/>
            </p:cNvCxnSpPr>
            <p:nvPr/>
          </p:nvCxnSpPr>
          <p:spPr>
            <a:xfrm>
              <a:off x="7632834" y="238158"/>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1428" name="Rectangle 1427">
              <a:extLst>
                <a:ext uri="{FF2B5EF4-FFF2-40B4-BE49-F238E27FC236}">
                  <a16:creationId xmlns:a16="http://schemas.microsoft.com/office/drawing/2014/main" id="{9AB43E75-7C5E-8004-2FFF-05F9AE7988FF}"/>
                </a:ext>
              </a:extLst>
            </p:cNvPr>
            <p:cNvSpPr/>
            <p:nvPr/>
          </p:nvSpPr>
          <p:spPr>
            <a:xfrm rot="10800000">
              <a:off x="6953704" y="152259"/>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29" name="Straight Connector 1428">
              <a:extLst>
                <a:ext uri="{FF2B5EF4-FFF2-40B4-BE49-F238E27FC236}">
                  <a16:creationId xmlns:a16="http://schemas.microsoft.com/office/drawing/2014/main" id="{CE3BED58-2D23-02DC-DE03-046FDB5037E2}"/>
                </a:ext>
              </a:extLst>
            </p:cNvPr>
            <p:cNvCxnSpPr>
              <a:cxnSpLocks/>
            </p:cNvCxnSpPr>
            <p:nvPr/>
          </p:nvCxnSpPr>
          <p:spPr>
            <a:xfrm>
              <a:off x="7499239" y="23394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0" name="Straight Connector 1429">
              <a:extLst>
                <a:ext uri="{FF2B5EF4-FFF2-40B4-BE49-F238E27FC236}">
                  <a16:creationId xmlns:a16="http://schemas.microsoft.com/office/drawing/2014/main" id="{4E09F9E8-94D1-8A49-EEDA-D6245E8D8F4D}"/>
                </a:ext>
              </a:extLst>
            </p:cNvPr>
            <p:cNvCxnSpPr>
              <a:cxnSpLocks/>
            </p:cNvCxnSpPr>
            <p:nvPr/>
          </p:nvCxnSpPr>
          <p:spPr>
            <a:xfrm>
              <a:off x="7888470" y="100325"/>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31" name="Rectangle 1430">
              <a:extLst>
                <a:ext uri="{FF2B5EF4-FFF2-40B4-BE49-F238E27FC236}">
                  <a16:creationId xmlns:a16="http://schemas.microsoft.com/office/drawing/2014/main" id="{75FE4B9E-D0E3-C6AB-DE8D-1BEF3D01FA9D}"/>
                </a:ext>
              </a:extLst>
            </p:cNvPr>
            <p:cNvSpPr/>
            <p:nvPr/>
          </p:nvSpPr>
          <p:spPr>
            <a:xfrm rot="10800000">
              <a:off x="7664795" y="259745"/>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2" name="Rectangle 1431">
              <a:extLst>
                <a:ext uri="{FF2B5EF4-FFF2-40B4-BE49-F238E27FC236}">
                  <a16:creationId xmlns:a16="http://schemas.microsoft.com/office/drawing/2014/main" id="{BFE94689-4C39-CCE2-92BE-14DCF61B1F2E}"/>
                </a:ext>
              </a:extLst>
            </p:cNvPr>
            <p:cNvSpPr/>
            <p:nvPr/>
          </p:nvSpPr>
          <p:spPr>
            <a:xfrm rot="10800000">
              <a:off x="7736548" y="212831"/>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3" name="Rectangle 1432">
              <a:extLst>
                <a:ext uri="{FF2B5EF4-FFF2-40B4-BE49-F238E27FC236}">
                  <a16:creationId xmlns:a16="http://schemas.microsoft.com/office/drawing/2014/main" id="{81075848-AB23-8118-583D-23F6840FEBD4}"/>
                </a:ext>
              </a:extLst>
            </p:cNvPr>
            <p:cNvSpPr/>
            <p:nvPr/>
          </p:nvSpPr>
          <p:spPr>
            <a:xfrm rot="10800000" flipV="1">
              <a:off x="7796734" y="167698"/>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4" name="Oval 1433">
              <a:extLst>
                <a:ext uri="{FF2B5EF4-FFF2-40B4-BE49-F238E27FC236}">
                  <a16:creationId xmlns:a16="http://schemas.microsoft.com/office/drawing/2014/main" id="{74A5307F-5E67-D9FF-8B62-FBE9FE7C9B6D}"/>
                </a:ext>
              </a:extLst>
            </p:cNvPr>
            <p:cNvSpPr/>
            <p:nvPr/>
          </p:nvSpPr>
          <p:spPr>
            <a:xfrm>
              <a:off x="7809433" y="11343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35" name="Straight Connector 1434">
              <a:extLst>
                <a:ext uri="{FF2B5EF4-FFF2-40B4-BE49-F238E27FC236}">
                  <a16:creationId xmlns:a16="http://schemas.microsoft.com/office/drawing/2014/main" id="{FAEA6334-3F7E-875B-A3EF-298E2B7F8551}"/>
                </a:ext>
              </a:extLst>
            </p:cNvPr>
            <p:cNvCxnSpPr>
              <a:cxnSpLocks/>
            </p:cNvCxnSpPr>
            <p:nvPr/>
          </p:nvCxnSpPr>
          <p:spPr>
            <a:xfrm>
              <a:off x="7889503" y="17230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6" name="Straight Connector 1435">
              <a:extLst>
                <a:ext uri="{FF2B5EF4-FFF2-40B4-BE49-F238E27FC236}">
                  <a16:creationId xmlns:a16="http://schemas.microsoft.com/office/drawing/2014/main" id="{BEA5A491-65FF-C072-4F4E-DFDB2FF4E2C0}"/>
                </a:ext>
              </a:extLst>
            </p:cNvPr>
            <p:cNvCxnSpPr>
              <a:cxnSpLocks/>
            </p:cNvCxnSpPr>
            <p:nvPr/>
          </p:nvCxnSpPr>
          <p:spPr>
            <a:xfrm>
              <a:off x="7971346" y="17080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7" name="Straight Connector 1436">
              <a:extLst>
                <a:ext uri="{FF2B5EF4-FFF2-40B4-BE49-F238E27FC236}">
                  <a16:creationId xmlns:a16="http://schemas.microsoft.com/office/drawing/2014/main" id="{0B4D012B-8172-790F-6005-7EE70D838830}"/>
                </a:ext>
              </a:extLst>
            </p:cNvPr>
            <p:cNvCxnSpPr>
              <a:cxnSpLocks/>
            </p:cNvCxnSpPr>
            <p:nvPr/>
          </p:nvCxnSpPr>
          <p:spPr>
            <a:xfrm>
              <a:off x="7970472" y="23385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8" name="Straight Connector 1437">
              <a:extLst>
                <a:ext uri="{FF2B5EF4-FFF2-40B4-BE49-F238E27FC236}">
                  <a16:creationId xmlns:a16="http://schemas.microsoft.com/office/drawing/2014/main" id="{DE1D930A-D150-7040-B470-721C61FD3A92}"/>
                </a:ext>
              </a:extLst>
            </p:cNvPr>
            <p:cNvCxnSpPr>
              <a:cxnSpLocks/>
            </p:cNvCxnSpPr>
            <p:nvPr/>
          </p:nvCxnSpPr>
          <p:spPr>
            <a:xfrm>
              <a:off x="8035031" y="230654"/>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9" name="Straight Connector 1438">
              <a:extLst>
                <a:ext uri="{FF2B5EF4-FFF2-40B4-BE49-F238E27FC236}">
                  <a16:creationId xmlns:a16="http://schemas.microsoft.com/office/drawing/2014/main" id="{06CC27D1-5840-7E58-FD78-802592EEBE19}"/>
                </a:ext>
              </a:extLst>
            </p:cNvPr>
            <p:cNvCxnSpPr>
              <a:cxnSpLocks/>
            </p:cNvCxnSpPr>
            <p:nvPr/>
          </p:nvCxnSpPr>
          <p:spPr>
            <a:xfrm>
              <a:off x="8032560" y="306289"/>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40" name="Rectangle 1439">
              <a:extLst>
                <a:ext uri="{FF2B5EF4-FFF2-40B4-BE49-F238E27FC236}">
                  <a16:creationId xmlns:a16="http://schemas.microsoft.com/office/drawing/2014/main" id="{8358B36C-E44C-BE26-FE60-C5D70D006350}"/>
                </a:ext>
              </a:extLst>
            </p:cNvPr>
            <p:cNvSpPr/>
            <p:nvPr/>
          </p:nvSpPr>
          <p:spPr>
            <a:xfrm>
              <a:off x="7934644" y="113676"/>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1" name="Rectangle 1440">
              <a:extLst>
                <a:ext uri="{FF2B5EF4-FFF2-40B4-BE49-F238E27FC236}">
                  <a16:creationId xmlns:a16="http://schemas.microsoft.com/office/drawing/2014/main" id="{3F855E02-F25F-F14C-C68B-A0B2C49FE086}"/>
                </a:ext>
              </a:extLst>
            </p:cNvPr>
            <p:cNvSpPr/>
            <p:nvPr/>
          </p:nvSpPr>
          <p:spPr>
            <a:xfrm rot="10800000">
              <a:off x="8013853" y="158900"/>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2" name="Rectangle 1441">
              <a:extLst>
                <a:ext uri="{FF2B5EF4-FFF2-40B4-BE49-F238E27FC236}">
                  <a16:creationId xmlns:a16="http://schemas.microsoft.com/office/drawing/2014/main" id="{1188E165-A446-50D2-5934-82F77BB9BD81}"/>
                </a:ext>
              </a:extLst>
            </p:cNvPr>
            <p:cNvSpPr/>
            <p:nvPr/>
          </p:nvSpPr>
          <p:spPr>
            <a:xfrm rot="10800000" flipV="1">
              <a:off x="8068464" y="204238"/>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3" name="Oval 1442">
              <a:extLst>
                <a:ext uri="{FF2B5EF4-FFF2-40B4-BE49-F238E27FC236}">
                  <a16:creationId xmlns:a16="http://schemas.microsoft.com/office/drawing/2014/main" id="{4D016BE5-AD75-2A20-B3C4-1891FCC59A9E}"/>
                </a:ext>
              </a:extLst>
            </p:cNvPr>
            <p:cNvSpPr/>
            <p:nvPr/>
          </p:nvSpPr>
          <p:spPr>
            <a:xfrm>
              <a:off x="8082206" y="25348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44" name="Straight Connector 1443">
              <a:extLst>
                <a:ext uri="{FF2B5EF4-FFF2-40B4-BE49-F238E27FC236}">
                  <a16:creationId xmlns:a16="http://schemas.microsoft.com/office/drawing/2014/main" id="{EDF0AA36-A802-9EE7-9C9B-BEF041275CDC}"/>
                </a:ext>
              </a:extLst>
            </p:cNvPr>
            <p:cNvCxnSpPr>
              <a:cxnSpLocks/>
            </p:cNvCxnSpPr>
            <p:nvPr/>
          </p:nvCxnSpPr>
          <p:spPr>
            <a:xfrm>
              <a:off x="8167031" y="24170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5" name="Straight Connector 1444">
              <a:extLst>
                <a:ext uri="{FF2B5EF4-FFF2-40B4-BE49-F238E27FC236}">
                  <a16:creationId xmlns:a16="http://schemas.microsoft.com/office/drawing/2014/main" id="{88EABB11-2911-1ED8-0135-FD2B6185A47F}"/>
                </a:ext>
              </a:extLst>
            </p:cNvPr>
            <p:cNvCxnSpPr>
              <a:cxnSpLocks/>
            </p:cNvCxnSpPr>
            <p:nvPr/>
          </p:nvCxnSpPr>
          <p:spPr>
            <a:xfrm>
              <a:off x="8228592" y="17947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6" name="Straight Connector 1445">
              <a:extLst>
                <a:ext uri="{FF2B5EF4-FFF2-40B4-BE49-F238E27FC236}">
                  <a16:creationId xmlns:a16="http://schemas.microsoft.com/office/drawing/2014/main" id="{55DFC05C-22C0-7DC0-1E1A-99843071B5BE}"/>
                </a:ext>
              </a:extLst>
            </p:cNvPr>
            <p:cNvCxnSpPr>
              <a:cxnSpLocks/>
            </p:cNvCxnSpPr>
            <p:nvPr/>
          </p:nvCxnSpPr>
          <p:spPr>
            <a:xfrm>
              <a:off x="8304085" y="1100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7" name="Straight Connector 1446">
              <a:extLst>
                <a:ext uri="{FF2B5EF4-FFF2-40B4-BE49-F238E27FC236}">
                  <a16:creationId xmlns:a16="http://schemas.microsoft.com/office/drawing/2014/main" id="{877EA27F-9937-89CB-F15F-C479B2696BB2}"/>
                </a:ext>
              </a:extLst>
            </p:cNvPr>
            <p:cNvCxnSpPr>
              <a:cxnSpLocks/>
            </p:cNvCxnSpPr>
            <p:nvPr/>
          </p:nvCxnSpPr>
          <p:spPr>
            <a:xfrm>
              <a:off x="8232295" y="179472"/>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8" name="Straight Connector 1447">
              <a:extLst>
                <a:ext uri="{FF2B5EF4-FFF2-40B4-BE49-F238E27FC236}">
                  <a16:creationId xmlns:a16="http://schemas.microsoft.com/office/drawing/2014/main" id="{3EEC8F1A-567B-2CBC-7912-1177D7F9D502}"/>
                </a:ext>
              </a:extLst>
            </p:cNvPr>
            <p:cNvCxnSpPr>
              <a:cxnSpLocks/>
            </p:cNvCxnSpPr>
            <p:nvPr/>
          </p:nvCxnSpPr>
          <p:spPr>
            <a:xfrm>
              <a:off x="8169148" y="241293"/>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9" name="Straight Connector 1448">
              <a:extLst>
                <a:ext uri="{FF2B5EF4-FFF2-40B4-BE49-F238E27FC236}">
                  <a16:creationId xmlns:a16="http://schemas.microsoft.com/office/drawing/2014/main" id="{1ED3DFD3-694D-05D8-E026-72B44D019BDB}"/>
                </a:ext>
              </a:extLst>
            </p:cNvPr>
            <p:cNvCxnSpPr>
              <a:cxnSpLocks/>
            </p:cNvCxnSpPr>
            <p:nvPr/>
          </p:nvCxnSpPr>
          <p:spPr>
            <a:xfrm rot="-180000">
              <a:off x="7763483" y="97936"/>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0" name="Straight Connector 1449">
              <a:extLst>
                <a:ext uri="{FF2B5EF4-FFF2-40B4-BE49-F238E27FC236}">
                  <a16:creationId xmlns:a16="http://schemas.microsoft.com/office/drawing/2014/main" id="{D361909B-5AE8-0D64-3BCA-4B8F6C011617}"/>
                </a:ext>
              </a:extLst>
            </p:cNvPr>
            <p:cNvCxnSpPr>
              <a:cxnSpLocks/>
            </p:cNvCxnSpPr>
            <p:nvPr/>
          </p:nvCxnSpPr>
          <p:spPr>
            <a:xfrm>
              <a:off x="8426566" y="10200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51" name="Rectangle 1450">
              <a:extLst>
                <a:ext uri="{FF2B5EF4-FFF2-40B4-BE49-F238E27FC236}">
                  <a16:creationId xmlns:a16="http://schemas.microsoft.com/office/drawing/2014/main" id="{9C88203E-F2D3-83CE-1598-F75386A96D5A}"/>
                </a:ext>
              </a:extLst>
            </p:cNvPr>
            <p:cNvSpPr/>
            <p:nvPr/>
          </p:nvSpPr>
          <p:spPr>
            <a:xfrm rot="10800000">
              <a:off x="8202891" y="26142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2" name="Rectangle 1451">
              <a:extLst>
                <a:ext uri="{FF2B5EF4-FFF2-40B4-BE49-F238E27FC236}">
                  <a16:creationId xmlns:a16="http://schemas.microsoft.com/office/drawing/2014/main" id="{04698351-9FB8-93CF-CEB1-A2897CCE7D64}"/>
                </a:ext>
              </a:extLst>
            </p:cNvPr>
            <p:cNvSpPr/>
            <p:nvPr/>
          </p:nvSpPr>
          <p:spPr>
            <a:xfrm rot="10800000">
              <a:off x="8274644" y="21451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3" name="Rectangle 1452">
              <a:extLst>
                <a:ext uri="{FF2B5EF4-FFF2-40B4-BE49-F238E27FC236}">
                  <a16:creationId xmlns:a16="http://schemas.microsoft.com/office/drawing/2014/main" id="{B42EF528-1262-ABE9-9874-A2C5858405B8}"/>
                </a:ext>
              </a:extLst>
            </p:cNvPr>
            <p:cNvSpPr/>
            <p:nvPr/>
          </p:nvSpPr>
          <p:spPr>
            <a:xfrm rot="10800000" flipV="1">
              <a:off x="8334830" y="16938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4" name="Oval 1453">
              <a:extLst>
                <a:ext uri="{FF2B5EF4-FFF2-40B4-BE49-F238E27FC236}">
                  <a16:creationId xmlns:a16="http://schemas.microsoft.com/office/drawing/2014/main" id="{940576D6-BADF-AEDE-01AB-D89D7E3FFDDC}"/>
                </a:ext>
              </a:extLst>
            </p:cNvPr>
            <p:cNvSpPr/>
            <p:nvPr/>
          </p:nvSpPr>
          <p:spPr>
            <a:xfrm>
              <a:off x="8347529" y="11511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55" name="Straight Connector 1454">
              <a:extLst>
                <a:ext uri="{FF2B5EF4-FFF2-40B4-BE49-F238E27FC236}">
                  <a16:creationId xmlns:a16="http://schemas.microsoft.com/office/drawing/2014/main" id="{1922E8FF-029C-95B5-42BB-B94B85F866A7}"/>
                </a:ext>
              </a:extLst>
            </p:cNvPr>
            <p:cNvCxnSpPr>
              <a:cxnSpLocks/>
            </p:cNvCxnSpPr>
            <p:nvPr/>
          </p:nvCxnSpPr>
          <p:spPr>
            <a:xfrm>
              <a:off x="8427599" y="17398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6" name="Straight Connector 1455">
              <a:extLst>
                <a:ext uri="{FF2B5EF4-FFF2-40B4-BE49-F238E27FC236}">
                  <a16:creationId xmlns:a16="http://schemas.microsoft.com/office/drawing/2014/main" id="{DA59991F-BD1A-C6CB-469B-34AC26CA50A4}"/>
                </a:ext>
              </a:extLst>
            </p:cNvPr>
            <p:cNvCxnSpPr>
              <a:cxnSpLocks/>
            </p:cNvCxnSpPr>
            <p:nvPr/>
          </p:nvCxnSpPr>
          <p:spPr>
            <a:xfrm>
              <a:off x="8509442" y="1724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7" name="Straight Connector 1456">
              <a:extLst>
                <a:ext uri="{FF2B5EF4-FFF2-40B4-BE49-F238E27FC236}">
                  <a16:creationId xmlns:a16="http://schemas.microsoft.com/office/drawing/2014/main" id="{984434C5-C7F2-C9C2-59FF-75A0CB019AD9}"/>
                </a:ext>
              </a:extLst>
            </p:cNvPr>
            <p:cNvCxnSpPr>
              <a:cxnSpLocks/>
            </p:cNvCxnSpPr>
            <p:nvPr/>
          </p:nvCxnSpPr>
          <p:spPr>
            <a:xfrm>
              <a:off x="8508568" y="23553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8" name="Straight Connector 1457">
              <a:extLst>
                <a:ext uri="{FF2B5EF4-FFF2-40B4-BE49-F238E27FC236}">
                  <a16:creationId xmlns:a16="http://schemas.microsoft.com/office/drawing/2014/main" id="{A9C2A312-435B-5D72-8E4D-D82E2B601993}"/>
                </a:ext>
              </a:extLst>
            </p:cNvPr>
            <p:cNvCxnSpPr>
              <a:cxnSpLocks/>
            </p:cNvCxnSpPr>
            <p:nvPr/>
          </p:nvCxnSpPr>
          <p:spPr>
            <a:xfrm>
              <a:off x="8573127" y="23233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9" name="Straight Connector 1458">
              <a:extLst>
                <a:ext uri="{FF2B5EF4-FFF2-40B4-BE49-F238E27FC236}">
                  <a16:creationId xmlns:a16="http://schemas.microsoft.com/office/drawing/2014/main" id="{5FF00EA9-7FB1-42D9-165B-103EE9383A76}"/>
                </a:ext>
              </a:extLst>
            </p:cNvPr>
            <p:cNvCxnSpPr>
              <a:cxnSpLocks/>
            </p:cNvCxnSpPr>
            <p:nvPr/>
          </p:nvCxnSpPr>
          <p:spPr>
            <a:xfrm>
              <a:off x="8570656" y="30797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60" name="Rectangle 1459">
              <a:extLst>
                <a:ext uri="{FF2B5EF4-FFF2-40B4-BE49-F238E27FC236}">
                  <a16:creationId xmlns:a16="http://schemas.microsoft.com/office/drawing/2014/main" id="{DB70ADFE-3DF2-68DA-A25A-F3C66B4B2F5D}"/>
                </a:ext>
              </a:extLst>
            </p:cNvPr>
            <p:cNvSpPr/>
            <p:nvPr/>
          </p:nvSpPr>
          <p:spPr>
            <a:xfrm>
              <a:off x="8472740" y="11535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1" name="Rectangle 1460">
              <a:extLst>
                <a:ext uri="{FF2B5EF4-FFF2-40B4-BE49-F238E27FC236}">
                  <a16:creationId xmlns:a16="http://schemas.microsoft.com/office/drawing/2014/main" id="{48C4DEBC-5900-702B-B9B8-11B3F0566013}"/>
                </a:ext>
              </a:extLst>
            </p:cNvPr>
            <p:cNvSpPr/>
            <p:nvPr/>
          </p:nvSpPr>
          <p:spPr>
            <a:xfrm rot="10800000">
              <a:off x="8551949" y="16058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2" name="Rectangle 1461">
              <a:extLst>
                <a:ext uri="{FF2B5EF4-FFF2-40B4-BE49-F238E27FC236}">
                  <a16:creationId xmlns:a16="http://schemas.microsoft.com/office/drawing/2014/main" id="{782DF8C3-4433-2871-D3D5-3925B914ECD5}"/>
                </a:ext>
              </a:extLst>
            </p:cNvPr>
            <p:cNvSpPr/>
            <p:nvPr/>
          </p:nvSpPr>
          <p:spPr>
            <a:xfrm rot="10800000" flipV="1">
              <a:off x="8606560" y="20592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3" name="Oval 1462">
              <a:extLst>
                <a:ext uri="{FF2B5EF4-FFF2-40B4-BE49-F238E27FC236}">
                  <a16:creationId xmlns:a16="http://schemas.microsoft.com/office/drawing/2014/main" id="{73999EEE-E942-4505-64CD-541616297375}"/>
                </a:ext>
              </a:extLst>
            </p:cNvPr>
            <p:cNvSpPr/>
            <p:nvPr/>
          </p:nvSpPr>
          <p:spPr>
            <a:xfrm>
              <a:off x="8620302" y="25516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64" name="Straight Connector 1463">
              <a:extLst>
                <a:ext uri="{FF2B5EF4-FFF2-40B4-BE49-F238E27FC236}">
                  <a16:creationId xmlns:a16="http://schemas.microsoft.com/office/drawing/2014/main" id="{CAF7D970-9EFE-095A-6A74-4AF97528C1EE}"/>
                </a:ext>
              </a:extLst>
            </p:cNvPr>
            <p:cNvCxnSpPr>
              <a:cxnSpLocks/>
            </p:cNvCxnSpPr>
            <p:nvPr/>
          </p:nvCxnSpPr>
          <p:spPr>
            <a:xfrm>
              <a:off x="8705127" y="24338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5" name="Straight Connector 1464">
              <a:extLst>
                <a:ext uri="{FF2B5EF4-FFF2-40B4-BE49-F238E27FC236}">
                  <a16:creationId xmlns:a16="http://schemas.microsoft.com/office/drawing/2014/main" id="{8C347B0E-10E9-A9FE-D2A2-AD36ED393351}"/>
                </a:ext>
              </a:extLst>
            </p:cNvPr>
            <p:cNvCxnSpPr>
              <a:cxnSpLocks/>
            </p:cNvCxnSpPr>
            <p:nvPr/>
          </p:nvCxnSpPr>
          <p:spPr>
            <a:xfrm>
              <a:off x="8766688" y="18115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6" name="Straight Connector 1465">
              <a:extLst>
                <a:ext uri="{FF2B5EF4-FFF2-40B4-BE49-F238E27FC236}">
                  <a16:creationId xmlns:a16="http://schemas.microsoft.com/office/drawing/2014/main" id="{8CDD49A8-FE50-E8ED-2AFA-CCF7A336A1DA}"/>
                </a:ext>
              </a:extLst>
            </p:cNvPr>
            <p:cNvCxnSpPr>
              <a:cxnSpLocks/>
            </p:cNvCxnSpPr>
            <p:nvPr/>
          </p:nvCxnSpPr>
          <p:spPr>
            <a:xfrm>
              <a:off x="8845356" y="100325"/>
              <a:ext cx="0" cy="791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7" name="Straight Connector 1466">
              <a:extLst>
                <a:ext uri="{FF2B5EF4-FFF2-40B4-BE49-F238E27FC236}">
                  <a16:creationId xmlns:a16="http://schemas.microsoft.com/office/drawing/2014/main" id="{4EAADBDF-E822-9690-DC23-4FC0FF54DECE}"/>
                </a:ext>
              </a:extLst>
            </p:cNvPr>
            <p:cNvCxnSpPr>
              <a:cxnSpLocks/>
            </p:cNvCxnSpPr>
            <p:nvPr/>
          </p:nvCxnSpPr>
          <p:spPr>
            <a:xfrm>
              <a:off x="8770391" y="1811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8" name="Straight Connector 1467">
              <a:extLst>
                <a:ext uri="{FF2B5EF4-FFF2-40B4-BE49-F238E27FC236}">
                  <a16:creationId xmlns:a16="http://schemas.microsoft.com/office/drawing/2014/main" id="{3723003D-5184-C0AD-7077-8C5831A2AB10}"/>
                </a:ext>
              </a:extLst>
            </p:cNvPr>
            <p:cNvCxnSpPr>
              <a:cxnSpLocks/>
            </p:cNvCxnSpPr>
            <p:nvPr/>
          </p:nvCxnSpPr>
          <p:spPr>
            <a:xfrm>
              <a:off x="8707244" y="2429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9" name="Straight Connector 1468">
              <a:extLst>
                <a:ext uri="{FF2B5EF4-FFF2-40B4-BE49-F238E27FC236}">
                  <a16:creationId xmlns:a16="http://schemas.microsoft.com/office/drawing/2014/main" id="{3E8331C2-515B-CF5B-7A3F-75941F95582D}"/>
                </a:ext>
              </a:extLst>
            </p:cNvPr>
            <p:cNvCxnSpPr>
              <a:cxnSpLocks/>
            </p:cNvCxnSpPr>
            <p:nvPr/>
          </p:nvCxnSpPr>
          <p:spPr>
            <a:xfrm rot="-180000">
              <a:off x="8301579" y="9961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0" name="Straight Connector 1469">
              <a:extLst>
                <a:ext uri="{FF2B5EF4-FFF2-40B4-BE49-F238E27FC236}">
                  <a16:creationId xmlns:a16="http://schemas.microsoft.com/office/drawing/2014/main" id="{C2AA6F39-723C-6232-CA07-D669E7E369A3}"/>
                </a:ext>
              </a:extLst>
            </p:cNvPr>
            <p:cNvCxnSpPr>
              <a:cxnSpLocks/>
            </p:cNvCxnSpPr>
            <p:nvPr/>
          </p:nvCxnSpPr>
          <p:spPr>
            <a:xfrm>
              <a:off x="8978367" y="9637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71" name="Rectangle 1470">
              <a:extLst>
                <a:ext uri="{FF2B5EF4-FFF2-40B4-BE49-F238E27FC236}">
                  <a16:creationId xmlns:a16="http://schemas.microsoft.com/office/drawing/2014/main" id="{F2DB7DDC-6FF6-B19C-C58A-4B0FF9C198ED}"/>
                </a:ext>
              </a:extLst>
            </p:cNvPr>
            <p:cNvSpPr/>
            <p:nvPr/>
          </p:nvSpPr>
          <p:spPr>
            <a:xfrm rot="10800000">
              <a:off x="8754692" y="25579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2" name="Rectangle 1471">
              <a:extLst>
                <a:ext uri="{FF2B5EF4-FFF2-40B4-BE49-F238E27FC236}">
                  <a16:creationId xmlns:a16="http://schemas.microsoft.com/office/drawing/2014/main" id="{E7ED9C4F-1303-DAE9-2A5A-7010A634CAF8}"/>
                </a:ext>
              </a:extLst>
            </p:cNvPr>
            <p:cNvSpPr/>
            <p:nvPr/>
          </p:nvSpPr>
          <p:spPr>
            <a:xfrm rot="10800000">
              <a:off x="8826445" y="20888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3" name="Rectangle 1472">
              <a:extLst>
                <a:ext uri="{FF2B5EF4-FFF2-40B4-BE49-F238E27FC236}">
                  <a16:creationId xmlns:a16="http://schemas.microsoft.com/office/drawing/2014/main" id="{370253A5-B1F2-98D3-7743-207387EFD9FB}"/>
                </a:ext>
              </a:extLst>
            </p:cNvPr>
            <p:cNvSpPr/>
            <p:nvPr/>
          </p:nvSpPr>
          <p:spPr>
            <a:xfrm rot="10800000" flipV="1">
              <a:off x="8886631" y="16375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4" name="Oval 1473">
              <a:extLst>
                <a:ext uri="{FF2B5EF4-FFF2-40B4-BE49-F238E27FC236}">
                  <a16:creationId xmlns:a16="http://schemas.microsoft.com/office/drawing/2014/main" id="{BA8A83BC-7513-6E78-6435-2CB0558E3AD2}"/>
                </a:ext>
              </a:extLst>
            </p:cNvPr>
            <p:cNvSpPr/>
            <p:nvPr/>
          </p:nvSpPr>
          <p:spPr>
            <a:xfrm>
              <a:off x="8896155" y="10948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75" name="Straight Connector 1474">
              <a:extLst>
                <a:ext uri="{FF2B5EF4-FFF2-40B4-BE49-F238E27FC236}">
                  <a16:creationId xmlns:a16="http://schemas.microsoft.com/office/drawing/2014/main" id="{A3215601-D1ED-5005-7716-853663EEF874}"/>
                </a:ext>
              </a:extLst>
            </p:cNvPr>
            <p:cNvCxnSpPr>
              <a:cxnSpLocks/>
            </p:cNvCxnSpPr>
            <p:nvPr/>
          </p:nvCxnSpPr>
          <p:spPr>
            <a:xfrm>
              <a:off x="8979400" y="16835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6" name="Straight Connector 1475">
              <a:extLst>
                <a:ext uri="{FF2B5EF4-FFF2-40B4-BE49-F238E27FC236}">
                  <a16:creationId xmlns:a16="http://schemas.microsoft.com/office/drawing/2014/main" id="{3FBA182B-28C9-FED0-5748-512561477B04}"/>
                </a:ext>
              </a:extLst>
            </p:cNvPr>
            <p:cNvCxnSpPr>
              <a:cxnSpLocks/>
            </p:cNvCxnSpPr>
            <p:nvPr/>
          </p:nvCxnSpPr>
          <p:spPr>
            <a:xfrm>
              <a:off x="9061243" y="1668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7" name="Straight Connector 1476">
              <a:extLst>
                <a:ext uri="{FF2B5EF4-FFF2-40B4-BE49-F238E27FC236}">
                  <a16:creationId xmlns:a16="http://schemas.microsoft.com/office/drawing/2014/main" id="{742475B8-E04F-42BA-1C40-F266C9735C25}"/>
                </a:ext>
              </a:extLst>
            </p:cNvPr>
            <p:cNvCxnSpPr>
              <a:cxnSpLocks/>
            </p:cNvCxnSpPr>
            <p:nvPr/>
          </p:nvCxnSpPr>
          <p:spPr>
            <a:xfrm>
              <a:off x="9060369" y="22990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8" name="Straight Connector 1477">
              <a:extLst>
                <a:ext uri="{FF2B5EF4-FFF2-40B4-BE49-F238E27FC236}">
                  <a16:creationId xmlns:a16="http://schemas.microsoft.com/office/drawing/2014/main" id="{D5FAD426-B27F-CAD9-B606-EB9616762F1B}"/>
                </a:ext>
              </a:extLst>
            </p:cNvPr>
            <p:cNvCxnSpPr>
              <a:cxnSpLocks/>
            </p:cNvCxnSpPr>
            <p:nvPr/>
          </p:nvCxnSpPr>
          <p:spPr>
            <a:xfrm>
              <a:off x="9124928" y="22670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9" name="Straight Connector 1478">
              <a:extLst>
                <a:ext uri="{FF2B5EF4-FFF2-40B4-BE49-F238E27FC236}">
                  <a16:creationId xmlns:a16="http://schemas.microsoft.com/office/drawing/2014/main" id="{E1B7FB0D-DEA6-0F5C-CDF4-AB9E24FEEB6A}"/>
                </a:ext>
              </a:extLst>
            </p:cNvPr>
            <p:cNvCxnSpPr>
              <a:cxnSpLocks/>
            </p:cNvCxnSpPr>
            <p:nvPr/>
          </p:nvCxnSpPr>
          <p:spPr>
            <a:xfrm>
              <a:off x="9122457" y="30234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80" name="Rectangle 1479">
              <a:extLst>
                <a:ext uri="{FF2B5EF4-FFF2-40B4-BE49-F238E27FC236}">
                  <a16:creationId xmlns:a16="http://schemas.microsoft.com/office/drawing/2014/main" id="{B6F25865-3644-675E-0D4D-0F1521DF9850}"/>
                </a:ext>
              </a:extLst>
            </p:cNvPr>
            <p:cNvSpPr/>
            <p:nvPr/>
          </p:nvSpPr>
          <p:spPr>
            <a:xfrm>
              <a:off x="9024541" y="10972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1" name="Rectangle 1480">
              <a:extLst>
                <a:ext uri="{FF2B5EF4-FFF2-40B4-BE49-F238E27FC236}">
                  <a16:creationId xmlns:a16="http://schemas.microsoft.com/office/drawing/2014/main" id="{AAEA2910-52AB-A322-0451-06E30DF94BDD}"/>
                </a:ext>
              </a:extLst>
            </p:cNvPr>
            <p:cNvSpPr/>
            <p:nvPr/>
          </p:nvSpPr>
          <p:spPr>
            <a:xfrm rot="10800000">
              <a:off x="9103750" y="15495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2" name="Rectangle 1481">
              <a:extLst>
                <a:ext uri="{FF2B5EF4-FFF2-40B4-BE49-F238E27FC236}">
                  <a16:creationId xmlns:a16="http://schemas.microsoft.com/office/drawing/2014/main" id="{BB432B7B-031A-3965-B5AC-7B801FE9551F}"/>
                </a:ext>
              </a:extLst>
            </p:cNvPr>
            <p:cNvSpPr/>
            <p:nvPr/>
          </p:nvSpPr>
          <p:spPr>
            <a:xfrm rot="10800000" flipV="1">
              <a:off x="9158361" y="20029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3" name="Oval 1482">
              <a:extLst>
                <a:ext uri="{FF2B5EF4-FFF2-40B4-BE49-F238E27FC236}">
                  <a16:creationId xmlns:a16="http://schemas.microsoft.com/office/drawing/2014/main" id="{69D983CB-D64F-F5B8-C460-5F4A0A6D5142}"/>
                </a:ext>
              </a:extLst>
            </p:cNvPr>
            <p:cNvSpPr/>
            <p:nvPr/>
          </p:nvSpPr>
          <p:spPr>
            <a:xfrm>
              <a:off x="9172103" y="24953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84" name="Straight Connector 1483">
              <a:extLst>
                <a:ext uri="{FF2B5EF4-FFF2-40B4-BE49-F238E27FC236}">
                  <a16:creationId xmlns:a16="http://schemas.microsoft.com/office/drawing/2014/main" id="{AE19C4DC-27A5-6536-3D42-A6861789E346}"/>
                </a:ext>
              </a:extLst>
            </p:cNvPr>
            <p:cNvCxnSpPr>
              <a:cxnSpLocks/>
            </p:cNvCxnSpPr>
            <p:nvPr/>
          </p:nvCxnSpPr>
          <p:spPr>
            <a:xfrm>
              <a:off x="9256928" y="23775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5" name="Straight Connector 1484">
              <a:extLst>
                <a:ext uri="{FF2B5EF4-FFF2-40B4-BE49-F238E27FC236}">
                  <a16:creationId xmlns:a16="http://schemas.microsoft.com/office/drawing/2014/main" id="{902877E6-DAA6-6D9D-1BC9-3257FDA04961}"/>
                </a:ext>
              </a:extLst>
            </p:cNvPr>
            <p:cNvCxnSpPr>
              <a:cxnSpLocks/>
            </p:cNvCxnSpPr>
            <p:nvPr/>
          </p:nvCxnSpPr>
          <p:spPr>
            <a:xfrm>
              <a:off x="9318489" y="17552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6" name="Straight Connector 1485">
              <a:extLst>
                <a:ext uri="{FF2B5EF4-FFF2-40B4-BE49-F238E27FC236}">
                  <a16:creationId xmlns:a16="http://schemas.microsoft.com/office/drawing/2014/main" id="{2FB0A257-8CE1-C972-E185-958158E45104}"/>
                </a:ext>
              </a:extLst>
            </p:cNvPr>
            <p:cNvCxnSpPr>
              <a:cxnSpLocks/>
            </p:cNvCxnSpPr>
            <p:nvPr/>
          </p:nvCxnSpPr>
          <p:spPr>
            <a:xfrm>
              <a:off x="9397157" y="100325"/>
              <a:ext cx="0" cy="72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7" name="Straight Connector 1486">
              <a:extLst>
                <a:ext uri="{FF2B5EF4-FFF2-40B4-BE49-F238E27FC236}">
                  <a16:creationId xmlns:a16="http://schemas.microsoft.com/office/drawing/2014/main" id="{6371AFB6-473B-B897-1FE4-46EFBCF5AADA}"/>
                </a:ext>
              </a:extLst>
            </p:cNvPr>
            <p:cNvCxnSpPr>
              <a:cxnSpLocks/>
            </p:cNvCxnSpPr>
            <p:nvPr/>
          </p:nvCxnSpPr>
          <p:spPr>
            <a:xfrm>
              <a:off x="9322192" y="17552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8" name="Straight Connector 1487">
              <a:extLst>
                <a:ext uri="{FF2B5EF4-FFF2-40B4-BE49-F238E27FC236}">
                  <a16:creationId xmlns:a16="http://schemas.microsoft.com/office/drawing/2014/main" id="{84040D6A-2311-9CB3-2F03-B144AEEC51D7}"/>
                </a:ext>
              </a:extLst>
            </p:cNvPr>
            <p:cNvCxnSpPr>
              <a:cxnSpLocks/>
            </p:cNvCxnSpPr>
            <p:nvPr/>
          </p:nvCxnSpPr>
          <p:spPr>
            <a:xfrm>
              <a:off x="9259045" y="23734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9" name="Straight Connector 1488">
              <a:extLst>
                <a:ext uri="{FF2B5EF4-FFF2-40B4-BE49-F238E27FC236}">
                  <a16:creationId xmlns:a16="http://schemas.microsoft.com/office/drawing/2014/main" id="{186A0DE1-256E-438A-8691-1A72FCFFA6B3}"/>
                </a:ext>
              </a:extLst>
            </p:cNvPr>
            <p:cNvCxnSpPr>
              <a:cxnSpLocks/>
            </p:cNvCxnSpPr>
            <p:nvPr/>
          </p:nvCxnSpPr>
          <p:spPr>
            <a:xfrm rot="-180000">
              <a:off x="8853380" y="9398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0" name="Straight Connector 1489">
              <a:extLst>
                <a:ext uri="{FF2B5EF4-FFF2-40B4-BE49-F238E27FC236}">
                  <a16:creationId xmlns:a16="http://schemas.microsoft.com/office/drawing/2014/main" id="{FE1112E5-1846-80B1-C851-11F2A93FD948}"/>
                </a:ext>
              </a:extLst>
            </p:cNvPr>
            <p:cNvCxnSpPr>
              <a:cxnSpLocks/>
            </p:cNvCxnSpPr>
            <p:nvPr/>
          </p:nvCxnSpPr>
          <p:spPr>
            <a:xfrm>
              <a:off x="9522581" y="10376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91" name="Rectangle 1490">
              <a:extLst>
                <a:ext uri="{FF2B5EF4-FFF2-40B4-BE49-F238E27FC236}">
                  <a16:creationId xmlns:a16="http://schemas.microsoft.com/office/drawing/2014/main" id="{088EE32A-766E-4CB5-F509-1CFE2F8F45A1}"/>
                </a:ext>
              </a:extLst>
            </p:cNvPr>
            <p:cNvSpPr/>
            <p:nvPr/>
          </p:nvSpPr>
          <p:spPr>
            <a:xfrm rot="10800000">
              <a:off x="9298906" y="26318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2" name="Rectangle 1491">
              <a:extLst>
                <a:ext uri="{FF2B5EF4-FFF2-40B4-BE49-F238E27FC236}">
                  <a16:creationId xmlns:a16="http://schemas.microsoft.com/office/drawing/2014/main" id="{A9BCBEE9-69CC-9962-6A01-3DE5BB3B5037}"/>
                </a:ext>
              </a:extLst>
            </p:cNvPr>
            <p:cNvSpPr/>
            <p:nvPr/>
          </p:nvSpPr>
          <p:spPr>
            <a:xfrm rot="10800000">
              <a:off x="9370659" y="21626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3" name="Rectangle 1492">
              <a:extLst>
                <a:ext uri="{FF2B5EF4-FFF2-40B4-BE49-F238E27FC236}">
                  <a16:creationId xmlns:a16="http://schemas.microsoft.com/office/drawing/2014/main" id="{E0A54A7E-EF79-D03E-9F44-7F38B574480C}"/>
                </a:ext>
              </a:extLst>
            </p:cNvPr>
            <p:cNvSpPr/>
            <p:nvPr/>
          </p:nvSpPr>
          <p:spPr>
            <a:xfrm rot="10800000" flipV="1">
              <a:off x="9430845" y="17113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4" name="Oval 1493">
              <a:extLst>
                <a:ext uri="{FF2B5EF4-FFF2-40B4-BE49-F238E27FC236}">
                  <a16:creationId xmlns:a16="http://schemas.microsoft.com/office/drawing/2014/main" id="{248E20C4-F6EE-4E9E-6FCC-A63AF012F23B}"/>
                </a:ext>
              </a:extLst>
            </p:cNvPr>
            <p:cNvSpPr/>
            <p:nvPr/>
          </p:nvSpPr>
          <p:spPr>
            <a:xfrm>
              <a:off x="9443544" y="11686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95" name="Straight Connector 1494">
              <a:extLst>
                <a:ext uri="{FF2B5EF4-FFF2-40B4-BE49-F238E27FC236}">
                  <a16:creationId xmlns:a16="http://schemas.microsoft.com/office/drawing/2014/main" id="{30E6D330-4B13-FCC8-EEC1-B50825AD039D}"/>
                </a:ext>
              </a:extLst>
            </p:cNvPr>
            <p:cNvCxnSpPr>
              <a:cxnSpLocks/>
            </p:cNvCxnSpPr>
            <p:nvPr/>
          </p:nvCxnSpPr>
          <p:spPr>
            <a:xfrm>
              <a:off x="9523614" y="17574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6" name="Straight Connector 1495">
              <a:extLst>
                <a:ext uri="{FF2B5EF4-FFF2-40B4-BE49-F238E27FC236}">
                  <a16:creationId xmlns:a16="http://schemas.microsoft.com/office/drawing/2014/main" id="{3DEFEE8C-243B-EBA7-05A5-D5C1DD0CB48A}"/>
                </a:ext>
              </a:extLst>
            </p:cNvPr>
            <p:cNvCxnSpPr>
              <a:cxnSpLocks/>
            </p:cNvCxnSpPr>
            <p:nvPr/>
          </p:nvCxnSpPr>
          <p:spPr>
            <a:xfrm>
              <a:off x="9605457" y="17424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7" name="Straight Connector 1496">
              <a:extLst>
                <a:ext uri="{FF2B5EF4-FFF2-40B4-BE49-F238E27FC236}">
                  <a16:creationId xmlns:a16="http://schemas.microsoft.com/office/drawing/2014/main" id="{50F223C8-095A-5F89-AC62-461FB4874ACE}"/>
                </a:ext>
              </a:extLst>
            </p:cNvPr>
            <p:cNvCxnSpPr>
              <a:cxnSpLocks/>
            </p:cNvCxnSpPr>
            <p:nvPr/>
          </p:nvCxnSpPr>
          <p:spPr>
            <a:xfrm>
              <a:off x="9604583" y="23729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8" name="Straight Connector 1497">
              <a:extLst>
                <a:ext uri="{FF2B5EF4-FFF2-40B4-BE49-F238E27FC236}">
                  <a16:creationId xmlns:a16="http://schemas.microsoft.com/office/drawing/2014/main" id="{424FE780-5A73-86A2-8FD7-0C94C8504908}"/>
                </a:ext>
              </a:extLst>
            </p:cNvPr>
            <p:cNvCxnSpPr>
              <a:cxnSpLocks/>
            </p:cNvCxnSpPr>
            <p:nvPr/>
          </p:nvCxnSpPr>
          <p:spPr>
            <a:xfrm>
              <a:off x="9669142" y="23409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9" name="Straight Connector 1498">
              <a:extLst>
                <a:ext uri="{FF2B5EF4-FFF2-40B4-BE49-F238E27FC236}">
                  <a16:creationId xmlns:a16="http://schemas.microsoft.com/office/drawing/2014/main" id="{0E274D61-78D6-9F1A-D8D3-48E5B54DCABA}"/>
                </a:ext>
              </a:extLst>
            </p:cNvPr>
            <p:cNvCxnSpPr>
              <a:cxnSpLocks/>
            </p:cNvCxnSpPr>
            <p:nvPr/>
          </p:nvCxnSpPr>
          <p:spPr>
            <a:xfrm>
              <a:off x="9666671" y="30972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00" name="Rectangle 1499">
              <a:extLst>
                <a:ext uri="{FF2B5EF4-FFF2-40B4-BE49-F238E27FC236}">
                  <a16:creationId xmlns:a16="http://schemas.microsoft.com/office/drawing/2014/main" id="{D7F87457-8662-49FC-F789-2628ADE8479B}"/>
                </a:ext>
              </a:extLst>
            </p:cNvPr>
            <p:cNvSpPr/>
            <p:nvPr/>
          </p:nvSpPr>
          <p:spPr>
            <a:xfrm>
              <a:off x="9568755" y="11711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1" name="Rectangle 1500">
              <a:extLst>
                <a:ext uri="{FF2B5EF4-FFF2-40B4-BE49-F238E27FC236}">
                  <a16:creationId xmlns:a16="http://schemas.microsoft.com/office/drawing/2014/main" id="{E5413FB3-B15C-491E-8E08-5DF7497E9194}"/>
                </a:ext>
              </a:extLst>
            </p:cNvPr>
            <p:cNvSpPr/>
            <p:nvPr/>
          </p:nvSpPr>
          <p:spPr>
            <a:xfrm rot="10800000">
              <a:off x="9647964" y="16233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2" name="Rectangle 1501">
              <a:extLst>
                <a:ext uri="{FF2B5EF4-FFF2-40B4-BE49-F238E27FC236}">
                  <a16:creationId xmlns:a16="http://schemas.microsoft.com/office/drawing/2014/main" id="{5F6013D3-DB2B-E7EA-32FF-BB6C78B342FB}"/>
                </a:ext>
              </a:extLst>
            </p:cNvPr>
            <p:cNvSpPr/>
            <p:nvPr/>
          </p:nvSpPr>
          <p:spPr>
            <a:xfrm rot="10800000" flipV="1">
              <a:off x="9702575" y="20767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3" name="Oval 1502">
              <a:extLst>
                <a:ext uri="{FF2B5EF4-FFF2-40B4-BE49-F238E27FC236}">
                  <a16:creationId xmlns:a16="http://schemas.microsoft.com/office/drawing/2014/main" id="{445817DC-CA2D-CCA3-44D3-FB1BCA783AF5}"/>
                </a:ext>
              </a:extLst>
            </p:cNvPr>
            <p:cNvSpPr/>
            <p:nvPr/>
          </p:nvSpPr>
          <p:spPr>
            <a:xfrm>
              <a:off x="9716317" y="25692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04" name="Straight Connector 1503">
              <a:extLst>
                <a:ext uri="{FF2B5EF4-FFF2-40B4-BE49-F238E27FC236}">
                  <a16:creationId xmlns:a16="http://schemas.microsoft.com/office/drawing/2014/main" id="{28A381E7-D057-88DA-8A2A-FA77A38E3C9C}"/>
                </a:ext>
              </a:extLst>
            </p:cNvPr>
            <p:cNvCxnSpPr>
              <a:cxnSpLocks/>
            </p:cNvCxnSpPr>
            <p:nvPr/>
          </p:nvCxnSpPr>
          <p:spPr>
            <a:xfrm>
              <a:off x="9801142" y="24513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5" name="Straight Connector 1504">
              <a:extLst>
                <a:ext uri="{FF2B5EF4-FFF2-40B4-BE49-F238E27FC236}">
                  <a16:creationId xmlns:a16="http://schemas.microsoft.com/office/drawing/2014/main" id="{552E1385-0C5F-BA90-6F5B-80460567AEAC}"/>
                </a:ext>
              </a:extLst>
            </p:cNvPr>
            <p:cNvCxnSpPr>
              <a:cxnSpLocks/>
            </p:cNvCxnSpPr>
            <p:nvPr/>
          </p:nvCxnSpPr>
          <p:spPr>
            <a:xfrm>
              <a:off x="9862703" y="18290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6" name="Straight Connector 1505">
              <a:extLst>
                <a:ext uri="{FF2B5EF4-FFF2-40B4-BE49-F238E27FC236}">
                  <a16:creationId xmlns:a16="http://schemas.microsoft.com/office/drawing/2014/main" id="{366FFD00-1CC2-7420-8A25-002F379B5542}"/>
                </a:ext>
              </a:extLst>
            </p:cNvPr>
            <p:cNvCxnSpPr>
              <a:cxnSpLocks/>
            </p:cNvCxnSpPr>
            <p:nvPr/>
          </p:nvCxnSpPr>
          <p:spPr>
            <a:xfrm>
              <a:off x="9941371" y="98139"/>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7" name="Straight Connector 1506">
              <a:extLst>
                <a:ext uri="{FF2B5EF4-FFF2-40B4-BE49-F238E27FC236}">
                  <a16:creationId xmlns:a16="http://schemas.microsoft.com/office/drawing/2014/main" id="{E45D6640-45C3-2B7C-06E7-49822AC7160B}"/>
                </a:ext>
              </a:extLst>
            </p:cNvPr>
            <p:cNvCxnSpPr>
              <a:cxnSpLocks/>
            </p:cNvCxnSpPr>
            <p:nvPr/>
          </p:nvCxnSpPr>
          <p:spPr>
            <a:xfrm>
              <a:off x="9866406" y="18290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8" name="Straight Connector 1507">
              <a:extLst>
                <a:ext uri="{FF2B5EF4-FFF2-40B4-BE49-F238E27FC236}">
                  <a16:creationId xmlns:a16="http://schemas.microsoft.com/office/drawing/2014/main" id="{62A6AAC9-8F43-ACF6-78E1-246FF89E3391}"/>
                </a:ext>
              </a:extLst>
            </p:cNvPr>
            <p:cNvCxnSpPr>
              <a:cxnSpLocks/>
            </p:cNvCxnSpPr>
            <p:nvPr/>
          </p:nvCxnSpPr>
          <p:spPr>
            <a:xfrm>
              <a:off x="9803259" y="24473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9" name="Straight Connector 1508">
              <a:extLst>
                <a:ext uri="{FF2B5EF4-FFF2-40B4-BE49-F238E27FC236}">
                  <a16:creationId xmlns:a16="http://schemas.microsoft.com/office/drawing/2014/main" id="{F3B5E71D-2A87-2FE9-DBFF-69C724935D3D}"/>
                </a:ext>
              </a:extLst>
            </p:cNvPr>
            <p:cNvCxnSpPr>
              <a:cxnSpLocks/>
            </p:cNvCxnSpPr>
            <p:nvPr/>
          </p:nvCxnSpPr>
          <p:spPr>
            <a:xfrm rot="-180000">
              <a:off x="9397594" y="101373"/>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0" name="Straight Connector 1509">
              <a:extLst>
                <a:ext uri="{FF2B5EF4-FFF2-40B4-BE49-F238E27FC236}">
                  <a16:creationId xmlns:a16="http://schemas.microsoft.com/office/drawing/2014/main" id="{98EA08E3-B8DB-3D0A-476D-B500F14A8C5E}"/>
                </a:ext>
              </a:extLst>
            </p:cNvPr>
            <p:cNvCxnSpPr>
              <a:cxnSpLocks/>
            </p:cNvCxnSpPr>
            <p:nvPr/>
          </p:nvCxnSpPr>
          <p:spPr>
            <a:xfrm>
              <a:off x="10069118" y="10130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11" name="Rectangle 1510">
              <a:extLst>
                <a:ext uri="{FF2B5EF4-FFF2-40B4-BE49-F238E27FC236}">
                  <a16:creationId xmlns:a16="http://schemas.microsoft.com/office/drawing/2014/main" id="{F6711A10-8957-A0B2-9294-9938859AE14C}"/>
                </a:ext>
              </a:extLst>
            </p:cNvPr>
            <p:cNvSpPr/>
            <p:nvPr/>
          </p:nvSpPr>
          <p:spPr>
            <a:xfrm rot="10800000">
              <a:off x="9845443" y="26072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2" name="Rectangle 1511">
              <a:extLst>
                <a:ext uri="{FF2B5EF4-FFF2-40B4-BE49-F238E27FC236}">
                  <a16:creationId xmlns:a16="http://schemas.microsoft.com/office/drawing/2014/main" id="{255CD3FF-1474-B153-5D44-04EA140DBA14}"/>
                </a:ext>
              </a:extLst>
            </p:cNvPr>
            <p:cNvSpPr/>
            <p:nvPr/>
          </p:nvSpPr>
          <p:spPr>
            <a:xfrm rot="10800000">
              <a:off x="9917196" y="21381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3" name="Rectangle 1512">
              <a:extLst>
                <a:ext uri="{FF2B5EF4-FFF2-40B4-BE49-F238E27FC236}">
                  <a16:creationId xmlns:a16="http://schemas.microsoft.com/office/drawing/2014/main" id="{67098195-1DDD-95FF-45F8-CCB603FF4B52}"/>
                </a:ext>
              </a:extLst>
            </p:cNvPr>
            <p:cNvSpPr/>
            <p:nvPr/>
          </p:nvSpPr>
          <p:spPr>
            <a:xfrm rot="10800000" flipV="1">
              <a:off x="9977382" y="16868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4" name="Oval 1513">
              <a:extLst>
                <a:ext uri="{FF2B5EF4-FFF2-40B4-BE49-F238E27FC236}">
                  <a16:creationId xmlns:a16="http://schemas.microsoft.com/office/drawing/2014/main" id="{B2206380-1816-6748-689A-BBA9E2719082}"/>
                </a:ext>
              </a:extLst>
            </p:cNvPr>
            <p:cNvSpPr/>
            <p:nvPr/>
          </p:nvSpPr>
          <p:spPr>
            <a:xfrm>
              <a:off x="9986906" y="11441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15" name="Straight Connector 1514">
              <a:extLst>
                <a:ext uri="{FF2B5EF4-FFF2-40B4-BE49-F238E27FC236}">
                  <a16:creationId xmlns:a16="http://schemas.microsoft.com/office/drawing/2014/main" id="{2895E872-B292-D939-B49F-786E588CAE41}"/>
                </a:ext>
              </a:extLst>
            </p:cNvPr>
            <p:cNvCxnSpPr>
              <a:cxnSpLocks/>
            </p:cNvCxnSpPr>
            <p:nvPr/>
          </p:nvCxnSpPr>
          <p:spPr>
            <a:xfrm>
              <a:off x="10070151" y="17328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6" name="Straight Connector 1515">
              <a:extLst>
                <a:ext uri="{FF2B5EF4-FFF2-40B4-BE49-F238E27FC236}">
                  <a16:creationId xmlns:a16="http://schemas.microsoft.com/office/drawing/2014/main" id="{8E19F05E-17E5-BB1F-3A7D-C837942BEBAC}"/>
                </a:ext>
              </a:extLst>
            </p:cNvPr>
            <p:cNvCxnSpPr>
              <a:cxnSpLocks/>
            </p:cNvCxnSpPr>
            <p:nvPr/>
          </p:nvCxnSpPr>
          <p:spPr>
            <a:xfrm>
              <a:off x="10151994" y="1717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7" name="Straight Connector 1516">
              <a:extLst>
                <a:ext uri="{FF2B5EF4-FFF2-40B4-BE49-F238E27FC236}">
                  <a16:creationId xmlns:a16="http://schemas.microsoft.com/office/drawing/2014/main" id="{F467817E-66A7-5138-F39D-7CCEFA667A49}"/>
                </a:ext>
              </a:extLst>
            </p:cNvPr>
            <p:cNvCxnSpPr>
              <a:cxnSpLocks/>
            </p:cNvCxnSpPr>
            <p:nvPr/>
          </p:nvCxnSpPr>
          <p:spPr>
            <a:xfrm>
              <a:off x="10151120" y="23483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8" name="Straight Connector 1517">
              <a:extLst>
                <a:ext uri="{FF2B5EF4-FFF2-40B4-BE49-F238E27FC236}">
                  <a16:creationId xmlns:a16="http://schemas.microsoft.com/office/drawing/2014/main" id="{72076434-50B3-365A-BE8E-9DEC8BFC193E}"/>
                </a:ext>
              </a:extLst>
            </p:cNvPr>
            <p:cNvCxnSpPr>
              <a:cxnSpLocks/>
            </p:cNvCxnSpPr>
            <p:nvPr/>
          </p:nvCxnSpPr>
          <p:spPr>
            <a:xfrm>
              <a:off x="10215679" y="23163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9" name="Straight Connector 1518">
              <a:extLst>
                <a:ext uri="{FF2B5EF4-FFF2-40B4-BE49-F238E27FC236}">
                  <a16:creationId xmlns:a16="http://schemas.microsoft.com/office/drawing/2014/main" id="{AF5EE1E1-29EC-3930-0CC0-7EBB3DD6BCAA}"/>
                </a:ext>
              </a:extLst>
            </p:cNvPr>
            <p:cNvCxnSpPr>
              <a:cxnSpLocks/>
            </p:cNvCxnSpPr>
            <p:nvPr/>
          </p:nvCxnSpPr>
          <p:spPr>
            <a:xfrm>
              <a:off x="10213208" y="30727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20" name="Rectangle 1519">
              <a:extLst>
                <a:ext uri="{FF2B5EF4-FFF2-40B4-BE49-F238E27FC236}">
                  <a16:creationId xmlns:a16="http://schemas.microsoft.com/office/drawing/2014/main" id="{A6804C3F-0322-3E7E-317A-08BBA8EE7A0A}"/>
                </a:ext>
              </a:extLst>
            </p:cNvPr>
            <p:cNvSpPr/>
            <p:nvPr/>
          </p:nvSpPr>
          <p:spPr>
            <a:xfrm>
              <a:off x="10115292" y="11465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21" name="Rectangle 1520">
              <a:extLst>
                <a:ext uri="{FF2B5EF4-FFF2-40B4-BE49-F238E27FC236}">
                  <a16:creationId xmlns:a16="http://schemas.microsoft.com/office/drawing/2014/main" id="{CC48A50C-89D5-8226-9116-6E4BCA5490C9}"/>
                </a:ext>
              </a:extLst>
            </p:cNvPr>
            <p:cNvSpPr/>
            <p:nvPr/>
          </p:nvSpPr>
          <p:spPr>
            <a:xfrm rot="10800000">
              <a:off x="10194501" y="15988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22" name="Rectangle 1521">
              <a:extLst>
                <a:ext uri="{FF2B5EF4-FFF2-40B4-BE49-F238E27FC236}">
                  <a16:creationId xmlns:a16="http://schemas.microsoft.com/office/drawing/2014/main" id="{962CE6F9-1035-E9C8-CED3-E8EF9C21F7B0}"/>
                </a:ext>
              </a:extLst>
            </p:cNvPr>
            <p:cNvSpPr/>
            <p:nvPr/>
          </p:nvSpPr>
          <p:spPr>
            <a:xfrm rot="10800000" flipV="1">
              <a:off x="10249112" y="20522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23" name="Oval 1522">
              <a:extLst>
                <a:ext uri="{FF2B5EF4-FFF2-40B4-BE49-F238E27FC236}">
                  <a16:creationId xmlns:a16="http://schemas.microsoft.com/office/drawing/2014/main" id="{6B3ED8E6-4820-B887-2E27-1E69A9B8C067}"/>
                </a:ext>
              </a:extLst>
            </p:cNvPr>
            <p:cNvSpPr/>
            <p:nvPr/>
          </p:nvSpPr>
          <p:spPr>
            <a:xfrm>
              <a:off x="10262854" y="25446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24" name="Straight Connector 1523">
              <a:extLst>
                <a:ext uri="{FF2B5EF4-FFF2-40B4-BE49-F238E27FC236}">
                  <a16:creationId xmlns:a16="http://schemas.microsoft.com/office/drawing/2014/main" id="{614E0FAC-6D62-602E-0724-2ED00147BC73}"/>
                </a:ext>
              </a:extLst>
            </p:cNvPr>
            <p:cNvCxnSpPr>
              <a:cxnSpLocks/>
            </p:cNvCxnSpPr>
            <p:nvPr/>
          </p:nvCxnSpPr>
          <p:spPr>
            <a:xfrm>
              <a:off x="10347679" y="24268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5" name="Straight Connector 1524">
              <a:extLst>
                <a:ext uri="{FF2B5EF4-FFF2-40B4-BE49-F238E27FC236}">
                  <a16:creationId xmlns:a16="http://schemas.microsoft.com/office/drawing/2014/main" id="{0CF7A3EB-B212-F484-B8E5-F9BF05D4A89F}"/>
                </a:ext>
              </a:extLst>
            </p:cNvPr>
            <p:cNvCxnSpPr>
              <a:cxnSpLocks/>
            </p:cNvCxnSpPr>
            <p:nvPr/>
          </p:nvCxnSpPr>
          <p:spPr>
            <a:xfrm>
              <a:off x="10409240" y="18045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6" name="Straight Connector 1525">
              <a:extLst>
                <a:ext uri="{FF2B5EF4-FFF2-40B4-BE49-F238E27FC236}">
                  <a16:creationId xmlns:a16="http://schemas.microsoft.com/office/drawing/2014/main" id="{F218007B-66BB-6DA1-9AE4-8C5C7BBA7F3C}"/>
                </a:ext>
              </a:extLst>
            </p:cNvPr>
            <p:cNvCxnSpPr>
              <a:cxnSpLocks/>
            </p:cNvCxnSpPr>
            <p:nvPr/>
          </p:nvCxnSpPr>
          <p:spPr>
            <a:xfrm>
              <a:off x="10487908" y="9568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7" name="Straight Connector 1526">
              <a:extLst>
                <a:ext uri="{FF2B5EF4-FFF2-40B4-BE49-F238E27FC236}">
                  <a16:creationId xmlns:a16="http://schemas.microsoft.com/office/drawing/2014/main" id="{57DB945C-E93D-BF13-4490-77C8B43970C6}"/>
                </a:ext>
              </a:extLst>
            </p:cNvPr>
            <p:cNvCxnSpPr>
              <a:cxnSpLocks/>
            </p:cNvCxnSpPr>
            <p:nvPr/>
          </p:nvCxnSpPr>
          <p:spPr>
            <a:xfrm>
              <a:off x="10412943" y="1804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8" name="Straight Connector 1527">
              <a:extLst>
                <a:ext uri="{FF2B5EF4-FFF2-40B4-BE49-F238E27FC236}">
                  <a16:creationId xmlns:a16="http://schemas.microsoft.com/office/drawing/2014/main" id="{680EFB62-7D31-083D-E04D-088E4759DDBD}"/>
                </a:ext>
              </a:extLst>
            </p:cNvPr>
            <p:cNvCxnSpPr>
              <a:cxnSpLocks/>
            </p:cNvCxnSpPr>
            <p:nvPr/>
          </p:nvCxnSpPr>
          <p:spPr>
            <a:xfrm>
              <a:off x="10349796" y="2422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9" name="Straight Connector 1528">
              <a:extLst>
                <a:ext uri="{FF2B5EF4-FFF2-40B4-BE49-F238E27FC236}">
                  <a16:creationId xmlns:a16="http://schemas.microsoft.com/office/drawing/2014/main" id="{915E0F60-E141-8B9C-C96A-D76EFAAA63FA}"/>
                </a:ext>
              </a:extLst>
            </p:cNvPr>
            <p:cNvCxnSpPr>
              <a:cxnSpLocks/>
            </p:cNvCxnSpPr>
            <p:nvPr/>
          </p:nvCxnSpPr>
          <p:spPr>
            <a:xfrm rot="-180000">
              <a:off x="9944131" y="9891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0" name="Straight Connector 1529">
              <a:extLst>
                <a:ext uri="{FF2B5EF4-FFF2-40B4-BE49-F238E27FC236}">
                  <a16:creationId xmlns:a16="http://schemas.microsoft.com/office/drawing/2014/main" id="{BD098D91-6F97-2A9B-D379-81CB5CBE6A7F}"/>
                </a:ext>
              </a:extLst>
            </p:cNvPr>
            <p:cNvCxnSpPr>
              <a:cxnSpLocks/>
            </p:cNvCxnSpPr>
            <p:nvPr/>
          </p:nvCxnSpPr>
          <p:spPr>
            <a:xfrm>
              <a:off x="10608854" y="9750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31" name="Rectangle 1530">
              <a:extLst>
                <a:ext uri="{FF2B5EF4-FFF2-40B4-BE49-F238E27FC236}">
                  <a16:creationId xmlns:a16="http://schemas.microsoft.com/office/drawing/2014/main" id="{0F14EE34-694B-9FEA-551B-0A73AB192070}"/>
                </a:ext>
              </a:extLst>
            </p:cNvPr>
            <p:cNvSpPr/>
            <p:nvPr/>
          </p:nvSpPr>
          <p:spPr>
            <a:xfrm rot="10800000">
              <a:off x="10385179" y="25692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32" name="Rectangle 1531">
              <a:extLst>
                <a:ext uri="{FF2B5EF4-FFF2-40B4-BE49-F238E27FC236}">
                  <a16:creationId xmlns:a16="http://schemas.microsoft.com/office/drawing/2014/main" id="{733EBA0C-6ED0-9A18-D7D8-D7BFBCA4C615}"/>
                </a:ext>
              </a:extLst>
            </p:cNvPr>
            <p:cNvSpPr/>
            <p:nvPr/>
          </p:nvSpPr>
          <p:spPr>
            <a:xfrm rot="10800000">
              <a:off x="10456932" y="21000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33" name="Rectangle 1532">
              <a:extLst>
                <a:ext uri="{FF2B5EF4-FFF2-40B4-BE49-F238E27FC236}">
                  <a16:creationId xmlns:a16="http://schemas.microsoft.com/office/drawing/2014/main" id="{EF3C9B37-A3FF-4439-C78E-93E99CB627E3}"/>
                </a:ext>
              </a:extLst>
            </p:cNvPr>
            <p:cNvSpPr/>
            <p:nvPr/>
          </p:nvSpPr>
          <p:spPr>
            <a:xfrm rot="10800000" flipV="1">
              <a:off x="10517118" y="16487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34" name="Oval 1533">
              <a:extLst>
                <a:ext uri="{FF2B5EF4-FFF2-40B4-BE49-F238E27FC236}">
                  <a16:creationId xmlns:a16="http://schemas.microsoft.com/office/drawing/2014/main" id="{57CE9CFE-077B-494D-174C-2C62BA0425E4}"/>
                </a:ext>
              </a:extLst>
            </p:cNvPr>
            <p:cNvSpPr/>
            <p:nvPr/>
          </p:nvSpPr>
          <p:spPr>
            <a:xfrm>
              <a:off x="10529817" y="11060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35" name="Straight Connector 1534">
              <a:extLst>
                <a:ext uri="{FF2B5EF4-FFF2-40B4-BE49-F238E27FC236}">
                  <a16:creationId xmlns:a16="http://schemas.microsoft.com/office/drawing/2014/main" id="{BE14D5A2-4F9C-6AD0-CA96-E211B66FEAC9}"/>
                </a:ext>
              </a:extLst>
            </p:cNvPr>
            <p:cNvCxnSpPr>
              <a:cxnSpLocks/>
            </p:cNvCxnSpPr>
            <p:nvPr/>
          </p:nvCxnSpPr>
          <p:spPr>
            <a:xfrm>
              <a:off x="10609887" y="16948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6" name="Straight Connector 1535">
              <a:extLst>
                <a:ext uri="{FF2B5EF4-FFF2-40B4-BE49-F238E27FC236}">
                  <a16:creationId xmlns:a16="http://schemas.microsoft.com/office/drawing/2014/main" id="{34C49A8D-AC06-3BD9-B040-3907CD2A9327}"/>
                </a:ext>
              </a:extLst>
            </p:cNvPr>
            <p:cNvCxnSpPr>
              <a:cxnSpLocks/>
            </p:cNvCxnSpPr>
            <p:nvPr/>
          </p:nvCxnSpPr>
          <p:spPr>
            <a:xfrm>
              <a:off x="10691730" y="16798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7" name="Straight Connector 1536">
              <a:extLst>
                <a:ext uri="{FF2B5EF4-FFF2-40B4-BE49-F238E27FC236}">
                  <a16:creationId xmlns:a16="http://schemas.microsoft.com/office/drawing/2014/main" id="{6C63F315-2740-0A2C-DBBF-4A61FF4BCA63}"/>
                </a:ext>
              </a:extLst>
            </p:cNvPr>
            <p:cNvCxnSpPr>
              <a:cxnSpLocks/>
            </p:cNvCxnSpPr>
            <p:nvPr/>
          </p:nvCxnSpPr>
          <p:spPr>
            <a:xfrm>
              <a:off x="10690856" y="23103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8" name="Straight Connector 1537">
              <a:extLst>
                <a:ext uri="{FF2B5EF4-FFF2-40B4-BE49-F238E27FC236}">
                  <a16:creationId xmlns:a16="http://schemas.microsoft.com/office/drawing/2014/main" id="{AA2DFF99-98CB-339A-BDD7-DB970AAD6EDA}"/>
                </a:ext>
              </a:extLst>
            </p:cNvPr>
            <p:cNvCxnSpPr>
              <a:cxnSpLocks/>
            </p:cNvCxnSpPr>
            <p:nvPr/>
          </p:nvCxnSpPr>
          <p:spPr>
            <a:xfrm>
              <a:off x="10755415" y="22783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9" name="Straight Connector 1538">
              <a:extLst>
                <a:ext uri="{FF2B5EF4-FFF2-40B4-BE49-F238E27FC236}">
                  <a16:creationId xmlns:a16="http://schemas.microsoft.com/office/drawing/2014/main" id="{A54DE3D5-FA5C-6007-FEBC-CB0F71DDF529}"/>
                </a:ext>
              </a:extLst>
            </p:cNvPr>
            <p:cNvCxnSpPr>
              <a:cxnSpLocks/>
            </p:cNvCxnSpPr>
            <p:nvPr/>
          </p:nvCxnSpPr>
          <p:spPr>
            <a:xfrm>
              <a:off x="10752944" y="30346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40" name="Rectangle 1539">
              <a:extLst>
                <a:ext uri="{FF2B5EF4-FFF2-40B4-BE49-F238E27FC236}">
                  <a16:creationId xmlns:a16="http://schemas.microsoft.com/office/drawing/2014/main" id="{575004A8-611C-9A5F-1255-15B5D523DBE6}"/>
                </a:ext>
              </a:extLst>
            </p:cNvPr>
            <p:cNvSpPr/>
            <p:nvPr/>
          </p:nvSpPr>
          <p:spPr>
            <a:xfrm>
              <a:off x="10655028" y="11085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41" name="Rectangle 1540">
              <a:extLst>
                <a:ext uri="{FF2B5EF4-FFF2-40B4-BE49-F238E27FC236}">
                  <a16:creationId xmlns:a16="http://schemas.microsoft.com/office/drawing/2014/main" id="{B9AC4849-53A8-AFC3-0C07-4A280627EE72}"/>
                </a:ext>
              </a:extLst>
            </p:cNvPr>
            <p:cNvSpPr/>
            <p:nvPr/>
          </p:nvSpPr>
          <p:spPr>
            <a:xfrm rot="10800000">
              <a:off x="10734237" y="15607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42" name="Rectangle 1541">
              <a:extLst>
                <a:ext uri="{FF2B5EF4-FFF2-40B4-BE49-F238E27FC236}">
                  <a16:creationId xmlns:a16="http://schemas.microsoft.com/office/drawing/2014/main" id="{7C7C5AAF-EAE9-070B-354C-FE8251FD7528}"/>
                </a:ext>
              </a:extLst>
            </p:cNvPr>
            <p:cNvSpPr/>
            <p:nvPr/>
          </p:nvSpPr>
          <p:spPr>
            <a:xfrm rot="10800000" flipV="1">
              <a:off x="10788848" y="20141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43" name="Oval 1542">
              <a:extLst>
                <a:ext uri="{FF2B5EF4-FFF2-40B4-BE49-F238E27FC236}">
                  <a16:creationId xmlns:a16="http://schemas.microsoft.com/office/drawing/2014/main" id="{314D4749-E8F6-DB2E-EB3C-DE61189AE725}"/>
                </a:ext>
              </a:extLst>
            </p:cNvPr>
            <p:cNvSpPr/>
            <p:nvPr/>
          </p:nvSpPr>
          <p:spPr>
            <a:xfrm>
              <a:off x="10802590" y="25066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44" name="Straight Connector 1543">
              <a:extLst>
                <a:ext uri="{FF2B5EF4-FFF2-40B4-BE49-F238E27FC236}">
                  <a16:creationId xmlns:a16="http://schemas.microsoft.com/office/drawing/2014/main" id="{740D9CF7-C18A-645C-E23C-315B71CDF3F6}"/>
                </a:ext>
              </a:extLst>
            </p:cNvPr>
            <p:cNvCxnSpPr>
              <a:cxnSpLocks/>
            </p:cNvCxnSpPr>
            <p:nvPr/>
          </p:nvCxnSpPr>
          <p:spPr>
            <a:xfrm>
              <a:off x="10887415" y="23887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5" name="Straight Connector 1544">
              <a:extLst>
                <a:ext uri="{FF2B5EF4-FFF2-40B4-BE49-F238E27FC236}">
                  <a16:creationId xmlns:a16="http://schemas.microsoft.com/office/drawing/2014/main" id="{17975608-3E5D-EE4F-97A9-27F37496C165}"/>
                </a:ext>
              </a:extLst>
            </p:cNvPr>
            <p:cNvCxnSpPr>
              <a:cxnSpLocks/>
            </p:cNvCxnSpPr>
            <p:nvPr/>
          </p:nvCxnSpPr>
          <p:spPr>
            <a:xfrm>
              <a:off x="10948976" y="17664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6" name="Straight Connector 1545">
              <a:extLst>
                <a:ext uri="{FF2B5EF4-FFF2-40B4-BE49-F238E27FC236}">
                  <a16:creationId xmlns:a16="http://schemas.microsoft.com/office/drawing/2014/main" id="{6947EDF2-2F4B-AD31-5E28-333FE421381F}"/>
                </a:ext>
              </a:extLst>
            </p:cNvPr>
            <p:cNvCxnSpPr>
              <a:cxnSpLocks/>
            </p:cNvCxnSpPr>
            <p:nvPr/>
          </p:nvCxnSpPr>
          <p:spPr>
            <a:xfrm>
              <a:off x="11027644" y="91879"/>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7" name="Straight Connector 1546">
              <a:extLst>
                <a:ext uri="{FF2B5EF4-FFF2-40B4-BE49-F238E27FC236}">
                  <a16:creationId xmlns:a16="http://schemas.microsoft.com/office/drawing/2014/main" id="{80DF42DA-9760-0024-F3CE-11B02E87D855}"/>
                </a:ext>
              </a:extLst>
            </p:cNvPr>
            <p:cNvCxnSpPr>
              <a:cxnSpLocks/>
            </p:cNvCxnSpPr>
            <p:nvPr/>
          </p:nvCxnSpPr>
          <p:spPr>
            <a:xfrm>
              <a:off x="10952679" y="17664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8" name="Straight Connector 1547">
              <a:extLst>
                <a:ext uri="{FF2B5EF4-FFF2-40B4-BE49-F238E27FC236}">
                  <a16:creationId xmlns:a16="http://schemas.microsoft.com/office/drawing/2014/main" id="{C00C585A-EB40-3FFB-154F-70378DFA7262}"/>
                </a:ext>
              </a:extLst>
            </p:cNvPr>
            <p:cNvCxnSpPr>
              <a:cxnSpLocks/>
            </p:cNvCxnSpPr>
            <p:nvPr/>
          </p:nvCxnSpPr>
          <p:spPr>
            <a:xfrm>
              <a:off x="10889532" y="23847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9" name="Straight Connector 1548">
              <a:extLst>
                <a:ext uri="{FF2B5EF4-FFF2-40B4-BE49-F238E27FC236}">
                  <a16:creationId xmlns:a16="http://schemas.microsoft.com/office/drawing/2014/main" id="{8CC11974-9EA8-88F0-AD27-A65966448F0F}"/>
                </a:ext>
              </a:extLst>
            </p:cNvPr>
            <p:cNvCxnSpPr>
              <a:cxnSpLocks/>
            </p:cNvCxnSpPr>
            <p:nvPr/>
          </p:nvCxnSpPr>
          <p:spPr>
            <a:xfrm rot="-180000">
              <a:off x="10483867" y="95113"/>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0" name="Straight Connector 1549">
              <a:extLst>
                <a:ext uri="{FF2B5EF4-FFF2-40B4-BE49-F238E27FC236}">
                  <a16:creationId xmlns:a16="http://schemas.microsoft.com/office/drawing/2014/main" id="{4AA332C2-5223-7D6D-91C0-D63FF574CB4D}"/>
                </a:ext>
              </a:extLst>
            </p:cNvPr>
            <p:cNvCxnSpPr>
              <a:cxnSpLocks/>
            </p:cNvCxnSpPr>
            <p:nvPr/>
          </p:nvCxnSpPr>
          <p:spPr>
            <a:xfrm>
              <a:off x="11148590" y="9369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51" name="Rectangle 1550">
              <a:extLst>
                <a:ext uri="{FF2B5EF4-FFF2-40B4-BE49-F238E27FC236}">
                  <a16:creationId xmlns:a16="http://schemas.microsoft.com/office/drawing/2014/main" id="{4A942850-9D5A-BB66-9C3C-24344D046C76}"/>
                </a:ext>
              </a:extLst>
            </p:cNvPr>
            <p:cNvSpPr/>
            <p:nvPr/>
          </p:nvSpPr>
          <p:spPr>
            <a:xfrm rot="10800000">
              <a:off x="10924915" y="25311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52" name="Rectangle 1551">
              <a:extLst>
                <a:ext uri="{FF2B5EF4-FFF2-40B4-BE49-F238E27FC236}">
                  <a16:creationId xmlns:a16="http://schemas.microsoft.com/office/drawing/2014/main" id="{BCE209E8-271E-7E82-60E0-AE58D652664A}"/>
                </a:ext>
              </a:extLst>
            </p:cNvPr>
            <p:cNvSpPr/>
            <p:nvPr/>
          </p:nvSpPr>
          <p:spPr>
            <a:xfrm rot="10800000">
              <a:off x="10996668" y="20620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53" name="Rectangle 1552">
              <a:extLst>
                <a:ext uri="{FF2B5EF4-FFF2-40B4-BE49-F238E27FC236}">
                  <a16:creationId xmlns:a16="http://schemas.microsoft.com/office/drawing/2014/main" id="{871945CB-8E48-9390-B55E-4ABFA18E4C56}"/>
                </a:ext>
              </a:extLst>
            </p:cNvPr>
            <p:cNvSpPr/>
            <p:nvPr/>
          </p:nvSpPr>
          <p:spPr>
            <a:xfrm rot="10800000" flipV="1">
              <a:off x="11056854" y="16107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54" name="Oval 1553">
              <a:extLst>
                <a:ext uri="{FF2B5EF4-FFF2-40B4-BE49-F238E27FC236}">
                  <a16:creationId xmlns:a16="http://schemas.microsoft.com/office/drawing/2014/main" id="{E0C1A53C-A892-E869-1E3A-8B94734072EC}"/>
                </a:ext>
              </a:extLst>
            </p:cNvPr>
            <p:cNvSpPr/>
            <p:nvPr/>
          </p:nvSpPr>
          <p:spPr>
            <a:xfrm>
              <a:off x="11069553" y="10680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55" name="Straight Connector 1554">
              <a:extLst>
                <a:ext uri="{FF2B5EF4-FFF2-40B4-BE49-F238E27FC236}">
                  <a16:creationId xmlns:a16="http://schemas.microsoft.com/office/drawing/2014/main" id="{F0B7B501-2F06-9020-E12D-06D41841F1F4}"/>
                </a:ext>
              </a:extLst>
            </p:cNvPr>
            <p:cNvCxnSpPr>
              <a:cxnSpLocks/>
            </p:cNvCxnSpPr>
            <p:nvPr/>
          </p:nvCxnSpPr>
          <p:spPr>
            <a:xfrm>
              <a:off x="11149623" y="16567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6" name="Straight Connector 1555">
              <a:extLst>
                <a:ext uri="{FF2B5EF4-FFF2-40B4-BE49-F238E27FC236}">
                  <a16:creationId xmlns:a16="http://schemas.microsoft.com/office/drawing/2014/main" id="{B0D2F693-44A2-F51C-2949-AEE59318B423}"/>
                </a:ext>
              </a:extLst>
            </p:cNvPr>
            <p:cNvCxnSpPr>
              <a:cxnSpLocks/>
            </p:cNvCxnSpPr>
            <p:nvPr/>
          </p:nvCxnSpPr>
          <p:spPr>
            <a:xfrm>
              <a:off x="11231466" y="16418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7" name="Straight Connector 1556">
              <a:extLst>
                <a:ext uri="{FF2B5EF4-FFF2-40B4-BE49-F238E27FC236}">
                  <a16:creationId xmlns:a16="http://schemas.microsoft.com/office/drawing/2014/main" id="{AEDC59FA-5CED-8EAE-F973-C69D30951834}"/>
                </a:ext>
              </a:extLst>
            </p:cNvPr>
            <p:cNvCxnSpPr>
              <a:cxnSpLocks/>
            </p:cNvCxnSpPr>
            <p:nvPr/>
          </p:nvCxnSpPr>
          <p:spPr>
            <a:xfrm>
              <a:off x="11230592" y="22722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8" name="Straight Connector 1557">
              <a:extLst>
                <a:ext uri="{FF2B5EF4-FFF2-40B4-BE49-F238E27FC236}">
                  <a16:creationId xmlns:a16="http://schemas.microsoft.com/office/drawing/2014/main" id="{D23BCD74-B658-2A4D-3350-0A4DDEC7CC6C}"/>
                </a:ext>
              </a:extLst>
            </p:cNvPr>
            <p:cNvCxnSpPr>
              <a:cxnSpLocks/>
            </p:cNvCxnSpPr>
            <p:nvPr/>
          </p:nvCxnSpPr>
          <p:spPr>
            <a:xfrm>
              <a:off x="11295151" y="22402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9" name="Straight Connector 1558">
              <a:extLst>
                <a:ext uri="{FF2B5EF4-FFF2-40B4-BE49-F238E27FC236}">
                  <a16:creationId xmlns:a16="http://schemas.microsoft.com/office/drawing/2014/main" id="{40FC6621-DDDC-C7FC-AD3E-CA33421A3961}"/>
                </a:ext>
              </a:extLst>
            </p:cNvPr>
            <p:cNvCxnSpPr>
              <a:cxnSpLocks/>
            </p:cNvCxnSpPr>
            <p:nvPr/>
          </p:nvCxnSpPr>
          <p:spPr>
            <a:xfrm>
              <a:off x="11292680" y="29966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60" name="Rectangle 1559">
              <a:extLst>
                <a:ext uri="{FF2B5EF4-FFF2-40B4-BE49-F238E27FC236}">
                  <a16:creationId xmlns:a16="http://schemas.microsoft.com/office/drawing/2014/main" id="{589E353B-452E-FC41-487B-2B36143A71F1}"/>
                </a:ext>
              </a:extLst>
            </p:cNvPr>
            <p:cNvSpPr/>
            <p:nvPr/>
          </p:nvSpPr>
          <p:spPr>
            <a:xfrm>
              <a:off x="11194764" y="10704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1" name="Rectangle 1560">
              <a:extLst>
                <a:ext uri="{FF2B5EF4-FFF2-40B4-BE49-F238E27FC236}">
                  <a16:creationId xmlns:a16="http://schemas.microsoft.com/office/drawing/2014/main" id="{7ECA2C31-77FE-2078-DAAF-B610208A773E}"/>
                </a:ext>
              </a:extLst>
            </p:cNvPr>
            <p:cNvSpPr/>
            <p:nvPr/>
          </p:nvSpPr>
          <p:spPr>
            <a:xfrm rot="10800000">
              <a:off x="11273973" y="15227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2" name="Rectangle 1561">
              <a:extLst>
                <a:ext uri="{FF2B5EF4-FFF2-40B4-BE49-F238E27FC236}">
                  <a16:creationId xmlns:a16="http://schemas.microsoft.com/office/drawing/2014/main" id="{08FDCD29-3654-83F4-4C93-1EE76EBCF1B3}"/>
                </a:ext>
              </a:extLst>
            </p:cNvPr>
            <p:cNvSpPr/>
            <p:nvPr/>
          </p:nvSpPr>
          <p:spPr>
            <a:xfrm rot="10800000" flipV="1">
              <a:off x="11328584" y="19761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3" name="Oval 1562">
              <a:extLst>
                <a:ext uri="{FF2B5EF4-FFF2-40B4-BE49-F238E27FC236}">
                  <a16:creationId xmlns:a16="http://schemas.microsoft.com/office/drawing/2014/main" id="{A0BABFE4-09D2-4BB1-74B7-A6F8E9AA16B6}"/>
                </a:ext>
              </a:extLst>
            </p:cNvPr>
            <p:cNvSpPr/>
            <p:nvPr/>
          </p:nvSpPr>
          <p:spPr>
            <a:xfrm>
              <a:off x="11342326" y="24685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64" name="Straight Connector 1563">
              <a:extLst>
                <a:ext uri="{FF2B5EF4-FFF2-40B4-BE49-F238E27FC236}">
                  <a16:creationId xmlns:a16="http://schemas.microsoft.com/office/drawing/2014/main" id="{CD248363-64BC-8EEF-A997-71CFC059956E}"/>
                </a:ext>
              </a:extLst>
            </p:cNvPr>
            <p:cNvCxnSpPr>
              <a:cxnSpLocks/>
            </p:cNvCxnSpPr>
            <p:nvPr/>
          </p:nvCxnSpPr>
          <p:spPr>
            <a:xfrm>
              <a:off x="11427151" y="23507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5" name="Straight Connector 1564">
              <a:extLst>
                <a:ext uri="{FF2B5EF4-FFF2-40B4-BE49-F238E27FC236}">
                  <a16:creationId xmlns:a16="http://schemas.microsoft.com/office/drawing/2014/main" id="{7C803B7D-622A-2AFB-AA33-BA3C76B9F9F5}"/>
                </a:ext>
              </a:extLst>
            </p:cNvPr>
            <p:cNvCxnSpPr>
              <a:cxnSpLocks/>
            </p:cNvCxnSpPr>
            <p:nvPr/>
          </p:nvCxnSpPr>
          <p:spPr>
            <a:xfrm>
              <a:off x="11488712" y="17284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6" name="Straight Connector 1565">
              <a:extLst>
                <a:ext uri="{FF2B5EF4-FFF2-40B4-BE49-F238E27FC236}">
                  <a16:creationId xmlns:a16="http://schemas.microsoft.com/office/drawing/2014/main" id="{52BA4580-5256-0047-75E5-3B1E094DE820}"/>
                </a:ext>
              </a:extLst>
            </p:cNvPr>
            <p:cNvCxnSpPr>
              <a:cxnSpLocks/>
            </p:cNvCxnSpPr>
            <p:nvPr/>
          </p:nvCxnSpPr>
          <p:spPr>
            <a:xfrm>
              <a:off x="11567380" y="8807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7" name="Straight Connector 1566">
              <a:extLst>
                <a:ext uri="{FF2B5EF4-FFF2-40B4-BE49-F238E27FC236}">
                  <a16:creationId xmlns:a16="http://schemas.microsoft.com/office/drawing/2014/main" id="{5640F464-0871-F9F3-FB7D-63E0BFEE8A02}"/>
                </a:ext>
              </a:extLst>
            </p:cNvPr>
            <p:cNvCxnSpPr>
              <a:cxnSpLocks/>
            </p:cNvCxnSpPr>
            <p:nvPr/>
          </p:nvCxnSpPr>
          <p:spPr>
            <a:xfrm>
              <a:off x="11492415" y="17284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8" name="Straight Connector 1567">
              <a:extLst>
                <a:ext uri="{FF2B5EF4-FFF2-40B4-BE49-F238E27FC236}">
                  <a16:creationId xmlns:a16="http://schemas.microsoft.com/office/drawing/2014/main" id="{F089DCB9-6E60-AD94-BD5B-7773DC1607B7}"/>
                </a:ext>
              </a:extLst>
            </p:cNvPr>
            <p:cNvCxnSpPr>
              <a:cxnSpLocks/>
            </p:cNvCxnSpPr>
            <p:nvPr/>
          </p:nvCxnSpPr>
          <p:spPr>
            <a:xfrm>
              <a:off x="11429268" y="2346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9" name="Straight Connector 1568">
              <a:extLst>
                <a:ext uri="{FF2B5EF4-FFF2-40B4-BE49-F238E27FC236}">
                  <a16:creationId xmlns:a16="http://schemas.microsoft.com/office/drawing/2014/main" id="{F1F862BE-3F80-BF33-F8B6-14C02D353AE2}"/>
                </a:ext>
              </a:extLst>
            </p:cNvPr>
            <p:cNvCxnSpPr>
              <a:cxnSpLocks/>
            </p:cNvCxnSpPr>
            <p:nvPr/>
          </p:nvCxnSpPr>
          <p:spPr>
            <a:xfrm rot="-180000">
              <a:off x="11023603" y="9130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0" name="Straight Connector 1569">
              <a:extLst>
                <a:ext uri="{FF2B5EF4-FFF2-40B4-BE49-F238E27FC236}">
                  <a16:creationId xmlns:a16="http://schemas.microsoft.com/office/drawing/2014/main" id="{D1FD86AD-3737-D10F-C0B6-B97F025C1057}"/>
                </a:ext>
              </a:extLst>
            </p:cNvPr>
            <p:cNvCxnSpPr>
              <a:cxnSpLocks/>
            </p:cNvCxnSpPr>
            <p:nvPr/>
          </p:nvCxnSpPr>
          <p:spPr>
            <a:xfrm>
              <a:off x="11688326" y="8989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71" name="Rectangle 1570">
              <a:extLst>
                <a:ext uri="{FF2B5EF4-FFF2-40B4-BE49-F238E27FC236}">
                  <a16:creationId xmlns:a16="http://schemas.microsoft.com/office/drawing/2014/main" id="{D5C6E34B-8AF8-6623-BFF4-E378ADF47165}"/>
                </a:ext>
              </a:extLst>
            </p:cNvPr>
            <p:cNvSpPr/>
            <p:nvPr/>
          </p:nvSpPr>
          <p:spPr>
            <a:xfrm rot="10800000">
              <a:off x="11464651" y="24931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2" name="Rectangle 1571">
              <a:extLst>
                <a:ext uri="{FF2B5EF4-FFF2-40B4-BE49-F238E27FC236}">
                  <a16:creationId xmlns:a16="http://schemas.microsoft.com/office/drawing/2014/main" id="{46310D7A-EAC8-FB70-993E-55E97866292A}"/>
                </a:ext>
              </a:extLst>
            </p:cNvPr>
            <p:cNvSpPr/>
            <p:nvPr/>
          </p:nvSpPr>
          <p:spPr>
            <a:xfrm rot="10800000">
              <a:off x="11536404" y="20239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3" name="Rectangle 1572">
              <a:extLst>
                <a:ext uri="{FF2B5EF4-FFF2-40B4-BE49-F238E27FC236}">
                  <a16:creationId xmlns:a16="http://schemas.microsoft.com/office/drawing/2014/main" id="{FEF582BF-29D9-2BEC-A9CA-214A3B6F3A92}"/>
                </a:ext>
              </a:extLst>
            </p:cNvPr>
            <p:cNvSpPr/>
            <p:nvPr/>
          </p:nvSpPr>
          <p:spPr>
            <a:xfrm rot="10800000" flipV="1">
              <a:off x="11596590" y="15726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4" name="Oval 1573">
              <a:extLst>
                <a:ext uri="{FF2B5EF4-FFF2-40B4-BE49-F238E27FC236}">
                  <a16:creationId xmlns:a16="http://schemas.microsoft.com/office/drawing/2014/main" id="{DAA28B41-ED42-D0B3-043B-ABEC133A2B37}"/>
                </a:ext>
              </a:extLst>
            </p:cNvPr>
            <p:cNvSpPr/>
            <p:nvPr/>
          </p:nvSpPr>
          <p:spPr>
            <a:xfrm>
              <a:off x="11609289" y="10299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75" name="Straight Connector 1574">
              <a:extLst>
                <a:ext uri="{FF2B5EF4-FFF2-40B4-BE49-F238E27FC236}">
                  <a16:creationId xmlns:a16="http://schemas.microsoft.com/office/drawing/2014/main" id="{68DBEE7D-BDCB-79A1-8AB8-9F7184D65651}"/>
                </a:ext>
              </a:extLst>
            </p:cNvPr>
            <p:cNvCxnSpPr>
              <a:cxnSpLocks/>
            </p:cNvCxnSpPr>
            <p:nvPr/>
          </p:nvCxnSpPr>
          <p:spPr>
            <a:xfrm>
              <a:off x="11689359" y="16187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6" name="Straight Connector 1575">
              <a:extLst>
                <a:ext uri="{FF2B5EF4-FFF2-40B4-BE49-F238E27FC236}">
                  <a16:creationId xmlns:a16="http://schemas.microsoft.com/office/drawing/2014/main" id="{58FB5E73-AF93-2E92-A039-89FD9F277BDB}"/>
                </a:ext>
              </a:extLst>
            </p:cNvPr>
            <p:cNvCxnSpPr>
              <a:cxnSpLocks/>
            </p:cNvCxnSpPr>
            <p:nvPr/>
          </p:nvCxnSpPr>
          <p:spPr>
            <a:xfrm>
              <a:off x="11771202" y="1603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7" name="Straight Connector 1576">
              <a:extLst>
                <a:ext uri="{FF2B5EF4-FFF2-40B4-BE49-F238E27FC236}">
                  <a16:creationId xmlns:a16="http://schemas.microsoft.com/office/drawing/2014/main" id="{74824B70-262C-1E93-7643-A0C8BEB3FD12}"/>
                </a:ext>
              </a:extLst>
            </p:cNvPr>
            <p:cNvCxnSpPr>
              <a:cxnSpLocks/>
            </p:cNvCxnSpPr>
            <p:nvPr/>
          </p:nvCxnSpPr>
          <p:spPr>
            <a:xfrm>
              <a:off x="11770328" y="22342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8" name="Straight Connector 1577">
              <a:extLst>
                <a:ext uri="{FF2B5EF4-FFF2-40B4-BE49-F238E27FC236}">
                  <a16:creationId xmlns:a16="http://schemas.microsoft.com/office/drawing/2014/main" id="{23F1C760-DD51-D168-696F-1586971259C7}"/>
                </a:ext>
              </a:extLst>
            </p:cNvPr>
            <p:cNvCxnSpPr>
              <a:cxnSpLocks/>
            </p:cNvCxnSpPr>
            <p:nvPr/>
          </p:nvCxnSpPr>
          <p:spPr>
            <a:xfrm>
              <a:off x="11834887" y="22022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9" name="Straight Connector 1578">
              <a:extLst>
                <a:ext uri="{FF2B5EF4-FFF2-40B4-BE49-F238E27FC236}">
                  <a16:creationId xmlns:a16="http://schemas.microsoft.com/office/drawing/2014/main" id="{D635F9A9-EDBF-760F-0ABC-FF1CD4AA52D4}"/>
                </a:ext>
              </a:extLst>
            </p:cNvPr>
            <p:cNvCxnSpPr>
              <a:cxnSpLocks/>
            </p:cNvCxnSpPr>
            <p:nvPr/>
          </p:nvCxnSpPr>
          <p:spPr>
            <a:xfrm>
              <a:off x="11832416" y="29585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80" name="Rectangle 1579">
              <a:extLst>
                <a:ext uri="{FF2B5EF4-FFF2-40B4-BE49-F238E27FC236}">
                  <a16:creationId xmlns:a16="http://schemas.microsoft.com/office/drawing/2014/main" id="{A4515651-1929-741B-A707-9781482B9953}"/>
                </a:ext>
              </a:extLst>
            </p:cNvPr>
            <p:cNvSpPr/>
            <p:nvPr/>
          </p:nvSpPr>
          <p:spPr>
            <a:xfrm>
              <a:off x="11734500" y="10324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1" name="Rectangle 1580">
              <a:extLst>
                <a:ext uri="{FF2B5EF4-FFF2-40B4-BE49-F238E27FC236}">
                  <a16:creationId xmlns:a16="http://schemas.microsoft.com/office/drawing/2014/main" id="{CF81FF90-EEFC-60FF-3CDE-1EFD10D109C2}"/>
                </a:ext>
              </a:extLst>
            </p:cNvPr>
            <p:cNvSpPr/>
            <p:nvPr/>
          </p:nvSpPr>
          <p:spPr>
            <a:xfrm rot="10800000">
              <a:off x="11813709" y="14846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2" name="Rectangle 1581">
              <a:extLst>
                <a:ext uri="{FF2B5EF4-FFF2-40B4-BE49-F238E27FC236}">
                  <a16:creationId xmlns:a16="http://schemas.microsoft.com/office/drawing/2014/main" id="{4CD7FC43-EF1D-7B33-DD08-6CD25BE69CB4}"/>
                </a:ext>
              </a:extLst>
            </p:cNvPr>
            <p:cNvSpPr/>
            <p:nvPr/>
          </p:nvSpPr>
          <p:spPr>
            <a:xfrm rot="10800000" flipV="1">
              <a:off x="11868320" y="19380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3" name="Oval 1582">
              <a:extLst>
                <a:ext uri="{FF2B5EF4-FFF2-40B4-BE49-F238E27FC236}">
                  <a16:creationId xmlns:a16="http://schemas.microsoft.com/office/drawing/2014/main" id="{234A3EC4-D7C6-05D5-3CF7-75D74F87A880}"/>
                </a:ext>
              </a:extLst>
            </p:cNvPr>
            <p:cNvSpPr/>
            <p:nvPr/>
          </p:nvSpPr>
          <p:spPr>
            <a:xfrm>
              <a:off x="11882062" y="24305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84" name="Straight Connector 1583">
              <a:extLst>
                <a:ext uri="{FF2B5EF4-FFF2-40B4-BE49-F238E27FC236}">
                  <a16:creationId xmlns:a16="http://schemas.microsoft.com/office/drawing/2014/main" id="{B78ADDCB-AD6D-5A58-C10D-5515C0877BAD}"/>
                </a:ext>
              </a:extLst>
            </p:cNvPr>
            <p:cNvCxnSpPr>
              <a:cxnSpLocks/>
            </p:cNvCxnSpPr>
            <p:nvPr/>
          </p:nvCxnSpPr>
          <p:spPr>
            <a:xfrm>
              <a:off x="11966887" y="23126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5" name="Straight Connector 1584">
              <a:extLst>
                <a:ext uri="{FF2B5EF4-FFF2-40B4-BE49-F238E27FC236}">
                  <a16:creationId xmlns:a16="http://schemas.microsoft.com/office/drawing/2014/main" id="{8FDD5D62-F39D-9023-D906-5002EC02E822}"/>
                </a:ext>
              </a:extLst>
            </p:cNvPr>
            <p:cNvCxnSpPr>
              <a:cxnSpLocks/>
            </p:cNvCxnSpPr>
            <p:nvPr/>
          </p:nvCxnSpPr>
          <p:spPr>
            <a:xfrm>
              <a:off x="12028448" y="16903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6" name="Straight Connector 1585">
              <a:extLst>
                <a:ext uri="{FF2B5EF4-FFF2-40B4-BE49-F238E27FC236}">
                  <a16:creationId xmlns:a16="http://schemas.microsoft.com/office/drawing/2014/main" id="{02A9F8DA-3834-D728-F76C-4D469C862127}"/>
                </a:ext>
              </a:extLst>
            </p:cNvPr>
            <p:cNvCxnSpPr>
              <a:cxnSpLocks/>
            </p:cNvCxnSpPr>
            <p:nvPr/>
          </p:nvCxnSpPr>
          <p:spPr>
            <a:xfrm>
              <a:off x="12107116" y="8744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7" name="Straight Connector 1586">
              <a:extLst>
                <a:ext uri="{FF2B5EF4-FFF2-40B4-BE49-F238E27FC236}">
                  <a16:creationId xmlns:a16="http://schemas.microsoft.com/office/drawing/2014/main" id="{B74ACD66-6CC4-0C9F-67BD-2FA389E38264}"/>
                </a:ext>
              </a:extLst>
            </p:cNvPr>
            <p:cNvCxnSpPr>
              <a:cxnSpLocks/>
            </p:cNvCxnSpPr>
            <p:nvPr/>
          </p:nvCxnSpPr>
          <p:spPr>
            <a:xfrm>
              <a:off x="12032151" y="16903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8" name="Straight Connector 1587">
              <a:extLst>
                <a:ext uri="{FF2B5EF4-FFF2-40B4-BE49-F238E27FC236}">
                  <a16:creationId xmlns:a16="http://schemas.microsoft.com/office/drawing/2014/main" id="{3B7C7877-E240-995B-F0AA-77506866DDCF}"/>
                </a:ext>
              </a:extLst>
            </p:cNvPr>
            <p:cNvCxnSpPr>
              <a:cxnSpLocks/>
            </p:cNvCxnSpPr>
            <p:nvPr/>
          </p:nvCxnSpPr>
          <p:spPr>
            <a:xfrm>
              <a:off x="11969004" y="2308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9" name="Straight Connector 1588">
              <a:extLst>
                <a:ext uri="{FF2B5EF4-FFF2-40B4-BE49-F238E27FC236}">
                  <a16:creationId xmlns:a16="http://schemas.microsoft.com/office/drawing/2014/main" id="{69329D10-B70F-F234-1FC6-874795E9BEC2}"/>
                </a:ext>
              </a:extLst>
            </p:cNvPr>
            <p:cNvCxnSpPr>
              <a:cxnSpLocks/>
            </p:cNvCxnSpPr>
            <p:nvPr/>
          </p:nvCxnSpPr>
          <p:spPr>
            <a:xfrm rot="-180000">
              <a:off x="11563339" y="87503"/>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591" name="Rectangle 1590">
              <a:extLst>
                <a:ext uri="{FF2B5EF4-FFF2-40B4-BE49-F238E27FC236}">
                  <a16:creationId xmlns:a16="http://schemas.microsoft.com/office/drawing/2014/main" id="{D6C881A2-C2BE-21D0-922B-45C6C597E347}"/>
                </a:ext>
              </a:extLst>
            </p:cNvPr>
            <p:cNvSpPr/>
            <p:nvPr/>
          </p:nvSpPr>
          <p:spPr>
            <a:xfrm rot="10800000">
              <a:off x="12004386" y="251856"/>
              <a:ext cx="187613"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2" name="Rectangle 1591">
              <a:extLst>
                <a:ext uri="{FF2B5EF4-FFF2-40B4-BE49-F238E27FC236}">
                  <a16:creationId xmlns:a16="http://schemas.microsoft.com/office/drawing/2014/main" id="{44208068-C98B-6E1C-F665-C52AA22A5CCB}"/>
                </a:ext>
              </a:extLst>
            </p:cNvPr>
            <p:cNvSpPr/>
            <p:nvPr/>
          </p:nvSpPr>
          <p:spPr>
            <a:xfrm rot="10800000">
              <a:off x="12076140" y="204942"/>
              <a:ext cx="115860"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3" name="Rectangle 1592">
              <a:extLst>
                <a:ext uri="{FF2B5EF4-FFF2-40B4-BE49-F238E27FC236}">
                  <a16:creationId xmlns:a16="http://schemas.microsoft.com/office/drawing/2014/main" id="{0F36C5F8-1DC1-30D3-1B90-7CDDB41D719E}"/>
                </a:ext>
              </a:extLst>
            </p:cNvPr>
            <p:cNvSpPr/>
            <p:nvPr/>
          </p:nvSpPr>
          <p:spPr>
            <a:xfrm rot="10800000" flipV="1">
              <a:off x="12136326" y="159810"/>
              <a:ext cx="55674"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4" name="Oval 1593">
              <a:extLst>
                <a:ext uri="{FF2B5EF4-FFF2-40B4-BE49-F238E27FC236}">
                  <a16:creationId xmlns:a16="http://schemas.microsoft.com/office/drawing/2014/main" id="{AC13D56E-A426-C744-8779-CD7F4AAF4D7D}"/>
                </a:ext>
              </a:extLst>
            </p:cNvPr>
            <p:cNvSpPr/>
            <p:nvPr/>
          </p:nvSpPr>
          <p:spPr>
            <a:xfrm>
              <a:off x="12149025" y="10554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09" name="Straight Connector 1608">
              <a:extLst>
                <a:ext uri="{FF2B5EF4-FFF2-40B4-BE49-F238E27FC236}">
                  <a16:creationId xmlns:a16="http://schemas.microsoft.com/office/drawing/2014/main" id="{DA3D7581-4C76-EB43-006D-773C94E175D0}"/>
                </a:ext>
              </a:extLst>
            </p:cNvPr>
            <p:cNvCxnSpPr>
              <a:cxnSpLocks/>
            </p:cNvCxnSpPr>
            <p:nvPr/>
          </p:nvCxnSpPr>
          <p:spPr>
            <a:xfrm>
              <a:off x="12102983" y="93291"/>
              <a:ext cx="89017"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2428" name="Title 2427">
            <a:extLst>
              <a:ext uri="{FF2B5EF4-FFF2-40B4-BE49-F238E27FC236}">
                <a16:creationId xmlns:a16="http://schemas.microsoft.com/office/drawing/2014/main" id="{E832E8DB-7508-CC72-1CB3-49A9E9C44AE4}"/>
              </a:ext>
            </a:extLst>
          </p:cNvPr>
          <p:cNvSpPr txBox="1">
            <a:spLocks noGrp="1"/>
          </p:cNvSpPr>
          <p:nvPr>
            <p:ph type="title" idx="4294967295"/>
          </p:nvPr>
        </p:nvSpPr>
        <p:spPr>
          <a:xfrm>
            <a:off x="2310751" y="545463"/>
            <a:ext cx="7412181"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519B"/>
                </a:solidFill>
                <a:effectLst/>
                <a:uLnTx/>
                <a:uFillTx/>
                <a:latin typeface="+mn-lt"/>
                <a:ea typeface="+mn-ea"/>
                <a:cs typeface="+mn-cs"/>
              </a:rPr>
              <a:t>Understanding Tribal Consultation</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9" name="TextBox 8">
            <a:extLst>
              <a:ext uri="{FF2B5EF4-FFF2-40B4-BE49-F238E27FC236}">
                <a16:creationId xmlns:a16="http://schemas.microsoft.com/office/drawing/2014/main" id="{FAC30DD5-E8B2-45C0-B33F-82D9ED11911A}"/>
              </a:ext>
            </a:extLst>
          </p:cNvPr>
          <p:cNvSpPr txBox="1"/>
          <p:nvPr/>
        </p:nvSpPr>
        <p:spPr>
          <a:xfrm>
            <a:off x="1056708" y="1109605"/>
            <a:ext cx="10277821" cy="584775"/>
          </a:xfrm>
          <a:prstGeom prst="rect">
            <a:avLst/>
          </a:prstGeom>
          <a:noFill/>
        </p:spPr>
        <p:txBody>
          <a:bodyPr wrap="square" rtlCol="0">
            <a:spAutoFit/>
          </a:bodyPr>
          <a:lstStyle/>
          <a:p>
            <a:pPr algn="ctr"/>
            <a:r>
              <a:rPr lang="en-US" sz="1600" b="1" dirty="0">
                <a:hlinkClick r:id="rId3"/>
              </a:rPr>
              <a:t>Tribal consultation</a:t>
            </a:r>
            <a:r>
              <a:rPr lang="en-US" sz="1600" b="1" dirty="0"/>
              <a:t> </a:t>
            </a:r>
            <a:r>
              <a:rPr lang="en-US" sz="1600" dirty="0"/>
              <a:t>is a formal, two-way, government to government dialogue required by </a:t>
            </a:r>
            <a:r>
              <a:rPr lang="en-US" sz="1600" dirty="0">
                <a:hlinkClick r:id="rId4"/>
              </a:rPr>
              <a:t>Executive Order</a:t>
            </a:r>
            <a:r>
              <a:rPr lang="en-US" sz="1600" dirty="0"/>
              <a:t> 13175 that emphasizes trust, respect, and shared responsibility between Tribes and federal agencies.</a:t>
            </a:r>
            <a:endParaRPr lang="en-US" sz="1600" strike="sngStrike" dirty="0"/>
          </a:p>
        </p:txBody>
      </p:sp>
      <p:sp>
        <p:nvSpPr>
          <p:cNvPr id="24" name="Rectangle 23">
            <a:extLst>
              <a:ext uri="{FF2B5EF4-FFF2-40B4-BE49-F238E27FC236}">
                <a16:creationId xmlns:a16="http://schemas.microsoft.com/office/drawing/2014/main" id="{213F4A6E-D307-7DC8-850F-98980814AEDA}"/>
              </a:ext>
              <a:ext uri="{C183D7F6-B498-43B3-948B-1728B52AA6E4}">
                <adec:decorative xmlns:adec="http://schemas.microsoft.com/office/drawing/2017/decorative" val="1"/>
              </a:ext>
            </a:extLst>
          </p:cNvPr>
          <p:cNvSpPr/>
          <p:nvPr/>
        </p:nvSpPr>
        <p:spPr>
          <a:xfrm>
            <a:off x="330138" y="1779768"/>
            <a:ext cx="11516393" cy="3114807"/>
          </a:xfrm>
          <a:prstGeom prst="rect">
            <a:avLst/>
          </a:prstGeom>
          <a:noFill/>
          <a:ln w="28575">
            <a:solidFill>
              <a:srgbClr val="EDCB0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7" name="Straight Connector 26">
            <a:extLst>
              <a:ext uri="{FF2B5EF4-FFF2-40B4-BE49-F238E27FC236}">
                <a16:creationId xmlns:a16="http://schemas.microsoft.com/office/drawing/2014/main" id="{8ADD9921-B7D5-8469-6E68-E6B59B448088}"/>
              </a:ext>
              <a:ext uri="{C183D7F6-B498-43B3-948B-1728B52AA6E4}">
                <adec:decorative xmlns:adec="http://schemas.microsoft.com/office/drawing/2017/decorative" val="1"/>
              </a:ext>
            </a:extLst>
          </p:cNvPr>
          <p:cNvCxnSpPr>
            <a:cxnSpLocks/>
          </p:cNvCxnSpPr>
          <p:nvPr/>
        </p:nvCxnSpPr>
        <p:spPr>
          <a:xfrm>
            <a:off x="3901238" y="1776854"/>
            <a:ext cx="7914" cy="3114807"/>
          </a:xfrm>
          <a:prstGeom prst="line">
            <a:avLst/>
          </a:prstGeom>
          <a:ln w="28575">
            <a:solidFill>
              <a:srgbClr val="EDCB07"/>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9EC2264E-8023-CDC0-87B8-E7EC5D4BB1F0}"/>
              </a:ext>
              <a:ext uri="{C183D7F6-B498-43B3-948B-1728B52AA6E4}">
                <adec:decorative xmlns:adec="http://schemas.microsoft.com/office/drawing/2017/decorative" val="1"/>
              </a:ext>
            </a:extLst>
          </p:cNvPr>
          <p:cNvCxnSpPr>
            <a:cxnSpLocks/>
          </p:cNvCxnSpPr>
          <p:nvPr/>
        </p:nvCxnSpPr>
        <p:spPr>
          <a:xfrm flipH="1">
            <a:off x="3909152" y="3105398"/>
            <a:ext cx="4045551" cy="13056"/>
          </a:xfrm>
          <a:prstGeom prst="line">
            <a:avLst/>
          </a:prstGeom>
          <a:ln w="28575">
            <a:solidFill>
              <a:srgbClr val="EDCB07"/>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B81C2552-7DDC-0BE0-B632-A36043131C5F}"/>
              </a:ext>
              <a:ext uri="{C183D7F6-B498-43B3-948B-1728B52AA6E4}">
                <adec:decorative xmlns:adec="http://schemas.microsoft.com/office/drawing/2017/decorative" val="1"/>
              </a:ext>
            </a:extLst>
          </p:cNvPr>
          <p:cNvCxnSpPr>
            <a:cxnSpLocks/>
          </p:cNvCxnSpPr>
          <p:nvPr/>
        </p:nvCxnSpPr>
        <p:spPr>
          <a:xfrm>
            <a:off x="7946789" y="1770435"/>
            <a:ext cx="7914" cy="3121226"/>
          </a:xfrm>
          <a:prstGeom prst="line">
            <a:avLst/>
          </a:prstGeom>
          <a:ln w="28575">
            <a:solidFill>
              <a:srgbClr val="EDCB07"/>
            </a:solidFill>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CA9E9CA4-37C8-21DD-037A-B7102F954D93}"/>
              </a:ext>
            </a:extLst>
          </p:cNvPr>
          <p:cNvSpPr/>
          <p:nvPr/>
        </p:nvSpPr>
        <p:spPr>
          <a:xfrm>
            <a:off x="565396" y="1929896"/>
            <a:ext cx="3050203" cy="337968"/>
          </a:xfrm>
          <a:prstGeom prst="rect">
            <a:avLst/>
          </a:prstGeom>
          <a:solidFill>
            <a:srgbClr val="DEEBF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1C4E9D"/>
                </a:solidFill>
              </a:rPr>
              <a:t>WHAT</a:t>
            </a:r>
          </a:p>
        </p:txBody>
      </p:sp>
      <p:pic>
        <p:nvPicPr>
          <p:cNvPr id="18" name="Graphic 17">
            <a:extLst>
              <a:ext uri="{FF2B5EF4-FFF2-40B4-BE49-F238E27FC236}">
                <a16:creationId xmlns:a16="http://schemas.microsoft.com/office/drawing/2014/main" id="{A18111BF-5AD6-D9A1-1237-9AA69AB329A0}"/>
              </a:ext>
              <a:ext uri="{C183D7F6-B498-43B3-948B-1728B52AA6E4}">
                <adec:decorative xmlns:adec="http://schemas.microsoft.com/office/drawing/2017/decorative" val="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57344" y="2435819"/>
            <a:ext cx="461217" cy="461217"/>
          </a:xfrm>
          <a:prstGeom prst="rect">
            <a:avLst/>
          </a:prstGeom>
        </p:spPr>
      </p:pic>
      <p:sp>
        <p:nvSpPr>
          <p:cNvPr id="52" name="Freeform 51">
            <a:extLst>
              <a:ext uri="{FF2B5EF4-FFF2-40B4-BE49-F238E27FC236}">
                <a16:creationId xmlns:a16="http://schemas.microsoft.com/office/drawing/2014/main" id="{BD86BE99-27F4-7E19-C5CD-9709AF7322BE}"/>
              </a:ext>
            </a:extLst>
          </p:cNvPr>
          <p:cNvSpPr/>
          <p:nvPr/>
        </p:nvSpPr>
        <p:spPr>
          <a:xfrm>
            <a:off x="1149629" y="2434224"/>
            <a:ext cx="2540527" cy="673882"/>
          </a:xfrm>
          <a:custGeom>
            <a:avLst/>
            <a:gdLst>
              <a:gd name="connsiteX0" fmla="*/ 0 w 2166892"/>
              <a:gd name="connsiteY0" fmla="*/ 0 h 310241"/>
              <a:gd name="connsiteX1" fmla="*/ 2166892 w 2166892"/>
              <a:gd name="connsiteY1" fmla="*/ 0 h 310241"/>
              <a:gd name="connsiteX2" fmla="*/ 2166892 w 2166892"/>
              <a:gd name="connsiteY2" fmla="*/ 310241 h 310241"/>
              <a:gd name="connsiteX3" fmla="*/ 0 w 2166892"/>
              <a:gd name="connsiteY3" fmla="*/ 310241 h 310241"/>
              <a:gd name="connsiteX4" fmla="*/ 0 w 2166892"/>
              <a:gd name="connsiteY4" fmla="*/ 0 h 3102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6892" h="310241">
                <a:moveTo>
                  <a:pt x="0" y="0"/>
                </a:moveTo>
                <a:lnTo>
                  <a:pt x="2166892" y="0"/>
                </a:lnTo>
                <a:lnTo>
                  <a:pt x="2166892" y="310241"/>
                </a:lnTo>
                <a:lnTo>
                  <a:pt x="0" y="310241"/>
                </a:lnTo>
                <a:lnTo>
                  <a:pt x="0" y="0"/>
                </a:lnTo>
                <a:close/>
              </a:path>
            </a:pathLst>
          </a:custGeom>
          <a:noFill/>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114300" bIns="0" numCol="1" spcCol="1270" anchor="ctr" anchorCtr="0">
            <a:noAutofit/>
          </a:bodyPr>
          <a:lstStyle/>
          <a:p>
            <a:pPr marL="0" lvl="0" indent="0" defTabSz="800100">
              <a:lnSpc>
                <a:spcPct val="90000"/>
              </a:lnSpc>
              <a:spcBef>
                <a:spcPct val="0"/>
              </a:spcBef>
              <a:spcAft>
                <a:spcPct val="35000"/>
              </a:spcAft>
              <a:buNone/>
              <a:defRPr b="1"/>
            </a:pPr>
            <a:r>
              <a:rPr lang="en-US" sz="1400" dirty="0">
                <a:solidFill>
                  <a:srgbClr val="1C4E9D"/>
                </a:solidFill>
              </a:rPr>
              <a:t>Opportunity to c</a:t>
            </a:r>
            <a:r>
              <a:rPr lang="en-US" sz="1400" kern="1200" dirty="0">
                <a:solidFill>
                  <a:srgbClr val="1C4E9D"/>
                </a:solidFill>
              </a:rPr>
              <a:t>onsider and leverage Tribes’ ideas, concerns, and questions</a:t>
            </a:r>
          </a:p>
        </p:txBody>
      </p:sp>
      <p:pic>
        <p:nvPicPr>
          <p:cNvPr id="3" name="Graphic 2">
            <a:extLst>
              <a:ext uri="{FF2B5EF4-FFF2-40B4-BE49-F238E27FC236}">
                <a16:creationId xmlns:a16="http://schemas.microsoft.com/office/drawing/2014/main" id="{D6E2FDF5-2619-A3BB-2136-7B17F280EB7B}"/>
              </a:ext>
              <a:ext uri="{C183D7F6-B498-43B3-948B-1728B52AA6E4}">
                <adec:decorative xmlns:adec="http://schemas.microsoft.com/office/drawing/2017/decorative" val="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10723" y="3330271"/>
            <a:ext cx="545985" cy="545985"/>
          </a:xfrm>
          <a:prstGeom prst="rect">
            <a:avLst/>
          </a:prstGeom>
        </p:spPr>
      </p:pic>
      <p:sp>
        <p:nvSpPr>
          <p:cNvPr id="30" name="TextBox 29">
            <a:extLst>
              <a:ext uri="{FF2B5EF4-FFF2-40B4-BE49-F238E27FC236}">
                <a16:creationId xmlns:a16="http://schemas.microsoft.com/office/drawing/2014/main" id="{5DBC55BA-0FA3-5BAB-CAA3-5F5079B1F0B2}"/>
              </a:ext>
            </a:extLst>
          </p:cNvPr>
          <p:cNvSpPr txBox="1"/>
          <p:nvPr/>
        </p:nvSpPr>
        <p:spPr>
          <a:xfrm>
            <a:off x="1056708" y="3231808"/>
            <a:ext cx="2718160" cy="738664"/>
          </a:xfrm>
          <a:prstGeom prst="rect">
            <a:avLst/>
          </a:prstGeom>
          <a:noFill/>
        </p:spPr>
        <p:txBody>
          <a:bodyPr wrap="square" rtlCol="0">
            <a:spAutoFit/>
          </a:bodyPr>
          <a:lstStyle/>
          <a:p>
            <a:r>
              <a:rPr lang="en-US" sz="1400" b="1" dirty="0">
                <a:solidFill>
                  <a:srgbClr val="1C4E9D"/>
                </a:solidFill>
              </a:rPr>
              <a:t>Applies to any proposed CMS policy or action that has Tribal implications</a:t>
            </a:r>
            <a:endParaRPr lang="en-US" sz="1400" dirty="0"/>
          </a:p>
        </p:txBody>
      </p:sp>
      <p:pic>
        <p:nvPicPr>
          <p:cNvPr id="14" name="Graphic 13">
            <a:extLst>
              <a:ext uri="{FF2B5EF4-FFF2-40B4-BE49-F238E27FC236}">
                <a16:creationId xmlns:a16="http://schemas.microsoft.com/office/drawing/2014/main" id="{768AAD60-105F-F75A-799E-DF66A1A14F8F}"/>
              </a:ext>
              <a:ext uri="{C183D7F6-B498-43B3-948B-1728B52AA6E4}">
                <adec:decorative xmlns:adec="http://schemas.microsoft.com/office/drawing/2017/decorative" val="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79779" y="4179243"/>
            <a:ext cx="393648" cy="393648"/>
          </a:xfrm>
          <a:prstGeom prst="rect">
            <a:avLst/>
          </a:prstGeom>
        </p:spPr>
      </p:pic>
      <p:sp>
        <p:nvSpPr>
          <p:cNvPr id="7" name="Freeform 51">
            <a:extLst>
              <a:ext uri="{FF2B5EF4-FFF2-40B4-BE49-F238E27FC236}">
                <a16:creationId xmlns:a16="http://schemas.microsoft.com/office/drawing/2014/main" id="{23BEC628-6795-7FF7-3298-13340149CA72}"/>
              </a:ext>
            </a:extLst>
          </p:cNvPr>
          <p:cNvSpPr/>
          <p:nvPr/>
        </p:nvSpPr>
        <p:spPr>
          <a:xfrm>
            <a:off x="1127240" y="4127081"/>
            <a:ext cx="2759095" cy="673882"/>
          </a:xfrm>
          <a:custGeom>
            <a:avLst/>
            <a:gdLst>
              <a:gd name="connsiteX0" fmla="*/ 0 w 2166892"/>
              <a:gd name="connsiteY0" fmla="*/ 0 h 310241"/>
              <a:gd name="connsiteX1" fmla="*/ 2166892 w 2166892"/>
              <a:gd name="connsiteY1" fmla="*/ 0 h 310241"/>
              <a:gd name="connsiteX2" fmla="*/ 2166892 w 2166892"/>
              <a:gd name="connsiteY2" fmla="*/ 310241 h 310241"/>
              <a:gd name="connsiteX3" fmla="*/ 0 w 2166892"/>
              <a:gd name="connsiteY3" fmla="*/ 310241 h 310241"/>
              <a:gd name="connsiteX4" fmla="*/ 0 w 2166892"/>
              <a:gd name="connsiteY4" fmla="*/ 0 h 3102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6892" h="310241">
                <a:moveTo>
                  <a:pt x="0" y="0"/>
                </a:moveTo>
                <a:lnTo>
                  <a:pt x="2166892" y="0"/>
                </a:lnTo>
                <a:lnTo>
                  <a:pt x="2166892" y="310241"/>
                </a:lnTo>
                <a:lnTo>
                  <a:pt x="0" y="310241"/>
                </a:lnTo>
                <a:lnTo>
                  <a:pt x="0" y="0"/>
                </a:lnTo>
                <a:close/>
              </a:path>
            </a:pathLst>
          </a:custGeom>
          <a:noFill/>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114300" bIns="0" numCol="1" spcCol="1270" anchor="ctr" anchorCtr="0">
            <a:noAutofit/>
          </a:bodyPr>
          <a:lstStyle/>
          <a:p>
            <a:pPr marL="0" lvl="0" indent="0" defTabSz="800100">
              <a:lnSpc>
                <a:spcPct val="90000"/>
              </a:lnSpc>
              <a:spcBef>
                <a:spcPct val="0"/>
              </a:spcBef>
              <a:spcAft>
                <a:spcPct val="35000"/>
              </a:spcAft>
              <a:buNone/>
              <a:defRPr b="1"/>
            </a:pPr>
            <a:r>
              <a:rPr lang="en-US" sz="1400" kern="1200" dirty="0">
                <a:solidFill>
                  <a:srgbClr val="1C4E9D"/>
                </a:solidFill>
              </a:rPr>
              <a:t>Open and free exchange of information and opinion between Tribes and CMS</a:t>
            </a:r>
          </a:p>
        </p:txBody>
      </p:sp>
      <p:sp>
        <p:nvSpPr>
          <p:cNvPr id="13" name="Rectangle 12">
            <a:extLst>
              <a:ext uri="{FF2B5EF4-FFF2-40B4-BE49-F238E27FC236}">
                <a16:creationId xmlns:a16="http://schemas.microsoft.com/office/drawing/2014/main" id="{C6FBA122-9412-398B-370E-3453107B13FD}"/>
              </a:ext>
            </a:extLst>
          </p:cNvPr>
          <p:cNvSpPr/>
          <p:nvPr/>
        </p:nvSpPr>
        <p:spPr>
          <a:xfrm>
            <a:off x="4186580" y="1924988"/>
            <a:ext cx="3474880" cy="337968"/>
          </a:xfrm>
          <a:prstGeom prst="rect">
            <a:avLst/>
          </a:prstGeom>
          <a:solidFill>
            <a:srgbClr val="DEEBF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1C4E9D"/>
                </a:solidFill>
              </a:rPr>
              <a:t>WHO</a:t>
            </a:r>
          </a:p>
        </p:txBody>
      </p:sp>
      <p:pic>
        <p:nvPicPr>
          <p:cNvPr id="20" name="Graphic 19">
            <a:extLst>
              <a:ext uri="{FF2B5EF4-FFF2-40B4-BE49-F238E27FC236}">
                <a16:creationId xmlns:a16="http://schemas.microsoft.com/office/drawing/2014/main" id="{D6120557-8928-2B9E-73A7-B40F98F60519}"/>
              </a:ext>
              <a:ext uri="{C183D7F6-B498-43B3-948B-1728B52AA6E4}">
                <adec:decorative xmlns:adec="http://schemas.microsoft.com/office/drawing/2017/decorative" val="1"/>
              </a:ext>
            </a:extLst>
          </p:cNvPr>
          <p:cNvPicPr>
            <a:picLocks noChangeAspect="1"/>
          </p:cNvPicPr>
          <p:nvPr/>
        </p:nvPicPr>
        <p:blipFill>
          <a:blip r:embed="rId11">
            <a:extLst>
              <a:ext uri="{96DAC541-7B7A-43D3-8B79-37D633B846F1}">
                <asvg:svgBlip xmlns:asvg="http://schemas.microsoft.com/office/drawing/2016/SVG/main" r:embed="rId12"/>
              </a:ext>
            </a:extLst>
          </a:blip>
          <a:srcRect/>
          <a:stretch/>
        </p:blipFill>
        <p:spPr>
          <a:xfrm flipH="1">
            <a:off x="4323402" y="2425990"/>
            <a:ext cx="459801" cy="459801"/>
          </a:xfrm>
          <a:prstGeom prst="rect">
            <a:avLst/>
          </a:prstGeom>
        </p:spPr>
      </p:pic>
      <p:sp>
        <p:nvSpPr>
          <p:cNvPr id="17" name="Freeform 16">
            <a:extLst>
              <a:ext uri="{FF2B5EF4-FFF2-40B4-BE49-F238E27FC236}">
                <a16:creationId xmlns:a16="http://schemas.microsoft.com/office/drawing/2014/main" id="{91B93CD9-9019-9564-7F25-534701DE2818}"/>
              </a:ext>
            </a:extLst>
          </p:cNvPr>
          <p:cNvSpPr/>
          <p:nvPr/>
        </p:nvSpPr>
        <p:spPr>
          <a:xfrm>
            <a:off x="4967718" y="2437235"/>
            <a:ext cx="2747014" cy="459801"/>
          </a:xfrm>
          <a:custGeom>
            <a:avLst/>
            <a:gdLst>
              <a:gd name="connsiteX0" fmla="*/ 0 w 2166892"/>
              <a:gd name="connsiteY0" fmla="*/ 0 h 310241"/>
              <a:gd name="connsiteX1" fmla="*/ 2166892 w 2166892"/>
              <a:gd name="connsiteY1" fmla="*/ 0 h 310241"/>
              <a:gd name="connsiteX2" fmla="*/ 2166892 w 2166892"/>
              <a:gd name="connsiteY2" fmla="*/ 310241 h 310241"/>
              <a:gd name="connsiteX3" fmla="*/ 0 w 2166892"/>
              <a:gd name="connsiteY3" fmla="*/ 310241 h 310241"/>
              <a:gd name="connsiteX4" fmla="*/ 0 w 2166892"/>
              <a:gd name="connsiteY4" fmla="*/ 0 h 3102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6892" h="310241">
                <a:moveTo>
                  <a:pt x="0" y="0"/>
                </a:moveTo>
                <a:lnTo>
                  <a:pt x="2166892" y="0"/>
                </a:lnTo>
                <a:lnTo>
                  <a:pt x="2166892" y="310241"/>
                </a:lnTo>
                <a:lnTo>
                  <a:pt x="0" y="310241"/>
                </a:lnTo>
                <a:lnTo>
                  <a:pt x="0" y="0"/>
                </a:lnTo>
                <a:close/>
              </a:path>
            </a:pathLst>
          </a:custGeom>
          <a:noFill/>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114300" bIns="0" numCol="1" spcCol="1270" anchor="ctr" anchorCtr="0">
            <a:noAutofit/>
          </a:bodyPr>
          <a:lstStyle/>
          <a:p>
            <a:pPr marL="0" lvl="0" indent="0" defTabSz="800100">
              <a:lnSpc>
                <a:spcPct val="90000"/>
              </a:lnSpc>
              <a:spcBef>
                <a:spcPct val="0"/>
              </a:spcBef>
              <a:spcAft>
                <a:spcPct val="35000"/>
              </a:spcAft>
              <a:buNone/>
              <a:defRPr b="1"/>
            </a:pPr>
            <a:r>
              <a:rPr lang="en-US" sz="1400" kern="1200" dirty="0">
                <a:solidFill>
                  <a:srgbClr val="1C4E9D"/>
                </a:solidFill>
              </a:rPr>
              <a:t>Includes Tribal and federal officials with d</a:t>
            </a:r>
            <a:r>
              <a:rPr lang="en-US" sz="1400" dirty="0">
                <a:solidFill>
                  <a:srgbClr val="1C4E9D"/>
                </a:solidFill>
              </a:rPr>
              <a:t>ecision making authority</a:t>
            </a:r>
            <a:endParaRPr lang="en-US" sz="1400" kern="1200" dirty="0">
              <a:solidFill>
                <a:srgbClr val="1C4E9D"/>
              </a:solidFill>
            </a:endParaRPr>
          </a:p>
        </p:txBody>
      </p:sp>
      <p:sp>
        <p:nvSpPr>
          <p:cNvPr id="37" name="Rectangle 36">
            <a:extLst>
              <a:ext uri="{FF2B5EF4-FFF2-40B4-BE49-F238E27FC236}">
                <a16:creationId xmlns:a16="http://schemas.microsoft.com/office/drawing/2014/main" id="{5D09BC82-2365-0E98-B838-33B62FC1C9D8}"/>
              </a:ext>
            </a:extLst>
          </p:cNvPr>
          <p:cNvSpPr/>
          <p:nvPr/>
        </p:nvSpPr>
        <p:spPr>
          <a:xfrm>
            <a:off x="4114295" y="3260016"/>
            <a:ext cx="3474880" cy="337968"/>
          </a:xfrm>
          <a:prstGeom prst="rect">
            <a:avLst/>
          </a:prstGeom>
          <a:solidFill>
            <a:srgbClr val="DEEBF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1C4E9D"/>
                </a:solidFill>
              </a:rPr>
              <a:t>WHEN</a:t>
            </a:r>
          </a:p>
        </p:txBody>
      </p:sp>
      <p:pic>
        <p:nvPicPr>
          <p:cNvPr id="40" name="Graphic 39">
            <a:extLst>
              <a:ext uri="{FF2B5EF4-FFF2-40B4-BE49-F238E27FC236}">
                <a16:creationId xmlns:a16="http://schemas.microsoft.com/office/drawing/2014/main" id="{C01E6A02-0B0C-661D-1BDE-DB0023B42DEA}"/>
              </a:ext>
              <a:ext uri="{C183D7F6-B498-43B3-948B-1728B52AA6E4}">
                <adec:decorative xmlns:adec="http://schemas.microsoft.com/office/drawing/2017/decorative" val="1"/>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4305513" y="3693076"/>
            <a:ext cx="457200" cy="457200"/>
          </a:xfrm>
          <a:prstGeom prst="rect">
            <a:avLst/>
          </a:prstGeom>
        </p:spPr>
      </p:pic>
      <p:sp>
        <p:nvSpPr>
          <p:cNvPr id="48" name="Freeform 47">
            <a:extLst>
              <a:ext uri="{FF2B5EF4-FFF2-40B4-BE49-F238E27FC236}">
                <a16:creationId xmlns:a16="http://schemas.microsoft.com/office/drawing/2014/main" id="{B7F54D10-7A10-939B-8324-43962732A0FA}"/>
              </a:ext>
            </a:extLst>
          </p:cNvPr>
          <p:cNvSpPr/>
          <p:nvPr/>
        </p:nvSpPr>
        <p:spPr>
          <a:xfrm>
            <a:off x="5007301" y="3864901"/>
            <a:ext cx="2759306" cy="213826"/>
          </a:xfrm>
          <a:custGeom>
            <a:avLst/>
            <a:gdLst>
              <a:gd name="connsiteX0" fmla="*/ 0 w 2166892"/>
              <a:gd name="connsiteY0" fmla="*/ 0 h 310241"/>
              <a:gd name="connsiteX1" fmla="*/ 2166892 w 2166892"/>
              <a:gd name="connsiteY1" fmla="*/ 0 h 310241"/>
              <a:gd name="connsiteX2" fmla="*/ 2166892 w 2166892"/>
              <a:gd name="connsiteY2" fmla="*/ 310241 h 310241"/>
              <a:gd name="connsiteX3" fmla="*/ 0 w 2166892"/>
              <a:gd name="connsiteY3" fmla="*/ 310241 h 310241"/>
              <a:gd name="connsiteX4" fmla="*/ 0 w 2166892"/>
              <a:gd name="connsiteY4" fmla="*/ 0 h 3102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6892" h="310241">
                <a:moveTo>
                  <a:pt x="0" y="0"/>
                </a:moveTo>
                <a:lnTo>
                  <a:pt x="2166892" y="0"/>
                </a:lnTo>
                <a:lnTo>
                  <a:pt x="2166892" y="310241"/>
                </a:lnTo>
                <a:lnTo>
                  <a:pt x="0" y="310241"/>
                </a:lnTo>
                <a:lnTo>
                  <a:pt x="0" y="0"/>
                </a:lnTo>
                <a:close/>
              </a:path>
            </a:pathLst>
          </a:custGeom>
          <a:noFill/>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114300" bIns="0" numCol="1" spcCol="1270" anchor="ctr" anchorCtr="0">
            <a:noAutofit/>
          </a:bodyPr>
          <a:lstStyle/>
          <a:p>
            <a:pPr marL="0" lvl="0" indent="0" defTabSz="800100">
              <a:lnSpc>
                <a:spcPct val="90000"/>
              </a:lnSpc>
              <a:spcBef>
                <a:spcPct val="0"/>
              </a:spcBef>
              <a:spcAft>
                <a:spcPct val="35000"/>
              </a:spcAft>
              <a:buNone/>
              <a:defRPr b="1"/>
            </a:pPr>
            <a:r>
              <a:rPr lang="en-US" sz="1400" kern="1200" dirty="0">
                <a:solidFill>
                  <a:srgbClr val="1C4E9D"/>
                </a:solidFill>
              </a:rPr>
              <a:t>Initiated at the earliest possible point in policy formulation</a:t>
            </a:r>
            <a:endParaRPr lang="en-US" sz="1800" kern="1200" dirty="0">
              <a:solidFill>
                <a:srgbClr val="1C4E9D"/>
              </a:solidFill>
            </a:endParaRPr>
          </a:p>
        </p:txBody>
      </p:sp>
      <p:pic>
        <p:nvPicPr>
          <p:cNvPr id="26" name="Graphic 25">
            <a:extLst>
              <a:ext uri="{FF2B5EF4-FFF2-40B4-BE49-F238E27FC236}">
                <a16:creationId xmlns:a16="http://schemas.microsoft.com/office/drawing/2014/main" id="{04995C78-8B72-F27E-E6A7-9F022B5D65AB}"/>
              </a:ext>
              <a:ext uri="{C183D7F6-B498-43B3-948B-1728B52AA6E4}">
                <adec:decorative xmlns:adec="http://schemas.microsoft.com/office/drawing/2017/decorative" val="1"/>
              </a:ext>
            </a:extLst>
          </p:cNvPr>
          <p:cNvPicPr>
            <a:picLocks noChangeAspect="1"/>
          </p:cNvPicPr>
          <p:nvPr/>
        </p:nvPicPr>
        <p:blipFill>
          <a:blip r:embed="rId15">
            <a:extLst>
              <a:ext uri="{96DAC541-7B7A-43D3-8B79-37D633B846F1}">
                <asvg:svgBlip xmlns:asvg="http://schemas.microsoft.com/office/drawing/2016/SVG/main" r:embed="rId16"/>
              </a:ext>
            </a:extLst>
          </a:blip>
          <a:srcRect/>
          <a:stretch/>
        </p:blipFill>
        <p:spPr>
          <a:xfrm flipH="1">
            <a:off x="4285089" y="4262631"/>
            <a:ext cx="459801" cy="459801"/>
          </a:xfrm>
          <a:prstGeom prst="rect">
            <a:avLst/>
          </a:prstGeom>
        </p:spPr>
      </p:pic>
      <p:sp>
        <p:nvSpPr>
          <p:cNvPr id="54" name="Freeform 53">
            <a:extLst>
              <a:ext uri="{FF2B5EF4-FFF2-40B4-BE49-F238E27FC236}">
                <a16:creationId xmlns:a16="http://schemas.microsoft.com/office/drawing/2014/main" id="{1709C224-0502-4517-71ED-5C0D409ABEB5}"/>
              </a:ext>
            </a:extLst>
          </p:cNvPr>
          <p:cNvSpPr/>
          <p:nvPr/>
        </p:nvSpPr>
        <p:spPr>
          <a:xfrm>
            <a:off x="4994937" y="4329142"/>
            <a:ext cx="2594238" cy="326777"/>
          </a:xfrm>
          <a:custGeom>
            <a:avLst/>
            <a:gdLst>
              <a:gd name="connsiteX0" fmla="*/ 0 w 2166892"/>
              <a:gd name="connsiteY0" fmla="*/ 0 h 310241"/>
              <a:gd name="connsiteX1" fmla="*/ 2166892 w 2166892"/>
              <a:gd name="connsiteY1" fmla="*/ 0 h 310241"/>
              <a:gd name="connsiteX2" fmla="*/ 2166892 w 2166892"/>
              <a:gd name="connsiteY2" fmla="*/ 310241 h 310241"/>
              <a:gd name="connsiteX3" fmla="*/ 0 w 2166892"/>
              <a:gd name="connsiteY3" fmla="*/ 310241 h 310241"/>
              <a:gd name="connsiteX4" fmla="*/ 0 w 2166892"/>
              <a:gd name="connsiteY4" fmla="*/ 0 h 3102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6892" h="310241">
                <a:moveTo>
                  <a:pt x="0" y="0"/>
                </a:moveTo>
                <a:lnTo>
                  <a:pt x="2166892" y="0"/>
                </a:lnTo>
                <a:lnTo>
                  <a:pt x="2166892" y="310241"/>
                </a:lnTo>
                <a:lnTo>
                  <a:pt x="0" y="310241"/>
                </a:lnTo>
                <a:lnTo>
                  <a:pt x="0" y="0"/>
                </a:lnTo>
                <a:close/>
              </a:path>
            </a:pathLst>
          </a:custGeom>
          <a:noFill/>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114300" bIns="0" numCol="1" spcCol="1270" anchor="ctr" anchorCtr="0">
            <a:noAutofit/>
          </a:bodyPr>
          <a:lstStyle/>
          <a:p>
            <a:pPr marL="0" lvl="0" indent="0" defTabSz="800100">
              <a:lnSpc>
                <a:spcPct val="90000"/>
              </a:lnSpc>
              <a:spcBef>
                <a:spcPct val="0"/>
              </a:spcBef>
              <a:spcAft>
                <a:spcPct val="35000"/>
              </a:spcAft>
              <a:buNone/>
              <a:defRPr b="1"/>
            </a:pPr>
            <a:r>
              <a:rPr lang="en-US" sz="1400" dirty="0">
                <a:solidFill>
                  <a:srgbClr val="1C4E9D"/>
                </a:solidFill>
              </a:rPr>
              <a:t>Should be a continuous and ongoing conversation</a:t>
            </a:r>
            <a:endParaRPr lang="en-US" sz="1400" kern="1200" dirty="0">
              <a:solidFill>
                <a:srgbClr val="1C4E9D"/>
              </a:solidFill>
            </a:endParaRPr>
          </a:p>
        </p:txBody>
      </p:sp>
      <p:sp>
        <p:nvSpPr>
          <p:cNvPr id="38" name="Rectangle 37">
            <a:extLst>
              <a:ext uri="{FF2B5EF4-FFF2-40B4-BE49-F238E27FC236}">
                <a16:creationId xmlns:a16="http://schemas.microsoft.com/office/drawing/2014/main" id="{45E7B1D1-B97F-7E5B-D5A9-A2AA022F9B08}"/>
              </a:ext>
            </a:extLst>
          </p:cNvPr>
          <p:cNvSpPr/>
          <p:nvPr/>
        </p:nvSpPr>
        <p:spPr>
          <a:xfrm>
            <a:off x="8178847" y="1910905"/>
            <a:ext cx="3474880" cy="337968"/>
          </a:xfrm>
          <a:prstGeom prst="rect">
            <a:avLst/>
          </a:prstGeom>
          <a:solidFill>
            <a:srgbClr val="DEEBF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1C4E9D"/>
                </a:solidFill>
              </a:rPr>
              <a:t>OUTCOMES</a:t>
            </a:r>
          </a:p>
        </p:txBody>
      </p:sp>
      <p:pic>
        <p:nvPicPr>
          <p:cNvPr id="23" name="Graphic 22">
            <a:extLst>
              <a:ext uri="{FF2B5EF4-FFF2-40B4-BE49-F238E27FC236}">
                <a16:creationId xmlns:a16="http://schemas.microsoft.com/office/drawing/2014/main" id="{B9FF84C1-8AEC-6DD4-6ACD-71F131B61D2B}"/>
              </a:ext>
              <a:ext uri="{C183D7F6-B498-43B3-948B-1728B52AA6E4}">
                <adec:decorative xmlns:adec="http://schemas.microsoft.com/office/drawing/2017/decorative" val="1"/>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flipH="1">
            <a:off x="8213639" y="2410275"/>
            <a:ext cx="459801" cy="459801"/>
          </a:xfrm>
          <a:prstGeom prst="rect">
            <a:avLst/>
          </a:prstGeom>
        </p:spPr>
      </p:pic>
      <p:sp>
        <p:nvSpPr>
          <p:cNvPr id="42" name="Freeform 41">
            <a:extLst>
              <a:ext uri="{FF2B5EF4-FFF2-40B4-BE49-F238E27FC236}">
                <a16:creationId xmlns:a16="http://schemas.microsoft.com/office/drawing/2014/main" id="{4AB0A5E7-01F9-C152-921F-DAF5122FF72D}"/>
              </a:ext>
            </a:extLst>
          </p:cNvPr>
          <p:cNvSpPr/>
          <p:nvPr/>
        </p:nvSpPr>
        <p:spPr>
          <a:xfrm>
            <a:off x="8906874" y="2424183"/>
            <a:ext cx="2758018" cy="582889"/>
          </a:xfrm>
          <a:custGeom>
            <a:avLst/>
            <a:gdLst>
              <a:gd name="connsiteX0" fmla="*/ 0 w 2166892"/>
              <a:gd name="connsiteY0" fmla="*/ 0 h 310241"/>
              <a:gd name="connsiteX1" fmla="*/ 2166892 w 2166892"/>
              <a:gd name="connsiteY1" fmla="*/ 0 h 310241"/>
              <a:gd name="connsiteX2" fmla="*/ 2166892 w 2166892"/>
              <a:gd name="connsiteY2" fmla="*/ 310241 h 310241"/>
              <a:gd name="connsiteX3" fmla="*/ 0 w 2166892"/>
              <a:gd name="connsiteY3" fmla="*/ 310241 h 310241"/>
              <a:gd name="connsiteX4" fmla="*/ 0 w 2166892"/>
              <a:gd name="connsiteY4" fmla="*/ 0 h 3102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6892" h="310241">
                <a:moveTo>
                  <a:pt x="0" y="0"/>
                </a:moveTo>
                <a:lnTo>
                  <a:pt x="2166892" y="0"/>
                </a:lnTo>
                <a:lnTo>
                  <a:pt x="2166892" y="310241"/>
                </a:lnTo>
                <a:lnTo>
                  <a:pt x="0" y="310241"/>
                </a:lnTo>
                <a:lnTo>
                  <a:pt x="0" y="0"/>
                </a:lnTo>
                <a:close/>
              </a:path>
            </a:pathLst>
          </a:custGeom>
          <a:noFill/>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114300" bIns="0" numCol="1" spcCol="1270" anchor="ctr" anchorCtr="0">
            <a:noAutofit/>
          </a:bodyPr>
          <a:lstStyle/>
          <a:p>
            <a:r>
              <a:rPr lang="en-US" sz="1400" b="1" dirty="0">
                <a:solidFill>
                  <a:srgbClr val="1C4E9D"/>
                </a:solidFill>
              </a:rPr>
              <a:t>Tribes provide meaningful and timely input on agency policies and regulations</a:t>
            </a:r>
          </a:p>
        </p:txBody>
      </p:sp>
      <p:pic>
        <p:nvPicPr>
          <p:cNvPr id="29" name="Graphic 28">
            <a:extLst>
              <a:ext uri="{FF2B5EF4-FFF2-40B4-BE49-F238E27FC236}">
                <a16:creationId xmlns:a16="http://schemas.microsoft.com/office/drawing/2014/main" id="{7F6F68AF-3C2F-7856-281A-6D26A0094216}"/>
              </a:ext>
              <a:ext uri="{C183D7F6-B498-43B3-948B-1728B52AA6E4}">
                <adec:decorative xmlns:adec="http://schemas.microsoft.com/office/drawing/2017/decorative" val="1"/>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8232119" y="3207743"/>
            <a:ext cx="459801" cy="459801"/>
          </a:xfrm>
          <a:prstGeom prst="rect">
            <a:avLst/>
          </a:prstGeom>
        </p:spPr>
      </p:pic>
      <p:sp>
        <p:nvSpPr>
          <p:cNvPr id="44" name="Freeform 43">
            <a:extLst>
              <a:ext uri="{FF2B5EF4-FFF2-40B4-BE49-F238E27FC236}">
                <a16:creationId xmlns:a16="http://schemas.microsoft.com/office/drawing/2014/main" id="{C4486DA5-9E63-34C4-C8F1-0BEFF1605092}"/>
              </a:ext>
            </a:extLst>
          </p:cNvPr>
          <p:cNvSpPr/>
          <p:nvPr/>
        </p:nvSpPr>
        <p:spPr>
          <a:xfrm>
            <a:off x="8906874" y="3318657"/>
            <a:ext cx="2758018" cy="582889"/>
          </a:xfrm>
          <a:custGeom>
            <a:avLst/>
            <a:gdLst>
              <a:gd name="connsiteX0" fmla="*/ 0 w 2166892"/>
              <a:gd name="connsiteY0" fmla="*/ 0 h 310241"/>
              <a:gd name="connsiteX1" fmla="*/ 2166892 w 2166892"/>
              <a:gd name="connsiteY1" fmla="*/ 0 h 310241"/>
              <a:gd name="connsiteX2" fmla="*/ 2166892 w 2166892"/>
              <a:gd name="connsiteY2" fmla="*/ 310241 h 310241"/>
              <a:gd name="connsiteX3" fmla="*/ 0 w 2166892"/>
              <a:gd name="connsiteY3" fmla="*/ 310241 h 310241"/>
              <a:gd name="connsiteX4" fmla="*/ 0 w 2166892"/>
              <a:gd name="connsiteY4" fmla="*/ 0 h 3102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6892" h="310241">
                <a:moveTo>
                  <a:pt x="0" y="0"/>
                </a:moveTo>
                <a:lnTo>
                  <a:pt x="2166892" y="0"/>
                </a:lnTo>
                <a:lnTo>
                  <a:pt x="2166892" y="310241"/>
                </a:lnTo>
                <a:lnTo>
                  <a:pt x="0" y="310241"/>
                </a:lnTo>
                <a:lnTo>
                  <a:pt x="0" y="0"/>
                </a:lnTo>
                <a:close/>
              </a:path>
            </a:pathLst>
          </a:custGeom>
          <a:noFill/>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114300" bIns="0" numCol="1" spcCol="1270" anchor="ctr" anchorCtr="0">
            <a:noAutofit/>
          </a:bodyPr>
          <a:lstStyle/>
          <a:p>
            <a:r>
              <a:rPr lang="en-US" sz="1400" b="1" dirty="0">
                <a:solidFill>
                  <a:srgbClr val="1C4E9D"/>
                </a:solidFill>
              </a:rPr>
              <a:t>CMS and Tribes have a complete understanding of all factors and implications and agree on how to move forward</a:t>
            </a:r>
          </a:p>
        </p:txBody>
      </p:sp>
      <p:pic>
        <p:nvPicPr>
          <p:cNvPr id="32" name="Graphic 31">
            <a:extLst>
              <a:ext uri="{FF2B5EF4-FFF2-40B4-BE49-F238E27FC236}">
                <a16:creationId xmlns:a16="http://schemas.microsoft.com/office/drawing/2014/main" id="{F7B43B29-72FB-EC87-4A1F-85A6775F4F1C}"/>
              </a:ext>
              <a:ext uri="{C183D7F6-B498-43B3-948B-1728B52AA6E4}">
                <adec:decorative xmlns:adec="http://schemas.microsoft.com/office/drawing/2017/decorative" val="1"/>
              </a:ext>
            </a:extLst>
          </p:cNvPr>
          <p:cNvPicPr>
            <a:picLocks noChangeAspect="1"/>
          </p:cNvPicPr>
          <p:nvPr/>
        </p:nvPicPr>
        <p:blipFill>
          <a:blip r:embed="rId21">
            <a:extLst>
              <a:ext uri="{96DAC541-7B7A-43D3-8B79-37D633B846F1}">
                <asvg:svgBlip xmlns:asvg="http://schemas.microsoft.com/office/drawing/2016/SVG/main" r:embed="rId22"/>
              </a:ext>
            </a:extLst>
          </a:blip>
          <a:stretch>
            <a:fillRect/>
          </a:stretch>
        </p:blipFill>
        <p:spPr>
          <a:xfrm>
            <a:off x="8139707" y="4181814"/>
            <a:ext cx="577893" cy="577893"/>
          </a:xfrm>
          <a:prstGeom prst="rect">
            <a:avLst/>
          </a:prstGeom>
        </p:spPr>
      </p:pic>
      <p:sp>
        <p:nvSpPr>
          <p:cNvPr id="5" name="Freeform 4">
            <a:extLst>
              <a:ext uri="{FF2B5EF4-FFF2-40B4-BE49-F238E27FC236}">
                <a16:creationId xmlns:a16="http://schemas.microsoft.com/office/drawing/2014/main" id="{A697D4B5-C6A4-DDDD-90AA-CAE22BD24354}"/>
              </a:ext>
            </a:extLst>
          </p:cNvPr>
          <p:cNvSpPr/>
          <p:nvPr/>
        </p:nvSpPr>
        <p:spPr>
          <a:xfrm>
            <a:off x="8914264" y="4166537"/>
            <a:ext cx="2758018" cy="608448"/>
          </a:xfrm>
          <a:custGeom>
            <a:avLst/>
            <a:gdLst>
              <a:gd name="connsiteX0" fmla="*/ 0 w 2166892"/>
              <a:gd name="connsiteY0" fmla="*/ 0 h 310241"/>
              <a:gd name="connsiteX1" fmla="*/ 2166892 w 2166892"/>
              <a:gd name="connsiteY1" fmla="*/ 0 h 310241"/>
              <a:gd name="connsiteX2" fmla="*/ 2166892 w 2166892"/>
              <a:gd name="connsiteY2" fmla="*/ 310241 h 310241"/>
              <a:gd name="connsiteX3" fmla="*/ 0 w 2166892"/>
              <a:gd name="connsiteY3" fmla="*/ 310241 h 310241"/>
              <a:gd name="connsiteX4" fmla="*/ 0 w 2166892"/>
              <a:gd name="connsiteY4" fmla="*/ 0 h 3102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6892" h="310241">
                <a:moveTo>
                  <a:pt x="0" y="0"/>
                </a:moveTo>
                <a:lnTo>
                  <a:pt x="2166892" y="0"/>
                </a:lnTo>
                <a:lnTo>
                  <a:pt x="2166892" y="310241"/>
                </a:lnTo>
                <a:lnTo>
                  <a:pt x="0" y="310241"/>
                </a:lnTo>
                <a:lnTo>
                  <a:pt x="0" y="0"/>
                </a:lnTo>
                <a:close/>
              </a:path>
            </a:pathLst>
          </a:custGeom>
          <a:noFill/>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114300" bIns="0" numCol="1" spcCol="1270" anchor="ctr" anchorCtr="0">
            <a:noAutofit/>
          </a:bodyPr>
          <a:lstStyle/>
          <a:p>
            <a:pPr marL="0" lvl="0" indent="0" defTabSz="800100">
              <a:lnSpc>
                <a:spcPct val="90000"/>
              </a:lnSpc>
              <a:spcBef>
                <a:spcPct val="0"/>
              </a:spcBef>
              <a:spcAft>
                <a:spcPct val="35000"/>
              </a:spcAft>
              <a:buNone/>
              <a:defRPr b="1"/>
            </a:pPr>
            <a:r>
              <a:rPr lang="en-US" sz="1400" kern="1200" dirty="0">
                <a:solidFill>
                  <a:srgbClr val="1C4E9D"/>
                </a:solidFill>
              </a:rPr>
              <a:t>CMS communicates with Tribes </a:t>
            </a:r>
            <a:r>
              <a:rPr lang="en-US" sz="1400" dirty="0">
                <a:solidFill>
                  <a:srgbClr val="1C4E9D"/>
                </a:solidFill>
              </a:rPr>
              <a:t>on how </a:t>
            </a:r>
            <a:r>
              <a:rPr lang="en-US" sz="1400" kern="1200" dirty="0">
                <a:solidFill>
                  <a:srgbClr val="1C4E9D"/>
                </a:solidFill>
              </a:rPr>
              <a:t>Tribal feedback informed final policy and outcomes</a:t>
            </a:r>
          </a:p>
        </p:txBody>
      </p:sp>
      <p:sp>
        <p:nvSpPr>
          <p:cNvPr id="2" name="TextBox 1">
            <a:extLst>
              <a:ext uri="{FF2B5EF4-FFF2-40B4-BE49-F238E27FC236}">
                <a16:creationId xmlns:a16="http://schemas.microsoft.com/office/drawing/2014/main" id="{A12E922F-FC3C-CFD5-3C56-221363075D7F}"/>
              </a:ext>
            </a:extLst>
          </p:cNvPr>
          <p:cNvSpPr txBox="1"/>
          <p:nvPr/>
        </p:nvSpPr>
        <p:spPr>
          <a:xfrm>
            <a:off x="1171284" y="4988012"/>
            <a:ext cx="9563446" cy="523220"/>
          </a:xfrm>
          <a:prstGeom prst="rect">
            <a:avLst/>
          </a:prstGeom>
          <a:noFill/>
        </p:spPr>
        <p:txBody>
          <a:bodyPr wrap="square" rtlCol="0">
            <a:spAutoFit/>
          </a:bodyPr>
          <a:lstStyle/>
          <a:p>
            <a:pPr algn="ctr"/>
            <a:r>
              <a:rPr lang="en-US" sz="1400" i="1" dirty="0"/>
              <a:t>Listening sessions held to solicit Tribal viewpoints are considered </a:t>
            </a:r>
            <a:r>
              <a:rPr lang="en-US" sz="1400" b="1" i="1" dirty="0"/>
              <a:t>informal engagement</a:t>
            </a:r>
            <a:r>
              <a:rPr lang="en-US" sz="1400" i="1" dirty="0"/>
              <a:t>. Listening sessions can provide valuable insight but are </a:t>
            </a:r>
            <a:r>
              <a:rPr lang="en-US" sz="1400" b="1" i="1" dirty="0"/>
              <a:t>not</a:t>
            </a:r>
            <a:r>
              <a:rPr lang="en-US" sz="1400" i="1" dirty="0"/>
              <a:t> considered, and cannot replace, Tribal consultation.</a:t>
            </a:r>
          </a:p>
        </p:txBody>
      </p:sp>
      <p:sp>
        <p:nvSpPr>
          <p:cNvPr id="6" name="TextBox 5">
            <a:extLst>
              <a:ext uri="{FF2B5EF4-FFF2-40B4-BE49-F238E27FC236}">
                <a16:creationId xmlns:a16="http://schemas.microsoft.com/office/drawing/2014/main" id="{B5979552-1369-5829-A6CB-59EE49BE1D27}"/>
              </a:ext>
            </a:extLst>
          </p:cNvPr>
          <p:cNvSpPr txBox="1"/>
          <p:nvPr/>
        </p:nvSpPr>
        <p:spPr>
          <a:xfrm>
            <a:off x="337803" y="5598036"/>
            <a:ext cx="11516393" cy="523220"/>
          </a:xfrm>
          <a:prstGeom prst="rect">
            <a:avLst/>
          </a:prstGeom>
          <a:solidFill>
            <a:srgbClr val="F9E9B8">
              <a:alpha val="49804"/>
            </a:srgbClr>
          </a:solidFill>
          <a:ln w="28575">
            <a:noFill/>
          </a:ln>
        </p:spPr>
        <p:txBody>
          <a:bodyPr wrap="square" rtlCol="0">
            <a:spAutoFit/>
          </a:bodyPr>
          <a:lstStyle/>
          <a:p>
            <a:pPr algn="ctr"/>
            <a:r>
              <a:rPr lang="en-US" sz="1400" kern="1200" dirty="0">
                <a:solidFill>
                  <a:schemeClr val="tx1"/>
                </a:solidFill>
              </a:rPr>
              <a:t>To learn more about Tribal consultation, explore the </a:t>
            </a:r>
            <a:r>
              <a:rPr lang="en-US" sz="1400" kern="1200" dirty="0">
                <a:solidFill>
                  <a:schemeClr val="tx1"/>
                </a:solidFill>
                <a:hlinkClick r:id="rId23"/>
              </a:rPr>
              <a:t>CMS Tribal Technical Advisory Group (TTAG) recommendations</a:t>
            </a:r>
            <a:r>
              <a:rPr lang="en-US" sz="1400" kern="1200" dirty="0">
                <a:solidFill>
                  <a:schemeClr val="tx1"/>
                </a:solidFill>
              </a:rPr>
              <a:t> via the </a:t>
            </a:r>
            <a:r>
              <a:rPr lang="en-US" sz="1400" dirty="0"/>
              <a:t>CMS TTAG Strategic Plan, 2020-2025, </a:t>
            </a:r>
            <a:r>
              <a:rPr lang="en-US" sz="1400" kern="1200" dirty="0">
                <a:solidFill>
                  <a:schemeClr val="tx1"/>
                </a:solidFill>
              </a:rPr>
              <a:t>for strengthening Tribal health policies and guidelines at CMS, including Tribal consultation.</a:t>
            </a:r>
            <a:endParaRPr lang="en-US" sz="1400" i="0" strike="sngStrike" dirty="0">
              <a:solidFill>
                <a:schemeClr val="tx1"/>
              </a:solidFill>
              <a:effectLst/>
            </a:endParaRPr>
          </a:p>
        </p:txBody>
      </p:sp>
      <p:sp>
        <p:nvSpPr>
          <p:cNvPr id="2420" name="TextBox 2419">
            <a:extLst>
              <a:ext uri="{FF2B5EF4-FFF2-40B4-BE49-F238E27FC236}">
                <a16:creationId xmlns:a16="http://schemas.microsoft.com/office/drawing/2014/main" id="{6CB0BDA3-E4DC-290C-C74F-9A32031A6C4C}"/>
              </a:ext>
            </a:extLst>
          </p:cNvPr>
          <p:cNvSpPr txBox="1"/>
          <p:nvPr/>
        </p:nvSpPr>
        <p:spPr>
          <a:xfrm>
            <a:off x="1413356" y="6430787"/>
            <a:ext cx="9321374" cy="276999"/>
          </a:xfrm>
          <a:prstGeom prst="rect">
            <a:avLst/>
          </a:prstGeom>
          <a:noFill/>
        </p:spPr>
        <p:txBody>
          <a:bodyPr wrap="square">
            <a:spAutoFit/>
          </a:bodyPr>
          <a:lstStyle/>
          <a:p>
            <a:pPr algn="ctr"/>
            <a:r>
              <a:rPr lang="en-US" sz="1200" b="0" i="0" dirty="0">
                <a:solidFill>
                  <a:srgbClr val="000000"/>
                </a:solidFill>
                <a:effectLst/>
              </a:rPr>
              <a:t>Developed by the CMS Rural Health Council’s Tribal Affairs Subcommittee. </a:t>
            </a:r>
            <a:endParaRPr lang="en-US" sz="1200" dirty="0"/>
          </a:p>
        </p:txBody>
      </p:sp>
      <p:pic>
        <p:nvPicPr>
          <p:cNvPr id="10" name="Picture 9">
            <a:extLst>
              <a:ext uri="{FF2B5EF4-FFF2-40B4-BE49-F238E27FC236}">
                <a16:creationId xmlns:a16="http://schemas.microsoft.com/office/drawing/2014/main" id="{89F88FCC-E078-7DB1-4DFE-53319BD982AB}"/>
              </a:ext>
              <a:ext uri="{C183D7F6-B498-43B3-948B-1728B52AA6E4}">
                <adec:decorative xmlns:adec="http://schemas.microsoft.com/office/drawing/2017/decorative" val="1"/>
              </a:ext>
            </a:extLst>
          </p:cNvPr>
          <p:cNvPicPr>
            <a:picLocks noChangeAspect="1"/>
          </p:cNvPicPr>
          <p:nvPr/>
        </p:nvPicPr>
        <p:blipFill>
          <a:blip r:embed="rId24"/>
          <a:stretch>
            <a:fillRect/>
          </a:stretch>
        </p:blipFill>
        <p:spPr>
          <a:xfrm>
            <a:off x="10916652" y="6350134"/>
            <a:ext cx="682045" cy="237295"/>
          </a:xfrm>
          <a:prstGeom prst="rect">
            <a:avLst/>
          </a:prstGeom>
        </p:spPr>
      </p:pic>
    </p:spTree>
    <p:extLst>
      <p:ext uri="{BB962C8B-B14F-4D97-AF65-F5344CB8AC3E}">
        <p14:creationId xmlns:p14="http://schemas.microsoft.com/office/powerpoint/2010/main" val="2998843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23" name="Group 2422">
            <a:extLst>
              <a:ext uri="{FF2B5EF4-FFF2-40B4-BE49-F238E27FC236}">
                <a16:creationId xmlns:a16="http://schemas.microsoft.com/office/drawing/2014/main" id="{1B9850A0-1CD2-A5E6-14D4-57879F07B4EA}"/>
              </a:ext>
              <a:ext uri="{C183D7F6-B498-43B3-948B-1728B52AA6E4}">
                <adec:decorative xmlns:adec="http://schemas.microsoft.com/office/drawing/2017/decorative" val="1"/>
              </a:ext>
            </a:extLst>
          </p:cNvPr>
          <p:cNvGrpSpPr/>
          <p:nvPr/>
        </p:nvGrpSpPr>
        <p:grpSpPr>
          <a:xfrm>
            <a:off x="-47625" y="-7304"/>
            <a:ext cx="12254844" cy="412286"/>
            <a:chOff x="-47625" y="-7304"/>
            <a:chExt cx="12254844" cy="412286"/>
          </a:xfrm>
        </p:grpSpPr>
        <p:sp>
          <p:nvSpPr>
            <p:cNvPr id="11" name="Triangle 10">
              <a:extLst>
                <a:ext uri="{FF2B5EF4-FFF2-40B4-BE49-F238E27FC236}">
                  <a16:creationId xmlns:a16="http://schemas.microsoft.com/office/drawing/2014/main" id="{90753E85-EB53-4742-D65D-716AC7EA8B3A}"/>
                </a:ext>
              </a:extLst>
            </p:cNvPr>
            <p:cNvSpPr>
              <a:spLocks noChangeAspect="1"/>
            </p:cNvSpPr>
            <p:nvPr/>
          </p:nvSpPr>
          <p:spPr>
            <a:xfrm flipH="1">
              <a:off x="-47625" y="-1285"/>
              <a:ext cx="90664"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2" name="Triangle 231">
              <a:extLst>
                <a:ext uri="{FF2B5EF4-FFF2-40B4-BE49-F238E27FC236}">
                  <a16:creationId xmlns:a16="http://schemas.microsoft.com/office/drawing/2014/main" id="{46DBE090-9200-78A1-C313-389970FBF73D}"/>
                </a:ext>
              </a:extLst>
            </p:cNvPr>
            <p:cNvSpPr>
              <a:spLocks noChangeAspect="1"/>
            </p:cNvSpPr>
            <p:nvPr/>
          </p:nvSpPr>
          <p:spPr>
            <a:xfrm flipH="1">
              <a:off x="43039" y="-12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37" name="Rectangle 336">
              <a:extLst>
                <a:ext uri="{FF2B5EF4-FFF2-40B4-BE49-F238E27FC236}">
                  <a16:creationId xmlns:a16="http://schemas.microsoft.com/office/drawing/2014/main" id="{5FE31556-9ABE-5F65-5D50-3F6AFABAB288}"/>
                </a:ext>
              </a:extLst>
            </p:cNvPr>
            <p:cNvSpPr/>
            <p:nvPr/>
          </p:nvSpPr>
          <p:spPr>
            <a:xfrm>
              <a:off x="0" y="107071"/>
              <a:ext cx="172156"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45" name="Rectangle 344">
              <a:extLst>
                <a:ext uri="{FF2B5EF4-FFF2-40B4-BE49-F238E27FC236}">
                  <a16:creationId xmlns:a16="http://schemas.microsoft.com/office/drawing/2014/main" id="{32FB9A0D-2145-FC51-7CF7-134162A8434F}"/>
                </a:ext>
              </a:extLst>
            </p:cNvPr>
            <p:cNvSpPr/>
            <p:nvPr/>
          </p:nvSpPr>
          <p:spPr>
            <a:xfrm flipV="1">
              <a:off x="-4091" y="189327"/>
              <a:ext cx="4571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46" name="Oval 345">
              <a:extLst>
                <a:ext uri="{FF2B5EF4-FFF2-40B4-BE49-F238E27FC236}">
                  <a16:creationId xmlns:a16="http://schemas.microsoft.com/office/drawing/2014/main" id="{B4EC3928-22F0-47EA-7420-60334953F74A}"/>
                </a:ext>
              </a:extLst>
            </p:cNvPr>
            <p:cNvSpPr/>
            <p:nvPr/>
          </p:nvSpPr>
          <p:spPr>
            <a:xfrm>
              <a:off x="-19050" y="243303"/>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348" name="Straight Connector 347">
              <a:extLst>
                <a:ext uri="{FF2B5EF4-FFF2-40B4-BE49-F238E27FC236}">
                  <a16:creationId xmlns:a16="http://schemas.microsoft.com/office/drawing/2014/main" id="{F154FFA2-E138-9CB8-2824-1F545CA641C1}"/>
                </a:ext>
              </a:extLst>
            </p:cNvPr>
            <p:cNvCxnSpPr>
              <a:cxnSpLocks/>
            </p:cNvCxnSpPr>
            <p:nvPr/>
          </p:nvCxnSpPr>
          <p:spPr>
            <a:xfrm>
              <a:off x="0" y="298548"/>
              <a:ext cx="6702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9" name="Straight Connector 348">
              <a:extLst>
                <a:ext uri="{FF2B5EF4-FFF2-40B4-BE49-F238E27FC236}">
                  <a16:creationId xmlns:a16="http://schemas.microsoft.com/office/drawing/2014/main" id="{2F98FA68-5FC2-D489-7D14-8592C3DB6287}"/>
                </a:ext>
              </a:extLst>
            </p:cNvPr>
            <p:cNvCxnSpPr>
              <a:cxnSpLocks/>
            </p:cNvCxnSpPr>
            <p:nvPr/>
          </p:nvCxnSpPr>
          <p:spPr>
            <a:xfrm>
              <a:off x="60678" y="23187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0" name="Straight Connector 349">
              <a:extLst>
                <a:ext uri="{FF2B5EF4-FFF2-40B4-BE49-F238E27FC236}">
                  <a16:creationId xmlns:a16="http://schemas.microsoft.com/office/drawing/2014/main" id="{432FF075-9BC2-5C24-A670-7223F8DBD017}"/>
                </a:ext>
              </a:extLst>
            </p:cNvPr>
            <p:cNvCxnSpPr>
              <a:cxnSpLocks/>
            </p:cNvCxnSpPr>
            <p:nvPr/>
          </p:nvCxnSpPr>
          <p:spPr>
            <a:xfrm>
              <a:off x="119064" y="169643"/>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1" name="Straight Connector 350">
              <a:extLst>
                <a:ext uri="{FF2B5EF4-FFF2-40B4-BE49-F238E27FC236}">
                  <a16:creationId xmlns:a16="http://schemas.microsoft.com/office/drawing/2014/main" id="{088CA3E5-A038-4208-3334-8DA5038E635D}"/>
                </a:ext>
              </a:extLst>
            </p:cNvPr>
            <p:cNvCxnSpPr>
              <a:cxnSpLocks/>
            </p:cNvCxnSpPr>
            <p:nvPr/>
          </p:nvCxnSpPr>
          <p:spPr>
            <a:xfrm rot="-180000">
              <a:off x="194529" y="95652"/>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4" name="Straight Connector 353">
              <a:extLst>
                <a:ext uri="{FF2B5EF4-FFF2-40B4-BE49-F238E27FC236}">
                  <a16:creationId xmlns:a16="http://schemas.microsoft.com/office/drawing/2014/main" id="{7A2D7B18-5CF0-4589-F129-9AB8C5E47098}"/>
                </a:ext>
              </a:extLst>
            </p:cNvPr>
            <p:cNvCxnSpPr>
              <a:cxnSpLocks/>
            </p:cNvCxnSpPr>
            <p:nvPr/>
          </p:nvCxnSpPr>
          <p:spPr>
            <a:xfrm>
              <a:off x="197732"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7" name="Straight Connector 356">
              <a:extLst>
                <a:ext uri="{FF2B5EF4-FFF2-40B4-BE49-F238E27FC236}">
                  <a16:creationId xmlns:a16="http://schemas.microsoft.com/office/drawing/2014/main" id="{B3F7F1CB-515D-39E1-6650-BDECBDBECBBC}"/>
                </a:ext>
              </a:extLst>
            </p:cNvPr>
            <p:cNvCxnSpPr>
              <a:cxnSpLocks/>
            </p:cNvCxnSpPr>
            <p:nvPr/>
          </p:nvCxnSpPr>
          <p:spPr>
            <a:xfrm>
              <a:off x="122767" y="17281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8" name="Straight Connector 357">
              <a:extLst>
                <a:ext uri="{FF2B5EF4-FFF2-40B4-BE49-F238E27FC236}">
                  <a16:creationId xmlns:a16="http://schemas.microsoft.com/office/drawing/2014/main" id="{462CB1B8-B2C4-35BD-DDD5-01134085A839}"/>
                </a:ext>
              </a:extLst>
            </p:cNvPr>
            <p:cNvCxnSpPr>
              <a:cxnSpLocks/>
            </p:cNvCxnSpPr>
            <p:nvPr/>
          </p:nvCxnSpPr>
          <p:spPr>
            <a:xfrm>
              <a:off x="62795" y="234639"/>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360" name="Rectangle 359">
              <a:extLst>
                <a:ext uri="{FF2B5EF4-FFF2-40B4-BE49-F238E27FC236}">
                  <a16:creationId xmlns:a16="http://schemas.microsoft.com/office/drawing/2014/main" id="{255351DF-EBED-656C-ED73-9CE315AA803F}"/>
                </a:ext>
              </a:extLst>
            </p:cNvPr>
            <p:cNvSpPr/>
            <p:nvPr/>
          </p:nvSpPr>
          <p:spPr>
            <a:xfrm rot="10800000">
              <a:off x="90312" y="253091"/>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61" name="Rectangle 360">
              <a:extLst>
                <a:ext uri="{FF2B5EF4-FFF2-40B4-BE49-F238E27FC236}">
                  <a16:creationId xmlns:a16="http://schemas.microsoft.com/office/drawing/2014/main" id="{BFAC6CE1-3443-F875-300F-7D0D66E117AD}"/>
                </a:ext>
              </a:extLst>
            </p:cNvPr>
            <p:cNvSpPr/>
            <p:nvPr/>
          </p:nvSpPr>
          <p:spPr>
            <a:xfrm rot="10800000">
              <a:off x="162065" y="206177"/>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62" name="Rectangle 361">
              <a:extLst>
                <a:ext uri="{FF2B5EF4-FFF2-40B4-BE49-F238E27FC236}">
                  <a16:creationId xmlns:a16="http://schemas.microsoft.com/office/drawing/2014/main" id="{380CCA68-A7CD-0246-16FC-9B21F84D23DA}"/>
                </a:ext>
              </a:extLst>
            </p:cNvPr>
            <p:cNvSpPr/>
            <p:nvPr/>
          </p:nvSpPr>
          <p:spPr>
            <a:xfrm rot="10800000" flipV="1">
              <a:off x="222251" y="161044"/>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65" name="Oval 364">
              <a:extLst>
                <a:ext uri="{FF2B5EF4-FFF2-40B4-BE49-F238E27FC236}">
                  <a16:creationId xmlns:a16="http://schemas.microsoft.com/office/drawing/2014/main" id="{08B5026B-D63C-5E2B-DE90-1A7084020F56}"/>
                </a:ext>
              </a:extLst>
            </p:cNvPr>
            <p:cNvSpPr/>
            <p:nvPr/>
          </p:nvSpPr>
          <p:spPr>
            <a:xfrm>
              <a:off x="234950" y="106778"/>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370" name="Straight Connector 369">
              <a:extLst>
                <a:ext uri="{FF2B5EF4-FFF2-40B4-BE49-F238E27FC236}">
                  <a16:creationId xmlns:a16="http://schemas.microsoft.com/office/drawing/2014/main" id="{41134A69-1731-D9A0-2936-82143BF3F68A}"/>
                </a:ext>
              </a:extLst>
            </p:cNvPr>
            <p:cNvCxnSpPr>
              <a:cxnSpLocks/>
            </p:cNvCxnSpPr>
            <p:nvPr/>
          </p:nvCxnSpPr>
          <p:spPr>
            <a:xfrm>
              <a:off x="315020" y="16565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7" name="Straight Connector 376">
              <a:extLst>
                <a:ext uri="{FF2B5EF4-FFF2-40B4-BE49-F238E27FC236}">
                  <a16:creationId xmlns:a16="http://schemas.microsoft.com/office/drawing/2014/main" id="{E6D0E0D8-4C8F-4C94-9568-E2A0E68D6A22}"/>
                </a:ext>
              </a:extLst>
            </p:cNvPr>
            <p:cNvCxnSpPr>
              <a:cxnSpLocks/>
            </p:cNvCxnSpPr>
            <p:nvPr/>
          </p:nvCxnSpPr>
          <p:spPr>
            <a:xfrm>
              <a:off x="315020"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79" name="Straight Connector 378">
              <a:extLst>
                <a:ext uri="{FF2B5EF4-FFF2-40B4-BE49-F238E27FC236}">
                  <a16:creationId xmlns:a16="http://schemas.microsoft.com/office/drawing/2014/main" id="{220DF153-6BC5-9079-A0A2-17A8B1B08B92}"/>
                </a:ext>
              </a:extLst>
            </p:cNvPr>
            <p:cNvCxnSpPr>
              <a:cxnSpLocks/>
            </p:cNvCxnSpPr>
            <p:nvPr/>
          </p:nvCxnSpPr>
          <p:spPr>
            <a:xfrm>
              <a:off x="396863" y="1641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80" name="Straight Connector 379">
              <a:extLst>
                <a:ext uri="{FF2B5EF4-FFF2-40B4-BE49-F238E27FC236}">
                  <a16:creationId xmlns:a16="http://schemas.microsoft.com/office/drawing/2014/main" id="{8F9D331C-B164-A352-5F3E-685454B36695}"/>
                </a:ext>
              </a:extLst>
            </p:cNvPr>
            <p:cNvCxnSpPr>
              <a:cxnSpLocks/>
            </p:cNvCxnSpPr>
            <p:nvPr/>
          </p:nvCxnSpPr>
          <p:spPr>
            <a:xfrm>
              <a:off x="395989" y="227201"/>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3" name="Straight Connector 382">
              <a:extLst>
                <a:ext uri="{FF2B5EF4-FFF2-40B4-BE49-F238E27FC236}">
                  <a16:creationId xmlns:a16="http://schemas.microsoft.com/office/drawing/2014/main" id="{760C4A54-8BED-C3F7-F978-14E2F79EFE0B}"/>
                </a:ext>
              </a:extLst>
            </p:cNvPr>
            <p:cNvCxnSpPr>
              <a:cxnSpLocks/>
            </p:cNvCxnSpPr>
            <p:nvPr/>
          </p:nvCxnSpPr>
          <p:spPr>
            <a:xfrm>
              <a:off x="461252" y="299635"/>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384" name="Rectangle 383">
              <a:extLst>
                <a:ext uri="{FF2B5EF4-FFF2-40B4-BE49-F238E27FC236}">
                  <a16:creationId xmlns:a16="http://schemas.microsoft.com/office/drawing/2014/main" id="{1C462CE3-FFD4-0A66-B0A5-D77998072F67}"/>
                </a:ext>
              </a:extLst>
            </p:cNvPr>
            <p:cNvSpPr/>
            <p:nvPr/>
          </p:nvSpPr>
          <p:spPr>
            <a:xfrm>
              <a:off x="360161" y="107022"/>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85" name="Rectangle 384">
              <a:extLst>
                <a:ext uri="{FF2B5EF4-FFF2-40B4-BE49-F238E27FC236}">
                  <a16:creationId xmlns:a16="http://schemas.microsoft.com/office/drawing/2014/main" id="{D8A24507-57D2-030C-8A7B-7C89E45D26E1}"/>
                </a:ext>
              </a:extLst>
            </p:cNvPr>
            <p:cNvSpPr/>
            <p:nvPr/>
          </p:nvSpPr>
          <p:spPr>
            <a:xfrm rot="10800000">
              <a:off x="439370" y="152246"/>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86" name="Rectangle 385">
              <a:extLst>
                <a:ext uri="{FF2B5EF4-FFF2-40B4-BE49-F238E27FC236}">
                  <a16:creationId xmlns:a16="http://schemas.microsoft.com/office/drawing/2014/main" id="{0D28E15C-6ADF-8182-EBDA-741825BCDC23}"/>
                </a:ext>
              </a:extLst>
            </p:cNvPr>
            <p:cNvSpPr/>
            <p:nvPr/>
          </p:nvSpPr>
          <p:spPr>
            <a:xfrm rot="10800000" flipV="1">
              <a:off x="493981" y="197584"/>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87" name="Oval 386">
              <a:extLst>
                <a:ext uri="{FF2B5EF4-FFF2-40B4-BE49-F238E27FC236}">
                  <a16:creationId xmlns:a16="http://schemas.microsoft.com/office/drawing/2014/main" id="{476DC87C-5F17-ED05-0998-66BD1CC647D6}"/>
                </a:ext>
              </a:extLst>
            </p:cNvPr>
            <p:cNvSpPr/>
            <p:nvPr/>
          </p:nvSpPr>
          <p:spPr>
            <a:xfrm>
              <a:off x="507723" y="24683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388" name="Straight Connector 387">
              <a:extLst>
                <a:ext uri="{FF2B5EF4-FFF2-40B4-BE49-F238E27FC236}">
                  <a16:creationId xmlns:a16="http://schemas.microsoft.com/office/drawing/2014/main" id="{2214211D-AC40-2BB5-A527-55C85975B8D1}"/>
                </a:ext>
              </a:extLst>
            </p:cNvPr>
            <p:cNvCxnSpPr>
              <a:cxnSpLocks/>
            </p:cNvCxnSpPr>
            <p:nvPr/>
          </p:nvCxnSpPr>
          <p:spPr>
            <a:xfrm>
              <a:off x="595723" y="23504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9" name="Straight Connector 388">
              <a:extLst>
                <a:ext uri="{FF2B5EF4-FFF2-40B4-BE49-F238E27FC236}">
                  <a16:creationId xmlns:a16="http://schemas.microsoft.com/office/drawing/2014/main" id="{262EEA86-CB54-CE34-A965-2F8B3193F929}"/>
                </a:ext>
              </a:extLst>
            </p:cNvPr>
            <p:cNvCxnSpPr>
              <a:cxnSpLocks/>
            </p:cNvCxnSpPr>
            <p:nvPr/>
          </p:nvCxnSpPr>
          <p:spPr>
            <a:xfrm>
              <a:off x="654109" y="172818"/>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0" name="Straight Connector 389">
              <a:extLst>
                <a:ext uri="{FF2B5EF4-FFF2-40B4-BE49-F238E27FC236}">
                  <a16:creationId xmlns:a16="http://schemas.microsoft.com/office/drawing/2014/main" id="{84531877-17EC-F21D-3CF4-BF1AA9FA259E}"/>
                </a:ext>
              </a:extLst>
            </p:cNvPr>
            <p:cNvCxnSpPr>
              <a:cxnSpLocks/>
            </p:cNvCxnSpPr>
            <p:nvPr/>
          </p:nvCxnSpPr>
          <p:spPr>
            <a:xfrm>
              <a:off x="732777"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1" name="Straight Connector 390">
              <a:extLst>
                <a:ext uri="{FF2B5EF4-FFF2-40B4-BE49-F238E27FC236}">
                  <a16:creationId xmlns:a16="http://schemas.microsoft.com/office/drawing/2014/main" id="{40F1A255-1701-9A8D-C160-17C69F3AF5D7}"/>
                </a:ext>
              </a:extLst>
            </p:cNvPr>
            <p:cNvCxnSpPr>
              <a:cxnSpLocks/>
            </p:cNvCxnSpPr>
            <p:nvPr/>
          </p:nvCxnSpPr>
          <p:spPr>
            <a:xfrm>
              <a:off x="657812" y="175993"/>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2" name="Straight Connector 391">
              <a:extLst>
                <a:ext uri="{FF2B5EF4-FFF2-40B4-BE49-F238E27FC236}">
                  <a16:creationId xmlns:a16="http://schemas.microsoft.com/office/drawing/2014/main" id="{8E24A98D-7CA0-ADC3-A8F0-3F7FD06B6E5A}"/>
                </a:ext>
              </a:extLst>
            </p:cNvPr>
            <p:cNvCxnSpPr>
              <a:cxnSpLocks/>
            </p:cNvCxnSpPr>
            <p:nvPr/>
          </p:nvCxnSpPr>
          <p:spPr>
            <a:xfrm>
              <a:off x="597840" y="237814"/>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442" name="Triangle 441">
              <a:extLst>
                <a:ext uri="{FF2B5EF4-FFF2-40B4-BE49-F238E27FC236}">
                  <a16:creationId xmlns:a16="http://schemas.microsoft.com/office/drawing/2014/main" id="{E4A9C2B5-5102-A36C-401B-2E89043F2B04}"/>
                </a:ext>
              </a:extLst>
            </p:cNvPr>
            <p:cNvSpPr>
              <a:spLocks noChangeAspect="1"/>
            </p:cNvSpPr>
            <p:nvPr/>
          </p:nvSpPr>
          <p:spPr>
            <a:xfrm flipH="1">
              <a:off x="129117" y="-12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43" name="Triangle 442">
              <a:extLst>
                <a:ext uri="{FF2B5EF4-FFF2-40B4-BE49-F238E27FC236}">
                  <a16:creationId xmlns:a16="http://schemas.microsoft.com/office/drawing/2014/main" id="{133268D2-7E73-1BAC-A6F0-595661BEE112}"/>
                </a:ext>
              </a:extLst>
            </p:cNvPr>
            <p:cNvSpPr>
              <a:spLocks noChangeAspect="1"/>
            </p:cNvSpPr>
            <p:nvPr/>
          </p:nvSpPr>
          <p:spPr>
            <a:xfrm flipH="1">
              <a:off x="215195" y="-128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44" name="Triangle 443">
              <a:extLst>
                <a:ext uri="{FF2B5EF4-FFF2-40B4-BE49-F238E27FC236}">
                  <a16:creationId xmlns:a16="http://schemas.microsoft.com/office/drawing/2014/main" id="{F82CAEC5-8FE4-604B-A710-F97563A920C1}"/>
                </a:ext>
              </a:extLst>
            </p:cNvPr>
            <p:cNvSpPr>
              <a:spLocks noChangeAspect="1"/>
            </p:cNvSpPr>
            <p:nvPr/>
          </p:nvSpPr>
          <p:spPr>
            <a:xfrm flipH="1">
              <a:off x="300785" y="-146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45" name="Triangle 444">
              <a:extLst>
                <a:ext uri="{FF2B5EF4-FFF2-40B4-BE49-F238E27FC236}">
                  <a16:creationId xmlns:a16="http://schemas.microsoft.com/office/drawing/2014/main" id="{13CA6297-4134-B619-C3E1-3693645AAA29}"/>
                </a:ext>
              </a:extLst>
            </p:cNvPr>
            <p:cNvSpPr>
              <a:spLocks noChangeAspect="1"/>
            </p:cNvSpPr>
            <p:nvPr/>
          </p:nvSpPr>
          <p:spPr>
            <a:xfrm flipH="1">
              <a:off x="386863" y="-146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46" name="Triangle 445">
              <a:extLst>
                <a:ext uri="{FF2B5EF4-FFF2-40B4-BE49-F238E27FC236}">
                  <a16:creationId xmlns:a16="http://schemas.microsoft.com/office/drawing/2014/main" id="{7CFEB8DE-4E66-E5AE-2035-8C63D7FFFE4C}"/>
                </a:ext>
              </a:extLst>
            </p:cNvPr>
            <p:cNvSpPr>
              <a:spLocks noChangeAspect="1"/>
            </p:cNvSpPr>
            <p:nvPr/>
          </p:nvSpPr>
          <p:spPr>
            <a:xfrm flipH="1">
              <a:off x="472941" y="-14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47" name="Triangle 446">
              <a:extLst>
                <a:ext uri="{FF2B5EF4-FFF2-40B4-BE49-F238E27FC236}">
                  <a16:creationId xmlns:a16="http://schemas.microsoft.com/office/drawing/2014/main" id="{DD43EE17-4B04-4145-5FD2-7CBE610DF13D}"/>
                </a:ext>
              </a:extLst>
            </p:cNvPr>
            <p:cNvSpPr>
              <a:spLocks noChangeAspect="1"/>
            </p:cNvSpPr>
            <p:nvPr/>
          </p:nvSpPr>
          <p:spPr>
            <a:xfrm flipH="1">
              <a:off x="559019" y="-146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0" name="Triangle 459">
              <a:extLst>
                <a:ext uri="{FF2B5EF4-FFF2-40B4-BE49-F238E27FC236}">
                  <a16:creationId xmlns:a16="http://schemas.microsoft.com/office/drawing/2014/main" id="{206C43BA-F111-3046-0648-B5A8A010EA19}"/>
                </a:ext>
              </a:extLst>
            </p:cNvPr>
            <p:cNvSpPr>
              <a:spLocks noChangeAspect="1"/>
            </p:cNvSpPr>
            <p:nvPr/>
          </p:nvSpPr>
          <p:spPr>
            <a:xfrm flipH="1">
              <a:off x="647131" y="-22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1" name="Triangle 460">
              <a:extLst>
                <a:ext uri="{FF2B5EF4-FFF2-40B4-BE49-F238E27FC236}">
                  <a16:creationId xmlns:a16="http://schemas.microsoft.com/office/drawing/2014/main" id="{3B1E143F-0336-FAD3-B3A8-56E350D399E0}"/>
                </a:ext>
              </a:extLst>
            </p:cNvPr>
            <p:cNvSpPr>
              <a:spLocks noChangeAspect="1"/>
            </p:cNvSpPr>
            <p:nvPr/>
          </p:nvSpPr>
          <p:spPr>
            <a:xfrm flipH="1">
              <a:off x="733209" y="-228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2" name="Triangle 461">
              <a:extLst>
                <a:ext uri="{FF2B5EF4-FFF2-40B4-BE49-F238E27FC236}">
                  <a16:creationId xmlns:a16="http://schemas.microsoft.com/office/drawing/2014/main" id="{E3675398-3673-FBCF-ECE4-C7DB3FDA205C}"/>
                </a:ext>
              </a:extLst>
            </p:cNvPr>
            <p:cNvSpPr>
              <a:spLocks noChangeAspect="1"/>
            </p:cNvSpPr>
            <p:nvPr/>
          </p:nvSpPr>
          <p:spPr>
            <a:xfrm flipH="1">
              <a:off x="819287" y="-22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3" name="Triangle 462">
              <a:extLst>
                <a:ext uri="{FF2B5EF4-FFF2-40B4-BE49-F238E27FC236}">
                  <a16:creationId xmlns:a16="http://schemas.microsoft.com/office/drawing/2014/main" id="{087C926B-A420-239D-E1D6-CDDCD127954D}"/>
                </a:ext>
              </a:extLst>
            </p:cNvPr>
            <p:cNvSpPr>
              <a:spLocks noChangeAspect="1"/>
            </p:cNvSpPr>
            <p:nvPr/>
          </p:nvSpPr>
          <p:spPr>
            <a:xfrm flipH="1">
              <a:off x="905365" y="-227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4" name="Triangle 463">
              <a:extLst>
                <a:ext uri="{FF2B5EF4-FFF2-40B4-BE49-F238E27FC236}">
                  <a16:creationId xmlns:a16="http://schemas.microsoft.com/office/drawing/2014/main" id="{FE2EE930-3F39-B1A2-A6DA-C7BCF3D3BC24}"/>
                </a:ext>
              </a:extLst>
            </p:cNvPr>
            <p:cNvSpPr>
              <a:spLocks noChangeAspect="1"/>
            </p:cNvSpPr>
            <p:nvPr/>
          </p:nvSpPr>
          <p:spPr>
            <a:xfrm flipH="1">
              <a:off x="990955" y="-22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5" name="Triangle 464">
              <a:extLst>
                <a:ext uri="{FF2B5EF4-FFF2-40B4-BE49-F238E27FC236}">
                  <a16:creationId xmlns:a16="http://schemas.microsoft.com/office/drawing/2014/main" id="{8EB1201A-3D6E-6C80-418A-64BEB35BFEED}"/>
                </a:ext>
              </a:extLst>
            </p:cNvPr>
            <p:cNvSpPr>
              <a:spLocks noChangeAspect="1"/>
            </p:cNvSpPr>
            <p:nvPr/>
          </p:nvSpPr>
          <p:spPr>
            <a:xfrm flipH="1">
              <a:off x="1077033" y="-228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6" name="Triangle 465">
              <a:extLst>
                <a:ext uri="{FF2B5EF4-FFF2-40B4-BE49-F238E27FC236}">
                  <a16:creationId xmlns:a16="http://schemas.microsoft.com/office/drawing/2014/main" id="{FFA5C54E-CB37-61F7-7720-5A9198CC4650}"/>
                </a:ext>
              </a:extLst>
            </p:cNvPr>
            <p:cNvSpPr>
              <a:spLocks noChangeAspect="1"/>
            </p:cNvSpPr>
            <p:nvPr/>
          </p:nvSpPr>
          <p:spPr>
            <a:xfrm flipH="1">
              <a:off x="1163111" y="-22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7" name="Triangle 466">
              <a:extLst>
                <a:ext uri="{FF2B5EF4-FFF2-40B4-BE49-F238E27FC236}">
                  <a16:creationId xmlns:a16="http://schemas.microsoft.com/office/drawing/2014/main" id="{5673AFC9-093B-1423-CA61-F67BD8910425}"/>
                </a:ext>
              </a:extLst>
            </p:cNvPr>
            <p:cNvSpPr>
              <a:spLocks noChangeAspect="1"/>
            </p:cNvSpPr>
            <p:nvPr/>
          </p:nvSpPr>
          <p:spPr>
            <a:xfrm flipH="1">
              <a:off x="1249189" y="-227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8" name="Triangle 467">
              <a:extLst>
                <a:ext uri="{FF2B5EF4-FFF2-40B4-BE49-F238E27FC236}">
                  <a16:creationId xmlns:a16="http://schemas.microsoft.com/office/drawing/2014/main" id="{794A556D-606B-1BF8-9117-CD364159F4A4}"/>
                </a:ext>
              </a:extLst>
            </p:cNvPr>
            <p:cNvSpPr>
              <a:spLocks noChangeAspect="1"/>
            </p:cNvSpPr>
            <p:nvPr/>
          </p:nvSpPr>
          <p:spPr>
            <a:xfrm flipH="1">
              <a:off x="1334779" y="-24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9" name="Triangle 468">
              <a:extLst>
                <a:ext uri="{FF2B5EF4-FFF2-40B4-BE49-F238E27FC236}">
                  <a16:creationId xmlns:a16="http://schemas.microsoft.com/office/drawing/2014/main" id="{854EF73B-25C5-26C7-D4C1-48E38BE8CA79}"/>
                </a:ext>
              </a:extLst>
            </p:cNvPr>
            <p:cNvSpPr>
              <a:spLocks noChangeAspect="1"/>
            </p:cNvSpPr>
            <p:nvPr/>
          </p:nvSpPr>
          <p:spPr>
            <a:xfrm flipH="1">
              <a:off x="1420857" y="-246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70" name="Triangle 469">
              <a:extLst>
                <a:ext uri="{FF2B5EF4-FFF2-40B4-BE49-F238E27FC236}">
                  <a16:creationId xmlns:a16="http://schemas.microsoft.com/office/drawing/2014/main" id="{D725EEA2-3EA4-D21C-B495-A3724D2ECCCC}"/>
                </a:ext>
              </a:extLst>
            </p:cNvPr>
            <p:cNvSpPr>
              <a:spLocks noChangeAspect="1"/>
            </p:cNvSpPr>
            <p:nvPr/>
          </p:nvSpPr>
          <p:spPr>
            <a:xfrm flipH="1">
              <a:off x="1506935" y="-24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71" name="Triangle 470">
              <a:extLst>
                <a:ext uri="{FF2B5EF4-FFF2-40B4-BE49-F238E27FC236}">
                  <a16:creationId xmlns:a16="http://schemas.microsoft.com/office/drawing/2014/main" id="{3ED48B55-5FF6-1875-01AC-ECC90B580D2A}"/>
                </a:ext>
              </a:extLst>
            </p:cNvPr>
            <p:cNvSpPr>
              <a:spLocks noChangeAspect="1"/>
            </p:cNvSpPr>
            <p:nvPr/>
          </p:nvSpPr>
          <p:spPr>
            <a:xfrm flipH="1">
              <a:off x="1593013" y="-246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72" name="Triangle 471">
              <a:extLst>
                <a:ext uri="{FF2B5EF4-FFF2-40B4-BE49-F238E27FC236}">
                  <a16:creationId xmlns:a16="http://schemas.microsoft.com/office/drawing/2014/main" id="{8AEB2CA2-4818-EBF6-9D7F-24F623618D67}"/>
                </a:ext>
              </a:extLst>
            </p:cNvPr>
            <p:cNvSpPr>
              <a:spLocks noChangeAspect="1"/>
            </p:cNvSpPr>
            <p:nvPr/>
          </p:nvSpPr>
          <p:spPr>
            <a:xfrm flipH="1">
              <a:off x="1681125" y="-327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73" name="Triangle 472">
              <a:extLst>
                <a:ext uri="{FF2B5EF4-FFF2-40B4-BE49-F238E27FC236}">
                  <a16:creationId xmlns:a16="http://schemas.microsoft.com/office/drawing/2014/main" id="{DB4EEF9D-F5B8-D900-2D81-1E0EC0967E58}"/>
                </a:ext>
              </a:extLst>
            </p:cNvPr>
            <p:cNvSpPr>
              <a:spLocks noChangeAspect="1"/>
            </p:cNvSpPr>
            <p:nvPr/>
          </p:nvSpPr>
          <p:spPr>
            <a:xfrm flipH="1">
              <a:off x="1767203" y="-327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74" name="Triangle 473">
              <a:extLst>
                <a:ext uri="{FF2B5EF4-FFF2-40B4-BE49-F238E27FC236}">
                  <a16:creationId xmlns:a16="http://schemas.microsoft.com/office/drawing/2014/main" id="{00953DE1-CF4F-172B-DD7D-9AE61CFA6BF9}"/>
                </a:ext>
              </a:extLst>
            </p:cNvPr>
            <p:cNvSpPr>
              <a:spLocks noChangeAspect="1"/>
            </p:cNvSpPr>
            <p:nvPr/>
          </p:nvSpPr>
          <p:spPr>
            <a:xfrm flipH="1">
              <a:off x="1853281" y="-327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75" name="Triangle 474">
              <a:extLst>
                <a:ext uri="{FF2B5EF4-FFF2-40B4-BE49-F238E27FC236}">
                  <a16:creationId xmlns:a16="http://schemas.microsoft.com/office/drawing/2014/main" id="{09B75261-2BEF-95DC-BC2B-7F311AB630E9}"/>
                </a:ext>
              </a:extLst>
            </p:cNvPr>
            <p:cNvSpPr>
              <a:spLocks noChangeAspect="1"/>
            </p:cNvSpPr>
            <p:nvPr/>
          </p:nvSpPr>
          <p:spPr>
            <a:xfrm flipH="1">
              <a:off x="1939359" y="-327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95" name="Triangle 494">
              <a:extLst>
                <a:ext uri="{FF2B5EF4-FFF2-40B4-BE49-F238E27FC236}">
                  <a16:creationId xmlns:a16="http://schemas.microsoft.com/office/drawing/2014/main" id="{B0B8B871-8D11-244F-E768-C7B5B797DFF7}"/>
                </a:ext>
              </a:extLst>
            </p:cNvPr>
            <p:cNvSpPr>
              <a:spLocks noChangeAspect="1"/>
            </p:cNvSpPr>
            <p:nvPr/>
          </p:nvSpPr>
          <p:spPr>
            <a:xfrm flipH="1">
              <a:off x="2024461" y="-327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96" name="Triangle 495">
              <a:extLst>
                <a:ext uri="{FF2B5EF4-FFF2-40B4-BE49-F238E27FC236}">
                  <a16:creationId xmlns:a16="http://schemas.microsoft.com/office/drawing/2014/main" id="{21321126-AF49-EE6F-8BD6-E90D2C6A7908}"/>
                </a:ext>
              </a:extLst>
            </p:cNvPr>
            <p:cNvSpPr>
              <a:spLocks noChangeAspect="1"/>
            </p:cNvSpPr>
            <p:nvPr/>
          </p:nvSpPr>
          <p:spPr>
            <a:xfrm flipH="1">
              <a:off x="2110539" y="-327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97" name="Triangle 496">
              <a:extLst>
                <a:ext uri="{FF2B5EF4-FFF2-40B4-BE49-F238E27FC236}">
                  <a16:creationId xmlns:a16="http://schemas.microsoft.com/office/drawing/2014/main" id="{4E423E98-A956-3200-EE73-4D99954C1F83}"/>
                </a:ext>
              </a:extLst>
            </p:cNvPr>
            <p:cNvSpPr>
              <a:spLocks noChangeAspect="1"/>
            </p:cNvSpPr>
            <p:nvPr/>
          </p:nvSpPr>
          <p:spPr>
            <a:xfrm flipH="1">
              <a:off x="2198651" y="-409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98" name="Triangle 497">
              <a:extLst>
                <a:ext uri="{FF2B5EF4-FFF2-40B4-BE49-F238E27FC236}">
                  <a16:creationId xmlns:a16="http://schemas.microsoft.com/office/drawing/2014/main" id="{08D19B43-A3B9-5B31-767A-496C216143B7}"/>
                </a:ext>
              </a:extLst>
            </p:cNvPr>
            <p:cNvSpPr>
              <a:spLocks noChangeAspect="1"/>
            </p:cNvSpPr>
            <p:nvPr/>
          </p:nvSpPr>
          <p:spPr>
            <a:xfrm flipH="1">
              <a:off x="2284729" y="-409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99" name="Triangle 498">
              <a:extLst>
                <a:ext uri="{FF2B5EF4-FFF2-40B4-BE49-F238E27FC236}">
                  <a16:creationId xmlns:a16="http://schemas.microsoft.com/office/drawing/2014/main" id="{0EC6F99C-4A5E-26F5-2FA1-47E294CA429D}"/>
                </a:ext>
              </a:extLst>
            </p:cNvPr>
            <p:cNvSpPr>
              <a:spLocks noChangeAspect="1"/>
            </p:cNvSpPr>
            <p:nvPr/>
          </p:nvSpPr>
          <p:spPr>
            <a:xfrm flipH="1">
              <a:off x="2370807" y="-409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0" name="Triangle 499">
              <a:extLst>
                <a:ext uri="{FF2B5EF4-FFF2-40B4-BE49-F238E27FC236}">
                  <a16:creationId xmlns:a16="http://schemas.microsoft.com/office/drawing/2014/main" id="{6ECFD12C-2FDD-E5D4-81A4-76BEC531B48E}"/>
                </a:ext>
              </a:extLst>
            </p:cNvPr>
            <p:cNvSpPr>
              <a:spLocks noChangeAspect="1"/>
            </p:cNvSpPr>
            <p:nvPr/>
          </p:nvSpPr>
          <p:spPr>
            <a:xfrm flipH="1">
              <a:off x="2456885" y="-409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1" name="Triangle 500">
              <a:extLst>
                <a:ext uri="{FF2B5EF4-FFF2-40B4-BE49-F238E27FC236}">
                  <a16:creationId xmlns:a16="http://schemas.microsoft.com/office/drawing/2014/main" id="{417E3761-B837-F537-3D99-F5E7C3EA50BE}"/>
                </a:ext>
              </a:extLst>
            </p:cNvPr>
            <p:cNvSpPr>
              <a:spLocks noChangeAspect="1"/>
            </p:cNvSpPr>
            <p:nvPr/>
          </p:nvSpPr>
          <p:spPr>
            <a:xfrm flipH="1">
              <a:off x="2542475" y="-409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2" name="Triangle 501">
              <a:extLst>
                <a:ext uri="{FF2B5EF4-FFF2-40B4-BE49-F238E27FC236}">
                  <a16:creationId xmlns:a16="http://schemas.microsoft.com/office/drawing/2014/main" id="{B813CDBE-A1CE-3032-F4CB-06B204B8A5E8}"/>
                </a:ext>
              </a:extLst>
            </p:cNvPr>
            <p:cNvSpPr>
              <a:spLocks noChangeAspect="1"/>
            </p:cNvSpPr>
            <p:nvPr/>
          </p:nvSpPr>
          <p:spPr>
            <a:xfrm flipH="1">
              <a:off x="2628553" y="-409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3" name="Triangle 502">
              <a:extLst>
                <a:ext uri="{FF2B5EF4-FFF2-40B4-BE49-F238E27FC236}">
                  <a16:creationId xmlns:a16="http://schemas.microsoft.com/office/drawing/2014/main" id="{5409B58F-4BFF-F425-E27A-6C0C4F7F7367}"/>
                </a:ext>
              </a:extLst>
            </p:cNvPr>
            <p:cNvSpPr>
              <a:spLocks noChangeAspect="1"/>
            </p:cNvSpPr>
            <p:nvPr/>
          </p:nvSpPr>
          <p:spPr>
            <a:xfrm flipH="1">
              <a:off x="2714631" y="-409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4" name="Triangle 503">
              <a:extLst>
                <a:ext uri="{FF2B5EF4-FFF2-40B4-BE49-F238E27FC236}">
                  <a16:creationId xmlns:a16="http://schemas.microsoft.com/office/drawing/2014/main" id="{3D0C8BDA-6195-5FAF-D2C5-CF5208931281}"/>
                </a:ext>
              </a:extLst>
            </p:cNvPr>
            <p:cNvSpPr>
              <a:spLocks noChangeAspect="1"/>
            </p:cNvSpPr>
            <p:nvPr/>
          </p:nvSpPr>
          <p:spPr>
            <a:xfrm flipH="1">
              <a:off x="2800709" y="-409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5" name="Triangle 504">
              <a:extLst>
                <a:ext uri="{FF2B5EF4-FFF2-40B4-BE49-F238E27FC236}">
                  <a16:creationId xmlns:a16="http://schemas.microsoft.com/office/drawing/2014/main" id="{FFEA4BB0-AEE5-F03E-455C-2CFFD3773215}"/>
                </a:ext>
              </a:extLst>
            </p:cNvPr>
            <p:cNvSpPr>
              <a:spLocks noChangeAspect="1"/>
            </p:cNvSpPr>
            <p:nvPr/>
          </p:nvSpPr>
          <p:spPr>
            <a:xfrm flipH="1">
              <a:off x="2886299" y="-42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6" name="Triangle 505">
              <a:extLst>
                <a:ext uri="{FF2B5EF4-FFF2-40B4-BE49-F238E27FC236}">
                  <a16:creationId xmlns:a16="http://schemas.microsoft.com/office/drawing/2014/main" id="{D68D5281-DF3C-7E19-6B5A-A7C406CD9687}"/>
                </a:ext>
              </a:extLst>
            </p:cNvPr>
            <p:cNvSpPr>
              <a:spLocks noChangeAspect="1"/>
            </p:cNvSpPr>
            <p:nvPr/>
          </p:nvSpPr>
          <p:spPr>
            <a:xfrm flipH="1">
              <a:off x="2972377" y="-42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7" name="Triangle 506">
              <a:extLst>
                <a:ext uri="{FF2B5EF4-FFF2-40B4-BE49-F238E27FC236}">
                  <a16:creationId xmlns:a16="http://schemas.microsoft.com/office/drawing/2014/main" id="{303B68BD-F791-3FF5-F92D-BD53F88CA2ED}"/>
                </a:ext>
              </a:extLst>
            </p:cNvPr>
            <p:cNvSpPr>
              <a:spLocks noChangeAspect="1"/>
            </p:cNvSpPr>
            <p:nvPr/>
          </p:nvSpPr>
          <p:spPr>
            <a:xfrm flipH="1">
              <a:off x="3058455" y="-427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8" name="Triangle 507">
              <a:extLst>
                <a:ext uri="{FF2B5EF4-FFF2-40B4-BE49-F238E27FC236}">
                  <a16:creationId xmlns:a16="http://schemas.microsoft.com/office/drawing/2014/main" id="{62E0807A-9746-F531-FD06-8C2A88D0E9BA}"/>
                </a:ext>
              </a:extLst>
            </p:cNvPr>
            <p:cNvSpPr>
              <a:spLocks noChangeAspect="1"/>
            </p:cNvSpPr>
            <p:nvPr/>
          </p:nvSpPr>
          <p:spPr>
            <a:xfrm flipH="1">
              <a:off x="3144533" y="-427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9" name="Triangle 508">
              <a:extLst>
                <a:ext uri="{FF2B5EF4-FFF2-40B4-BE49-F238E27FC236}">
                  <a16:creationId xmlns:a16="http://schemas.microsoft.com/office/drawing/2014/main" id="{78686767-EDF6-55F5-ADD5-0815D0726E15}"/>
                </a:ext>
              </a:extLst>
            </p:cNvPr>
            <p:cNvSpPr>
              <a:spLocks noChangeAspect="1"/>
            </p:cNvSpPr>
            <p:nvPr/>
          </p:nvSpPr>
          <p:spPr>
            <a:xfrm flipH="1">
              <a:off x="3232645" y="-508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0" name="Triangle 509">
              <a:extLst>
                <a:ext uri="{FF2B5EF4-FFF2-40B4-BE49-F238E27FC236}">
                  <a16:creationId xmlns:a16="http://schemas.microsoft.com/office/drawing/2014/main" id="{ED0055B2-A3E1-86FE-42E6-F83E0277BD02}"/>
                </a:ext>
              </a:extLst>
            </p:cNvPr>
            <p:cNvSpPr>
              <a:spLocks noChangeAspect="1"/>
            </p:cNvSpPr>
            <p:nvPr/>
          </p:nvSpPr>
          <p:spPr>
            <a:xfrm flipH="1">
              <a:off x="3318723" y="-508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1" name="Triangle 510">
              <a:extLst>
                <a:ext uri="{FF2B5EF4-FFF2-40B4-BE49-F238E27FC236}">
                  <a16:creationId xmlns:a16="http://schemas.microsoft.com/office/drawing/2014/main" id="{13C6F10F-CC62-61B2-FC2E-4BD6DF4EA2A8}"/>
                </a:ext>
              </a:extLst>
            </p:cNvPr>
            <p:cNvSpPr>
              <a:spLocks noChangeAspect="1"/>
            </p:cNvSpPr>
            <p:nvPr/>
          </p:nvSpPr>
          <p:spPr>
            <a:xfrm flipH="1">
              <a:off x="3404801" y="-50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2" name="Triangle 511">
              <a:extLst>
                <a:ext uri="{FF2B5EF4-FFF2-40B4-BE49-F238E27FC236}">
                  <a16:creationId xmlns:a16="http://schemas.microsoft.com/office/drawing/2014/main" id="{EE630A0A-DDB0-2EAA-0CCC-8296B02DBAD8}"/>
                </a:ext>
              </a:extLst>
            </p:cNvPr>
            <p:cNvSpPr>
              <a:spLocks noChangeAspect="1"/>
            </p:cNvSpPr>
            <p:nvPr/>
          </p:nvSpPr>
          <p:spPr>
            <a:xfrm flipH="1">
              <a:off x="3490879" y="-50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3" name="Triangle 512">
              <a:extLst>
                <a:ext uri="{FF2B5EF4-FFF2-40B4-BE49-F238E27FC236}">
                  <a16:creationId xmlns:a16="http://schemas.microsoft.com/office/drawing/2014/main" id="{06CBF9EE-7702-93F0-2690-8F45C2F285D6}"/>
                </a:ext>
              </a:extLst>
            </p:cNvPr>
            <p:cNvSpPr>
              <a:spLocks noChangeAspect="1"/>
            </p:cNvSpPr>
            <p:nvPr/>
          </p:nvSpPr>
          <p:spPr>
            <a:xfrm flipH="1">
              <a:off x="3580112" y="-43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4" name="Triangle 513">
              <a:extLst>
                <a:ext uri="{FF2B5EF4-FFF2-40B4-BE49-F238E27FC236}">
                  <a16:creationId xmlns:a16="http://schemas.microsoft.com/office/drawing/2014/main" id="{1E49A369-6ED0-A1FD-DD38-5C671930CA15}"/>
                </a:ext>
              </a:extLst>
            </p:cNvPr>
            <p:cNvSpPr>
              <a:spLocks noChangeAspect="1"/>
            </p:cNvSpPr>
            <p:nvPr/>
          </p:nvSpPr>
          <p:spPr>
            <a:xfrm flipH="1">
              <a:off x="3666190" y="-43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5" name="Triangle 514">
              <a:extLst>
                <a:ext uri="{FF2B5EF4-FFF2-40B4-BE49-F238E27FC236}">
                  <a16:creationId xmlns:a16="http://schemas.microsoft.com/office/drawing/2014/main" id="{92625C68-F102-A797-DECD-3A2400FC7E26}"/>
                </a:ext>
              </a:extLst>
            </p:cNvPr>
            <p:cNvSpPr>
              <a:spLocks noChangeAspect="1"/>
            </p:cNvSpPr>
            <p:nvPr/>
          </p:nvSpPr>
          <p:spPr>
            <a:xfrm flipH="1">
              <a:off x="3751780" y="-438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6" name="Triangle 515">
              <a:extLst>
                <a:ext uri="{FF2B5EF4-FFF2-40B4-BE49-F238E27FC236}">
                  <a16:creationId xmlns:a16="http://schemas.microsoft.com/office/drawing/2014/main" id="{B0CA775F-8919-05C3-AD9F-DAA5EE23F1C2}"/>
                </a:ext>
              </a:extLst>
            </p:cNvPr>
            <p:cNvSpPr>
              <a:spLocks noChangeAspect="1"/>
            </p:cNvSpPr>
            <p:nvPr/>
          </p:nvSpPr>
          <p:spPr>
            <a:xfrm flipH="1">
              <a:off x="3837858" y="-438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7" name="Triangle 516">
              <a:extLst>
                <a:ext uri="{FF2B5EF4-FFF2-40B4-BE49-F238E27FC236}">
                  <a16:creationId xmlns:a16="http://schemas.microsoft.com/office/drawing/2014/main" id="{81F2DD04-44AD-F6AD-D05D-29FAAA491349}"/>
                </a:ext>
              </a:extLst>
            </p:cNvPr>
            <p:cNvSpPr>
              <a:spLocks noChangeAspect="1"/>
            </p:cNvSpPr>
            <p:nvPr/>
          </p:nvSpPr>
          <p:spPr>
            <a:xfrm flipH="1">
              <a:off x="3923936" y="-43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8" name="Triangle 517">
              <a:extLst>
                <a:ext uri="{FF2B5EF4-FFF2-40B4-BE49-F238E27FC236}">
                  <a16:creationId xmlns:a16="http://schemas.microsoft.com/office/drawing/2014/main" id="{69B40678-E936-2AEE-39CB-D1B255BD1162}"/>
                </a:ext>
              </a:extLst>
            </p:cNvPr>
            <p:cNvSpPr>
              <a:spLocks noChangeAspect="1"/>
            </p:cNvSpPr>
            <p:nvPr/>
          </p:nvSpPr>
          <p:spPr>
            <a:xfrm flipH="1">
              <a:off x="4010014" y="-43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9" name="Triangle 518">
              <a:extLst>
                <a:ext uri="{FF2B5EF4-FFF2-40B4-BE49-F238E27FC236}">
                  <a16:creationId xmlns:a16="http://schemas.microsoft.com/office/drawing/2014/main" id="{FB0D7B52-3F92-80CD-E137-7065119ACCA6}"/>
                </a:ext>
              </a:extLst>
            </p:cNvPr>
            <p:cNvSpPr>
              <a:spLocks noChangeAspect="1"/>
            </p:cNvSpPr>
            <p:nvPr/>
          </p:nvSpPr>
          <p:spPr>
            <a:xfrm flipH="1">
              <a:off x="4095604" y="-457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0" name="Triangle 519">
              <a:extLst>
                <a:ext uri="{FF2B5EF4-FFF2-40B4-BE49-F238E27FC236}">
                  <a16:creationId xmlns:a16="http://schemas.microsoft.com/office/drawing/2014/main" id="{BA1D21DD-A6CF-E616-6F71-160E975656C0}"/>
                </a:ext>
              </a:extLst>
            </p:cNvPr>
            <p:cNvSpPr>
              <a:spLocks noChangeAspect="1"/>
            </p:cNvSpPr>
            <p:nvPr/>
          </p:nvSpPr>
          <p:spPr>
            <a:xfrm flipH="1">
              <a:off x="4181682" y="-456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1" name="Triangle 520">
              <a:extLst>
                <a:ext uri="{FF2B5EF4-FFF2-40B4-BE49-F238E27FC236}">
                  <a16:creationId xmlns:a16="http://schemas.microsoft.com/office/drawing/2014/main" id="{DD9D60E9-6CA7-7B7D-BDD6-4080065A5177}"/>
                </a:ext>
              </a:extLst>
            </p:cNvPr>
            <p:cNvSpPr>
              <a:spLocks noChangeAspect="1"/>
            </p:cNvSpPr>
            <p:nvPr/>
          </p:nvSpPr>
          <p:spPr>
            <a:xfrm flipH="1">
              <a:off x="4267760" y="-456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2" name="Triangle 521">
              <a:extLst>
                <a:ext uri="{FF2B5EF4-FFF2-40B4-BE49-F238E27FC236}">
                  <a16:creationId xmlns:a16="http://schemas.microsoft.com/office/drawing/2014/main" id="{A9458623-2BF2-8CDF-17EE-F410682CB8AA}"/>
                </a:ext>
              </a:extLst>
            </p:cNvPr>
            <p:cNvSpPr>
              <a:spLocks noChangeAspect="1"/>
            </p:cNvSpPr>
            <p:nvPr/>
          </p:nvSpPr>
          <p:spPr>
            <a:xfrm flipH="1">
              <a:off x="4353838" y="-456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3" name="Triangle 522">
              <a:extLst>
                <a:ext uri="{FF2B5EF4-FFF2-40B4-BE49-F238E27FC236}">
                  <a16:creationId xmlns:a16="http://schemas.microsoft.com/office/drawing/2014/main" id="{3CA6F93C-4907-3EF4-F4BB-42B16132EBAC}"/>
                </a:ext>
              </a:extLst>
            </p:cNvPr>
            <p:cNvSpPr>
              <a:spLocks noChangeAspect="1"/>
            </p:cNvSpPr>
            <p:nvPr/>
          </p:nvSpPr>
          <p:spPr>
            <a:xfrm flipH="1">
              <a:off x="4441950" y="-538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4" name="Triangle 523">
              <a:extLst>
                <a:ext uri="{FF2B5EF4-FFF2-40B4-BE49-F238E27FC236}">
                  <a16:creationId xmlns:a16="http://schemas.microsoft.com/office/drawing/2014/main" id="{4FE81301-1BA7-02D2-1292-4069A7E84215}"/>
                </a:ext>
              </a:extLst>
            </p:cNvPr>
            <p:cNvSpPr>
              <a:spLocks noChangeAspect="1"/>
            </p:cNvSpPr>
            <p:nvPr/>
          </p:nvSpPr>
          <p:spPr>
            <a:xfrm flipH="1">
              <a:off x="4528028" y="-53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5" name="Triangle 524">
              <a:extLst>
                <a:ext uri="{FF2B5EF4-FFF2-40B4-BE49-F238E27FC236}">
                  <a16:creationId xmlns:a16="http://schemas.microsoft.com/office/drawing/2014/main" id="{6170FDD8-E1DA-49F9-F5CA-863390DD2CCE}"/>
                </a:ext>
              </a:extLst>
            </p:cNvPr>
            <p:cNvSpPr>
              <a:spLocks noChangeAspect="1"/>
            </p:cNvSpPr>
            <p:nvPr/>
          </p:nvSpPr>
          <p:spPr>
            <a:xfrm flipH="1">
              <a:off x="4614106" y="-53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6" name="Triangle 525">
              <a:extLst>
                <a:ext uri="{FF2B5EF4-FFF2-40B4-BE49-F238E27FC236}">
                  <a16:creationId xmlns:a16="http://schemas.microsoft.com/office/drawing/2014/main" id="{7D63B52D-D0AC-5D10-EC5A-6D62B7007F5B}"/>
                </a:ext>
              </a:extLst>
            </p:cNvPr>
            <p:cNvSpPr>
              <a:spLocks noChangeAspect="1"/>
            </p:cNvSpPr>
            <p:nvPr/>
          </p:nvSpPr>
          <p:spPr>
            <a:xfrm flipH="1">
              <a:off x="4700184" y="-538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7" name="Triangle 526">
              <a:extLst>
                <a:ext uri="{FF2B5EF4-FFF2-40B4-BE49-F238E27FC236}">
                  <a16:creationId xmlns:a16="http://schemas.microsoft.com/office/drawing/2014/main" id="{9361F2A5-0498-8F94-4C37-4D0EBD2958E6}"/>
                </a:ext>
              </a:extLst>
            </p:cNvPr>
            <p:cNvSpPr>
              <a:spLocks noChangeAspect="1"/>
            </p:cNvSpPr>
            <p:nvPr/>
          </p:nvSpPr>
          <p:spPr>
            <a:xfrm flipH="1">
              <a:off x="4785286" y="-538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8" name="Triangle 527">
              <a:extLst>
                <a:ext uri="{FF2B5EF4-FFF2-40B4-BE49-F238E27FC236}">
                  <a16:creationId xmlns:a16="http://schemas.microsoft.com/office/drawing/2014/main" id="{84159249-A579-5718-132B-980EEB0DCDCA}"/>
                </a:ext>
              </a:extLst>
            </p:cNvPr>
            <p:cNvSpPr>
              <a:spLocks noChangeAspect="1"/>
            </p:cNvSpPr>
            <p:nvPr/>
          </p:nvSpPr>
          <p:spPr>
            <a:xfrm flipH="1">
              <a:off x="4871364" y="-53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9" name="Triangle 528">
              <a:extLst>
                <a:ext uri="{FF2B5EF4-FFF2-40B4-BE49-F238E27FC236}">
                  <a16:creationId xmlns:a16="http://schemas.microsoft.com/office/drawing/2014/main" id="{A7E4915D-0A9D-F675-8808-80FB26C8E0AB}"/>
                </a:ext>
              </a:extLst>
            </p:cNvPr>
            <p:cNvSpPr>
              <a:spLocks noChangeAspect="1"/>
            </p:cNvSpPr>
            <p:nvPr/>
          </p:nvSpPr>
          <p:spPr>
            <a:xfrm flipH="1">
              <a:off x="4959476" y="-30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0" name="Triangle 529">
              <a:extLst>
                <a:ext uri="{FF2B5EF4-FFF2-40B4-BE49-F238E27FC236}">
                  <a16:creationId xmlns:a16="http://schemas.microsoft.com/office/drawing/2014/main" id="{B9CF90D0-EDFD-1E7A-F731-D6E174A29D4E}"/>
                </a:ext>
              </a:extLst>
            </p:cNvPr>
            <p:cNvSpPr>
              <a:spLocks noChangeAspect="1"/>
            </p:cNvSpPr>
            <p:nvPr/>
          </p:nvSpPr>
          <p:spPr>
            <a:xfrm flipH="1">
              <a:off x="5045554" y="-302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1" name="Triangle 530">
              <a:extLst>
                <a:ext uri="{FF2B5EF4-FFF2-40B4-BE49-F238E27FC236}">
                  <a16:creationId xmlns:a16="http://schemas.microsoft.com/office/drawing/2014/main" id="{945A1094-A8D4-F096-765A-FEB0F939CF0F}"/>
                </a:ext>
              </a:extLst>
            </p:cNvPr>
            <p:cNvSpPr>
              <a:spLocks noChangeAspect="1"/>
            </p:cNvSpPr>
            <p:nvPr/>
          </p:nvSpPr>
          <p:spPr>
            <a:xfrm flipH="1">
              <a:off x="5131632" y="-30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2" name="Triangle 531">
              <a:extLst>
                <a:ext uri="{FF2B5EF4-FFF2-40B4-BE49-F238E27FC236}">
                  <a16:creationId xmlns:a16="http://schemas.microsoft.com/office/drawing/2014/main" id="{AEBA9CD2-9A1F-C9B5-315E-17519D66D4B5}"/>
                </a:ext>
              </a:extLst>
            </p:cNvPr>
            <p:cNvSpPr>
              <a:spLocks noChangeAspect="1"/>
            </p:cNvSpPr>
            <p:nvPr/>
          </p:nvSpPr>
          <p:spPr>
            <a:xfrm flipH="1">
              <a:off x="5217710" y="-302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3" name="Triangle 532">
              <a:extLst>
                <a:ext uri="{FF2B5EF4-FFF2-40B4-BE49-F238E27FC236}">
                  <a16:creationId xmlns:a16="http://schemas.microsoft.com/office/drawing/2014/main" id="{A709C65B-3C4D-1C3E-66A9-65CCA534E89B}"/>
                </a:ext>
              </a:extLst>
            </p:cNvPr>
            <p:cNvSpPr>
              <a:spLocks noChangeAspect="1"/>
            </p:cNvSpPr>
            <p:nvPr/>
          </p:nvSpPr>
          <p:spPr>
            <a:xfrm flipH="1">
              <a:off x="5303300" y="-30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4" name="Triangle 533">
              <a:extLst>
                <a:ext uri="{FF2B5EF4-FFF2-40B4-BE49-F238E27FC236}">
                  <a16:creationId xmlns:a16="http://schemas.microsoft.com/office/drawing/2014/main" id="{1F8050BC-C798-1B21-22A2-2970D9D99BE9}"/>
                </a:ext>
              </a:extLst>
            </p:cNvPr>
            <p:cNvSpPr>
              <a:spLocks noChangeAspect="1"/>
            </p:cNvSpPr>
            <p:nvPr/>
          </p:nvSpPr>
          <p:spPr>
            <a:xfrm flipH="1">
              <a:off x="5389378" y="-302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5" name="Triangle 534">
              <a:extLst>
                <a:ext uri="{FF2B5EF4-FFF2-40B4-BE49-F238E27FC236}">
                  <a16:creationId xmlns:a16="http://schemas.microsoft.com/office/drawing/2014/main" id="{087ECC5A-6A3C-5332-58FC-A0B817772AEA}"/>
                </a:ext>
              </a:extLst>
            </p:cNvPr>
            <p:cNvSpPr>
              <a:spLocks noChangeAspect="1"/>
            </p:cNvSpPr>
            <p:nvPr/>
          </p:nvSpPr>
          <p:spPr>
            <a:xfrm flipH="1">
              <a:off x="5475456" y="-30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6" name="Triangle 535">
              <a:extLst>
                <a:ext uri="{FF2B5EF4-FFF2-40B4-BE49-F238E27FC236}">
                  <a16:creationId xmlns:a16="http://schemas.microsoft.com/office/drawing/2014/main" id="{CEA4C966-11D7-455F-6BE7-F7A521A68F0C}"/>
                </a:ext>
              </a:extLst>
            </p:cNvPr>
            <p:cNvSpPr>
              <a:spLocks noChangeAspect="1"/>
            </p:cNvSpPr>
            <p:nvPr/>
          </p:nvSpPr>
          <p:spPr>
            <a:xfrm flipH="1">
              <a:off x="5561534" y="-302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7" name="Triangle 536">
              <a:extLst>
                <a:ext uri="{FF2B5EF4-FFF2-40B4-BE49-F238E27FC236}">
                  <a16:creationId xmlns:a16="http://schemas.microsoft.com/office/drawing/2014/main" id="{C259271A-FB5A-B398-643C-537C48518C7A}"/>
                </a:ext>
              </a:extLst>
            </p:cNvPr>
            <p:cNvSpPr>
              <a:spLocks noChangeAspect="1"/>
            </p:cNvSpPr>
            <p:nvPr/>
          </p:nvSpPr>
          <p:spPr>
            <a:xfrm flipH="1">
              <a:off x="5647124" y="-32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8" name="Triangle 537">
              <a:extLst>
                <a:ext uri="{FF2B5EF4-FFF2-40B4-BE49-F238E27FC236}">
                  <a16:creationId xmlns:a16="http://schemas.microsoft.com/office/drawing/2014/main" id="{E990350A-BFB0-43C8-4AC9-848DEC3506D0}"/>
                </a:ext>
              </a:extLst>
            </p:cNvPr>
            <p:cNvSpPr>
              <a:spLocks noChangeAspect="1"/>
            </p:cNvSpPr>
            <p:nvPr/>
          </p:nvSpPr>
          <p:spPr>
            <a:xfrm flipH="1">
              <a:off x="5733202" y="-320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9" name="Triangle 538">
              <a:extLst>
                <a:ext uri="{FF2B5EF4-FFF2-40B4-BE49-F238E27FC236}">
                  <a16:creationId xmlns:a16="http://schemas.microsoft.com/office/drawing/2014/main" id="{C370DDF3-49AC-AAD1-9258-71A355A05303}"/>
                </a:ext>
              </a:extLst>
            </p:cNvPr>
            <p:cNvSpPr>
              <a:spLocks noChangeAspect="1"/>
            </p:cNvSpPr>
            <p:nvPr/>
          </p:nvSpPr>
          <p:spPr>
            <a:xfrm flipH="1">
              <a:off x="5819280" y="-32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0" name="Triangle 539">
              <a:extLst>
                <a:ext uri="{FF2B5EF4-FFF2-40B4-BE49-F238E27FC236}">
                  <a16:creationId xmlns:a16="http://schemas.microsoft.com/office/drawing/2014/main" id="{52C7E97A-7159-44AB-CB52-C90964EDCDCA}"/>
                </a:ext>
              </a:extLst>
            </p:cNvPr>
            <p:cNvSpPr>
              <a:spLocks noChangeAspect="1"/>
            </p:cNvSpPr>
            <p:nvPr/>
          </p:nvSpPr>
          <p:spPr>
            <a:xfrm flipH="1">
              <a:off x="5905358" y="-320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1" name="Triangle 540">
              <a:extLst>
                <a:ext uri="{FF2B5EF4-FFF2-40B4-BE49-F238E27FC236}">
                  <a16:creationId xmlns:a16="http://schemas.microsoft.com/office/drawing/2014/main" id="{73F44186-913F-9552-77DB-963B1E006B85}"/>
                </a:ext>
              </a:extLst>
            </p:cNvPr>
            <p:cNvSpPr>
              <a:spLocks noChangeAspect="1"/>
            </p:cNvSpPr>
            <p:nvPr/>
          </p:nvSpPr>
          <p:spPr>
            <a:xfrm flipH="1">
              <a:off x="5993470" y="-40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2" name="Triangle 541">
              <a:extLst>
                <a:ext uri="{FF2B5EF4-FFF2-40B4-BE49-F238E27FC236}">
                  <a16:creationId xmlns:a16="http://schemas.microsoft.com/office/drawing/2014/main" id="{C9DD9253-5214-E17B-058B-7CD642724457}"/>
                </a:ext>
              </a:extLst>
            </p:cNvPr>
            <p:cNvSpPr>
              <a:spLocks noChangeAspect="1"/>
            </p:cNvSpPr>
            <p:nvPr/>
          </p:nvSpPr>
          <p:spPr>
            <a:xfrm flipH="1">
              <a:off x="6079548" y="-40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3" name="Triangle 542">
              <a:extLst>
                <a:ext uri="{FF2B5EF4-FFF2-40B4-BE49-F238E27FC236}">
                  <a16:creationId xmlns:a16="http://schemas.microsoft.com/office/drawing/2014/main" id="{718E6815-29BE-24F1-0BB7-E5A31C370940}"/>
                </a:ext>
              </a:extLst>
            </p:cNvPr>
            <p:cNvSpPr>
              <a:spLocks noChangeAspect="1"/>
            </p:cNvSpPr>
            <p:nvPr/>
          </p:nvSpPr>
          <p:spPr>
            <a:xfrm flipH="1">
              <a:off x="6165626" y="-402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4" name="Triangle 543">
              <a:extLst>
                <a:ext uri="{FF2B5EF4-FFF2-40B4-BE49-F238E27FC236}">
                  <a16:creationId xmlns:a16="http://schemas.microsoft.com/office/drawing/2014/main" id="{0EC263E4-ADE9-F81D-A87F-909EEA23F103}"/>
                </a:ext>
              </a:extLst>
            </p:cNvPr>
            <p:cNvSpPr>
              <a:spLocks noChangeAspect="1"/>
            </p:cNvSpPr>
            <p:nvPr/>
          </p:nvSpPr>
          <p:spPr>
            <a:xfrm flipH="1">
              <a:off x="6251704" y="-402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5" name="Triangle 544">
              <a:extLst>
                <a:ext uri="{FF2B5EF4-FFF2-40B4-BE49-F238E27FC236}">
                  <a16:creationId xmlns:a16="http://schemas.microsoft.com/office/drawing/2014/main" id="{3808FD15-09A9-109F-AEF8-C6FF7E6AF108}"/>
                </a:ext>
              </a:extLst>
            </p:cNvPr>
            <p:cNvSpPr>
              <a:spLocks noChangeAspect="1"/>
            </p:cNvSpPr>
            <p:nvPr/>
          </p:nvSpPr>
          <p:spPr>
            <a:xfrm flipH="1">
              <a:off x="6340937" y="-40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6" name="Triangle 545">
              <a:extLst>
                <a:ext uri="{FF2B5EF4-FFF2-40B4-BE49-F238E27FC236}">
                  <a16:creationId xmlns:a16="http://schemas.microsoft.com/office/drawing/2014/main" id="{56EC3068-8068-DA7E-DF1A-C2E8A0A2C3D2}"/>
                </a:ext>
              </a:extLst>
            </p:cNvPr>
            <p:cNvSpPr>
              <a:spLocks noChangeAspect="1"/>
            </p:cNvSpPr>
            <p:nvPr/>
          </p:nvSpPr>
          <p:spPr>
            <a:xfrm flipH="1">
              <a:off x="6427015" y="-40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7" name="Triangle 546">
              <a:extLst>
                <a:ext uri="{FF2B5EF4-FFF2-40B4-BE49-F238E27FC236}">
                  <a16:creationId xmlns:a16="http://schemas.microsoft.com/office/drawing/2014/main" id="{013CBFF2-1FC8-7EA0-3E8E-98A9DCDA1B98}"/>
                </a:ext>
              </a:extLst>
            </p:cNvPr>
            <p:cNvSpPr>
              <a:spLocks noChangeAspect="1"/>
            </p:cNvSpPr>
            <p:nvPr/>
          </p:nvSpPr>
          <p:spPr>
            <a:xfrm flipH="1">
              <a:off x="6515127" y="-483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8" name="Triangle 547">
              <a:extLst>
                <a:ext uri="{FF2B5EF4-FFF2-40B4-BE49-F238E27FC236}">
                  <a16:creationId xmlns:a16="http://schemas.microsoft.com/office/drawing/2014/main" id="{9A8DC696-B62B-8F56-9114-90EE1460C772}"/>
                </a:ext>
              </a:extLst>
            </p:cNvPr>
            <p:cNvSpPr>
              <a:spLocks noChangeAspect="1"/>
            </p:cNvSpPr>
            <p:nvPr/>
          </p:nvSpPr>
          <p:spPr>
            <a:xfrm flipH="1">
              <a:off x="6601205" y="-483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9" name="Triangle 548">
              <a:extLst>
                <a:ext uri="{FF2B5EF4-FFF2-40B4-BE49-F238E27FC236}">
                  <a16:creationId xmlns:a16="http://schemas.microsoft.com/office/drawing/2014/main" id="{8D0D488F-5DD8-7A3C-B84D-D74BF32061AC}"/>
                </a:ext>
              </a:extLst>
            </p:cNvPr>
            <p:cNvSpPr>
              <a:spLocks noChangeAspect="1"/>
            </p:cNvSpPr>
            <p:nvPr/>
          </p:nvSpPr>
          <p:spPr>
            <a:xfrm flipH="1">
              <a:off x="6687283" y="-483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0" name="Triangle 549">
              <a:extLst>
                <a:ext uri="{FF2B5EF4-FFF2-40B4-BE49-F238E27FC236}">
                  <a16:creationId xmlns:a16="http://schemas.microsoft.com/office/drawing/2014/main" id="{91E0988E-F6E7-CDD7-EFAA-2E7EA6ADE495}"/>
                </a:ext>
              </a:extLst>
            </p:cNvPr>
            <p:cNvSpPr>
              <a:spLocks noChangeAspect="1"/>
            </p:cNvSpPr>
            <p:nvPr/>
          </p:nvSpPr>
          <p:spPr>
            <a:xfrm flipH="1">
              <a:off x="6773361" y="-483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1" name="Triangle 550">
              <a:extLst>
                <a:ext uri="{FF2B5EF4-FFF2-40B4-BE49-F238E27FC236}">
                  <a16:creationId xmlns:a16="http://schemas.microsoft.com/office/drawing/2014/main" id="{188E9079-F39B-8135-186F-684FB587C992}"/>
                </a:ext>
              </a:extLst>
            </p:cNvPr>
            <p:cNvSpPr>
              <a:spLocks noChangeAspect="1"/>
            </p:cNvSpPr>
            <p:nvPr/>
          </p:nvSpPr>
          <p:spPr>
            <a:xfrm flipH="1">
              <a:off x="6858463" y="-483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2" name="Triangle 551">
              <a:extLst>
                <a:ext uri="{FF2B5EF4-FFF2-40B4-BE49-F238E27FC236}">
                  <a16:creationId xmlns:a16="http://schemas.microsoft.com/office/drawing/2014/main" id="{F7F24BB8-270A-6763-D778-0EA7873009C8}"/>
                </a:ext>
              </a:extLst>
            </p:cNvPr>
            <p:cNvSpPr>
              <a:spLocks noChangeAspect="1"/>
            </p:cNvSpPr>
            <p:nvPr/>
          </p:nvSpPr>
          <p:spPr>
            <a:xfrm flipH="1">
              <a:off x="6944541" y="-483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3" name="Triangle 552">
              <a:extLst>
                <a:ext uri="{FF2B5EF4-FFF2-40B4-BE49-F238E27FC236}">
                  <a16:creationId xmlns:a16="http://schemas.microsoft.com/office/drawing/2014/main" id="{D29852FD-57E1-C94B-21F9-FA11CD4F6307}"/>
                </a:ext>
              </a:extLst>
            </p:cNvPr>
            <p:cNvSpPr>
              <a:spLocks noChangeAspect="1"/>
            </p:cNvSpPr>
            <p:nvPr/>
          </p:nvSpPr>
          <p:spPr>
            <a:xfrm flipH="1">
              <a:off x="7032653" y="-565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4" name="Triangle 553">
              <a:extLst>
                <a:ext uri="{FF2B5EF4-FFF2-40B4-BE49-F238E27FC236}">
                  <a16:creationId xmlns:a16="http://schemas.microsoft.com/office/drawing/2014/main" id="{628D46D1-CDA9-F098-376E-F54DAB5BF67A}"/>
                </a:ext>
              </a:extLst>
            </p:cNvPr>
            <p:cNvSpPr>
              <a:spLocks noChangeAspect="1"/>
            </p:cNvSpPr>
            <p:nvPr/>
          </p:nvSpPr>
          <p:spPr>
            <a:xfrm flipH="1">
              <a:off x="7118731" y="-565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5" name="Triangle 554">
              <a:extLst>
                <a:ext uri="{FF2B5EF4-FFF2-40B4-BE49-F238E27FC236}">
                  <a16:creationId xmlns:a16="http://schemas.microsoft.com/office/drawing/2014/main" id="{AFAFDE95-48DB-2603-36DC-A51C35160E3A}"/>
                </a:ext>
              </a:extLst>
            </p:cNvPr>
            <p:cNvSpPr>
              <a:spLocks noChangeAspect="1"/>
            </p:cNvSpPr>
            <p:nvPr/>
          </p:nvSpPr>
          <p:spPr>
            <a:xfrm flipH="1">
              <a:off x="7204809" y="-565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6" name="Triangle 555">
              <a:extLst>
                <a:ext uri="{FF2B5EF4-FFF2-40B4-BE49-F238E27FC236}">
                  <a16:creationId xmlns:a16="http://schemas.microsoft.com/office/drawing/2014/main" id="{0FC73650-0014-C03F-126E-802660B1BD36}"/>
                </a:ext>
              </a:extLst>
            </p:cNvPr>
            <p:cNvSpPr>
              <a:spLocks noChangeAspect="1"/>
            </p:cNvSpPr>
            <p:nvPr/>
          </p:nvSpPr>
          <p:spPr>
            <a:xfrm flipH="1">
              <a:off x="7290887" y="-565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7" name="Triangle 556">
              <a:extLst>
                <a:ext uri="{FF2B5EF4-FFF2-40B4-BE49-F238E27FC236}">
                  <a16:creationId xmlns:a16="http://schemas.microsoft.com/office/drawing/2014/main" id="{E5E7A876-9137-9F4D-ABD7-43BBBD17E115}"/>
                </a:ext>
              </a:extLst>
            </p:cNvPr>
            <p:cNvSpPr>
              <a:spLocks noChangeAspect="1"/>
            </p:cNvSpPr>
            <p:nvPr/>
          </p:nvSpPr>
          <p:spPr>
            <a:xfrm flipH="1">
              <a:off x="7376477" y="-565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8" name="Triangle 557">
              <a:extLst>
                <a:ext uri="{FF2B5EF4-FFF2-40B4-BE49-F238E27FC236}">
                  <a16:creationId xmlns:a16="http://schemas.microsoft.com/office/drawing/2014/main" id="{774BCB44-C09C-0B28-40B5-814F9C38ED0F}"/>
                </a:ext>
              </a:extLst>
            </p:cNvPr>
            <p:cNvSpPr>
              <a:spLocks noChangeAspect="1"/>
            </p:cNvSpPr>
            <p:nvPr/>
          </p:nvSpPr>
          <p:spPr>
            <a:xfrm flipH="1">
              <a:off x="7462555" y="-247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9" name="Triangle 558">
              <a:extLst>
                <a:ext uri="{FF2B5EF4-FFF2-40B4-BE49-F238E27FC236}">
                  <a16:creationId xmlns:a16="http://schemas.microsoft.com/office/drawing/2014/main" id="{F516128F-CB30-DD3A-F8E6-69683D514815}"/>
                </a:ext>
              </a:extLst>
            </p:cNvPr>
            <p:cNvSpPr>
              <a:spLocks noChangeAspect="1"/>
            </p:cNvSpPr>
            <p:nvPr/>
          </p:nvSpPr>
          <p:spPr>
            <a:xfrm flipH="1">
              <a:off x="7548633" y="-247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0" name="Triangle 559">
              <a:extLst>
                <a:ext uri="{FF2B5EF4-FFF2-40B4-BE49-F238E27FC236}">
                  <a16:creationId xmlns:a16="http://schemas.microsoft.com/office/drawing/2014/main" id="{A9F44691-EFA5-8EAA-EAD1-63663A979740}"/>
                </a:ext>
              </a:extLst>
            </p:cNvPr>
            <p:cNvSpPr>
              <a:spLocks noChangeAspect="1"/>
            </p:cNvSpPr>
            <p:nvPr/>
          </p:nvSpPr>
          <p:spPr>
            <a:xfrm flipH="1">
              <a:off x="7634711" y="-247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1" name="Triangle 560">
              <a:extLst>
                <a:ext uri="{FF2B5EF4-FFF2-40B4-BE49-F238E27FC236}">
                  <a16:creationId xmlns:a16="http://schemas.microsoft.com/office/drawing/2014/main" id="{D3F5C3DB-1FBF-0113-557B-460394489231}"/>
                </a:ext>
              </a:extLst>
            </p:cNvPr>
            <p:cNvSpPr>
              <a:spLocks noChangeAspect="1"/>
            </p:cNvSpPr>
            <p:nvPr/>
          </p:nvSpPr>
          <p:spPr>
            <a:xfrm flipH="1">
              <a:off x="7720301" y="-266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2" name="Triangle 561">
              <a:extLst>
                <a:ext uri="{FF2B5EF4-FFF2-40B4-BE49-F238E27FC236}">
                  <a16:creationId xmlns:a16="http://schemas.microsoft.com/office/drawing/2014/main" id="{2A41801D-E848-4E72-F4C8-90BC6170C5F6}"/>
                </a:ext>
              </a:extLst>
            </p:cNvPr>
            <p:cNvSpPr>
              <a:spLocks noChangeAspect="1"/>
            </p:cNvSpPr>
            <p:nvPr/>
          </p:nvSpPr>
          <p:spPr>
            <a:xfrm flipH="1">
              <a:off x="7806379" y="-265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3" name="Triangle 562">
              <a:extLst>
                <a:ext uri="{FF2B5EF4-FFF2-40B4-BE49-F238E27FC236}">
                  <a16:creationId xmlns:a16="http://schemas.microsoft.com/office/drawing/2014/main" id="{C174BDEF-6BDB-7292-00D5-3ED3AA4CBE5F}"/>
                </a:ext>
              </a:extLst>
            </p:cNvPr>
            <p:cNvSpPr>
              <a:spLocks noChangeAspect="1"/>
            </p:cNvSpPr>
            <p:nvPr/>
          </p:nvSpPr>
          <p:spPr>
            <a:xfrm flipH="1">
              <a:off x="7892457" y="-265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4" name="Triangle 563">
              <a:extLst>
                <a:ext uri="{FF2B5EF4-FFF2-40B4-BE49-F238E27FC236}">
                  <a16:creationId xmlns:a16="http://schemas.microsoft.com/office/drawing/2014/main" id="{6B7473F6-4F6F-FCEB-C6D6-6B5CCB754299}"/>
                </a:ext>
              </a:extLst>
            </p:cNvPr>
            <p:cNvSpPr>
              <a:spLocks noChangeAspect="1"/>
            </p:cNvSpPr>
            <p:nvPr/>
          </p:nvSpPr>
          <p:spPr>
            <a:xfrm flipH="1">
              <a:off x="7978535" y="-265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5" name="Triangle 564">
              <a:extLst>
                <a:ext uri="{FF2B5EF4-FFF2-40B4-BE49-F238E27FC236}">
                  <a16:creationId xmlns:a16="http://schemas.microsoft.com/office/drawing/2014/main" id="{D7F72DCB-D0FD-636A-C462-49D5F2F81790}"/>
                </a:ext>
              </a:extLst>
            </p:cNvPr>
            <p:cNvSpPr>
              <a:spLocks noChangeAspect="1"/>
            </p:cNvSpPr>
            <p:nvPr/>
          </p:nvSpPr>
          <p:spPr>
            <a:xfrm flipH="1">
              <a:off x="8066647" y="-347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6" name="Triangle 565">
              <a:extLst>
                <a:ext uri="{FF2B5EF4-FFF2-40B4-BE49-F238E27FC236}">
                  <a16:creationId xmlns:a16="http://schemas.microsoft.com/office/drawing/2014/main" id="{A9F49778-2007-FB1A-41B9-FB272A8705CA}"/>
                </a:ext>
              </a:extLst>
            </p:cNvPr>
            <p:cNvSpPr>
              <a:spLocks noChangeAspect="1"/>
            </p:cNvSpPr>
            <p:nvPr/>
          </p:nvSpPr>
          <p:spPr>
            <a:xfrm flipH="1">
              <a:off x="8152725" y="-347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7" name="Triangle 566">
              <a:extLst>
                <a:ext uri="{FF2B5EF4-FFF2-40B4-BE49-F238E27FC236}">
                  <a16:creationId xmlns:a16="http://schemas.microsoft.com/office/drawing/2014/main" id="{631D4DDE-16CE-25A6-53A6-7BED16A162F8}"/>
                </a:ext>
              </a:extLst>
            </p:cNvPr>
            <p:cNvSpPr>
              <a:spLocks noChangeAspect="1"/>
            </p:cNvSpPr>
            <p:nvPr/>
          </p:nvSpPr>
          <p:spPr>
            <a:xfrm flipH="1">
              <a:off x="8238803" y="-34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8" name="Triangle 567">
              <a:extLst>
                <a:ext uri="{FF2B5EF4-FFF2-40B4-BE49-F238E27FC236}">
                  <a16:creationId xmlns:a16="http://schemas.microsoft.com/office/drawing/2014/main" id="{C5405A22-E317-27F1-DBE9-AEEC2616B336}"/>
                </a:ext>
              </a:extLst>
            </p:cNvPr>
            <p:cNvSpPr>
              <a:spLocks noChangeAspect="1"/>
            </p:cNvSpPr>
            <p:nvPr/>
          </p:nvSpPr>
          <p:spPr>
            <a:xfrm flipH="1">
              <a:off x="8324881" y="-34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9" name="Triangle 568">
              <a:extLst>
                <a:ext uri="{FF2B5EF4-FFF2-40B4-BE49-F238E27FC236}">
                  <a16:creationId xmlns:a16="http://schemas.microsoft.com/office/drawing/2014/main" id="{DE399C9D-28F0-0037-C857-500403599DE3}"/>
                </a:ext>
              </a:extLst>
            </p:cNvPr>
            <p:cNvSpPr>
              <a:spLocks noChangeAspect="1"/>
            </p:cNvSpPr>
            <p:nvPr/>
          </p:nvSpPr>
          <p:spPr>
            <a:xfrm flipH="1">
              <a:off x="8414114" y="-27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0" name="Triangle 569">
              <a:extLst>
                <a:ext uri="{FF2B5EF4-FFF2-40B4-BE49-F238E27FC236}">
                  <a16:creationId xmlns:a16="http://schemas.microsoft.com/office/drawing/2014/main" id="{281BBDF9-EBAF-1BD4-64EB-1B582C2DE32F}"/>
                </a:ext>
              </a:extLst>
            </p:cNvPr>
            <p:cNvSpPr>
              <a:spLocks noChangeAspect="1"/>
            </p:cNvSpPr>
            <p:nvPr/>
          </p:nvSpPr>
          <p:spPr>
            <a:xfrm flipH="1">
              <a:off x="8500192" y="-27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1" name="Triangle 570">
              <a:extLst>
                <a:ext uri="{FF2B5EF4-FFF2-40B4-BE49-F238E27FC236}">
                  <a16:creationId xmlns:a16="http://schemas.microsoft.com/office/drawing/2014/main" id="{839278D4-1A2E-F39C-87F5-ACD53B03FC3F}"/>
                </a:ext>
              </a:extLst>
            </p:cNvPr>
            <p:cNvSpPr>
              <a:spLocks noChangeAspect="1"/>
            </p:cNvSpPr>
            <p:nvPr/>
          </p:nvSpPr>
          <p:spPr>
            <a:xfrm flipH="1">
              <a:off x="8585782" y="-277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2" name="Triangle 571">
              <a:extLst>
                <a:ext uri="{FF2B5EF4-FFF2-40B4-BE49-F238E27FC236}">
                  <a16:creationId xmlns:a16="http://schemas.microsoft.com/office/drawing/2014/main" id="{F2C581F9-7ED9-D7F2-D567-44EDAFE72861}"/>
                </a:ext>
              </a:extLst>
            </p:cNvPr>
            <p:cNvSpPr>
              <a:spLocks noChangeAspect="1"/>
            </p:cNvSpPr>
            <p:nvPr/>
          </p:nvSpPr>
          <p:spPr>
            <a:xfrm flipH="1">
              <a:off x="8671860" y="-277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3" name="Triangle 572">
              <a:extLst>
                <a:ext uri="{FF2B5EF4-FFF2-40B4-BE49-F238E27FC236}">
                  <a16:creationId xmlns:a16="http://schemas.microsoft.com/office/drawing/2014/main" id="{877FC375-84AD-34CC-A934-74618AF5996F}"/>
                </a:ext>
              </a:extLst>
            </p:cNvPr>
            <p:cNvSpPr>
              <a:spLocks noChangeAspect="1"/>
            </p:cNvSpPr>
            <p:nvPr/>
          </p:nvSpPr>
          <p:spPr>
            <a:xfrm flipH="1">
              <a:off x="8757938" y="-27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4" name="Triangle 573">
              <a:extLst>
                <a:ext uri="{FF2B5EF4-FFF2-40B4-BE49-F238E27FC236}">
                  <a16:creationId xmlns:a16="http://schemas.microsoft.com/office/drawing/2014/main" id="{48B73FEC-1A0D-77B3-D942-BE0942B77EE6}"/>
                </a:ext>
              </a:extLst>
            </p:cNvPr>
            <p:cNvSpPr>
              <a:spLocks noChangeAspect="1"/>
            </p:cNvSpPr>
            <p:nvPr/>
          </p:nvSpPr>
          <p:spPr>
            <a:xfrm flipH="1">
              <a:off x="8844016" y="-27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5" name="Triangle 574">
              <a:extLst>
                <a:ext uri="{FF2B5EF4-FFF2-40B4-BE49-F238E27FC236}">
                  <a16:creationId xmlns:a16="http://schemas.microsoft.com/office/drawing/2014/main" id="{B6E3EC97-75DD-BE84-A0A8-821616395853}"/>
                </a:ext>
              </a:extLst>
            </p:cNvPr>
            <p:cNvSpPr>
              <a:spLocks noChangeAspect="1"/>
            </p:cNvSpPr>
            <p:nvPr/>
          </p:nvSpPr>
          <p:spPr>
            <a:xfrm flipH="1">
              <a:off x="8929606" y="-295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6" name="Triangle 575">
              <a:extLst>
                <a:ext uri="{FF2B5EF4-FFF2-40B4-BE49-F238E27FC236}">
                  <a16:creationId xmlns:a16="http://schemas.microsoft.com/office/drawing/2014/main" id="{79F2A4EF-5669-CBA7-2847-546FCE82A808}"/>
                </a:ext>
              </a:extLst>
            </p:cNvPr>
            <p:cNvSpPr>
              <a:spLocks noChangeAspect="1"/>
            </p:cNvSpPr>
            <p:nvPr/>
          </p:nvSpPr>
          <p:spPr>
            <a:xfrm flipH="1">
              <a:off x="9015684" y="-295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7" name="Triangle 576">
              <a:extLst>
                <a:ext uri="{FF2B5EF4-FFF2-40B4-BE49-F238E27FC236}">
                  <a16:creationId xmlns:a16="http://schemas.microsoft.com/office/drawing/2014/main" id="{425C7005-BA22-CB35-6B53-312CA2E9D114}"/>
                </a:ext>
              </a:extLst>
            </p:cNvPr>
            <p:cNvSpPr>
              <a:spLocks noChangeAspect="1"/>
            </p:cNvSpPr>
            <p:nvPr/>
          </p:nvSpPr>
          <p:spPr>
            <a:xfrm flipH="1">
              <a:off x="9101762" y="-295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8" name="Triangle 577">
              <a:extLst>
                <a:ext uri="{FF2B5EF4-FFF2-40B4-BE49-F238E27FC236}">
                  <a16:creationId xmlns:a16="http://schemas.microsoft.com/office/drawing/2014/main" id="{A9020B3C-1D6B-A55A-1128-C05E821053E5}"/>
                </a:ext>
              </a:extLst>
            </p:cNvPr>
            <p:cNvSpPr>
              <a:spLocks noChangeAspect="1"/>
            </p:cNvSpPr>
            <p:nvPr/>
          </p:nvSpPr>
          <p:spPr>
            <a:xfrm flipH="1">
              <a:off x="9187840" y="-295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9" name="Triangle 578">
              <a:extLst>
                <a:ext uri="{FF2B5EF4-FFF2-40B4-BE49-F238E27FC236}">
                  <a16:creationId xmlns:a16="http://schemas.microsoft.com/office/drawing/2014/main" id="{AA494328-247A-9201-57AB-50DBD6CFD186}"/>
                </a:ext>
              </a:extLst>
            </p:cNvPr>
            <p:cNvSpPr>
              <a:spLocks noChangeAspect="1"/>
            </p:cNvSpPr>
            <p:nvPr/>
          </p:nvSpPr>
          <p:spPr>
            <a:xfrm flipH="1">
              <a:off x="9275952" y="-377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0" name="Triangle 579">
              <a:extLst>
                <a:ext uri="{FF2B5EF4-FFF2-40B4-BE49-F238E27FC236}">
                  <a16:creationId xmlns:a16="http://schemas.microsoft.com/office/drawing/2014/main" id="{BC5FC162-D1C2-69BF-0EB1-FDBB87E8D5E6}"/>
                </a:ext>
              </a:extLst>
            </p:cNvPr>
            <p:cNvSpPr>
              <a:spLocks noChangeAspect="1"/>
            </p:cNvSpPr>
            <p:nvPr/>
          </p:nvSpPr>
          <p:spPr>
            <a:xfrm flipH="1">
              <a:off x="9362030" y="-377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1" name="Triangle 580">
              <a:extLst>
                <a:ext uri="{FF2B5EF4-FFF2-40B4-BE49-F238E27FC236}">
                  <a16:creationId xmlns:a16="http://schemas.microsoft.com/office/drawing/2014/main" id="{40C43347-5A8F-3DEF-E3FF-1475D3384DD7}"/>
                </a:ext>
              </a:extLst>
            </p:cNvPr>
            <p:cNvSpPr>
              <a:spLocks noChangeAspect="1"/>
            </p:cNvSpPr>
            <p:nvPr/>
          </p:nvSpPr>
          <p:spPr>
            <a:xfrm flipH="1">
              <a:off x="9448108" y="-377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2" name="Triangle 581">
              <a:extLst>
                <a:ext uri="{FF2B5EF4-FFF2-40B4-BE49-F238E27FC236}">
                  <a16:creationId xmlns:a16="http://schemas.microsoft.com/office/drawing/2014/main" id="{9FB7B0F1-6773-475C-D50B-B51D697915D4}"/>
                </a:ext>
              </a:extLst>
            </p:cNvPr>
            <p:cNvSpPr>
              <a:spLocks noChangeAspect="1"/>
            </p:cNvSpPr>
            <p:nvPr/>
          </p:nvSpPr>
          <p:spPr>
            <a:xfrm flipH="1">
              <a:off x="9534186" y="-376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3" name="Triangle 582">
              <a:extLst>
                <a:ext uri="{FF2B5EF4-FFF2-40B4-BE49-F238E27FC236}">
                  <a16:creationId xmlns:a16="http://schemas.microsoft.com/office/drawing/2014/main" id="{B728E549-E8CD-D7A2-B018-3A1AD3963836}"/>
                </a:ext>
              </a:extLst>
            </p:cNvPr>
            <p:cNvSpPr>
              <a:spLocks noChangeAspect="1"/>
            </p:cNvSpPr>
            <p:nvPr/>
          </p:nvSpPr>
          <p:spPr>
            <a:xfrm flipH="1">
              <a:off x="9619288" y="-377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4" name="Triangle 583">
              <a:extLst>
                <a:ext uri="{FF2B5EF4-FFF2-40B4-BE49-F238E27FC236}">
                  <a16:creationId xmlns:a16="http://schemas.microsoft.com/office/drawing/2014/main" id="{D0BF6B6F-C322-A6B7-5E0D-6468DDC49E16}"/>
                </a:ext>
              </a:extLst>
            </p:cNvPr>
            <p:cNvSpPr>
              <a:spLocks noChangeAspect="1"/>
            </p:cNvSpPr>
            <p:nvPr/>
          </p:nvSpPr>
          <p:spPr>
            <a:xfrm flipH="1">
              <a:off x="9705366" y="-377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5" name="Triangle 584">
              <a:extLst>
                <a:ext uri="{FF2B5EF4-FFF2-40B4-BE49-F238E27FC236}">
                  <a16:creationId xmlns:a16="http://schemas.microsoft.com/office/drawing/2014/main" id="{F4DA690E-69AE-C7BD-5F46-C459AC978833}"/>
                </a:ext>
              </a:extLst>
            </p:cNvPr>
            <p:cNvSpPr>
              <a:spLocks noChangeAspect="1"/>
            </p:cNvSpPr>
            <p:nvPr/>
          </p:nvSpPr>
          <p:spPr>
            <a:xfrm flipH="1">
              <a:off x="9793478" y="-45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6" name="Triangle 585">
              <a:extLst>
                <a:ext uri="{FF2B5EF4-FFF2-40B4-BE49-F238E27FC236}">
                  <a16:creationId xmlns:a16="http://schemas.microsoft.com/office/drawing/2014/main" id="{3F7E9425-F6AE-5DD0-5123-782AFF2AD7F2}"/>
                </a:ext>
              </a:extLst>
            </p:cNvPr>
            <p:cNvSpPr>
              <a:spLocks noChangeAspect="1"/>
            </p:cNvSpPr>
            <p:nvPr/>
          </p:nvSpPr>
          <p:spPr>
            <a:xfrm flipH="1">
              <a:off x="9879556" y="-45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7" name="Triangle 586">
              <a:extLst>
                <a:ext uri="{FF2B5EF4-FFF2-40B4-BE49-F238E27FC236}">
                  <a16:creationId xmlns:a16="http://schemas.microsoft.com/office/drawing/2014/main" id="{9E31B5EB-B61B-4E32-64FD-179FE49372EE}"/>
                </a:ext>
              </a:extLst>
            </p:cNvPr>
            <p:cNvSpPr>
              <a:spLocks noChangeAspect="1"/>
            </p:cNvSpPr>
            <p:nvPr/>
          </p:nvSpPr>
          <p:spPr>
            <a:xfrm flipH="1">
              <a:off x="9965634" y="-458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8" name="Triangle 587">
              <a:extLst>
                <a:ext uri="{FF2B5EF4-FFF2-40B4-BE49-F238E27FC236}">
                  <a16:creationId xmlns:a16="http://schemas.microsoft.com/office/drawing/2014/main" id="{AF7F9DBD-E6F9-DDBB-9BEE-34EA6AD2198C}"/>
                </a:ext>
              </a:extLst>
            </p:cNvPr>
            <p:cNvSpPr>
              <a:spLocks noChangeAspect="1"/>
            </p:cNvSpPr>
            <p:nvPr/>
          </p:nvSpPr>
          <p:spPr>
            <a:xfrm flipH="1">
              <a:off x="10051712" y="-45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9" name="Triangle 588">
              <a:extLst>
                <a:ext uri="{FF2B5EF4-FFF2-40B4-BE49-F238E27FC236}">
                  <a16:creationId xmlns:a16="http://schemas.microsoft.com/office/drawing/2014/main" id="{8886E7FA-BF6C-53C8-D56D-795BD70A481C}"/>
                </a:ext>
              </a:extLst>
            </p:cNvPr>
            <p:cNvSpPr>
              <a:spLocks noChangeAspect="1"/>
            </p:cNvSpPr>
            <p:nvPr/>
          </p:nvSpPr>
          <p:spPr>
            <a:xfrm flipH="1">
              <a:off x="10137302" y="-45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0" name="Triangle 589">
              <a:extLst>
                <a:ext uri="{FF2B5EF4-FFF2-40B4-BE49-F238E27FC236}">
                  <a16:creationId xmlns:a16="http://schemas.microsoft.com/office/drawing/2014/main" id="{447B93F0-2EBE-5F8B-1096-625227494A66}"/>
                </a:ext>
              </a:extLst>
            </p:cNvPr>
            <p:cNvSpPr>
              <a:spLocks noChangeAspect="1"/>
            </p:cNvSpPr>
            <p:nvPr/>
          </p:nvSpPr>
          <p:spPr>
            <a:xfrm flipH="1">
              <a:off x="10223380" y="-45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1" name="Triangle 590">
              <a:extLst>
                <a:ext uri="{FF2B5EF4-FFF2-40B4-BE49-F238E27FC236}">
                  <a16:creationId xmlns:a16="http://schemas.microsoft.com/office/drawing/2014/main" id="{88F8981E-4FFC-E74D-63E8-58A4144F7B23}"/>
                </a:ext>
              </a:extLst>
            </p:cNvPr>
            <p:cNvSpPr>
              <a:spLocks noChangeAspect="1"/>
            </p:cNvSpPr>
            <p:nvPr/>
          </p:nvSpPr>
          <p:spPr>
            <a:xfrm flipH="1">
              <a:off x="10309458" y="-458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2" name="Triangle 591">
              <a:extLst>
                <a:ext uri="{FF2B5EF4-FFF2-40B4-BE49-F238E27FC236}">
                  <a16:creationId xmlns:a16="http://schemas.microsoft.com/office/drawing/2014/main" id="{C3DD728C-4021-F09C-9AEE-553EDDAD35DC}"/>
                </a:ext>
              </a:extLst>
            </p:cNvPr>
            <p:cNvSpPr>
              <a:spLocks noChangeAspect="1"/>
            </p:cNvSpPr>
            <p:nvPr/>
          </p:nvSpPr>
          <p:spPr>
            <a:xfrm flipH="1">
              <a:off x="10395536" y="-45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3" name="Triangle 592">
              <a:extLst>
                <a:ext uri="{FF2B5EF4-FFF2-40B4-BE49-F238E27FC236}">
                  <a16:creationId xmlns:a16="http://schemas.microsoft.com/office/drawing/2014/main" id="{1D557385-951F-A8BD-345F-6338FAB0593E}"/>
                </a:ext>
              </a:extLst>
            </p:cNvPr>
            <p:cNvSpPr>
              <a:spLocks noChangeAspect="1"/>
            </p:cNvSpPr>
            <p:nvPr/>
          </p:nvSpPr>
          <p:spPr>
            <a:xfrm flipH="1">
              <a:off x="10481126" y="-476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4" name="Triangle 593">
              <a:extLst>
                <a:ext uri="{FF2B5EF4-FFF2-40B4-BE49-F238E27FC236}">
                  <a16:creationId xmlns:a16="http://schemas.microsoft.com/office/drawing/2014/main" id="{D48740B2-69DC-9702-5EB4-B433A4C70EB8}"/>
                </a:ext>
              </a:extLst>
            </p:cNvPr>
            <p:cNvSpPr>
              <a:spLocks noChangeAspect="1"/>
            </p:cNvSpPr>
            <p:nvPr/>
          </p:nvSpPr>
          <p:spPr>
            <a:xfrm flipH="1">
              <a:off x="10567204" y="-476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5" name="Triangle 594">
              <a:extLst>
                <a:ext uri="{FF2B5EF4-FFF2-40B4-BE49-F238E27FC236}">
                  <a16:creationId xmlns:a16="http://schemas.microsoft.com/office/drawing/2014/main" id="{0DBB5FFE-8ED7-E043-4523-C87B1A0E7757}"/>
                </a:ext>
              </a:extLst>
            </p:cNvPr>
            <p:cNvSpPr>
              <a:spLocks noChangeAspect="1"/>
            </p:cNvSpPr>
            <p:nvPr/>
          </p:nvSpPr>
          <p:spPr>
            <a:xfrm flipH="1">
              <a:off x="10653282" y="-476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6" name="Triangle 595">
              <a:extLst>
                <a:ext uri="{FF2B5EF4-FFF2-40B4-BE49-F238E27FC236}">
                  <a16:creationId xmlns:a16="http://schemas.microsoft.com/office/drawing/2014/main" id="{60DC6720-7392-1D49-5E42-1ECF8F10E019}"/>
                </a:ext>
              </a:extLst>
            </p:cNvPr>
            <p:cNvSpPr>
              <a:spLocks noChangeAspect="1"/>
            </p:cNvSpPr>
            <p:nvPr/>
          </p:nvSpPr>
          <p:spPr>
            <a:xfrm flipH="1">
              <a:off x="10739360" y="-47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7" name="Triangle 596">
              <a:extLst>
                <a:ext uri="{FF2B5EF4-FFF2-40B4-BE49-F238E27FC236}">
                  <a16:creationId xmlns:a16="http://schemas.microsoft.com/office/drawing/2014/main" id="{728849BC-D9A9-DDB8-134B-0775E28DAD87}"/>
                </a:ext>
              </a:extLst>
            </p:cNvPr>
            <p:cNvSpPr>
              <a:spLocks noChangeAspect="1"/>
            </p:cNvSpPr>
            <p:nvPr/>
          </p:nvSpPr>
          <p:spPr>
            <a:xfrm flipH="1">
              <a:off x="10827472" y="-55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8" name="Triangle 597">
              <a:extLst>
                <a:ext uri="{FF2B5EF4-FFF2-40B4-BE49-F238E27FC236}">
                  <a16:creationId xmlns:a16="http://schemas.microsoft.com/office/drawing/2014/main" id="{CAA9372A-3E50-44C3-2C28-7D5C6A545DB7}"/>
                </a:ext>
              </a:extLst>
            </p:cNvPr>
            <p:cNvSpPr>
              <a:spLocks noChangeAspect="1"/>
            </p:cNvSpPr>
            <p:nvPr/>
          </p:nvSpPr>
          <p:spPr>
            <a:xfrm flipH="1">
              <a:off x="10913550" y="-558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9" name="Triangle 598">
              <a:extLst>
                <a:ext uri="{FF2B5EF4-FFF2-40B4-BE49-F238E27FC236}">
                  <a16:creationId xmlns:a16="http://schemas.microsoft.com/office/drawing/2014/main" id="{8C59CF8D-876C-012C-C4F4-F8079585EBFF}"/>
                </a:ext>
              </a:extLst>
            </p:cNvPr>
            <p:cNvSpPr>
              <a:spLocks noChangeAspect="1"/>
            </p:cNvSpPr>
            <p:nvPr/>
          </p:nvSpPr>
          <p:spPr>
            <a:xfrm flipH="1">
              <a:off x="10999628" y="-558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0" name="Triangle 599">
              <a:extLst>
                <a:ext uri="{FF2B5EF4-FFF2-40B4-BE49-F238E27FC236}">
                  <a16:creationId xmlns:a16="http://schemas.microsoft.com/office/drawing/2014/main" id="{120D7BE5-64DC-85BC-295E-135206F07608}"/>
                </a:ext>
              </a:extLst>
            </p:cNvPr>
            <p:cNvSpPr>
              <a:spLocks noChangeAspect="1"/>
            </p:cNvSpPr>
            <p:nvPr/>
          </p:nvSpPr>
          <p:spPr>
            <a:xfrm flipH="1">
              <a:off x="11085706" y="-558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1" name="Triangle 600">
              <a:extLst>
                <a:ext uri="{FF2B5EF4-FFF2-40B4-BE49-F238E27FC236}">
                  <a16:creationId xmlns:a16="http://schemas.microsoft.com/office/drawing/2014/main" id="{2E831134-0875-4FF6-3F3D-986CFDE5935B}"/>
                </a:ext>
              </a:extLst>
            </p:cNvPr>
            <p:cNvSpPr>
              <a:spLocks noChangeAspect="1"/>
            </p:cNvSpPr>
            <p:nvPr/>
          </p:nvSpPr>
          <p:spPr>
            <a:xfrm flipH="1">
              <a:off x="11173713" y="-64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2" name="Triangle 601">
              <a:extLst>
                <a:ext uri="{FF2B5EF4-FFF2-40B4-BE49-F238E27FC236}">
                  <a16:creationId xmlns:a16="http://schemas.microsoft.com/office/drawing/2014/main" id="{4CF53400-D9A1-B635-20E0-C0846E02B4A0}"/>
                </a:ext>
              </a:extLst>
            </p:cNvPr>
            <p:cNvSpPr>
              <a:spLocks noChangeAspect="1"/>
            </p:cNvSpPr>
            <p:nvPr/>
          </p:nvSpPr>
          <p:spPr>
            <a:xfrm flipH="1">
              <a:off x="11259791" y="-64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3" name="Triangle 602">
              <a:extLst>
                <a:ext uri="{FF2B5EF4-FFF2-40B4-BE49-F238E27FC236}">
                  <a16:creationId xmlns:a16="http://schemas.microsoft.com/office/drawing/2014/main" id="{230EA743-A2CB-2AF0-730C-39DDCB0CF91F}"/>
                </a:ext>
              </a:extLst>
            </p:cNvPr>
            <p:cNvSpPr>
              <a:spLocks noChangeAspect="1"/>
            </p:cNvSpPr>
            <p:nvPr/>
          </p:nvSpPr>
          <p:spPr>
            <a:xfrm flipH="1">
              <a:off x="11344893" y="-64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4" name="Triangle 603">
              <a:extLst>
                <a:ext uri="{FF2B5EF4-FFF2-40B4-BE49-F238E27FC236}">
                  <a16:creationId xmlns:a16="http://schemas.microsoft.com/office/drawing/2014/main" id="{28294C7E-66E7-312C-A74F-8E7C7A27FB76}"/>
                </a:ext>
              </a:extLst>
            </p:cNvPr>
            <p:cNvSpPr>
              <a:spLocks noChangeAspect="1"/>
            </p:cNvSpPr>
            <p:nvPr/>
          </p:nvSpPr>
          <p:spPr>
            <a:xfrm flipH="1">
              <a:off x="11430971" y="-64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5" name="Triangle 604">
              <a:extLst>
                <a:ext uri="{FF2B5EF4-FFF2-40B4-BE49-F238E27FC236}">
                  <a16:creationId xmlns:a16="http://schemas.microsoft.com/office/drawing/2014/main" id="{ED40275A-A5A5-5BB3-ABF2-FFDF5F6590D1}"/>
                </a:ext>
              </a:extLst>
            </p:cNvPr>
            <p:cNvSpPr>
              <a:spLocks noChangeAspect="1"/>
            </p:cNvSpPr>
            <p:nvPr/>
          </p:nvSpPr>
          <p:spPr>
            <a:xfrm flipH="1">
              <a:off x="11519083" y="-73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6" name="Triangle 605">
              <a:extLst>
                <a:ext uri="{FF2B5EF4-FFF2-40B4-BE49-F238E27FC236}">
                  <a16:creationId xmlns:a16="http://schemas.microsoft.com/office/drawing/2014/main" id="{C6695274-47B0-83F1-0299-AF174149A9B5}"/>
                </a:ext>
              </a:extLst>
            </p:cNvPr>
            <p:cNvSpPr>
              <a:spLocks noChangeAspect="1"/>
            </p:cNvSpPr>
            <p:nvPr/>
          </p:nvSpPr>
          <p:spPr>
            <a:xfrm flipH="1">
              <a:off x="11605161" y="-73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7" name="Triangle 606">
              <a:extLst>
                <a:ext uri="{FF2B5EF4-FFF2-40B4-BE49-F238E27FC236}">
                  <a16:creationId xmlns:a16="http://schemas.microsoft.com/office/drawing/2014/main" id="{99D6A836-E30A-396D-0D0D-691A5E89037A}"/>
                </a:ext>
              </a:extLst>
            </p:cNvPr>
            <p:cNvSpPr>
              <a:spLocks noChangeAspect="1"/>
            </p:cNvSpPr>
            <p:nvPr/>
          </p:nvSpPr>
          <p:spPr>
            <a:xfrm flipH="1">
              <a:off x="11691239" y="-73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8" name="Triangle 607">
              <a:extLst>
                <a:ext uri="{FF2B5EF4-FFF2-40B4-BE49-F238E27FC236}">
                  <a16:creationId xmlns:a16="http://schemas.microsoft.com/office/drawing/2014/main" id="{A98A4A52-92F5-EAE5-AB48-018ED7876D0B}"/>
                </a:ext>
              </a:extLst>
            </p:cNvPr>
            <p:cNvSpPr>
              <a:spLocks noChangeAspect="1"/>
            </p:cNvSpPr>
            <p:nvPr/>
          </p:nvSpPr>
          <p:spPr>
            <a:xfrm flipH="1">
              <a:off x="11777317" y="-73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9" name="Triangle 608">
              <a:extLst>
                <a:ext uri="{FF2B5EF4-FFF2-40B4-BE49-F238E27FC236}">
                  <a16:creationId xmlns:a16="http://schemas.microsoft.com/office/drawing/2014/main" id="{D246F20C-90D0-110A-DEFA-62C14401C8DF}"/>
                </a:ext>
              </a:extLst>
            </p:cNvPr>
            <p:cNvSpPr>
              <a:spLocks noChangeAspect="1"/>
            </p:cNvSpPr>
            <p:nvPr/>
          </p:nvSpPr>
          <p:spPr>
            <a:xfrm flipH="1">
              <a:off x="11862907" y="-73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10" name="Triangle 609">
              <a:extLst>
                <a:ext uri="{FF2B5EF4-FFF2-40B4-BE49-F238E27FC236}">
                  <a16:creationId xmlns:a16="http://schemas.microsoft.com/office/drawing/2014/main" id="{18180CB9-3526-1AE3-0C96-BBCA056D67E3}"/>
                </a:ext>
              </a:extLst>
            </p:cNvPr>
            <p:cNvSpPr>
              <a:spLocks noChangeAspect="1"/>
            </p:cNvSpPr>
            <p:nvPr/>
          </p:nvSpPr>
          <p:spPr>
            <a:xfrm flipH="1">
              <a:off x="11948985" y="-73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11" name="Triangle 610">
              <a:extLst>
                <a:ext uri="{FF2B5EF4-FFF2-40B4-BE49-F238E27FC236}">
                  <a16:creationId xmlns:a16="http://schemas.microsoft.com/office/drawing/2014/main" id="{0B15BE9A-B6C4-FB39-5D2E-08027E5E724C}"/>
                </a:ext>
              </a:extLst>
            </p:cNvPr>
            <p:cNvSpPr>
              <a:spLocks noChangeAspect="1"/>
            </p:cNvSpPr>
            <p:nvPr/>
          </p:nvSpPr>
          <p:spPr>
            <a:xfrm flipH="1">
              <a:off x="12035063" y="-73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12" name="Triangle 611">
              <a:extLst>
                <a:ext uri="{FF2B5EF4-FFF2-40B4-BE49-F238E27FC236}">
                  <a16:creationId xmlns:a16="http://schemas.microsoft.com/office/drawing/2014/main" id="{87DBDD43-DB4E-A8A9-0B44-090AEB0FF65D}"/>
                </a:ext>
              </a:extLst>
            </p:cNvPr>
            <p:cNvSpPr>
              <a:spLocks noChangeAspect="1"/>
            </p:cNvSpPr>
            <p:nvPr/>
          </p:nvSpPr>
          <p:spPr>
            <a:xfrm flipH="1">
              <a:off x="12121141" y="-73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05" name="Triangle 904">
              <a:extLst>
                <a:ext uri="{FF2B5EF4-FFF2-40B4-BE49-F238E27FC236}">
                  <a16:creationId xmlns:a16="http://schemas.microsoft.com/office/drawing/2014/main" id="{2D072000-0F12-64F0-FD58-5E6AFE01B91A}"/>
                </a:ext>
              </a:extLst>
            </p:cNvPr>
            <p:cNvSpPr>
              <a:spLocks noChangeAspect="1"/>
            </p:cNvSpPr>
            <p:nvPr/>
          </p:nvSpPr>
          <p:spPr>
            <a:xfrm rot="10800000" flipH="1">
              <a:off x="-45155" y="3189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06" name="Triangle 905">
              <a:extLst>
                <a:ext uri="{FF2B5EF4-FFF2-40B4-BE49-F238E27FC236}">
                  <a16:creationId xmlns:a16="http://schemas.microsoft.com/office/drawing/2014/main" id="{8886CA9A-7489-4E6C-4068-043AC35E605C}"/>
                </a:ext>
              </a:extLst>
            </p:cNvPr>
            <p:cNvSpPr>
              <a:spLocks noChangeAspect="1"/>
            </p:cNvSpPr>
            <p:nvPr/>
          </p:nvSpPr>
          <p:spPr>
            <a:xfrm rot="10800000" flipH="1">
              <a:off x="40923" y="3189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07" name="Triangle 906">
              <a:extLst>
                <a:ext uri="{FF2B5EF4-FFF2-40B4-BE49-F238E27FC236}">
                  <a16:creationId xmlns:a16="http://schemas.microsoft.com/office/drawing/2014/main" id="{1463A76B-F9C5-A399-76CA-180B6251333F}"/>
                </a:ext>
              </a:extLst>
            </p:cNvPr>
            <p:cNvSpPr>
              <a:spLocks noChangeAspect="1"/>
            </p:cNvSpPr>
            <p:nvPr/>
          </p:nvSpPr>
          <p:spPr>
            <a:xfrm rot="10800000" flipH="1">
              <a:off x="127001" y="3189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08" name="Triangle 907">
              <a:extLst>
                <a:ext uri="{FF2B5EF4-FFF2-40B4-BE49-F238E27FC236}">
                  <a16:creationId xmlns:a16="http://schemas.microsoft.com/office/drawing/2014/main" id="{CE8D6A7D-3881-56EF-0A16-6D3417574A76}"/>
                </a:ext>
              </a:extLst>
            </p:cNvPr>
            <p:cNvSpPr>
              <a:spLocks noChangeAspect="1"/>
            </p:cNvSpPr>
            <p:nvPr/>
          </p:nvSpPr>
          <p:spPr>
            <a:xfrm rot="10800000" flipH="1">
              <a:off x="213079" y="31890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09" name="Triangle 908">
              <a:extLst>
                <a:ext uri="{FF2B5EF4-FFF2-40B4-BE49-F238E27FC236}">
                  <a16:creationId xmlns:a16="http://schemas.microsoft.com/office/drawing/2014/main" id="{D3D0CD1F-8052-8718-F290-E3656F348421}"/>
                </a:ext>
              </a:extLst>
            </p:cNvPr>
            <p:cNvSpPr>
              <a:spLocks noChangeAspect="1"/>
            </p:cNvSpPr>
            <p:nvPr/>
          </p:nvSpPr>
          <p:spPr>
            <a:xfrm rot="10800000" flipH="1">
              <a:off x="298669" y="31872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0" name="Triangle 909">
              <a:extLst>
                <a:ext uri="{FF2B5EF4-FFF2-40B4-BE49-F238E27FC236}">
                  <a16:creationId xmlns:a16="http://schemas.microsoft.com/office/drawing/2014/main" id="{443BC229-AAC4-20B5-434E-B7C9600BC190}"/>
                </a:ext>
              </a:extLst>
            </p:cNvPr>
            <p:cNvSpPr>
              <a:spLocks noChangeAspect="1"/>
            </p:cNvSpPr>
            <p:nvPr/>
          </p:nvSpPr>
          <p:spPr>
            <a:xfrm rot="10800000" flipH="1">
              <a:off x="384747" y="31872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1" name="Triangle 910">
              <a:extLst>
                <a:ext uri="{FF2B5EF4-FFF2-40B4-BE49-F238E27FC236}">
                  <a16:creationId xmlns:a16="http://schemas.microsoft.com/office/drawing/2014/main" id="{684FD211-7B07-C6EA-C4C3-C9D03C3DDD45}"/>
                </a:ext>
              </a:extLst>
            </p:cNvPr>
            <p:cNvSpPr>
              <a:spLocks noChangeAspect="1"/>
            </p:cNvSpPr>
            <p:nvPr/>
          </p:nvSpPr>
          <p:spPr>
            <a:xfrm rot="10800000" flipH="1">
              <a:off x="470825" y="3187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2" name="Triangle 911">
              <a:extLst>
                <a:ext uri="{FF2B5EF4-FFF2-40B4-BE49-F238E27FC236}">
                  <a16:creationId xmlns:a16="http://schemas.microsoft.com/office/drawing/2014/main" id="{E6A2CC52-70A3-3A13-35CB-0C9CAA189A36}"/>
                </a:ext>
              </a:extLst>
            </p:cNvPr>
            <p:cNvSpPr>
              <a:spLocks noChangeAspect="1"/>
            </p:cNvSpPr>
            <p:nvPr/>
          </p:nvSpPr>
          <p:spPr>
            <a:xfrm rot="10800000" flipH="1">
              <a:off x="556903" y="31872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3" name="Triangle 912">
              <a:extLst>
                <a:ext uri="{FF2B5EF4-FFF2-40B4-BE49-F238E27FC236}">
                  <a16:creationId xmlns:a16="http://schemas.microsoft.com/office/drawing/2014/main" id="{D20DCD60-2425-B06C-1BE5-82554A8DF514}"/>
                </a:ext>
              </a:extLst>
            </p:cNvPr>
            <p:cNvSpPr>
              <a:spLocks noChangeAspect="1"/>
            </p:cNvSpPr>
            <p:nvPr/>
          </p:nvSpPr>
          <p:spPr>
            <a:xfrm rot="10800000" flipH="1">
              <a:off x="645015" y="3179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4" name="Triangle 913">
              <a:extLst>
                <a:ext uri="{FF2B5EF4-FFF2-40B4-BE49-F238E27FC236}">
                  <a16:creationId xmlns:a16="http://schemas.microsoft.com/office/drawing/2014/main" id="{BC09251B-677A-554F-6F38-DD980582E557}"/>
                </a:ext>
              </a:extLst>
            </p:cNvPr>
            <p:cNvSpPr>
              <a:spLocks noChangeAspect="1"/>
            </p:cNvSpPr>
            <p:nvPr/>
          </p:nvSpPr>
          <p:spPr>
            <a:xfrm rot="10800000" flipH="1">
              <a:off x="731093" y="31790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5" name="Triangle 914">
              <a:extLst>
                <a:ext uri="{FF2B5EF4-FFF2-40B4-BE49-F238E27FC236}">
                  <a16:creationId xmlns:a16="http://schemas.microsoft.com/office/drawing/2014/main" id="{A3685D34-1EBA-961D-CF6D-F8E75442D62D}"/>
                </a:ext>
              </a:extLst>
            </p:cNvPr>
            <p:cNvSpPr>
              <a:spLocks noChangeAspect="1"/>
            </p:cNvSpPr>
            <p:nvPr/>
          </p:nvSpPr>
          <p:spPr>
            <a:xfrm rot="10800000" flipH="1">
              <a:off x="817171" y="3179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6" name="Triangle 915">
              <a:extLst>
                <a:ext uri="{FF2B5EF4-FFF2-40B4-BE49-F238E27FC236}">
                  <a16:creationId xmlns:a16="http://schemas.microsoft.com/office/drawing/2014/main" id="{4B35912B-899E-F8F4-EB6E-B2EEF767C949}"/>
                </a:ext>
              </a:extLst>
            </p:cNvPr>
            <p:cNvSpPr>
              <a:spLocks noChangeAspect="1"/>
            </p:cNvSpPr>
            <p:nvPr/>
          </p:nvSpPr>
          <p:spPr>
            <a:xfrm rot="10800000" flipH="1">
              <a:off x="903249" y="31790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7" name="Triangle 916">
              <a:extLst>
                <a:ext uri="{FF2B5EF4-FFF2-40B4-BE49-F238E27FC236}">
                  <a16:creationId xmlns:a16="http://schemas.microsoft.com/office/drawing/2014/main" id="{2D2586D8-D242-3978-FD4C-352E46BFE2F8}"/>
                </a:ext>
              </a:extLst>
            </p:cNvPr>
            <p:cNvSpPr>
              <a:spLocks noChangeAspect="1"/>
            </p:cNvSpPr>
            <p:nvPr/>
          </p:nvSpPr>
          <p:spPr>
            <a:xfrm rot="10800000" flipH="1">
              <a:off x="988839" y="3179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8" name="Triangle 917">
              <a:extLst>
                <a:ext uri="{FF2B5EF4-FFF2-40B4-BE49-F238E27FC236}">
                  <a16:creationId xmlns:a16="http://schemas.microsoft.com/office/drawing/2014/main" id="{DDD79BC2-6A46-EC62-0ECB-DBAFE8BF103A}"/>
                </a:ext>
              </a:extLst>
            </p:cNvPr>
            <p:cNvSpPr>
              <a:spLocks noChangeAspect="1"/>
            </p:cNvSpPr>
            <p:nvPr/>
          </p:nvSpPr>
          <p:spPr>
            <a:xfrm rot="10800000" flipH="1">
              <a:off x="1074917" y="31790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9" name="Triangle 918">
              <a:extLst>
                <a:ext uri="{FF2B5EF4-FFF2-40B4-BE49-F238E27FC236}">
                  <a16:creationId xmlns:a16="http://schemas.microsoft.com/office/drawing/2014/main" id="{DA218C39-C696-C5F9-99EC-E7E2CE0E8DC7}"/>
                </a:ext>
              </a:extLst>
            </p:cNvPr>
            <p:cNvSpPr>
              <a:spLocks noChangeAspect="1"/>
            </p:cNvSpPr>
            <p:nvPr/>
          </p:nvSpPr>
          <p:spPr>
            <a:xfrm rot="10800000" flipH="1">
              <a:off x="1160995" y="3179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0" name="Triangle 919">
              <a:extLst>
                <a:ext uri="{FF2B5EF4-FFF2-40B4-BE49-F238E27FC236}">
                  <a16:creationId xmlns:a16="http://schemas.microsoft.com/office/drawing/2014/main" id="{E441CD2C-B981-1D3C-8257-8115E64F9911}"/>
                </a:ext>
              </a:extLst>
            </p:cNvPr>
            <p:cNvSpPr>
              <a:spLocks noChangeAspect="1"/>
            </p:cNvSpPr>
            <p:nvPr/>
          </p:nvSpPr>
          <p:spPr>
            <a:xfrm rot="10800000" flipH="1">
              <a:off x="1247073" y="31790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1" name="Triangle 920">
              <a:extLst>
                <a:ext uri="{FF2B5EF4-FFF2-40B4-BE49-F238E27FC236}">
                  <a16:creationId xmlns:a16="http://schemas.microsoft.com/office/drawing/2014/main" id="{24671C1A-66E9-FDA6-4EBE-B03BC58EE1BA}"/>
                </a:ext>
              </a:extLst>
            </p:cNvPr>
            <p:cNvSpPr>
              <a:spLocks noChangeAspect="1"/>
            </p:cNvSpPr>
            <p:nvPr/>
          </p:nvSpPr>
          <p:spPr>
            <a:xfrm rot="10800000" flipH="1">
              <a:off x="1332663" y="3177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2" name="Triangle 921">
              <a:extLst>
                <a:ext uri="{FF2B5EF4-FFF2-40B4-BE49-F238E27FC236}">
                  <a16:creationId xmlns:a16="http://schemas.microsoft.com/office/drawing/2014/main" id="{7EDC2755-74BE-E60D-DA23-91CD27C48FED}"/>
                </a:ext>
              </a:extLst>
            </p:cNvPr>
            <p:cNvSpPr>
              <a:spLocks noChangeAspect="1"/>
            </p:cNvSpPr>
            <p:nvPr/>
          </p:nvSpPr>
          <p:spPr>
            <a:xfrm rot="10800000" flipH="1">
              <a:off x="1418741" y="31772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3" name="Triangle 922">
              <a:extLst>
                <a:ext uri="{FF2B5EF4-FFF2-40B4-BE49-F238E27FC236}">
                  <a16:creationId xmlns:a16="http://schemas.microsoft.com/office/drawing/2014/main" id="{5E2B03F2-646E-3D5F-6F06-D27B3BCE4B5E}"/>
                </a:ext>
              </a:extLst>
            </p:cNvPr>
            <p:cNvSpPr>
              <a:spLocks noChangeAspect="1"/>
            </p:cNvSpPr>
            <p:nvPr/>
          </p:nvSpPr>
          <p:spPr>
            <a:xfrm rot="10800000" flipH="1">
              <a:off x="1504819" y="3177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4" name="Triangle 923">
              <a:extLst>
                <a:ext uri="{FF2B5EF4-FFF2-40B4-BE49-F238E27FC236}">
                  <a16:creationId xmlns:a16="http://schemas.microsoft.com/office/drawing/2014/main" id="{89FB8946-A994-64E7-673A-920A837132A6}"/>
                </a:ext>
              </a:extLst>
            </p:cNvPr>
            <p:cNvSpPr>
              <a:spLocks noChangeAspect="1"/>
            </p:cNvSpPr>
            <p:nvPr/>
          </p:nvSpPr>
          <p:spPr>
            <a:xfrm rot="10800000" flipH="1">
              <a:off x="1590897" y="31772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5" name="Triangle 924">
              <a:extLst>
                <a:ext uri="{FF2B5EF4-FFF2-40B4-BE49-F238E27FC236}">
                  <a16:creationId xmlns:a16="http://schemas.microsoft.com/office/drawing/2014/main" id="{6D28EE7D-DDA2-7167-741F-BC8D09C1C2AB}"/>
                </a:ext>
              </a:extLst>
            </p:cNvPr>
            <p:cNvSpPr>
              <a:spLocks noChangeAspect="1"/>
            </p:cNvSpPr>
            <p:nvPr/>
          </p:nvSpPr>
          <p:spPr>
            <a:xfrm rot="10800000" flipH="1">
              <a:off x="1679009" y="31691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6" name="Triangle 925">
              <a:extLst>
                <a:ext uri="{FF2B5EF4-FFF2-40B4-BE49-F238E27FC236}">
                  <a16:creationId xmlns:a16="http://schemas.microsoft.com/office/drawing/2014/main" id="{6A37D805-E50F-2840-CEAD-940D0B4F6A0D}"/>
                </a:ext>
              </a:extLst>
            </p:cNvPr>
            <p:cNvSpPr>
              <a:spLocks noChangeAspect="1"/>
            </p:cNvSpPr>
            <p:nvPr/>
          </p:nvSpPr>
          <p:spPr>
            <a:xfrm rot="10800000" flipH="1">
              <a:off x="1765087" y="31691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7" name="Triangle 926">
              <a:extLst>
                <a:ext uri="{FF2B5EF4-FFF2-40B4-BE49-F238E27FC236}">
                  <a16:creationId xmlns:a16="http://schemas.microsoft.com/office/drawing/2014/main" id="{121F0D34-7FDF-93EA-4913-A582B10E1C54}"/>
                </a:ext>
              </a:extLst>
            </p:cNvPr>
            <p:cNvSpPr>
              <a:spLocks noChangeAspect="1"/>
            </p:cNvSpPr>
            <p:nvPr/>
          </p:nvSpPr>
          <p:spPr>
            <a:xfrm rot="10800000" flipH="1">
              <a:off x="1851165" y="31691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8" name="Triangle 927">
              <a:extLst>
                <a:ext uri="{FF2B5EF4-FFF2-40B4-BE49-F238E27FC236}">
                  <a16:creationId xmlns:a16="http://schemas.microsoft.com/office/drawing/2014/main" id="{B176B060-1699-6BAC-6EC9-31EB6C5D1913}"/>
                </a:ext>
              </a:extLst>
            </p:cNvPr>
            <p:cNvSpPr>
              <a:spLocks noChangeAspect="1"/>
            </p:cNvSpPr>
            <p:nvPr/>
          </p:nvSpPr>
          <p:spPr>
            <a:xfrm rot="10800000" flipH="1">
              <a:off x="1937243" y="31691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9" name="Triangle 928">
              <a:extLst>
                <a:ext uri="{FF2B5EF4-FFF2-40B4-BE49-F238E27FC236}">
                  <a16:creationId xmlns:a16="http://schemas.microsoft.com/office/drawing/2014/main" id="{4A2A2B2A-EB45-66EC-4261-613462F724D8}"/>
                </a:ext>
              </a:extLst>
            </p:cNvPr>
            <p:cNvSpPr>
              <a:spLocks noChangeAspect="1"/>
            </p:cNvSpPr>
            <p:nvPr/>
          </p:nvSpPr>
          <p:spPr>
            <a:xfrm rot="10800000" flipH="1">
              <a:off x="2022345" y="31691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0" name="Triangle 929">
              <a:extLst>
                <a:ext uri="{FF2B5EF4-FFF2-40B4-BE49-F238E27FC236}">
                  <a16:creationId xmlns:a16="http://schemas.microsoft.com/office/drawing/2014/main" id="{97C098D8-D0AA-82E1-72D3-9FAEB5C3EA35}"/>
                </a:ext>
              </a:extLst>
            </p:cNvPr>
            <p:cNvSpPr>
              <a:spLocks noChangeAspect="1"/>
            </p:cNvSpPr>
            <p:nvPr/>
          </p:nvSpPr>
          <p:spPr>
            <a:xfrm rot="10800000" flipH="1">
              <a:off x="2108423" y="31691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1" name="Triangle 930">
              <a:extLst>
                <a:ext uri="{FF2B5EF4-FFF2-40B4-BE49-F238E27FC236}">
                  <a16:creationId xmlns:a16="http://schemas.microsoft.com/office/drawing/2014/main" id="{288B4659-B6B2-AC16-BD7C-ED7319F8D154}"/>
                </a:ext>
              </a:extLst>
            </p:cNvPr>
            <p:cNvSpPr>
              <a:spLocks noChangeAspect="1"/>
            </p:cNvSpPr>
            <p:nvPr/>
          </p:nvSpPr>
          <p:spPr>
            <a:xfrm rot="10800000" flipH="1">
              <a:off x="2196535" y="31609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2" name="Triangle 931">
              <a:extLst>
                <a:ext uri="{FF2B5EF4-FFF2-40B4-BE49-F238E27FC236}">
                  <a16:creationId xmlns:a16="http://schemas.microsoft.com/office/drawing/2014/main" id="{51F9C7CD-D799-9D90-165E-AF85E04FD752}"/>
                </a:ext>
              </a:extLst>
            </p:cNvPr>
            <p:cNvSpPr>
              <a:spLocks noChangeAspect="1"/>
            </p:cNvSpPr>
            <p:nvPr/>
          </p:nvSpPr>
          <p:spPr>
            <a:xfrm rot="10800000" flipH="1">
              <a:off x="2282613" y="31609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3" name="Triangle 932">
              <a:extLst>
                <a:ext uri="{FF2B5EF4-FFF2-40B4-BE49-F238E27FC236}">
                  <a16:creationId xmlns:a16="http://schemas.microsoft.com/office/drawing/2014/main" id="{0028D15E-6009-E857-4399-9EE823E4F4E4}"/>
                </a:ext>
              </a:extLst>
            </p:cNvPr>
            <p:cNvSpPr>
              <a:spLocks noChangeAspect="1"/>
            </p:cNvSpPr>
            <p:nvPr/>
          </p:nvSpPr>
          <p:spPr>
            <a:xfrm rot="10800000" flipH="1">
              <a:off x="2368691" y="31609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4" name="Triangle 933">
              <a:extLst>
                <a:ext uri="{FF2B5EF4-FFF2-40B4-BE49-F238E27FC236}">
                  <a16:creationId xmlns:a16="http://schemas.microsoft.com/office/drawing/2014/main" id="{D9E122DB-D1A8-3F9B-D063-4F1109A8B27F}"/>
                </a:ext>
              </a:extLst>
            </p:cNvPr>
            <p:cNvSpPr>
              <a:spLocks noChangeAspect="1"/>
            </p:cNvSpPr>
            <p:nvPr/>
          </p:nvSpPr>
          <p:spPr>
            <a:xfrm rot="10800000" flipH="1">
              <a:off x="2454769" y="31609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5" name="Triangle 934">
              <a:extLst>
                <a:ext uri="{FF2B5EF4-FFF2-40B4-BE49-F238E27FC236}">
                  <a16:creationId xmlns:a16="http://schemas.microsoft.com/office/drawing/2014/main" id="{6B39D7AA-CC8B-88E7-2C2B-F2D1B7993593}"/>
                </a:ext>
              </a:extLst>
            </p:cNvPr>
            <p:cNvSpPr>
              <a:spLocks noChangeAspect="1"/>
            </p:cNvSpPr>
            <p:nvPr/>
          </p:nvSpPr>
          <p:spPr>
            <a:xfrm rot="10800000" flipH="1">
              <a:off x="2540359" y="31609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6" name="Triangle 935">
              <a:extLst>
                <a:ext uri="{FF2B5EF4-FFF2-40B4-BE49-F238E27FC236}">
                  <a16:creationId xmlns:a16="http://schemas.microsoft.com/office/drawing/2014/main" id="{283C7FDA-B52F-A496-9863-924261333B8E}"/>
                </a:ext>
              </a:extLst>
            </p:cNvPr>
            <p:cNvSpPr>
              <a:spLocks noChangeAspect="1"/>
            </p:cNvSpPr>
            <p:nvPr/>
          </p:nvSpPr>
          <p:spPr>
            <a:xfrm rot="10800000" flipH="1">
              <a:off x="2626437" y="31609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7" name="Triangle 936">
              <a:extLst>
                <a:ext uri="{FF2B5EF4-FFF2-40B4-BE49-F238E27FC236}">
                  <a16:creationId xmlns:a16="http://schemas.microsoft.com/office/drawing/2014/main" id="{32E1945E-F59B-BF88-8347-ADD5C252CF12}"/>
                </a:ext>
              </a:extLst>
            </p:cNvPr>
            <p:cNvSpPr>
              <a:spLocks noChangeAspect="1"/>
            </p:cNvSpPr>
            <p:nvPr/>
          </p:nvSpPr>
          <p:spPr>
            <a:xfrm rot="10800000" flipH="1">
              <a:off x="2712515" y="31609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8" name="Triangle 937">
              <a:extLst>
                <a:ext uri="{FF2B5EF4-FFF2-40B4-BE49-F238E27FC236}">
                  <a16:creationId xmlns:a16="http://schemas.microsoft.com/office/drawing/2014/main" id="{12BE0A1B-0EBB-3623-6FCA-DD98A614CAA0}"/>
                </a:ext>
              </a:extLst>
            </p:cNvPr>
            <p:cNvSpPr>
              <a:spLocks noChangeAspect="1"/>
            </p:cNvSpPr>
            <p:nvPr/>
          </p:nvSpPr>
          <p:spPr>
            <a:xfrm rot="10800000" flipH="1">
              <a:off x="2798593" y="31609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9" name="Triangle 938">
              <a:extLst>
                <a:ext uri="{FF2B5EF4-FFF2-40B4-BE49-F238E27FC236}">
                  <a16:creationId xmlns:a16="http://schemas.microsoft.com/office/drawing/2014/main" id="{62C48077-8D4E-1D76-2EC7-BD021845DE3C}"/>
                </a:ext>
              </a:extLst>
            </p:cNvPr>
            <p:cNvSpPr>
              <a:spLocks noChangeAspect="1"/>
            </p:cNvSpPr>
            <p:nvPr/>
          </p:nvSpPr>
          <p:spPr>
            <a:xfrm rot="10800000" flipH="1">
              <a:off x="2884183" y="3159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0" name="Triangle 939">
              <a:extLst>
                <a:ext uri="{FF2B5EF4-FFF2-40B4-BE49-F238E27FC236}">
                  <a16:creationId xmlns:a16="http://schemas.microsoft.com/office/drawing/2014/main" id="{C41084B6-5A26-D88D-634E-32F3B1702C4D}"/>
                </a:ext>
              </a:extLst>
            </p:cNvPr>
            <p:cNvSpPr>
              <a:spLocks noChangeAspect="1"/>
            </p:cNvSpPr>
            <p:nvPr/>
          </p:nvSpPr>
          <p:spPr>
            <a:xfrm rot="10800000" flipH="1">
              <a:off x="2970261" y="3159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1" name="Triangle 940">
              <a:extLst>
                <a:ext uri="{FF2B5EF4-FFF2-40B4-BE49-F238E27FC236}">
                  <a16:creationId xmlns:a16="http://schemas.microsoft.com/office/drawing/2014/main" id="{AEE6411E-A023-A21D-42E7-0897D6CAF212}"/>
                </a:ext>
              </a:extLst>
            </p:cNvPr>
            <p:cNvSpPr>
              <a:spLocks noChangeAspect="1"/>
            </p:cNvSpPr>
            <p:nvPr/>
          </p:nvSpPr>
          <p:spPr>
            <a:xfrm rot="10800000" flipH="1">
              <a:off x="3056339" y="31591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2" name="Triangle 941">
              <a:extLst>
                <a:ext uri="{FF2B5EF4-FFF2-40B4-BE49-F238E27FC236}">
                  <a16:creationId xmlns:a16="http://schemas.microsoft.com/office/drawing/2014/main" id="{7DD18765-B783-53B0-84E9-C8C71FE558EF}"/>
                </a:ext>
              </a:extLst>
            </p:cNvPr>
            <p:cNvSpPr>
              <a:spLocks noChangeAspect="1"/>
            </p:cNvSpPr>
            <p:nvPr/>
          </p:nvSpPr>
          <p:spPr>
            <a:xfrm rot="10800000" flipH="1">
              <a:off x="3142417" y="31591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3" name="Triangle 942">
              <a:extLst>
                <a:ext uri="{FF2B5EF4-FFF2-40B4-BE49-F238E27FC236}">
                  <a16:creationId xmlns:a16="http://schemas.microsoft.com/office/drawing/2014/main" id="{2B1BE809-5E9D-A377-C03B-6CD38FAB3934}"/>
                </a:ext>
              </a:extLst>
            </p:cNvPr>
            <p:cNvSpPr>
              <a:spLocks noChangeAspect="1"/>
            </p:cNvSpPr>
            <p:nvPr/>
          </p:nvSpPr>
          <p:spPr>
            <a:xfrm rot="10800000" flipH="1">
              <a:off x="3230529" y="31509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4" name="Triangle 943">
              <a:extLst>
                <a:ext uri="{FF2B5EF4-FFF2-40B4-BE49-F238E27FC236}">
                  <a16:creationId xmlns:a16="http://schemas.microsoft.com/office/drawing/2014/main" id="{8BB55544-0301-5423-2BCE-61D4C851B6FA}"/>
                </a:ext>
              </a:extLst>
            </p:cNvPr>
            <p:cNvSpPr>
              <a:spLocks noChangeAspect="1"/>
            </p:cNvSpPr>
            <p:nvPr/>
          </p:nvSpPr>
          <p:spPr>
            <a:xfrm rot="10800000" flipH="1">
              <a:off x="3316607" y="31509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5" name="Triangle 944">
              <a:extLst>
                <a:ext uri="{FF2B5EF4-FFF2-40B4-BE49-F238E27FC236}">
                  <a16:creationId xmlns:a16="http://schemas.microsoft.com/office/drawing/2014/main" id="{B1D81A58-0C4D-714F-5589-906B53E6F011}"/>
                </a:ext>
              </a:extLst>
            </p:cNvPr>
            <p:cNvSpPr>
              <a:spLocks noChangeAspect="1"/>
            </p:cNvSpPr>
            <p:nvPr/>
          </p:nvSpPr>
          <p:spPr>
            <a:xfrm rot="10800000" flipH="1">
              <a:off x="3402685" y="3150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6" name="Triangle 945">
              <a:extLst>
                <a:ext uri="{FF2B5EF4-FFF2-40B4-BE49-F238E27FC236}">
                  <a16:creationId xmlns:a16="http://schemas.microsoft.com/office/drawing/2014/main" id="{5D7659A8-1B31-0E13-DC17-2B45032CA995}"/>
                </a:ext>
              </a:extLst>
            </p:cNvPr>
            <p:cNvSpPr>
              <a:spLocks noChangeAspect="1"/>
            </p:cNvSpPr>
            <p:nvPr/>
          </p:nvSpPr>
          <p:spPr>
            <a:xfrm rot="10800000" flipH="1">
              <a:off x="3488763" y="3151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7" name="Triangle 946">
              <a:extLst>
                <a:ext uri="{FF2B5EF4-FFF2-40B4-BE49-F238E27FC236}">
                  <a16:creationId xmlns:a16="http://schemas.microsoft.com/office/drawing/2014/main" id="{BC05A851-571B-433A-6C50-C9737570BDB1}"/>
                </a:ext>
              </a:extLst>
            </p:cNvPr>
            <p:cNvSpPr>
              <a:spLocks noChangeAspect="1"/>
            </p:cNvSpPr>
            <p:nvPr/>
          </p:nvSpPr>
          <p:spPr>
            <a:xfrm rot="10800000" flipH="1">
              <a:off x="3577996" y="3157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8" name="Triangle 947">
              <a:extLst>
                <a:ext uri="{FF2B5EF4-FFF2-40B4-BE49-F238E27FC236}">
                  <a16:creationId xmlns:a16="http://schemas.microsoft.com/office/drawing/2014/main" id="{38343247-E04B-366D-2F1B-BD15E2D0841E}"/>
                </a:ext>
              </a:extLst>
            </p:cNvPr>
            <p:cNvSpPr>
              <a:spLocks noChangeAspect="1"/>
            </p:cNvSpPr>
            <p:nvPr/>
          </p:nvSpPr>
          <p:spPr>
            <a:xfrm rot="10800000" flipH="1">
              <a:off x="3664074" y="3158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9" name="Triangle 948">
              <a:extLst>
                <a:ext uri="{FF2B5EF4-FFF2-40B4-BE49-F238E27FC236}">
                  <a16:creationId xmlns:a16="http://schemas.microsoft.com/office/drawing/2014/main" id="{24A9D800-DB5D-FBD8-DFE4-93D04BA5D069}"/>
                </a:ext>
              </a:extLst>
            </p:cNvPr>
            <p:cNvSpPr>
              <a:spLocks noChangeAspect="1"/>
            </p:cNvSpPr>
            <p:nvPr/>
          </p:nvSpPr>
          <p:spPr>
            <a:xfrm rot="10800000" flipH="1">
              <a:off x="3749664" y="31579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0" name="Triangle 949">
              <a:extLst>
                <a:ext uri="{FF2B5EF4-FFF2-40B4-BE49-F238E27FC236}">
                  <a16:creationId xmlns:a16="http://schemas.microsoft.com/office/drawing/2014/main" id="{9F403FC8-D0D9-7C30-F9D2-BC4BD83C9C3B}"/>
                </a:ext>
              </a:extLst>
            </p:cNvPr>
            <p:cNvSpPr>
              <a:spLocks noChangeAspect="1"/>
            </p:cNvSpPr>
            <p:nvPr/>
          </p:nvSpPr>
          <p:spPr>
            <a:xfrm rot="10800000" flipH="1">
              <a:off x="3835742" y="31579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1" name="Triangle 950">
              <a:extLst>
                <a:ext uri="{FF2B5EF4-FFF2-40B4-BE49-F238E27FC236}">
                  <a16:creationId xmlns:a16="http://schemas.microsoft.com/office/drawing/2014/main" id="{437A36B4-5AB4-437A-EC89-8809405A6F8A}"/>
                </a:ext>
              </a:extLst>
            </p:cNvPr>
            <p:cNvSpPr>
              <a:spLocks noChangeAspect="1"/>
            </p:cNvSpPr>
            <p:nvPr/>
          </p:nvSpPr>
          <p:spPr>
            <a:xfrm rot="10800000" flipH="1">
              <a:off x="3921820" y="3157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2" name="Triangle 951">
              <a:extLst>
                <a:ext uri="{FF2B5EF4-FFF2-40B4-BE49-F238E27FC236}">
                  <a16:creationId xmlns:a16="http://schemas.microsoft.com/office/drawing/2014/main" id="{EAE2C8CF-3897-A43F-A8C9-9219D766163B}"/>
                </a:ext>
              </a:extLst>
            </p:cNvPr>
            <p:cNvSpPr>
              <a:spLocks noChangeAspect="1"/>
            </p:cNvSpPr>
            <p:nvPr/>
          </p:nvSpPr>
          <p:spPr>
            <a:xfrm rot="10800000" flipH="1">
              <a:off x="4007898" y="3158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3" name="Triangle 952">
              <a:extLst>
                <a:ext uri="{FF2B5EF4-FFF2-40B4-BE49-F238E27FC236}">
                  <a16:creationId xmlns:a16="http://schemas.microsoft.com/office/drawing/2014/main" id="{30DCE04E-14BC-79E6-2200-A57F3B508B2D}"/>
                </a:ext>
              </a:extLst>
            </p:cNvPr>
            <p:cNvSpPr>
              <a:spLocks noChangeAspect="1"/>
            </p:cNvSpPr>
            <p:nvPr/>
          </p:nvSpPr>
          <p:spPr>
            <a:xfrm rot="10800000" flipH="1">
              <a:off x="4093488" y="31561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4" name="Triangle 953">
              <a:extLst>
                <a:ext uri="{FF2B5EF4-FFF2-40B4-BE49-F238E27FC236}">
                  <a16:creationId xmlns:a16="http://schemas.microsoft.com/office/drawing/2014/main" id="{C57D008E-B341-1BEF-7AA7-5453D4F4A593}"/>
                </a:ext>
              </a:extLst>
            </p:cNvPr>
            <p:cNvSpPr>
              <a:spLocks noChangeAspect="1"/>
            </p:cNvSpPr>
            <p:nvPr/>
          </p:nvSpPr>
          <p:spPr>
            <a:xfrm rot="10800000" flipH="1">
              <a:off x="4179566" y="31561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5" name="Triangle 954">
              <a:extLst>
                <a:ext uri="{FF2B5EF4-FFF2-40B4-BE49-F238E27FC236}">
                  <a16:creationId xmlns:a16="http://schemas.microsoft.com/office/drawing/2014/main" id="{4D08E5BC-1A3A-86E6-EDBA-5432EB72AE1B}"/>
                </a:ext>
              </a:extLst>
            </p:cNvPr>
            <p:cNvSpPr>
              <a:spLocks noChangeAspect="1"/>
            </p:cNvSpPr>
            <p:nvPr/>
          </p:nvSpPr>
          <p:spPr>
            <a:xfrm rot="10800000" flipH="1">
              <a:off x="4265644" y="31561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6" name="Triangle 955">
              <a:extLst>
                <a:ext uri="{FF2B5EF4-FFF2-40B4-BE49-F238E27FC236}">
                  <a16:creationId xmlns:a16="http://schemas.microsoft.com/office/drawing/2014/main" id="{AA4F3DA9-AE96-31E8-34D0-31D2F5D9004D}"/>
                </a:ext>
              </a:extLst>
            </p:cNvPr>
            <p:cNvSpPr>
              <a:spLocks noChangeAspect="1"/>
            </p:cNvSpPr>
            <p:nvPr/>
          </p:nvSpPr>
          <p:spPr>
            <a:xfrm rot="10800000" flipH="1">
              <a:off x="4351722" y="31561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7" name="Triangle 956">
              <a:extLst>
                <a:ext uri="{FF2B5EF4-FFF2-40B4-BE49-F238E27FC236}">
                  <a16:creationId xmlns:a16="http://schemas.microsoft.com/office/drawing/2014/main" id="{76C61252-09C8-3309-4585-2A7C8048B24F}"/>
                </a:ext>
              </a:extLst>
            </p:cNvPr>
            <p:cNvSpPr>
              <a:spLocks noChangeAspect="1"/>
            </p:cNvSpPr>
            <p:nvPr/>
          </p:nvSpPr>
          <p:spPr>
            <a:xfrm rot="10800000" flipH="1">
              <a:off x="4439834" y="3148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8" name="Triangle 957">
              <a:extLst>
                <a:ext uri="{FF2B5EF4-FFF2-40B4-BE49-F238E27FC236}">
                  <a16:creationId xmlns:a16="http://schemas.microsoft.com/office/drawing/2014/main" id="{DCB09502-4566-0462-5A12-C8F326C81F20}"/>
                </a:ext>
              </a:extLst>
            </p:cNvPr>
            <p:cNvSpPr>
              <a:spLocks noChangeAspect="1"/>
            </p:cNvSpPr>
            <p:nvPr/>
          </p:nvSpPr>
          <p:spPr>
            <a:xfrm rot="10800000" flipH="1">
              <a:off x="4525912" y="3148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9" name="Triangle 958">
              <a:extLst>
                <a:ext uri="{FF2B5EF4-FFF2-40B4-BE49-F238E27FC236}">
                  <a16:creationId xmlns:a16="http://schemas.microsoft.com/office/drawing/2014/main" id="{D0D23B5B-B37F-3F18-5A3C-01B6BAF61E92}"/>
                </a:ext>
              </a:extLst>
            </p:cNvPr>
            <p:cNvSpPr>
              <a:spLocks noChangeAspect="1"/>
            </p:cNvSpPr>
            <p:nvPr/>
          </p:nvSpPr>
          <p:spPr>
            <a:xfrm rot="10800000" flipH="1">
              <a:off x="4611990" y="3148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0" name="Triangle 959">
              <a:extLst>
                <a:ext uri="{FF2B5EF4-FFF2-40B4-BE49-F238E27FC236}">
                  <a16:creationId xmlns:a16="http://schemas.microsoft.com/office/drawing/2014/main" id="{4AC4D887-1CE1-8564-EC92-6865942B2D08}"/>
                </a:ext>
              </a:extLst>
            </p:cNvPr>
            <p:cNvSpPr>
              <a:spLocks noChangeAspect="1"/>
            </p:cNvSpPr>
            <p:nvPr/>
          </p:nvSpPr>
          <p:spPr>
            <a:xfrm rot="10800000" flipH="1">
              <a:off x="4698068" y="31480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1" name="Triangle 960">
              <a:extLst>
                <a:ext uri="{FF2B5EF4-FFF2-40B4-BE49-F238E27FC236}">
                  <a16:creationId xmlns:a16="http://schemas.microsoft.com/office/drawing/2014/main" id="{2976BF3C-E4D1-9266-8AE8-C3CAFF5BA116}"/>
                </a:ext>
              </a:extLst>
            </p:cNvPr>
            <p:cNvSpPr>
              <a:spLocks noChangeAspect="1"/>
            </p:cNvSpPr>
            <p:nvPr/>
          </p:nvSpPr>
          <p:spPr>
            <a:xfrm rot="10800000" flipH="1">
              <a:off x="4783170" y="3148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2" name="Triangle 961">
              <a:extLst>
                <a:ext uri="{FF2B5EF4-FFF2-40B4-BE49-F238E27FC236}">
                  <a16:creationId xmlns:a16="http://schemas.microsoft.com/office/drawing/2014/main" id="{8F1DE20F-B191-6B08-3F82-36967536B24C}"/>
                </a:ext>
              </a:extLst>
            </p:cNvPr>
            <p:cNvSpPr>
              <a:spLocks noChangeAspect="1"/>
            </p:cNvSpPr>
            <p:nvPr/>
          </p:nvSpPr>
          <p:spPr>
            <a:xfrm rot="10800000" flipH="1">
              <a:off x="4869248" y="3148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3" name="Triangle 962">
              <a:extLst>
                <a:ext uri="{FF2B5EF4-FFF2-40B4-BE49-F238E27FC236}">
                  <a16:creationId xmlns:a16="http://schemas.microsoft.com/office/drawing/2014/main" id="{C4D06E45-ECFD-C35C-A529-C54B3A21FDDC}"/>
                </a:ext>
              </a:extLst>
            </p:cNvPr>
            <p:cNvSpPr>
              <a:spLocks noChangeAspect="1"/>
            </p:cNvSpPr>
            <p:nvPr/>
          </p:nvSpPr>
          <p:spPr>
            <a:xfrm rot="10800000" flipH="1">
              <a:off x="4957360" y="3171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4" name="Triangle 963">
              <a:extLst>
                <a:ext uri="{FF2B5EF4-FFF2-40B4-BE49-F238E27FC236}">
                  <a16:creationId xmlns:a16="http://schemas.microsoft.com/office/drawing/2014/main" id="{D260B90B-1B51-EACE-8C3D-4A91D092DAE6}"/>
                </a:ext>
              </a:extLst>
            </p:cNvPr>
            <p:cNvSpPr>
              <a:spLocks noChangeAspect="1"/>
            </p:cNvSpPr>
            <p:nvPr/>
          </p:nvSpPr>
          <p:spPr>
            <a:xfrm rot="10800000" flipH="1">
              <a:off x="5043438" y="31716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5" name="Triangle 964">
              <a:extLst>
                <a:ext uri="{FF2B5EF4-FFF2-40B4-BE49-F238E27FC236}">
                  <a16:creationId xmlns:a16="http://schemas.microsoft.com/office/drawing/2014/main" id="{9CD5D014-AB55-F43A-98E6-5B804717CB41}"/>
                </a:ext>
              </a:extLst>
            </p:cNvPr>
            <p:cNvSpPr>
              <a:spLocks noChangeAspect="1"/>
            </p:cNvSpPr>
            <p:nvPr/>
          </p:nvSpPr>
          <p:spPr>
            <a:xfrm rot="10800000" flipH="1">
              <a:off x="5129516" y="3171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6" name="Triangle 965">
              <a:extLst>
                <a:ext uri="{FF2B5EF4-FFF2-40B4-BE49-F238E27FC236}">
                  <a16:creationId xmlns:a16="http://schemas.microsoft.com/office/drawing/2014/main" id="{80E5F3CA-72DB-5502-9A57-9EA38665192F}"/>
                </a:ext>
              </a:extLst>
            </p:cNvPr>
            <p:cNvSpPr>
              <a:spLocks noChangeAspect="1"/>
            </p:cNvSpPr>
            <p:nvPr/>
          </p:nvSpPr>
          <p:spPr>
            <a:xfrm rot="10800000" flipH="1">
              <a:off x="5215594" y="31716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7" name="Triangle 966">
              <a:extLst>
                <a:ext uri="{FF2B5EF4-FFF2-40B4-BE49-F238E27FC236}">
                  <a16:creationId xmlns:a16="http://schemas.microsoft.com/office/drawing/2014/main" id="{6B51508E-D4E0-2426-A0A0-0C95A1451226}"/>
                </a:ext>
              </a:extLst>
            </p:cNvPr>
            <p:cNvSpPr>
              <a:spLocks noChangeAspect="1"/>
            </p:cNvSpPr>
            <p:nvPr/>
          </p:nvSpPr>
          <p:spPr>
            <a:xfrm rot="10800000" flipH="1">
              <a:off x="5301184" y="3171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8" name="Triangle 967">
              <a:extLst>
                <a:ext uri="{FF2B5EF4-FFF2-40B4-BE49-F238E27FC236}">
                  <a16:creationId xmlns:a16="http://schemas.microsoft.com/office/drawing/2014/main" id="{B4D98FB5-6265-03EF-D749-28C5046AC862}"/>
                </a:ext>
              </a:extLst>
            </p:cNvPr>
            <p:cNvSpPr>
              <a:spLocks noChangeAspect="1"/>
            </p:cNvSpPr>
            <p:nvPr/>
          </p:nvSpPr>
          <p:spPr>
            <a:xfrm rot="10800000" flipH="1">
              <a:off x="5387262" y="31716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9" name="Triangle 968">
              <a:extLst>
                <a:ext uri="{FF2B5EF4-FFF2-40B4-BE49-F238E27FC236}">
                  <a16:creationId xmlns:a16="http://schemas.microsoft.com/office/drawing/2014/main" id="{E08B8294-C322-FEF3-013B-011D53857E7A}"/>
                </a:ext>
              </a:extLst>
            </p:cNvPr>
            <p:cNvSpPr>
              <a:spLocks noChangeAspect="1"/>
            </p:cNvSpPr>
            <p:nvPr/>
          </p:nvSpPr>
          <p:spPr>
            <a:xfrm rot="10800000" flipH="1">
              <a:off x="5473340" y="3171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0" name="Triangle 969">
              <a:extLst>
                <a:ext uri="{FF2B5EF4-FFF2-40B4-BE49-F238E27FC236}">
                  <a16:creationId xmlns:a16="http://schemas.microsoft.com/office/drawing/2014/main" id="{268300B2-4957-2152-5B13-B989EF5F5E71}"/>
                </a:ext>
              </a:extLst>
            </p:cNvPr>
            <p:cNvSpPr>
              <a:spLocks noChangeAspect="1"/>
            </p:cNvSpPr>
            <p:nvPr/>
          </p:nvSpPr>
          <p:spPr>
            <a:xfrm rot="10800000" flipH="1">
              <a:off x="5559418" y="31716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1" name="Triangle 970">
              <a:extLst>
                <a:ext uri="{FF2B5EF4-FFF2-40B4-BE49-F238E27FC236}">
                  <a16:creationId xmlns:a16="http://schemas.microsoft.com/office/drawing/2014/main" id="{22E70391-378B-1158-A874-9CFF1219D0F3}"/>
                </a:ext>
              </a:extLst>
            </p:cNvPr>
            <p:cNvSpPr>
              <a:spLocks noChangeAspect="1"/>
            </p:cNvSpPr>
            <p:nvPr/>
          </p:nvSpPr>
          <p:spPr>
            <a:xfrm rot="10800000" flipH="1">
              <a:off x="5645008" y="3169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2" name="Triangle 971">
              <a:extLst>
                <a:ext uri="{FF2B5EF4-FFF2-40B4-BE49-F238E27FC236}">
                  <a16:creationId xmlns:a16="http://schemas.microsoft.com/office/drawing/2014/main" id="{478E50A7-6D11-0EFF-DE57-D85F14584F23}"/>
                </a:ext>
              </a:extLst>
            </p:cNvPr>
            <p:cNvSpPr>
              <a:spLocks noChangeAspect="1"/>
            </p:cNvSpPr>
            <p:nvPr/>
          </p:nvSpPr>
          <p:spPr>
            <a:xfrm rot="10800000" flipH="1">
              <a:off x="5731086" y="31698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3" name="Triangle 972">
              <a:extLst>
                <a:ext uri="{FF2B5EF4-FFF2-40B4-BE49-F238E27FC236}">
                  <a16:creationId xmlns:a16="http://schemas.microsoft.com/office/drawing/2014/main" id="{E2B55C8E-4C22-A447-53C9-8A59E4354E22}"/>
                </a:ext>
              </a:extLst>
            </p:cNvPr>
            <p:cNvSpPr>
              <a:spLocks noChangeAspect="1"/>
            </p:cNvSpPr>
            <p:nvPr/>
          </p:nvSpPr>
          <p:spPr>
            <a:xfrm rot="10800000" flipH="1">
              <a:off x="5817164" y="3169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4" name="Triangle 973">
              <a:extLst>
                <a:ext uri="{FF2B5EF4-FFF2-40B4-BE49-F238E27FC236}">
                  <a16:creationId xmlns:a16="http://schemas.microsoft.com/office/drawing/2014/main" id="{2E6D54E4-C1F2-1D65-2026-7EC3C2B22DCF}"/>
                </a:ext>
              </a:extLst>
            </p:cNvPr>
            <p:cNvSpPr>
              <a:spLocks noChangeAspect="1"/>
            </p:cNvSpPr>
            <p:nvPr/>
          </p:nvSpPr>
          <p:spPr>
            <a:xfrm rot="10800000" flipH="1">
              <a:off x="5903242" y="31698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5" name="Triangle 974">
              <a:extLst>
                <a:ext uri="{FF2B5EF4-FFF2-40B4-BE49-F238E27FC236}">
                  <a16:creationId xmlns:a16="http://schemas.microsoft.com/office/drawing/2014/main" id="{27137E16-1C6F-D743-8724-083972063CF5}"/>
                </a:ext>
              </a:extLst>
            </p:cNvPr>
            <p:cNvSpPr>
              <a:spLocks noChangeAspect="1"/>
            </p:cNvSpPr>
            <p:nvPr/>
          </p:nvSpPr>
          <p:spPr>
            <a:xfrm rot="10800000" flipH="1">
              <a:off x="5991354" y="3161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6" name="Triangle 975">
              <a:extLst>
                <a:ext uri="{FF2B5EF4-FFF2-40B4-BE49-F238E27FC236}">
                  <a16:creationId xmlns:a16="http://schemas.microsoft.com/office/drawing/2014/main" id="{C778257A-12B2-F762-45E9-F08400EC2B3C}"/>
                </a:ext>
              </a:extLst>
            </p:cNvPr>
            <p:cNvSpPr>
              <a:spLocks noChangeAspect="1"/>
            </p:cNvSpPr>
            <p:nvPr/>
          </p:nvSpPr>
          <p:spPr>
            <a:xfrm rot="10800000" flipH="1">
              <a:off x="6077432" y="3161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7" name="Triangle 976">
              <a:extLst>
                <a:ext uri="{FF2B5EF4-FFF2-40B4-BE49-F238E27FC236}">
                  <a16:creationId xmlns:a16="http://schemas.microsoft.com/office/drawing/2014/main" id="{6B4796D2-6167-3C6B-BD35-0D3DE48A60BB}"/>
                </a:ext>
              </a:extLst>
            </p:cNvPr>
            <p:cNvSpPr>
              <a:spLocks noChangeAspect="1"/>
            </p:cNvSpPr>
            <p:nvPr/>
          </p:nvSpPr>
          <p:spPr>
            <a:xfrm rot="10800000" flipH="1">
              <a:off x="6163510" y="31616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8" name="Triangle 977">
              <a:extLst>
                <a:ext uri="{FF2B5EF4-FFF2-40B4-BE49-F238E27FC236}">
                  <a16:creationId xmlns:a16="http://schemas.microsoft.com/office/drawing/2014/main" id="{180F5BDB-8ED0-52CF-5784-F703DC976EAE}"/>
                </a:ext>
              </a:extLst>
            </p:cNvPr>
            <p:cNvSpPr>
              <a:spLocks noChangeAspect="1"/>
            </p:cNvSpPr>
            <p:nvPr/>
          </p:nvSpPr>
          <p:spPr>
            <a:xfrm rot="10800000" flipH="1">
              <a:off x="6249588" y="31616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9" name="Triangle 978">
              <a:extLst>
                <a:ext uri="{FF2B5EF4-FFF2-40B4-BE49-F238E27FC236}">
                  <a16:creationId xmlns:a16="http://schemas.microsoft.com/office/drawing/2014/main" id="{01AABAAC-4E10-23A1-DC72-218B5D0C10C2}"/>
                </a:ext>
              </a:extLst>
            </p:cNvPr>
            <p:cNvSpPr>
              <a:spLocks noChangeAspect="1"/>
            </p:cNvSpPr>
            <p:nvPr/>
          </p:nvSpPr>
          <p:spPr>
            <a:xfrm rot="10800000" flipH="1">
              <a:off x="6338821" y="3161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0" name="Triangle 979">
              <a:extLst>
                <a:ext uri="{FF2B5EF4-FFF2-40B4-BE49-F238E27FC236}">
                  <a16:creationId xmlns:a16="http://schemas.microsoft.com/office/drawing/2014/main" id="{E0FA99DD-4567-E129-D1C1-7DC83E317459}"/>
                </a:ext>
              </a:extLst>
            </p:cNvPr>
            <p:cNvSpPr>
              <a:spLocks noChangeAspect="1"/>
            </p:cNvSpPr>
            <p:nvPr/>
          </p:nvSpPr>
          <p:spPr>
            <a:xfrm rot="10800000" flipH="1">
              <a:off x="6424899" y="3161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1" name="Triangle 980">
              <a:extLst>
                <a:ext uri="{FF2B5EF4-FFF2-40B4-BE49-F238E27FC236}">
                  <a16:creationId xmlns:a16="http://schemas.microsoft.com/office/drawing/2014/main" id="{D89F562A-EE4D-5F18-2D44-D87960608745}"/>
                </a:ext>
              </a:extLst>
            </p:cNvPr>
            <p:cNvSpPr>
              <a:spLocks noChangeAspect="1"/>
            </p:cNvSpPr>
            <p:nvPr/>
          </p:nvSpPr>
          <p:spPr>
            <a:xfrm rot="10800000" flipH="1">
              <a:off x="6513011" y="31534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2" name="Triangle 981">
              <a:extLst>
                <a:ext uri="{FF2B5EF4-FFF2-40B4-BE49-F238E27FC236}">
                  <a16:creationId xmlns:a16="http://schemas.microsoft.com/office/drawing/2014/main" id="{EA6CFF03-7B4A-A36A-7A03-F5DFCCF67E0F}"/>
                </a:ext>
              </a:extLst>
            </p:cNvPr>
            <p:cNvSpPr>
              <a:spLocks noChangeAspect="1"/>
            </p:cNvSpPr>
            <p:nvPr/>
          </p:nvSpPr>
          <p:spPr>
            <a:xfrm rot="10800000" flipH="1">
              <a:off x="6599089" y="31535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3" name="Triangle 982">
              <a:extLst>
                <a:ext uri="{FF2B5EF4-FFF2-40B4-BE49-F238E27FC236}">
                  <a16:creationId xmlns:a16="http://schemas.microsoft.com/office/drawing/2014/main" id="{ED0E8389-77DB-93E6-DD15-863C86D838C2}"/>
                </a:ext>
              </a:extLst>
            </p:cNvPr>
            <p:cNvSpPr>
              <a:spLocks noChangeAspect="1"/>
            </p:cNvSpPr>
            <p:nvPr/>
          </p:nvSpPr>
          <p:spPr>
            <a:xfrm rot="10800000" flipH="1">
              <a:off x="6685167" y="31535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4" name="Triangle 983">
              <a:extLst>
                <a:ext uri="{FF2B5EF4-FFF2-40B4-BE49-F238E27FC236}">
                  <a16:creationId xmlns:a16="http://schemas.microsoft.com/office/drawing/2014/main" id="{CCE9E0AE-7E68-FA3A-B136-FA9CA7326059}"/>
                </a:ext>
              </a:extLst>
            </p:cNvPr>
            <p:cNvSpPr>
              <a:spLocks noChangeAspect="1"/>
            </p:cNvSpPr>
            <p:nvPr/>
          </p:nvSpPr>
          <p:spPr>
            <a:xfrm rot="10800000" flipH="1">
              <a:off x="6771245" y="31535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5" name="Triangle 984">
              <a:extLst>
                <a:ext uri="{FF2B5EF4-FFF2-40B4-BE49-F238E27FC236}">
                  <a16:creationId xmlns:a16="http://schemas.microsoft.com/office/drawing/2014/main" id="{3B71AA18-7E7D-9918-93F4-9DFB7C601B61}"/>
                </a:ext>
              </a:extLst>
            </p:cNvPr>
            <p:cNvSpPr>
              <a:spLocks noChangeAspect="1"/>
            </p:cNvSpPr>
            <p:nvPr/>
          </p:nvSpPr>
          <p:spPr>
            <a:xfrm rot="10800000" flipH="1">
              <a:off x="6856347" y="31534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6" name="Triangle 985">
              <a:extLst>
                <a:ext uri="{FF2B5EF4-FFF2-40B4-BE49-F238E27FC236}">
                  <a16:creationId xmlns:a16="http://schemas.microsoft.com/office/drawing/2014/main" id="{1F901569-0F01-CC2C-1296-0AF0704C0052}"/>
                </a:ext>
              </a:extLst>
            </p:cNvPr>
            <p:cNvSpPr>
              <a:spLocks noChangeAspect="1"/>
            </p:cNvSpPr>
            <p:nvPr/>
          </p:nvSpPr>
          <p:spPr>
            <a:xfrm rot="10800000" flipH="1">
              <a:off x="6942425" y="31535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7" name="Triangle 986">
              <a:extLst>
                <a:ext uri="{FF2B5EF4-FFF2-40B4-BE49-F238E27FC236}">
                  <a16:creationId xmlns:a16="http://schemas.microsoft.com/office/drawing/2014/main" id="{07D9FDA8-38CD-F27A-6058-A321ECC1350F}"/>
                </a:ext>
              </a:extLst>
            </p:cNvPr>
            <p:cNvSpPr>
              <a:spLocks noChangeAspect="1"/>
            </p:cNvSpPr>
            <p:nvPr/>
          </p:nvSpPr>
          <p:spPr>
            <a:xfrm rot="10800000" flipH="1">
              <a:off x="7030537" y="31453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8" name="Triangle 987">
              <a:extLst>
                <a:ext uri="{FF2B5EF4-FFF2-40B4-BE49-F238E27FC236}">
                  <a16:creationId xmlns:a16="http://schemas.microsoft.com/office/drawing/2014/main" id="{9F75F8DE-F898-572A-CED5-C8F11639B756}"/>
                </a:ext>
              </a:extLst>
            </p:cNvPr>
            <p:cNvSpPr>
              <a:spLocks noChangeAspect="1"/>
            </p:cNvSpPr>
            <p:nvPr/>
          </p:nvSpPr>
          <p:spPr>
            <a:xfrm rot="10800000" flipH="1">
              <a:off x="7116615" y="31453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9" name="Triangle 988">
              <a:extLst>
                <a:ext uri="{FF2B5EF4-FFF2-40B4-BE49-F238E27FC236}">
                  <a16:creationId xmlns:a16="http://schemas.microsoft.com/office/drawing/2014/main" id="{F6975D1F-57A8-19D5-6B09-63DE3C4508C7}"/>
                </a:ext>
              </a:extLst>
            </p:cNvPr>
            <p:cNvSpPr>
              <a:spLocks noChangeAspect="1"/>
            </p:cNvSpPr>
            <p:nvPr/>
          </p:nvSpPr>
          <p:spPr>
            <a:xfrm rot="10800000" flipH="1">
              <a:off x="7202693" y="31453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0" name="Triangle 989">
              <a:extLst>
                <a:ext uri="{FF2B5EF4-FFF2-40B4-BE49-F238E27FC236}">
                  <a16:creationId xmlns:a16="http://schemas.microsoft.com/office/drawing/2014/main" id="{948148BC-D7F2-87D9-962C-82EF63FEFA69}"/>
                </a:ext>
              </a:extLst>
            </p:cNvPr>
            <p:cNvSpPr>
              <a:spLocks noChangeAspect="1"/>
            </p:cNvSpPr>
            <p:nvPr/>
          </p:nvSpPr>
          <p:spPr>
            <a:xfrm rot="10800000" flipH="1">
              <a:off x="7288771" y="31453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1" name="Triangle 990">
              <a:extLst>
                <a:ext uri="{FF2B5EF4-FFF2-40B4-BE49-F238E27FC236}">
                  <a16:creationId xmlns:a16="http://schemas.microsoft.com/office/drawing/2014/main" id="{AC4CACBA-B02A-4BF7-4834-49E482B20D72}"/>
                </a:ext>
              </a:extLst>
            </p:cNvPr>
            <p:cNvSpPr>
              <a:spLocks noChangeAspect="1"/>
            </p:cNvSpPr>
            <p:nvPr/>
          </p:nvSpPr>
          <p:spPr>
            <a:xfrm rot="10800000" flipH="1">
              <a:off x="7374361" y="31453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2" name="Triangle 991">
              <a:extLst>
                <a:ext uri="{FF2B5EF4-FFF2-40B4-BE49-F238E27FC236}">
                  <a16:creationId xmlns:a16="http://schemas.microsoft.com/office/drawing/2014/main" id="{90D0F263-1029-15EA-1EBC-6C9836E0B2E5}"/>
                </a:ext>
              </a:extLst>
            </p:cNvPr>
            <p:cNvSpPr>
              <a:spLocks noChangeAspect="1"/>
            </p:cNvSpPr>
            <p:nvPr/>
          </p:nvSpPr>
          <p:spPr>
            <a:xfrm rot="10800000" flipH="1">
              <a:off x="7460439" y="31770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3" name="Triangle 992">
              <a:extLst>
                <a:ext uri="{FF2B5EF4-FFF2-40B4-BE49-F238E27FC236}">
                  <a16:creationId xmlns:a16="http://schemas.microsoft.com/office/drawing/2014/main" id="{9A1A0DB5-F53E-FBF5-BCC5-31DA497C2206}"/>
                </a:ext>
              </a:extLst>
            </p:cNvPr>
            <p:cNvSpPr>
              <a:spLocks noChangeAspect="1"/>
            </p:cNvSpPr>
            <p:nvPr/>
          </p:nvSpPr>
          <p:spPr>
            <a:xfrm rot="10800000" flipH="1">
              <a:off x="7546517" y="31770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4" name="Triangle 993">
              <a:extLst>
                <a:ext uri="{FF2B5EF4-FFF2-40B4-BE49-F238E27FC236}">
                  <a16:creationId xmlns:a16="http://schemas.microsoft.com/office/drawing/2014/main" id="{07BFB43E-FE0A-C753-E198-7C764500C2DB}"/>
                </a:ext>
              </a:extLst>
            </p:cNvPr>
            <p:cNvSpPr>
              <a:spLocks noChangeAspect="1"/>
            </p:cNvSpPr>
            <p:nvPr/>
          </p:nvSpPr>
          <p:spPr>
            <a:xfrm rot="10800000" flipH="1">
              <a:off x="7632595" y="31771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5" name="Triangle 994">
              <a:extLst>
                <a:ext uri="{FF2B5EF4-FFF2-40B4-BE49-F238E27FC236}">
                  <a16:creationId xmlns:a16="http://schemas.microsoft.com/office/drawing/2014/main" id="{8299A8B4-72D1-B314-D712-911591FE1296}"/>
                </a:ext>
              </a:extLst>
            </p:cNvPr>
            <p:cNvSpPr>
              <a:spLocks noChangeAspect="1"/>
            </p:cNvSpPr>
            <p:nvPr/>
          </p:nvSpPr>
          <p:spPr>
            <a:xfrm rot="10800000" flipH="1">
              <a:off x="7718185" y="31752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6" name="Triangle 995">
              <a:extLst>
                <a:ext uri="{FF2B5EF4-FFF2-40B4-BE49-F238E27FC236}">
                  <a16:creationId xmlns:a16="http://schemas.microsoft.com/office/drawing/2014/main" id="{0313DC77-E449-EBAC-99B8-31ED48C3BF2F}"/>
                </a:ext>
              </a:extLst>
            </p:cNvPr>
            <p:cNvSpPr>
              <a:spLocks noChangeAspect="1"/>
            </p:cNvSpPr>
            <p:nvPr/>
          </p:nvSpPr>
          <p:spPr>
            <a:xfrm rot="10800000" flipH="1">
              <a:off x="7804263" y="31752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7" name="Triangle 996">
              <a:extLst>
                <a:ext uri="{FF2B5EF4-FFF2-40B4-BE49-F238E27FC236}">
                  <a16:creationId xmlns:a16="http://schemas.microsoft.com/office/drawing/2014/main" id="{B0C27890-3B25-DD91-07E5-9B50F77F17BD}"/>
                </a:ext>
              </a:extLst>
            </p:cNvPr>
            <p:cNvSpPr>
              <a:spLocks noChangeAspect="1"/>
            </p:cNvSpPr>
            <p:nvPr/>
          </p:nvSpPr>
          <p:spPr>
            <a:xfrm rot="10800000" flipH="1">
              <a:off x="7890341" y="31752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8" name="Triangle 997">
              <a:extLst>
                <a:ext uri="{FF2B5EF4-FFF2-40B4-BE49-F238E27FC236}">
                  <a16:creationId xmlns:a16="http://schemas.microsoft.com/office/drawing/2014/main" id="{EC7648C7-32E9-76A9-F7D0-F7D11EEC5B98}"/>
                </a:ext>
              </a:extLst>
            </p:cNvPr>
            <p:cNvSpPr>
              <a:spLocks noChangeAspect="1"/>
            </p:cNvSpPr>
            <p:nvPr/>
          </p:nvSpPr>
          <p:spPr>
            <a:xfrm rot="10800000" flipH="1">
              <a:off x="7976419" y="31752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9" name="Triangle 998">
              <a:extLst>
                <a:ext uri="{FF2B5EF4-FFF2-40B4-BE49-F238E27FC236}">
                  <a16:creationId xmlns:a16="http://schemas.microsoft.com/office/drawing/2014/main" id="{8E6B6312-E62C-196B-0F2C-8D7F3393EFA8}"/>
                </a:ext>
              </a:extLst>
            </p:cNvPr>
            <p:cNvSpPr>
              <a:spLocks noChangeAspect="1"/>
            </p:cNvSpPr>
            <p:nvPr/>
          </p:nvSpPr>
          <p:spPr>
            <a:xfrm rot="10800000" flipH="1">
              <a:off x="8064531" y="31671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0" name="Triangle 999">
              <a:extLst>
                <a:ext uri="{FF2B5EF4-FFF2-40B4-BE49-F238E27FC236}">
                  <a16:creationId xmlns:a16="http://schemas.microsoft.com/office/drawing/2014/main" id="{7D2E5903-C558-3D5A-83D7-8FEBAFC4ABE8}"/>
                </a:ext>
              </a:extLst>
            </p:cNvPr>
            <p:cNvSpPr>
              <a:spLocks noChangeAspect="1"/>
            </p:cNvSpPr>
            <p:nvPr/>
          </p:nvSpPr>
          <p:spPr>
            <a:xfrm rot="10800000" flipH="1">
              <a:off x="8150609" y="31671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1" name="Triangle 1000">
              <a:extLst>
                <a:ext uri="{FF2B5EF4-FFF2-40B4-BE49-F238E27FC236}">
                  <a16:creationId xmlns:a16="http://schemas.microsoft.com/office/drawing/2014/main" id="{58478F2A-218D-ECBC-3919-15F67EEBB16D}"/>
                </a:ext>
              </a:extLst>
            </p:cNvPr>
            <p:cNvSpPr>
              <a:spLocks noChangeAspect="1"/>
            </p:cNvSpPr>
            <p:nvPr/>
          </p:nvSpPr>
          <p:spPr>
            <a:xfrm rot="10800000" flipH="1">
              <a:off x="8236687" y="3167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2" name="Triangle 1001">
              <a:extLst>
                <a:ext uri="{FF2B5EF4-FFF2-40B4-BE49-F238E27FC236}">
                  <a16:creationId xmlns:a16="http://schemas.microsoft.com/office/drawing/2014/main" id="{1DC78A9E-4B3F-1924-2659-00BD597B3667}"/>
                </a:ext>
              </a:extLst>
            </p:cNvPr>
            <p:cNvSpPr>
              <a:spLocks noChangeAspect="1"/>
            </p:cNvSpPr>
            <p:nvPr/>
          </p:nvSpPr>
          <p:spPr>
            <a:xfrm rot="10800000" flipH="1">
              <a:off x="8322765" y="3167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3" name="Triangle 1002">
              <a:extLst>
                <a:ext uri="{FF2B5EF4-FFF2-40B4-BE49-F238E27FC236}">
                  <a16:creationId xmlns:a16="http://schemas.microsoft.com/office/drawing/2014/main" id="{76290D84-6858-F2A7-3A06-3DE7BF2B7D7D}"/>
                </a:ext>
              </a:extLst>
            </p:cNvPr>
            <p:cNvSpPr>
              <a:spLocks noChangeAspect="1"/>
            </p:cNvSpPr>
            <p:nvPr/>
          </p:nvSpPr>
          <p:spPr>
            <a:xfrm rot="10800000" flipH="1">
              <a:off x="8411998" y="3174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4" name="Triangle 1003">
              <a:extLst>
                <a:ext uri="{FF2B5EF4-FFF2-40B4-BE49-F238E27FC236}">
                  <a16:creationId xmlns:a16="http://schemas.microsoft.com/office/drawing/2014/main" id="{81CF1975-DCDF-A467-81D3-6BFF4A78890C}"/>
                </a:ext>
              </a:extLst>
            </p:cNvPr>
            <p:cNvSpPr>
              <a:spLocks noChangeAspect="1"/>
            </p:cNvSpPr>
            <p:nvPr/>
          </p:nvSpPr>
          <p:spPr>
            <a:xfrm rot="10800000" flipH="1">
              <a:off x="8498076" y="3174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5" name="Triangle 1004">
              <a:extLst>
                <a:ext uri="{FF2B5EF4-FFF2-40B4-BE49-F238E27FC236}">
                  <a16:creationId xmlns:a16="http://schemas.microsoft.com/office/drawing/2014/main" id="{D017F466-5EB8-2DB1-29FC-F1FEBE38834C}"/>
                </a:ext>
              </a:extLst>
            </p:cNvPr>
            <p:cNvSpPr>
              <a:spLocks noChangeAspect="1"/>
            </p:cNvSpPr>
            <p:nvPr/>
          </p:nvSpPr>
          <p:spPr>
            <a:xfrm rot="10800000" flipH="1">
              <a:off x="8583666" y="31741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6" name="Triangle 1005">
              <a:extLst>
                <a:ext uri="{FF2B5EF4-FFF2-40B4-BE49-F238E27FC236}">
                  <a16:creationId xmlns:a16="http://schemas.microsoft.com/office/drawing/2014/main" id="{95D389BA-7295-A015-B561-98245B52D967}"/>
                </a:ext>
              </a:extLst>
            </p:cNvPr>
            <p:cNvSpPr>
              <a:spLocks noChangeAspect="1"/>
            </p:cNvSpPr>
            <p:nvPr/>
          </p:nvSpPr>
          <p:spPr>
            <a:xfrm rot="10800000" flipH="1">
              <a:off x="8669744" y="31741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7" name="Triangle 1006">
              <a:extLst>
                <a:ext uri="{FF2B5EF4-FFF2-40B4-BE49-F238E27FC236}">
                  <a16:creationId xmlns:a16="http://schemas.microsoft.com/office/drawing/2014/main" id="{E545DEE9-1938-FBD9-6AE4-80283E44AABC}"/>
                </a:ext>
              </a:extLst>
            </p:cNvPr>
            <p:cNvSpPr>
              <a:spLocks noChangeAspect="1"/>
            </p:cNvSpPr>
            <p:nvPr/>
          </p:nvSpPr>
          <p:spPr>
            <a:xfrm rot="10800000" flipH="1">
              <a:off x="8755822" y="3174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8" name="Triangle 1007">
              <a:extLst>
                <a:ext uri="{FF2B5EF4-FFF2-40B4-BE49-F238E27FC236}">
                  <a16:creationId xmlns:a16="http://schemas.microsoft.com/office/drawing/2014/main" id="{B56B5467-E1D2-BD52-B08D-A93BED851030}"/>
                </a:ext>
              </a:extLst>
            </p:cNvPr>
            <p:cNvSpPr>
              <a:spLocks noChangeAspect="1"/>
            </p:cNvSpPr>
            <p:nvPr/>
          </p:nvSpPr>
          <p:spPr>
            <a:xfrm rot="10800000" flipH="1">
              <a:off x="8841900" y="3174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9" name="Triangle 1008">
              <a:extLst>
                <a:ext uri="{FF2B5EF4-FFF2-40B4-BE49-F238E27FC236}">
                  <a16:creationId xmlns:a16="http://schemas.microsoft.com/office/drawing/2014/main" id="{DB7FF743-5EDF-63B9-4C62-C8157FD67346}"/>
                </a:ext>
              </a:extLst>
            </p:cNvPr>
            <p:cNvSpPr>
              <a:spLocks noChangeAspect="1"/>
            </p:cNvSpPr>
            <p:nvPr/>
          </p:nvSpPr>
          <p:spPr>
            <a:xfrm rot="10800000" flipH="1">
              <a:off x="8927490" y="31723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0" name="Triangle 1009">
              <a:extLst>
                <a:ext uri="{FF2B5EF4-FFF2-40B4-BE49-F238E27FC236}">
                  <a16:creationId xmlns:a16="http://schemas.microsoft.com/office/drawing/2014/main" id="{90475F18-96F1-7B0A-4D22-C2EF28B557DC}"/>
                </a:ext>
              </a:extLst>
            </p:cNvPr>
            <p:cNvSpPr>
              <a:spLocks noChangeAspect="1"/>
            </p:cNvSpPr>
            <p:nvPr/>
          </p:nvSpPr>
          <p:spPr>
            <a:xfrm rot="10800000" flipH="1">
              <a:off x="9013568" y="31723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1" name="Triangle 1010">
              <a:extLst>
                <a:ext uri="{FF2B5EF4-FFF2-40B4-BE49-F238E27FC236}">
                  <a16:creationId xmlns:a16="http://schemas.microsoft.com/office/drawing/2014/main" id="{304BB1F0-F6BC-1A32-D18A-52E0E45DC77F}"/>
                </a:ext>
              </a:extLst>
            </p:cNvPr>
            <p:cNvSpPr>
              <a:spLocks noChangeAspect="1"/>
            </p:cNvSpPr>
            <p:nvPr/>
          </p:nvSpPr>
          <p:spPr>
            <a:xfrm rot="10800000" flipH="1">
              <a:off x="9099646" y="31723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2" name="Triangle 1011">
              <a:extLst>
                <a:ext uri="{FF2B5EF4-FFF2-40B4-BE49-F238E27FC236}">
                  <a16:creationId xmlns:a16="http://schemas.microsoft.com/office/drawing/2014/main" id="{CDFF2D93-04C4-E742-39E5-EA7DCA9D397C}"/>
                </a:ext>
              </a:extLst>
            </p:cNvPr>
            <p:cNvSpPr>
              <a:spLocks noChangeAspect="1"/>
            </p:cNvSpPr>
            <p:nvPr/>
          </p:nvSpPr>
          <p:spPr>
            <a:xfrm rot="10800000" flipH="1">
              <a:off x="9185724" y="31723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3" name="Triangle 1012">
              <a:extLst>
                <a:ext uri="{FF2B5EF4-FFF2-40B4-BE49-F238E27FC236}">
                  <a16:creationId xmlns:a16="http://schemas.microsoft.com/office/drawing/2014/main" id="{1C9D3420-0413-EF8F-8E5B-DBC13E9E2D59}"/>
                </a:ext>
              </a:extLst>
            </p:cNvPr>
            <p:cNvSpPr>
              <a:spLocks noChangeAspect="1"/>
            </p:cNvSpPr>
            <p:nvPr/>
          </p:nvSpPr>
          <p:spPr>
            <a:xfrm rot="10800000" flipH="1">
              <a:off x="9273836" y="31641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4" name="Triangle 1013">
              <a:extLst>
                <a:ext uri="{FF2B5EF4-FFF2-40B4-BE49-F238E27FC236}">
                  <a16:creationId xmlns:a16="http://schemas.microsoft.com/office/drawing/2014/main" id="{18920999-4AD5-B077-0CF3-185727917D73}"/>
                </a:ext>
              </a:extLst>
            </p:cNvPr>
            <p:cNvSpPr>
              <a:spLocks noChangeAspect="1"/>
            </p:cNvSpPr>
            <p:nvPr/>
          </p:nvSpPr>
          <p:spPr>
            <a:xfrm rot="10800000" flipH="1">
              <a:off x="9359914" y="31641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5" name="Triangle 1014">
              <a:extLst>
                <a:ext uri="{FF2B5EF4-FFF2-40B4-BE49-F238E27FC236}">
                  <a16:creationId xmlns:a16="http://schemas.microsoft.com/office/drawing/2014/main" id="{CCA8DD55-F044-2A0D-E6FD-A97754CFD6EC}"/>
                </a:ext>
              </a:extLst>
            </p:cNvPr>
            <p:cNvSpPr>
              <a:spLocks noChangeAspect="1"/>
            </p:cNvSpPr>
            <p:nvPr/>
          </p:nvSpPr>
          <p:spPr>
            <a:xfrm rot="10800000" flipH="1">
              <a:off x="9445992" y="31641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6" name="Triangle 1015">
              <a:extLst>
                <a:ext uri="{FF2B5EF4-FFF2-40B4-BE49-F238E27FC236}">
                  <a16:creationId xmlns:a16="http://schemas.microsoft.com/office/drawing/2014/main" id="{BA44471E-5581-C39A-9899-69D508EFC7BF}"/>
                </a:ext>
              </a:extLst>
            </p:cNvPr>
            <p:cNvSpPr>
              <a:spLocks noChangeAspect="1"/>
            </p:cNvSpPr>
            <p:nvPr/>
          </p:nvSpPr>
          <p:spPr>
            <a:xfrm rot="10800000" flipH="1">
              <a:off x="9532070" y="31641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7" name="Triangle 1016">
              <a:extLst>
                <a:ext uri="{FF2B5EF4-FFF2-40B4-BE49-F238E27FC236}">
                  <a16:creationId xmlns:a16="http://schemas.microsoft.com/office/drawing/2014/main" id="{37429C79-EF7C-8EBB-8FA7-0AE23E5808CC}"/>
                </a:ext>
              </a:extLst>
            </p:cNvPr>
            <p:cNvSpPr>
              <a:spLocks noChangeAspect="1"/>
            </p:cNvSpPr>
            <p:nvPr/>
          </p:nvSpPr>
          <p:spPr>
            <a:xfrm rot="10800000" flipH="1">
              <a:off x="9617172" y="31641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8" name="Triangle 1017">
              <a:extLst>
                <a:ext uri="{FF2B5EF4-FFF2-40B4-BE49-F238E27FC236}">
                  <a16:creationId xmlns:a16="http://schemas.microsoft.com/office/drawing/2014/main" id="{F686A51A-8CFE-F2EC-59B7-C3BF4DA0DACE}"/>
                </a:ext>
              </a:extLst>
            </p:cNvPr>
            <p:cNvSpPr>
              <a:spLocks noChangeAspect="1"/>
            </p:cNvSpPr>
            <p:nvPr/>
          </p:nvSpPr>
          <p:spPr>
            <a:xfrm rot="10800000" flipH="1">
              <a:off x="9703250" y="31641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9" name="Triangle 1018">
              <a:extLst>
                <a:ext uri="{FF2B5EF4-FFF2-40B4-BE49-F238E27FC236}">
                  <a16:creationId xmlns:a16="http://schemas.microsoft.com/office/drawing/2014/main" id="{0B3A361A-D7CC-6828-C6AA-98CAA1BCFBC2}"/>
                </a:ext>
              </a:extLst>
            </p:cNvPr>
            <p:cNvSpPr>
              <a:spLocks noChangeAspect="1"/>
            </p:cNvSpPr>
            <p:nvPr/>
          </p:nvSpPr>
          <p:spPr>
            <a:xfrm rot="10800000" flipH="1">
              <a:off x="9791362" y="3156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0" name="Triangle 1019">
              <a:extLst>
                <a:ext uri="{FF2B5EF4-FFF2-40B4-BE49-F238E27FC236}">
                  <a16:creationId xmlns:a16="http://schemas.microsoft.com/office/drawing/2014/main" id="{6E0A55B6-2D9D-CE00-331F-39C3E209A397}"/>
                </a:ext>
              </a:extLst>
            </p:cNvPr>
            <p:cNvSpPr>
              <a:spLocks noChangeAspect="1"/>
            </p:cNvSpPr>
            <p:nvPr/>
          </p:nvSpPr>
          <p:spPr>
            <a:xfrm rot="10800000" flipH="1">
              <a:off x="9877440" y="3156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1" name="Triangle 1020">
              <a:extLst>
                <a:ext uri="{FF2B5EF4-FFF2-40B4-BE49-F238E27FC236}">
                  <a16:creationId xmlns:a16="http://schemas.microsoft.com/office/drawing/2014/main" id="{2C238F0F-08D8-22D0-5667-3934FA186C8A}"/>
                </a:ext>
              </a:extLst>
            </p:cNvPr>
            <p:cNvSpPr>
              <a:spLocks noChangeAspect="1"/>
            </p:cNvSpPr>
            <p:nvPr/>
          </p:nvSpPr>
          <p:spPr>
            <a:xfrm rot="10800000" flipH="1">
              <a:off x="9963518" y="31560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2" name="Triangle 1021">
              <a:extLst>
                <a:ext uri="{FF2B5EF4-FFF2-40B4-BE49-F238E27FC236}">
                  <a16:creationId xmlns:a16="http://schemas.microsoft.com/office/drawing/2014/main" id="{A76ECE02-2324-F783-5099-03E276D05AFE}"/>
                </a:ext>
              </a:extLst>
            </p:cNvPr>
            <p:cNvSpPr>
              <a:spLocks noChangeAspect="1"/>
            </p:cNvSpPr>
            <p:nvPr/>
          </p:nvSpPr>
          <p:spPr>
            <a:xfrm rot="10800000" flipH="1">
              <a:off x="10049596" y="3156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3" name="Triangle 1022">
              <a:extLst>
                <a:ext uri="{FF2B5EF4-FFF2-40B4-BE49-F238E27FC236}">
                  <a16:creationId xmlns:a16="http://schemas.microsoft.com/office/drawing/2014/main" id="{EA18C4A2-94EC-10D9-5C34-32F3A541C9CD}"/>
                </a:ext>
              </a:extLst>
            </p:cNvPr>
            <p:cNvSpPr>
              <a:spLocks noChangeAspect="1"/>
            </p:cNvSpPr>
            <p:nvPr/>
          </p:nvSpPr>
          <p:spPr>
            <a:xfrm rot="10800000" flipH="1">
              <a:off x="10135186" y="3156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4" name="Triangle 1023">
              <a:extLst>
                <a:ext uri="{FF2B5EF4-FFF2-40B4-BE49-F238E27FC236}">
                  <a16:creationId xmlns:a16="http://schemas.microsoft.com/office/drawing/2014/main" id="{8EAE943E-0814-7C7B-0255-A905518416B5}"/>
                </a:ext>
              </a:extLst>
            </p:cNvPr>
            <p:cNvSpPr>
              <a:spLocks noChangeAspect="1"/>
            </p:cNvSpPr>
            <p:nvPr/>
          </p:nvSpPr>
          <p:spPr>
            <a:xfrm rot="10800000" flipH="1">
              <a:off x="10221264" y="3156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5" name="Triangle 1024">
              <a:extLst>
                <a:ext uri="{FF2B5EF4-FFF2-40B4-BE49-F238E27FC236}">
                  <a16:creationId xmlns:a16="http://schemas.microsoft.com/office/drawing/2014/main" id="{FF7B14B0-44A5-51A5-CC3F-D7A368F580F7}"/>
                </a:ext>
              </a:extLst>
            </p:cNvPr>
            <p:cNvSpPr>
              <a:spLocks noChangeAspect="1"/>
            </p:cNvSpPr>
            <p:nvPr/>
          </p:nvSpPr>
          <p:spPr>
            <a:xfrm rot="10800000" flipH="1">
              <a:off x="10307342" y="31560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6" name="Triangle 1025">
              <a:extLst>
                <a:ext uri="{FF2B5EF4-FFF2-40B4-BE49-F238E27FC236}">
                  <a16:creationId xmlns:a16="http://schemas.microsoft.com/office/drawing/2014/main" id="{22F568DA-6A98-D004-A120-7C9F3BB5BC14}"/>
                </a:ext>
              </a:extLst>
            </p:cNvPr>
            <p:cNvSpPr>
              <a:spLocks noChangeAspect="1"/>
            </p:cNvSpPr>
            <p:nvPr/>
          </p:nvSpPr>
          <p:spPr>
            <a:xfrm rot="10800000" flipH="1">
              <a:off x="10393420" y="3156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7" name="Triangle 1026">
              <a:extLst>
                <a:ext uri="{FF2B5EF4-FFF2-40B4-BE49-F238E27FC236}">
                  <a16:creationId xmlns:a16="http://schemas.microsoft.com/office/drawing/2014/main" id="{C1A6FB18-151F-0557-690C-1E273D6C22E8}"/>
                </a:ext>
              </a:extLst>
            </p:cNvPr>
            <p:cNvSpPr>
              <a:spLocks noChangeAspect="1"/>
            </p:cNvSpPr>
            <p:nvPr/>
          </p:nvSpPr>
          <p:spPr>
            <a:xfrm rot="10800000" flipH="1">
              <a:off x="10479010" y="31541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8" name="Triangle 1027">
              <a:extLst>
                <a:ext uri="{FF2B5EF4-FFF2-40B4-BE49-F238E27FC236}">
                  <a16:creationId xmlns:a16="http://schemas.microsoft.com/office/drawing/2014/main" id="{AFF068FB-CAF6-EA03-81FE-CFCB93E1D098}"/>
                </a:ext>
              </a:extLst>
            </p:cNvPr>
            <p:cNvSpPr>
              <a:spLocks noChangeAspect="1"/>
            </p:cNvSpPr>
            <p:nvPr/>
          </p:nvSpPr>
          <p:spPr>
            <a:xfrm rot="10800000" flipH="1">
              <a:off x="10565088" y="31542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9" name="Triangle 1028">
              <a:extLst>
                <a:ext uri="{FF2B5EF4-FFF2-40B4-BE49-F238E27FC236}">
                  <a16:creationId xmlns:a16="http://schemas.microsoft.com/office/drawing/2014/main" id="{D0382C62-913C-C45B-5608-B2361F793FC2}"/>
                </a:ext>
              </a:extLst>
            </p:cNvPr>
            <p:cNvSpPr>
              <a:spLocks noChangeAspect="1"/>
            </p:cNvSpPr>
            <p:nvPr/>
          </p:nvSpPr>
          <p:spPr>
            <a:xfrm rot="10800000" flipH="1">
              <a:off x="10651166" y="31542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0" name="Triangle 1029">
              <a:extLst>
                <a:ext uri="{FF2B5EF4-FFF2-40B4-BE49-F238E27FC236}">
                  <a16:creationId xmlns:a16="http://schemas.microsoft.com/office/drawing/2014/main" id="{16A046BB-9E34-896B-67FC-A3E10EF78FC2}"/>
                </a:ext>
              </a:extLst>
            </p:cNvPr>
            <p:cNvSpPr>
              <a:spLocks noChangeAspect="1"/>
            </p:cNvSpPr>
            <p:nvPr/>
          </p:nvSpPr>
          <p:spPr>
            <a:xfrm rot="10800000" flipH="1">
              <a:off x="10737244" y="3154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1" name="Triangle 1030">
              <a:extLst>
                <a:ext uri="{FF2B5EF4-FFF2-40B4-BE49-F238E27FC236}">
                  <a16:creationId xmlns:a16="http://schemas.microsoft.com/office/drawing/2014/main" id="{65139F1A-B6E0-F607-45CA-D3F118894265}"/>
                </a:ext>
              </a:extLst>
            </p:cNvPr>
            <p:cNvSpPr>
              <a:spLocks noChangeAspect="1"/>
            </p:cNvSpPr>
            <p:nvPr/>
          </p:nvSpPr>
          <p:spPr>
            <a:xfrm rot="10800000" flipH="1">
              <a:off x="10825356" y="3146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2" name="Triangle 1031">
              <a:extLst>
                <a:ext uri="{FF2B5EF4-FFF2-40B4-BE49-F238E27FC236}">
                  <a16:creationId xmlns:a16="http://schemas.microsoft.com/office/drawing/2014/main" id="{88B0A98F-F049-0EAE-E2E4-8BB9D727BBB8}"/>
                </a:ext>
              </a:extLst>
            </p:cNvPr>
            <p:cNvSpPr>
              <a:spLocks noChangeAspect="1"/>
            </p:cNvSpPr>
            <p:nvPr/>
          </p:nvSpPr>
          <p:spPr>
            <a:xfrm rot="10800000" flipH="1">
              <a:off x="10911434" y="31460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3" name="Triangle 1032">
              <a:extLst>
                <a:ext uri="{FF2B5EF4-FFF2-40B4-BE49-F238E27FC236}">
                  <a16:creationId xmlns:a16="http://schemas.microsoft.com/office/drawing/2014/main" id="{6048C91A-2B8E-5B9E-C006-2A230FBAED86}"/>
                </a:ext>
              </a:extLst>
            </p:cNvPr>
            <p:cNvSpPr>
              <a:spLocks noChangeAspect="1"/>
            </p:cNvSpPr>
            <p:nvPr/>
          </p:nvSpPr>
          <p:spPr>
            <a:xfrm rot="10800000" flipH="1">
              <a:off x="10997512" y="31460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4" name="Triangle 1033">
              <a:extLst>
                <a:ext uri="{FF2B5EF4-FFF2-40B4-BE49-F238E27FC236}">
                  <a16:creationId xmlns:a16="http://schemas.microsoft.com/office/drawing/2014/main" id="{4133BB40-A27B-BD45-EEBB-972379983370}"/>
                </a:ext>
              </a:extLst>
            </p:cNvPr>
            <p:cNvSpPr>
              <a:spLocks noChangeAspect="1"/>
            </p:cNvSpPr>
            <p:nvPr/>
          </p:nvSpPr>
          <p:spPr>
            <a:xfrm rot="10800000" flipH="1">
              <a:off x="11083590" y="31460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5" name="Triangle 1034">
              <a:extLst>
                <a:ext uri="{FF2B5EF4-FFF2-40B4-BE49-F238E27FC236}">
                  <a16:creationId xmlns:a16="http://schemas.microsoft.com/office/drawing/2014/main" id="{12365181-A6E3-B321-51FE-289274D4E9B2}"/>
                </a:ext>
              </a:extLst>
            </p:cNvPr>
            <p:cNvSpPr>
              <a:spLocks noChangeAspect="1"/>
            </p:cNvSpPr>
            <p:nvPr/>
          </p:nvSpPr>
          <p:spPr>
            <a:xfrm rot="10800000" flipH="1">
              <a:off x="11171597" y="3137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6" name="Triangle 1035">
              <a:extLst>
                <a:ext uri="{FF2B5EF4-FFF2-40B4-BE49-F238E27FC236}">
                  <a16:creationId xmlns:a16="http://schemas.microsoft.com/office/drawing/2014/main" id="{DE061B5F-13AF-35EC-FB45-52207E39FEC9}"/>
                </a:ext>
              </a:extLst>
            </p:cNvPr>
            <p:cNvSpPr>
              <a:spLocks noChangeAspect="1"/>
            </p:cNvSpPr>
            <p:nvPr/>
          </p:nvSpPr>
          <p:spPr>
            <a:xfrm rot="10800000" flipH="1">
              <a:off x="11257675" y="3137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7" name="Triangle 1036">
              <a:extLst>
                <a:ext uri="{FF2B5EF4-FFF2-40B4-BE49-F238E27FC236}">
                  <a16:creationId xmlns:a16="http://schemas.microsoft.com/office/drawing/2014/main" id="{C1EB7A70-0F74-ED4A-9FAC-CEF07621E365}"/>
                </a:ext>
              </a:extLst>
            </p:cNvPr>
            <p:cNvSpPr>
              <a:spLocks noChangeAspect="1"/>
            </p:cNvSpPr>
            <p:nvPr/>
          </p:nvSpPr>
          <p:spPr>
            <a:xfrm rot="10800000" flipH="1">
              <a:off x="11342777" y="3136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8" name="Triangle 1037">
              <a:extLst>
                <a:ext uri="{FF2B5EF4-FFF2-40B4-BE49-F238E27FC236}">
                  <a16:creationId xmlns:a16="http://schemas.microsoft.com/office/drawing/2014/main" id="{6DF3C752-08F3-8F61-5040-073BB078E3AA}"/>
                </a:ext>
              </a:extLst>
            </p:cNvPr>
            <p:cNvSpPr>
              <a:spLocks noChangeAspect="1"/>
            </p:cNvSpPr>
            <p:nvPr/>
          </p:nvSpPr>
          <p:spPr>
            <a:xfrm rot="10800000" flipH="1">
              <a:off x="11428855" y="3137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9" name="Triangle 1038">
              <a:extLst>
                <a:ext uri="{FF2B5EF4-FFF2-40B4-BE49-F238E27FC236}">
                  <a16:creationId xmlns:a16="http://schemas.microsoft.com/office/drawing/2014/main" id="{46695A8E-92A1-D7F7-9ADF-276C7A5FCB45}"/>
                </a:ext>
              </a:extLst>
            </p:cNvPr>
            <p:cNvSpPr>
              <a:spLocks noChangeAspect="1"/>
            </p:cNvSpPr>
            <p:nvPr/>
          </p:nvSpPr>
          <p:spPr>
            <a:xfrm rot="10800000" flipH="1">
              <a:off x="11516967" y="3128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0" name="Triangle 1039">
              <a:extLst>
                <a:ext uri="{FF2B5EF4-FFF2-40B4-BE49-F238E27FC236}">
                  <a16:creationId xmlns:a16="http://schemas.microsoft.com/office/drawing/2014/main" id="{BF02E08E-2CE3-0440-FE95-3EFE6D738742}"/>
                </a:ext>
              </a:extLst>
            </p:cNvPr>
            <p:cNvSpPr>
              <a:spLocks noChangeAspect="1"/>
            </p:cNvSpPr>
            <p:nvPr/>
          </p:nvSpPr>
          <p:spPr>
            <a:xfrm rot="10800000" flipH="1">
              <a:off x="11603045" y="3128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1" name="Triangle 1040">
              <a:extLst>
                <a:ext uri="{FF2B5EF4-FFF2-40B4-BE49-F238E27FC236}">
                  <a16:creationId xmlns:a16="http://schemas.microsoft.com/office/drawing/2014/main" id="{44687B93-1519-D26D-5C23-1D989557B98B}"/>
                </a:ext>
              </a:extLst>
            </p:cNvPr>
            <p:cNvSpPr>
              <a:spLocks noChangeAspect="1"/>
            </p:cNvSpPr>
            <p:nvPr/>
          </p:nvSpPr>
          <p:spPr>
            <a:xfrm rot="10800000" flipH="1">
              <a:off x="11689123" y="3128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2" name="Triangle 1041">
              <a:extLst>
                <a:ext uri="{FF2B5EF4-FFF2-40B4-BE49-F238E27FC236}">
                  <a16:creationId xmlns:a16="http://schemas.microsoft.com/office/drawing/2014/main" id="{44B1E8B6-DDD4-2F16-019B-0E8B7DFB78A9}"/>
                </a:ext>
              </a:extLst>
            </p:cNvPr>
            <p:cNvSpPr>
              <a:spLocks noChangeAspect="1"/>
            </p:cNvSpPr>
            <p:nvPr/>
          </p:nvSpPr>
          <p:spPr>
            <a:xfrm rot="10800000" flipH="1">
              <a:off x="11775201" y="3128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3" name="Triangle 1042">
              <a:extLst>
                <a:ext uri="{FF2B5EF4-FFF2-40B4-BE49-F238E27FC236}">
                  <a16:creationId xmlns:a16="http://schemas.microsoft.com/office/drawing/2014/main" id="{198881B5-99B2-D921-0FF7-179A3C5D770E}"/>
                </a:ext>
              </a:extLst>
            </p:cNvPr>
            <p:cNvSpPr>
              <a:spLocks noChangeAspect="1"/>
            </p:cNvSpPr>
            <p:nvPr/>
          </p:nvSpPr>
          <p:spPr>
            <a:xfrm rot="10800000" flipH="1">
              <a:off x="11860791" y="3128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4" name="Triangle 1043">
              <a:extLst>
                <a:ext uri="{FF2B5EF4-FFF2-40B4-BE49-F238E27FC236}">
                  <a16:creationId xmlns:a16="http://schemas.microsoft.com/office/drawing/2014/main" id="{FBA5D921-0825-9C94-0B9D-C18BE99B1964}"/>
                </a:ext>
              </a:extLst>
            </p:cNvPr>
            <p:cNvSpPr>
              <a:spLocks noChangeAspect="1"/>
            </p:cNvSpPr>
            <p:nvPr/>
          </p:nvSpPr>
          <p:spPr>
            <a:xfrm rot="10800000" flipH="1">
              <a:off x="11946869" y="3128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5" name="Triangle 1044">
              <a:extLst>
                <a:ext uri="{FF2B5EF4-FFF2-40B4-BE49-F238E27FC236}">
                  <a16:creationId xmlns:a16="http://schemas.microsoft.com/office/drawing/2014/main" id="{40F05873-BC73-4040-5136-5F7615CF8EFE}"/>
                </a:ext>
              </a:extLst>
            </p:cNvPr>
            <p:cNvSpPr>
              <a:spLocks noChangeAspect="1"/>
            </p:cNvSpPr>
            <p:nvPr/>
          </p:nvSpPr>
          <p:spPr>
            <a:xfrm rot="10800000" flipH="1">
              <a:off x="12032947" y="3128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6" name="Triangle 1045">
              <a:extLst>
                <a:ext uri="{FF2B5EF4-FFF2-40B4-BE49-F238E27FC236}">
                  <a16:creationId xmlns:a16="http://schemas.microsoft.com/office/drawing/2014/main" id="{17F83A22-0383-C4F6-6FA0-F10E3983785A}"/>
                </a:ext>
              </a:extLst>
            </p:cNvPr>
            <p:cNvSpPr>
              <a:spLocks noChangeAspect="1"/>
            </p:cNvSpPr>
            <p:nvPr/>
          </p:nvSpPr>
          <p:spPr>
            <a:xfrm rot="10800000" flipH="1">
              <a:off x="12119025" y="3128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7" name="Rectangle 1046">
              <a:extLst>
                <a:ext uri="{FF2B5EF4-FFF2-40B4-BE49-F238E27FC236}">
                  <a16:creationId xmlns:a16="http://schemas.microsoft.com/office/drawing/2014/main" id="{64A5BCFF-FBED-7BAC-DA51-C2EAE9BEE702}"/>
                </a:ext>
              </a:extLst>
            </p:cNvPr>
            <p:cNvSpPr/>
            <p:nvPr/>
          </p:nvSpPr>
          <p:spPr>
            <a:xfrm rot="10800000">
              <a:off x="-1" y="151914"/>
              <a:ext cx="10095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088" name="Straight Connector 1087">
              <a:extLst>
                <a:ext uri="{FF2B5EF4-FFF2-40B4-BE49-F238E27FC236}">
                  <a16:creationId xmlns:a16="http://schemas.microsoft.com/office/drawing/2014/main" id="{9772E828-D220-F258-962D-6F1F68696715}"/>
                </a:ext>
              </a:extLst>
            </p:cNvPr>
            <p:cNvCxnSpPr>
              <a:cxnSpLocks/>
            </p:cNvCxnSpPr>
            <p:nvPr/>
          </p:nvCxnSpPr>
          <p:spPr>
            <a:xfrm>
              <a:off x="464245" y="23359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0" name="Straight Connector 1089">
              <a:extLst>
                <a:ext uri="{FF2B5EF4-FFF2-40B4-BE49-F238E27FC236}">
                  <a16:creationId xmlns:a16="http://schemas.microsoft.com/office/drawing/2014/main" id="{1FAE932A-48DD-8BEE-C861-E1F67E270CBA}"/>
                </a:ext>
              </a:extLst>
            </p:cNvPr>
            <p:cNvCxnSpPr>
              <a:cxnSpLocks/>
            </p:cNvCxnSpPr>
            <p:nvPr/>
          </p:nvCxnSpPr>
          <p:spPr>
            <a:xfrm>
              <a:off x="853476" y="99981"/>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091" name="Rectangle 1090">
              <a:extLst>
                <a:ext uri="{FF2B5EF4-FFF2-40B4-BE49-F238E27FC236}">
                  <a16:creationId xmlns:a16="http://schemas.microsoft.com/office/drawing/2014/main" id="{A5BAF175-169F-9628-6415-33F5AA3A1DCF}"/>
                </a:ext>
              </a:extLst>
            </p:cNvPr>
            <p:cNvSpPr/>
            <p:nvPr/>
          </p:nvSpPr>
          <p:spPr>
            <a:xfrm rot="10800000">
              <a:off x="629801" y="259401"/>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92" name="Rectangle 1091">
              <a:extLst>
                <a:ext uri="{FF2B5EF4-FFF2-40B4-BE49-F238E27FC236}">
                  <a16:creationId xmlns:a16="http://schemas.microsoft.com/office/drawing/2014/main" id="{F96976F0-8B9E-D8E6-4349-AB6847DCE277}"/>
                </a:ext>
              </a:extLst>
            </p:cNvPr>
            <p:cNvSpPr/>
            <p:nvPr/>
          </p:nvSpPr>
          <p:spPr>
            <a:xfrm rot="10800000">
              <a:off x="701554" y="212487"/>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93" name="Rectangle 1092">
              <a:extLst>
                <a:ext uri="{FF2B5EF4-FFF2-40B4-BE49-F238E27FC236}">
                  <a16:creationId xmlns:a16="http://schemas.microsoft.com/office/drawing/2014/main" id="{3723BB30-DD84-31B8-17E4-3060555C2802}"/>
                </a:ext>
              </a:extLst>
            </p:cNvPr>
            <p:cNvSpPr/>
            <p:nvPr/>
          </p:nvSpPr>
          <p:spPr>
            <a:xfrm rot="10800000" flipV="1">
              <a:off x="761740" y="167354"/>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94" name="Oval 1093">
              <a:extLst>
                <a:ext uri="{FF2B5EF4-FFF2-40B4-BE49-F238E27FC236}">
                  <a16:creationId xmlns:a16="http://schemas.microsoft.com/office/drawing/2014/main" id="{DE492F19-B66B-827A-0562-BA36DE447E0E}"/>
                </a:ext>
              </a:extLst>
            </p:cNvPr>
            <p:cNvSpPr/>
            <p:nvPr/>
          </p:nvSpPr>
          <p:spPr>
            <a:xfrm>
              <a:off x="774439" y="113088"/>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095" name="Straight Connector 1094">
              <a:extLst>
                <a:ext uri="{FF2B5EF4-FFF2-40B4-BE49-F238E27FC236}">
                  <a16:creationId xmlns:a16="http://schemas.microsoft.com/office/drawing/2014/main" id="{58733E70-16E0-1131-E803-DCAEEC0EF1EA}"/>
                </a:ext>
              </a:extLst>
            </p:cNvPr>
            <p:cNvCxnSpPr>
              <a:cxnSpLocks/>
            </p:cNvCxnSpPr>
            <p:nvPr/>
          </p:nvCxnSpPr>
          <p:spPr>
            <a:xfrm>
              <a:off x="854509" y="17196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6" name="Straight Connector 1095">
              <a:extLst>
                <a:ext uri="{FF2B5EF4-FFF2-40B4-BE49-F238E27FC236}">
                  <a16:creationId xmlns:a16="http://schemas.microsoft.com/office/drawing/2014/main" id="{AE62E88B-2A04-E420-972B-51E225B91F43}"/>
                </a:ext>
              </a:extLst>
            </p:cNvPr>
            <p:cNvCxnSpPr>
              <a:cxnSpLocks/>
            </p:cNvCxnSpPr>
            <p:nvPr/>
          </p:nvCxnSpPr>
          <p:spPr>
            <a:xfrm>
              <a:off x="936352" y="17046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7" name="Straight Connector 1096">
              <a:extLst>
                <a:ext uri="{FF2B5EF4-FFF2-40B4-BE49-F238E27FC236}">
                  <a16:creationId xmlns:a16="http://schemas.microsoft.com/office/drawing/2014/main" id="{3ACFA2F5-9F73-4BCD-EBF1-A8AFF6167EFC}"/>
                </a:ext>
              </a:extLst>
            </p:cNvPr>
            <p:cNvCxnSpPr>
              <a:cxnSpLocks/>
            </p:cNvCxnSpPr>
            <p:nvPr/>
          </p:nvCxnSpPr>
          <p:spPr>
            <a:xfrm>
              <a:off x="935478" y="233511"/>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8" name="Straight Connector 1097">
              <a:extLst>
                <a:ext uri="{FF2B5EF4-FFF2-40B4-BE49-F238E27FC236}">
                  <a16:creationId xmlns:a16="http://schemas.microsoft.com/office/drawing/2014/main" id="{FDEA6D97-639C-1696-0981-2F5B66574A7C}"/>
                </a:ext>
              </a:extLst>
            </p:cNvPr>
            <p:cNvCxnSpPr>
              <a:cxnSpLocks/>
            </p:cNvCxnSpPr>
            <p:nvPr/>
          </p:nvCxnSpPr>
          <p:spPr>
            <a:xfrm>
              <a:off x="1000037" y="230310"/>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9" name="Straight Connector 1098">
              <a:extLst>
                <a:ext uri="{FF2B5EF4-FFF2-40B4-BE49-F238E27FC236}">
                  <a16:creationId xmlns:a16="http://schemas.microsoft.com/office/drawing/2014/main" id="{64205151-8BC4-6A99-408A-8D990FC4A255}"/>
                </a:ext>
              </a:extLst>
            </p:cNvPr>
            <p:cNvCxnSpPr>
              <a:cxnSpLocks/>
            </p:cNvCxnSpPr>
            <p:nvPr/>
          </p:nvCxnSpPr>
          <p:spPr>
            <a:xfrm>
              <a:off x="997566" y="305945"/>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00" name="Rectangle 1099">
              <a:extLst>
                <a:ext uri="{FF2B5EF4-FFF2-40B4-BE49-F238E27FC236}">
                  <a16:creationId xmlns:a16="http://schemas.microsoft.com/office/drawing/2014/main" id="{70EFF21D-1B96-5AFA-CC1C-A245470BFEEB}"/>
                </a:ext>
              </a:extLst>
            </p:cNvPr>
            <p:cNvSpPr/>
            <p:nvPr/>
          </p:nvSpPr>
          <p:spPr>
            <a:xfrm>
              <a:off x="899650" y="113332"/>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01" name="Rectangle 1100">
              <a:extLst>
                <a:ext uri="{FF2B5EF4-FFF2-40B4-BE49-F238E27FC236}">
                  <a16:creationId xmlns:a16="http://schemas.microsoft.com/office/drawing/2014/main" id="{09EED269-2776-E38E-A8BC-993C5833BC7B}"/>
                </a:ext>
              </a:extLst>
            </p:cNvPr>
            <p:cNvSpPr/>
            <p:nvPr/>
          </p:nvSpPr>
          <p:spPr>
            <a:xfrm rot="10800000">
              <a:off x="978859" y="158556"/>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02" name="Rectangle 1101">
              <a:extLst>
                <a:ext uri="{FF2B5EF4-FFF2-40B4-BE49-F238E27FC236}">
                  <a16:creationId xmlns:a16="http://schemas.microsoft.com/office/drawing/2014/main" id="{37F4AFCB-EAFD-FDED-6D94-FE6241407158}"/>
                </a:ext>
              </a:extLst>
            </p:cNvPr>
            <p:cNvSpPr/>
            <p:nvPr/>
          </p:nvSpPr>
          <p:spPr>
            <a:xfrm rot="10800000" flipV="1">
              <a:off x="1033470" y="203894"/>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03" name="Oval 1102">
              <a:extLst>
                <a:ext uri="{FF2B5EF4-FFF2-40B4-BE49-F238E27FC236}">
                  <a16:creationId xmlns:a16="http://schemas.microsoft.com/office/drawing/2014/main" id="{97899E00-7214-FBD3-AB8A-13BE384980AB}"/>
                </a:ext>
              </a:extLst>
            </p:cNvPr>
            <p:cNvSpPr/>
            <p:nvPr/>
          </p:nvSpPr>
          <p:spPr>
            <a:xfrm>
              <a:off x="1047212" y="25314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04" name="Straight Connector 1103">
              <a:extLst>
                <a:ext uri="{FF2B5EF4-FFF2-40B4-BE49-F238E27FC236}">
                  <a16:creationId xmlns:a16="http://schemas.microsoft.com/office/drawing/2014/main" id="{86E7AD29-B9A8-ACCA-B8B0-5A99711EA5EA}"/>
                </a:ext>
              </a:extLst>
            </p:cNvPr>
            <p:cNvCxnSpPr>
              <a:cxnSpLocks/>
            </p:cNvCxnSpPr>
            <p:nvPr/>
          </p:nvCxnSpPr>
          <p:spPr>
            <a:xfrm>
              <a:off x="1132037" y="24135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5" name="Straight Connector 1104">
              <a:extLst>
                <a:ext uri="{FF2B5EF4-FFF2-40B4-BE49-F238E27FC236}">
                  <a16:creationId xmlns:a16="http://schemas.microsoft.com/office/drawing/2014/main" id="{5DB8AD96-8C1F-9781-1FBE-CAFC811D8845}"/>
                </a:ext>
              </a:extLst>
            </p:cNvPr>
            <p:cNvCxnSpPr>
              <a:cxnSpLocks/>
            </p:cNvCxnSpPr>
            <p:nvPr/>
          </p:nvCxnSpPr>
          <p:spPr>
            <a:xfrm>
              <a:off x="1193598" y="179128"/>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6" name="Straight Connector 1105">
              <a:extLst>
                <a:ext uri="{FF2B5EF4-FFF2-40B4-BE49-F238E27FC236}">
                  <a16:creationId xmlns:a16="http://schemas.microsoft.com/office/drawing/2014/main" id="{E11485AA-B5DB-A3FE-2158-5B00FD5D8DAF}"/>
                </a:ext>
              </a:extLst>
            </p:cNvPr>
            <p:cNvCxnSpPr>
              <a:cxnSpLocks/>
            </p:cNvCxnSpPr>
            <p:nvPr/>
          </p:nvCxnSpPr>
          <p:spPr>
            <a:xfrm>
              <a:off x="1269091" y="1097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7" name="Straight Connector 1106">
              <a:extLst>
                <a:ext uri="{FF2B5EF4-FFF2-40B4-BE49-F238E27FC236}">
                  <a16:creationId xmlns:a16="http://schemas.microsoft.com/office/drawing/2014/main" id="{51B2EC1A-13F8-7212-847C-815B64E4F239}"/>
                </a:ext>
              </a:extLst>
            </p:cNvPr>
            <p:cNvCxnSpPr>
              <a:cxnSpLocks/>
            </p:cNvCxnSpPr>
            <p:nvPr/>
          </p:nvCxnSpPr>
          <p:spPr>
            <a:xfrm>
              <a:off x="1197301" y="17912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8" name="Straight Connector 1107">
              <a:extLst>
                <a:ext uri="{FF2B5EF4-FFF2-40B4-BE49-F238E27FC236}">
                  <a16:creationId xmlns:a16="http://schemas.microsoft.com/office/drawing/2014/main" id="{5C888A21-0687-E11C-17D7-FA3C27B01E73}"/>
                </a:ext>
              </a:extLst>
            </p:cNvPr>
            <p:cNvCxnSpPr>
              <a:cxnSpLocks/>
            </p:cNvCxnSpPr>
            <p:nvPr/>
          </p:nvCxnSpPr>
          <p:spPr>
            <a:xfrm>
              <a:off x="1134154" y="24094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9" name="Straight Connector 1108">
              <a:extLst>
                <a:ext uri="{FF2B5EF4-FFF2-40B4-BE49-F238E27FC236}">
                  <a16:creationId xmlns:a16="http://schemas.microsoft.com/office/drawing/2014/main" id="{8AFA1BB8-3410-F51A-8E93-4FFB227E29D9}"/>
                </a:ext>
              </a:extLst>
            </p:cNvPr>
            <p:cNvCxnSpPr>
              <a:cxnSpLocks/>
            </p:cNvCxnSpPr>
            <p:nvPr/>
          </p:nvCxnSpPr>
          <p:spPr>
            <a:xfrm rot="-180000">
              <a:off x="728489" y="97592"/>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0" name="Straight Connector 1109">
              <a:extLst>
                <a:ext uri="{FF2B5EF4-FFF2-40B4-BE49-F238E27FC236}">
                  <a16:creationId xmlns:a16="http://schemas.microsoft.com/office/drawing/2014/main" id="{6D797F2A-B881-0946-03E0-6A057FA8E086}"/>
                </a:ext>
              </a:extLst>
            </p:cNvPr>
            <p:cNvCxnSpPr>
              <a:cxnSpLocks/>
            </p:cNvCxnSpPr>
            <p:nvPr/>
          </p:nvCxnSpPr>
          <p:spPr>
            <a:xfrm>
              <a:off x="1391572" y="10166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11" name="Rectangle 1110">
              <a:extLst>
                <a:ext uri="{FF2B5EF4-FFF2-40B4-BE49-F238E27FC236}">
                  <a16:creationId xmlns:a16="http://schemas.microsoft.com/office/drawing/2014/main" id="{D0BE7672-C4E0-7723-8D41-9669158CC4F7}"/>
                </a:ext>
              </a:extLst>
            </p:cNvPr>
            <p:cNvSpPr/>
            <p:nvPr/>
          </p:nvSpPr>
          <p:spPr>
            <a:xfrm rot="10800000">
              <a:off x="1167897" y="26108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12" name="Rectangle 1111">
              <a:extLst>
                <a:ext uri="{FF2B5EF4-FFF2-40B4-BE49-F238E27FC236}">
                  <a16:creationId xmlns:a16="http://schemas.microsoft.com/office/drawing/2014/main" id="{F03D165B-5976-50A2-5C38-EF9F561B4A42}"/>
                </a:ext>
              </a:extLst>
            </p:cNvPr>
            <p:cNvSpPr/>
            <p:nvPr/>
          </p:nvSpPr>
          <p:spPr>
            <a:xfrm rot="10800000">
              <a:off x="1239650" y="21416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13" name="Rectangle 1112">
              <a:extLst>
                <a:ext uri="{FF2B5EF4-FFF2-40B4-BE49-F238E27FC236}">
                  <a16:creationId xmlns:a16="http://schemas.microsoft.com/office/drawing/2014/main" id="{A86C8098-9458-AB0C-CECD-8825FC97B006}"/>
                </a:ext>
              </a:extLst>
            </p:cNvPr>
            <p:cNvSpPr/>
            <p:nvPr/>
          </p:nvSpPr>
          <p:spPr>
            <a:xfrm rot="10800000" flipV="1">
              <a:off x="1299836" y="16903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14" name="Oval 1113">
              <a:extLst>
                <a:ext uri="{FF2B5EF4-FFF2-40B4-BE49-F238E27FC236}">
                  <a16:creationId xmlns:a16="http://schemas.microsoft.com/office/drawing/2014/main" id="{2F3051F4-4F64-B8FB-B2D3-F43A20508758}"/>
                </a:ext>
              </a:extLst>
            </p:cNvPr>
            <p:cNvSpPr/>
            <p:nvPr/>
          </p:nvSpPr>
          <p:spPr>
            <a:xfrm>
              <a:off x="1312535" y="11477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15" name="Straight Connector 1114">
              <a:extLst>
                <a:ext uri="{FF2B5EF4-FFF2-40B4-BE49-F238E27FC236}">
                  <a16:creationId xmlns:a16="http://schemas.microsoft.com/office/drawing/2014/main" id="{89BCCAE8-2839-5112-02BA-C2FF255EA645}"/>
                </a:ext>
              </a:extLst>
            </p:cNvPr>
            <p:cNvCxnSpPr>
              <a:cxnSpLocks/>
            </p:cNvCxnSpPr>
            <p:nvPr/>
          </p:nvCxnSpPr>
          <p:spPr>
            <a:xfrm>
              <a:off x="1392605" y="17364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6" name="Straight Connector 1115">
              <a:extLst>
                <a:ext uri="{FF2B5EF4-FFF2-40B4-BE49-F238E27FC236}">
                  <a16:creationId xmlns:a16="http://schemas.microsoft.com/office/drawing/2014/main" id="{BD684F3A-E588-278E-716F-906E2E825417}"/>
                </a:ext>
              </a:extLst>
            </p:cNvPr>
            <p:cNvCxnSpPr>
              <a:cxnSpLocks/>
            </p:cNvCxnSpPr>
            <p:nvPr/>
          </p:nvCxnSpPr>
          <p:spPr>
            <a:xfrm>
              <a:off x="1474448" y="17214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7" name="Straight Connector 1116">
              <a:extLst>
                <a:ext uri="{FF2B5EF4-FFF2-40B4-BE49-F238E27FC236}">
                  <a16:creationId xmlns:a16="http://schemas.microsoft.com/office/drawing/2014/main" id="{7AA2FD31-C40A-521B-B468-6CB09F7CEE50}"/>
                </a:ext>
              </a:extLst>
            </p:cNvPr>
            <p:cNvCxnSpPr>
              <a:cxnSpLocks/>
            </p:cNvCxnSpPr>
            <p:nvPr/>
          </p:nvCxnSpPr>
          <p:spPr>
            <a:xfrm>
              <a:off x="1473574" y="23519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8" name="Straight Connector 1117">
              <a:extLst>
                <a:ext uri="{FF2B5EF4-FFF2-40B4-BE49-F238E27FC236}">
                  <a16:creationId xmlns:a16="http://schemas.microsoft.com/office/drawing/2014/main" id="{F5AEAD2A-D028-A859-B2BA-1522B66542F9}"/>
                </a:ext>
              </a:extLst>
            </p:cNvPr>
            <p:cNvCxnSpPr>
              <a:cxnSpLocks/>
            </p:cNvCxnSpPr>
            <p:nvPr/>
          </p:nvCxnSpPr>
          <p:spPr>
            <a:xfrm>
              <a:off x="1538133" y="23199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9" name="Straight Connector 1118">
              <a:extLst>
                <a:ext uri="{FF2B5EF4-FFF2-40B4-BE49-F238E27FC236}">
                  <a16:creationId xmlns:a16="http://schemas.microsoft.com/office/drawing/2014/main" id="{CAFFB0A3-E187-88B9-DC40-D70FB14343A8}"/>
                </a:ext>
              </a:extLst>
            </p:cNvPr>
            <p:cNvCxnSpPr>
              <a:cxnSpLocks/>
            </p:cNvCxnSpPr>
            <p:nvPr/>
          </p:nvCxnSpPr>
          <p:spPr>
            <a:xfrm>
              <a:off x="1535662" y="30762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20" name="Rectangle 1119">
              <a:extLst>
                <a:ext uri="{FF2B5EF4-FFF2-40B4-BE49-F238E27FC236}">
                  <a16:creationId xmlns:a16="http://schemas.microsoft.com/office/drawing/2014/main" id="{4BE34947-698A-D202-5D7D-6D99FEB47245}"/>
                </a:ext>
              </a:extLst>
            </p:cNvPr>
            <p:cNvSpPr/>
            <p:nvPr/>
          </p:nvSpPr>
          <p:spPr>
            <a:xfrm>
              <a:off x="1437746" y="11501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21" name="Rectangle 1120">
              <a:extLst>
                <a:ext uri="{FF2B5EF4-FFF2-40B4-BE49-F238E27FC236}">
                  <a16:creationId xmlns:a16="http://schemas.microsoft.com/office/drawing/2014/main" id="{9659A350-CF50-FE9B-7AD4-93AF7EFB2CC3}"/>
                </a:ext>
              </a:extLst>
            </p:cNvPr>
            <p:cNvSpPr/>
            <p:nvPr/>
          </p:nvSpPr>
          <p:spPr>
            <a:xfrm rot="10800000">
              <a:off x="1516955" y="16023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22" name="Rectangle 1121">
              <a:extLst>
                <a:ext uri="{FF2B5EF4-FFF2-40B4-BE49-F238E27FC236}">
                  <a16:creationId xmlns:a16="http://schemas.microsoft.com/office/drawing/2014/main" id="{B9684F5D-34CA-C4BB-D781-E66902111F1B}"/>
                </a:ext>
              </a:extLst>
            </p:cNvPr>
            <p:cNvSpPr/>
            <p:nvPr/>
          </p:nvSpPr>
          <p:spPr>
            <a:xfrm rot="10800000" flipV="1">
              <a:off x="1571566" y="20557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23" name="Oval 1122">
              <a:extLst>
                <a:ext uri="{FF2B5EF4-FFF2-40B4-BE49-F238E27FC236}">
                  <a16:creationId xmlns:a16="http://schemas.microsoft.com/office/drawing/2014/main" id="{B9659336-730C-9F6C-0FE9-CE260B38734D}"/>
                </a:ext>
              </a:extLst>
            </p:cNvPr>
            <p:cNvSpPr/>
            <p:nvPr/>
          </p:nvSpPr>
          <p:spPr>
            <a:xfrm>
              <a:off x="1585308" y="2548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24" name="Straight Connector 1123">
              <a:extLst>
                <a:ext uri="{FF2B5EF4-FFF2-40B4-BE49-F238E27FC236}">
                  <a16:creationId xmlns:a16="http://schemas.microsoft.com/office/drawing/2014/main" id="{1CF92E3F-FDCE-C365-0F9E-D51079AC76D8}"/>
                </a:ext>
              </a:extLst>
            </p:cNvPr>
            <p:cNvCxnSpPr>
              <a:cxnSpLocks/>
            </p:cNvCxnSpPr>
            <p:nvPr/>
          </p:nvCxnSpPr>
          <p:spPr>
            <a:xfrm>
              <a:off x="1670133" y="24304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5" name="Straight Connector 1124">
              <a:extLst>
                <a:ext uri="{FF2B5EF4-FFF2-40B4-BE49-F238E27FC236}">
                  <a16:creationId xmlns:a16="http://schemas.microsoft.com/office/drawing/2014/main" id="{F8F83BF0-9C9D-9A56-69B8-161D035050BD}"/>
                </a:ext>
              </a:extLst>
            </p:cNvPr>
            <p:cNvCxnSpPr>
              <a:cxnSpLocks/>
            </p:cNvCxnSpPr>
            <p:nvPr/>
          </p:nvCxnSpPr>
          <p:spPr>
            <a:xfrm>
              <a:off x="1731694" y="18081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6" name="Straight Connector 1125">
              <a:extLst>
                <a:ext uri="{FF2B5EF4-FFF2-40B4-BE49-F238E27FC236}">
                  <a16:creationId xmlns:a16="http://schemas.microsoft.com/office/drawing/2014/main" id="{A3474DDC-6EAD-0CEA-7BA9-EB8AFEE55C50}"/>
                </a:ext>
              </a:extLst>
            </p:cNvPr>
            <p:cNvCxnSpPr>
              <a:cxnSpLocks/>
            </p:cNvCxnSpPr>
            <p:nvPr/>
          </p:nvCxnSpPr>
          <p:spPr>
            <a:xfrm>
              <a:off x="1810362" y="99981"/>
              <a:ext cx="0" cy="791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7" name="Straight Connector 1126">
              <a:extLst>
                <a:ext uri="{FF2B5EF4-FFF2-40B4-BE49-F238E27FC236}">
                  <a16:creationId xmlns:a16="http://schemas.microsoft.com/office/drawing/2014/main" id="{03E8CDF9-26DD-9839-1A96-72C92CBFDBAD}"/>
                </a:ext>
              </a:extLst>
            </p:cNvPr>
            <p:cNvCxnSpPr>
              <a:cxnSpLocks/>
            </p:cNvCxnSpPr>
            <p:nvPr/>
          </p:nvCxnSpPr>
          <p:spPr>
            <a:xfrm>
              <a:off x="1735397" y="18081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8" name="Straight Connector 1127">
              <a:extLst>
                <a:ext uri="{FF2B5EF4-FFF2-40B4-BE49-F238E27FC236}">
                  <a16:creationId xmlns:a16="http://schemas.microsoft.com/office/drawing/2014/main" id="{57DF3E86-8C60-6986-E1B7-E7B75F57D1D1}"/>
                </a:ext>
              </a:extLst>
            </p:cNvPr>
            <p:cNvCxnSpPr>
              <a:cxnSpLocks/>
            </p:cNvCxnSpPr>
            <p:nvPr/>
          </p:nvCxnSpPr>
          <p:spPr>
            <a:xfrm>
              <a:off x="1672250" y="2426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9" name="Straight Connector 1128">
              <a:extLst>
                <a:ext uri="{FF2B5EF4-FFF2-40B4-BE49-F238E27FC236}">
                  <a16:creationId xmlns:a16="http://schemas.microsoft.com/office/drawing/2014/main" id="{F84180BF-DC98-7EA2-2A9A-B7B335A3B588}"/>
                </a:ext>
              </a:extLst>
            </p:cNvPr>
            <p:cNvCxnSpPr>
              <a:cxnSpLocks/>
            </p:cNvCxnSpPr>
            <p:nvPr/>
          </p:nvCxnSpPr>
          <p:spPr>
            <a:xfrm rot="-180000">
              <a:off x="1266585" y="9927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2" name="Straight Connector 1131">
              <a:extLst>
                <a:ext uri="{FF2B5EF4-FFF2-40B4-BE49-F238E27FC236}">
                  <a16:creationId xmlns:a16="http://schemas.microsoft.com/office/drawing/2014/main" id="{F0A355D5-1147-8431-A19D-628DCC687761}"/>
                </a:ext>
              </a:extLst>
            </p:cNvPr>
            <p:cNvCxnSpPr>
              <a:cxnSpLocks/>
            </p:cNvCxnSpPr>
            <p:nvPr/>
          </p:nvCxnSpPr>
          <p:spPr>
            <a:xfrm>
              <a:off x="1943373" y="9603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33" name="Rectangle 1132">
              <a:extLst>
                <a:ext uri="{FF2B5EF4-FFF2-40B4-BE49-F238E27FC236}">
                  <a16:creationId xmlns:a16="http://schemas.microsoft.com/office/drawing/2014/main" id="{ADA59ACF-4B5A-9ABE-BF17-108782B2BC19}"/>
                </a:ext>
              </a:extLst>
            </p:cNvPr>
            <p:cNvSpPr/>
            <p:nvPr/>
          </p:nvSpPr>
          <p:spPr>
            <a:xfrm rot="10800000">
              <a:off x="1719698" y="25545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34" name="Rectangle 1133">
              <a:extLst>
                <a:ext uri="{FF2B5EF4-FFF2-40B4-BE49-F238E27FC236}">
                  <a16:creationId xmlns:a16="http://schemas.microsoft.com/office/drawing/2014/main" id="{F763CA26-492E-BC6F-EF80-ACD40B3FF2BE}"/>
                </a:ext>
              </a:extLst>
            </p:cNvPr>
            <p:cNvSpPr/>
            <p:nvPr/>
          </p:nvSpPr>
          <p:spPr>
            <a:xfrm rot="10800000">
              <a:off x="1791451" y="20853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35" name="Rectangle 1134">
              <a:extLst>
                <a:ext uri="{FF2B5EF4-FFF2-40B4-BE49-F238E27FC236}">
                  <a16:creationId xmlns:a16="http://schemas.microsoft.com/office/drawing/2014/main" id="{8881F9BE-FC3A-47DB-69C5-4198D4971C77}"/>
                </a:ext>
              </a:extLst>
            </p:cNvPr>
            <p:cNvSpPr/>
            <p:nvPr/>
          </p:nvSpPr>
          <p:spPr>
            <a:xfrm rot="10800000" flipV="1">
              <a:off x="1851637" y="16340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36" name="Oval 1135">
              <a:extLst>
                <a:ext uri="{FF2B5EF4-FFF2-40B4-BE49-F238E27FC236}">
                  <a16:creationId xmlns:a16="http://schemas.microsoft.com/office/drawing/2014/main" id="{1E788B50-1B5F-40A7-4053-BD2C98D9DB76}"/>
                </a:ext>
              </a:extLst>
            </p:cNvPr>
            <p:cNvSpPr/>
            <p:nvPr/>
          </p:nvSpPr>
          <p:spPr>
            <a:xfrm>
              <a:off x="1864336" y="10914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37" name="Straight Connector 1136">
              <a:extLst>
                <a:ext uri="{FF2B5EF4-FFF2-40B4-BE49-F238E27FC236}">
                  <a16:creationId xmlns:a16="http://schemas.microsoft.com/office/drawing/2014/main" id="{B4547D55-1C10-233C-7892-47C99666895F}"/>
                </a:ext>
              </a:extLst>
            </p:cNvPr>
            <p:cNvCxnSpPr>
              <a:cxnSpLocks/>
            </p:cNvCxnSpPr>
            <p:nvPr/>
          </p:nvCxnSpPr>
          <p:spPr>
            <a:xfrm>
              <a:off x="1944406" y="16801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8" name="Straight Connector 1137">
              <a:extLst>
                <a:ext uri="{FF2B5EF4-FFF2-40B4-BE49-F238E27FC236}">
                  <a16:creationId xmlns:a16="http://schemas.microsoft.com/office/drawing/2014/main" id="{6C4FEFD3-AD03-87C1-328B-A9C775BD40A4}"/>
                </a:ext>
              </a:extLst>
            </p:cNvPr>
            <p:cNvCxnSpPr>
              <a:cxnSpLocks/>
            </p:cNvCxnSpPr>
            <p:nvPr/>
          </p:nvCxnSpPr>
          <p:spPr>
            <a:xfrm>
              <a:off x="2026249" y="16651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9" name="Straight Connector 1138">
              <a:extLst>
                <a:ext uri="{FF2B5EF4-FFF2-40B4-BE49-F238E27FC236}">
                  <a16:creationId xmlns:a16="http://schemas.microsoft.com/office/drawing/2014/main" id="{44C47F94-95A7-9823-4B2E-9F79B74025A7}"/>
                </a:ext>
              </a:extLst>
            </p:cNvPr>
            <p:cNvCxnSpPr>
              <a:cxnSpLocks/>
            </p:cNvCxnSpPr>
            <p:nvPr/>
          </p:nvCxnSpPr>
          <p:spPr>
            <a:xfrm>
              <a:off x="2025375" y="22956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0" name="Straight Connector 1139">
              <a:extLst>
                <a:ext uri="{FF2B5EF4-FFF2-40B4-BE49-F238E27FC236}">
                  <a16:creationId xmlns:a16="http://schemas.microsoft.com/office/drawing/2014/main" id="{EE182D69-9D50-119A-1A85-B496C8A67887}"/>
                </a:ext>
              </a:extLst>
            </p:cNvPr>
            <p:cNvCxnSpPr>
              <a:cxnSpLocks/>
            </p:cNvCxnSpPr>
            <p:nvPr/>
          </p:nvCxnSpPr>
          <p:spPr>
            <a:xfrm>
              <a:off x="2089934" y="22636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1" name="Straight Connector 1140">
              <a:extLst>
                <a:ext uri="{FF2B5EF4-FFF2-40B4-BE49-F238E27FC236}">
                  <a16:creationId xmlns:a16="http://schemas.microsoft.com/office/drawing/2014/main" id="{6E131C70-6FA4-3E6A-5696-84D18227317E}"/>
                </a:ext>
              </a:extLst>
            </p:cNvPr>
            <p:cNvCxnSpPr>
              <a:cxnSpLocks/>
            </p:cNvCxnSpPr>
            <p:nvPr/>
          </p:nvCxnSpPr>
          <p:spPr>
            <a:xfrm>
              <a:off x="2087463" y="30199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42" name="Rectangle 1141">
              <a:extLst>
                <a:ext uri="{FF2B5EF4-FFF2-40B4-BE49-F238E27FC236}">
                  <a16:creationId xmlns:a16="http://schemas.microsoft.com/office/drawing/2014/main" id="{498EEC19-04B4-86E7-D201-0FA5A65D691F}"/>
                </a:ext>
              </a:extLst>
            </p:cNvPr>
            <p:cNvSpPr/>
            <p:nvPr/>
          </p:nvSpPr>
          <p:spPr>
            <a:xfrm>
              <a:off x="1989547" y="10938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43" name="Rectangle 1142">
              <a:extLst>
                <a:ext uri="{FF2B5EF4-FFF2-40B4-BE49-F238E27FC236}">
                  <a16:creationId xmlns:a16="http://schemas.microsoft.com/office/drawing/2014/main" id="{547F27F1-912B-10C7-60AF-3241AE158915}"/>
                </a:ext>
              </a:extLst>
            </p:cNvPr>
            <p:cNvSpPr/>
            <p:nvPr/>
          </p:nvSpPr>
          <p:spPr>
            <a:xfrm rot="10800000">
              <a:off x="2068756" y="15460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44" name="Rectangle 1143">
              <a:extLst>
                <a:ext uri="{FF2B5EF4-FFF2-40B4-BE49-F238E27FC236}">
                  <a16:creationId xmlns:a16="http://schemas.microsoft.com/office/drawing/2014/main" id="{1BC5BDC9-ADB0-1DA5-3534-9CA4B5EDE9AE}"/>
                </a:ext>
              </a:extLst>
            </p:cNvPr>
            <p:cNvSpPr/>
            <p:nvPr/>
          </p:nvSpPr>
          <p:spPr>
            <a:xfrm rot="10800000" flipV="1">
              <a:off x="2123367" y="19994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45" name="Oval 1144">
              <a:extLst>
                <a:ext uri="{FF2B5EF4-FFF2-40B4-BE49-F238E27FC236}">
                  <a16:creationId xmlns:a16="http://schemas.microsoft.com/office/drawing/2014/main" id="{29D3A950-0369-D798-E2BB-92A324B80212}"/>
                </a:ext>
              </a:extLst>
            </p:cNvPr>
            <p:cNvSpPr/>
            <p:nvPr/>
          </p:nvSpPr>
          <p:spPr>
            <a:xfrm>
              <a:off x="2137109" y="24919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46" name="Straight Connector 1145">
              <a:extLst>
                <a:ext uri="{FF2B5EF4-FFF2-40B4-BE49-F238E27FC236}">
                  <a16:creationId xmlns:a16="http://schemas.microsoft.com/office/drawing/2014/main" id="{6758E89F-4D5F-01DC-84F3-021F155C2EC7}"/>
                </a:ext>
              </a:extLst>
            </p:cNvPr>
            <p:cNvCxnSpPr>
              <a:cxnSpLocks/>
            </p:cNvCxnSpPr>
            <p:nvPr/>
          </p:nvCxnSpPr>
          <p:spPr>
            <a:xfrm>
              <a:off x="2221934" y="23741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7" name="Straight Connector 1146">
              <a:extLst>
                <a:ext uri="{FF2B5EF4-FFF2-40B4-BE49-F238E27FC236}">
                  <a16:creationId xmlns:a16="http://schemas.microsoft.com/office/drawing/2014/main" id="{3E2D0834-B5B7-901E-1A5A-AA55ED6E1A0D}"/>
                </a:ext>
              </a:extLst>
            </p:cNvPr>
            <p:cNvCxnSpPr>
              <a:cxnSpLocks/>
            </p:cNvCxnSpPr>
            <p:nvPr/>
          </p:nvCxnSpPr>
          <p:spPr>
            <a:xfrm>
              <a:off x="2283495" y="17518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8" name="Straight Connector 1147">
              <a:extLst>
                <a:ext uri="{FF2B5EF4-FFF2-40B4-BE49-F238E27FC236}">
                  <a16:creationId xmlns:a16="http://schemas.microsoft.com/office/drawing/2014/main" id="{1BD21753-EE47-84E1-D036-C7AC11BC44F6}"/>
                </a:ext>
              </a:extLst>
            </p:cNvPr>
            <p:cNvCxnSpPr>
              <a:cxnSpLocks/>
            </p:cNvCxnSpPr>
            <p:nvPr/>
          </p:nvCxnSpPr>
          <p:spPr>
            <a:xfrm>
              <a:off x="2362163" y="99981"/>
              <a:ext cx="0" cy="72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9" name="Straight Connector 1148">
              <a:extLst>
                <a:ext uri="{FF2B5EF4-FFF2-40B4-BE49-F238E27FC236}">
                  <a16:creationId xmlns:a16="http://schemas.microsoft.com/office/drawing/2014/main" id="{F3FE9D69-1B80-9498-1F6B-286C9CBA8FD8}"/>
                </a:ext>
              </a:extLst>
            </p:cNvPr>
            <p:cNvCxnSpPr>
              <a:cxnSpLocks/>
            </p:cNvCxnSpPr>
            <p:nvPr/>
          </p:nvCxnSpPr>
          <p:spPr>
            <a:xfrm>
              <a:off x="2287198" y="17518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0" name="Straight Connector 1149">
              <a:extLst>
                <a:ext uri="{FF2B5EF4-FFF2-40B4-BE49-F238E27FC236}">
                  <a16:creationId xmlns:a16="http://schemas.microsoft.com/office/drawing/2014/main" id="{ACDC6693-3D41-125D-3D27-754BCB93E7A1}"/>
                </a:ext>
              </a:extLst>
            </p:cNvPr>
            <p:cNvCxnSpPr>
              <a:cxnSpLocks/>
            </p:cNvCxnSpPr>
            <p:nvPr/>
          </p:nvCxnSpPr>
          <p:spPr>
            <a:xfrm>
              <a:off x="2224051" y="23700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1" name="Straight Connector 1150">
              <a:extLst>
                <a:ext uri="{FF2B5EF4-FFF2-40B4-BE49-F238E27FC236}">
                  <a16:creationId xmlns:a16="http://schemas.microsoft.com/office/drawing/2014/main" id="{51707A5B-767F-EDCA-78D9-C016AD88D274}"/>
                </a:ext>
              </a:extLst>
            </p:cNvPr>
            <p:cNvCxnSpPr>
              <a:cxnSpLocks/>
            </p:cNvCxnSpPr>
            <p:nvPr/>
          </p:nvCxnSpPr>
          <p:spPr>
            <a:xfrm rot="-180000">
              <a:off x="1818386" y="9364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7" name="Straight Connector 1156">
              <a:extLst>
                <a:ext uri="{FF2B5EF4-FFF2-40B4-BE49-F238E27FC236}">
                  <a16:creationId xmlns:a16="http://schemas.microsoft.com/office/drawing/2014/main" id="{72679629-E1CF-6D26-57E4-473E1BF1E6BE}"/>
                </a:ext>
              </a:extLst>
            </p:cNvPr>
            <p:cNvCxnSpPr>
              <a:cxnSpLocks/>
            </p:cNvCxnSpPr>
            <p:nvPr/>
          </p:nvCxnSpPr>
          <p:spPr>
            <a:xfrm>
              <a:off x="2487587" y="10341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58" name="Rectangle 1157">
              <a:extLst>
                <a:ext uri="{FF2B5EF4-FFF2-40B4-BE49-F238E27FC236}">
                  <a16:creationId xmlns:a16="http://schemas.microsoft.com/office/drawing/2014/main" id="{9BA50294-CD1B-D8F3-38B5-2719CB826B32}"/>
                </a:ext>
              </a:extLst>
            </p:cNvPr>
            <p:cNvSpPr/>
            <p:nvPr/>
          </p:nvSpPr>
          <p:spPr>
            <a:xfrm rot="10800000">
              <a:off x="2263912" y="26283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59" name="Rectangle 1158">
              <a:extLst>
                <a:ext uri="{FF2B5EF4-FFF2-40B4-BE49-F238E27FC236}">
                  <a16:creationId xmlns:a16="http://schemas.microsoft.com/office/drawing/2014/main" id="{72E31783-CF75-B024-600A-D450DA17D93E}"/>
                </a:ext>
              </a:extLst>
            </p:cNvPr>
            <p:cNvSpPr/>
            <p:nvPr/>
          </p:nvSpPr>
          <p:spPr>
            <a:xfrm rot="10800000">
              <a:off x="2335665" y="21592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60" name="Rectangle 1159">
              <a:extLst>
                <a:ext uri="{FF2B5EF4-FFF2-40B4-BE49-F238E27FC236}">
                  <a16:creationId xmlns:a16="http://schemas.microsoft.com/office/drawing/2014/main" id="{FA96D919-3A49-1958-40B1-CCBEF5B10B7B}"/>
                </a:ext>
              </a:extLst>
            </p:cNvPr>
            <p:cNvSpPr/>
            <p:nvPr/>
          </p:nvSpPr>
          <p:spPr>
            <a:xfrm rot="10800000" flipV="1">
              <a:off x="2395851" y="17079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61" name="Oval 1160">
              <a:extLst>
                <a:ext uri="{FF2B5EF4-FFF2-40B4-BE49-F238E27FC236}">
                  <a16:creationId xmlns:a16="http://schemas.microsoft.com/office/drawing/2014/main" id="{41A69175-EFF7-6F85-4750-AC83638D74A5}"/>
                </a:ext>
              </a:extLst>
            </p:cNvPr>
            <p:cNvSpPr/>
            <p:nvPr/>
          </p:nvSpPr>
          <p:spPr>
            <a:xfrm>
              <a:off x="2408550" y="11652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62" name="Straight Connector 1161">
              <a:extLst>
                <a:ext uri="{FF2B5EF4-FFF2-40B4-BE49-F238E27FC236}">
                  <a16:creationId xmlns:a16="http://schemas.microsoft.com/office/drawing/2014/main" id="{BA8F05F6-4DB8-038F-8F52-45122C74CEA5}"/>
                </a:ext>
              </a:extLst>
            </p:cNvPr>
            <p:cNvCxnSpPr>
              <a:cxnSpLocks/>
            </p:cNvCxnSpPr>
            <p:nvPr/>
          </p:nvCxnSpPr>
          <p:spPr>
            <a:xfrm>
              <a:off x="2488620" y="17539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3" name="Straight Connector 1162">
              <a:extLst>
                <a:ext uri="{FF2B5EF4-FFF2-40B4-BE49-F238E27FC236}">
                  <a16:creationId xmlns:a16="http://schemas.microsoft.com/office/drawing/2014/main" id="{7BFC5B48-D9CF-7080-1C46-8E0D0B77043B}"/>
                </a:ext>
              </a:extLst>
            </p:cNvPr>
            <p:cNvCxnSpPr>
              <a:cxnSpLocks/>
            </p:cNvCxnSpPr>
            <p:nvPr/>
          </p:nvCxnSpPr>
          <p:spPr>
            <a:xfrm>
              <a:off x="2570463" y="17390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4" name="Straight Connector 1163">
              <a:extLst>
                <a:ext uri="{FF2B5EF4-FFF2-40B4-BE49-F238E27FC236}">
                  <a16:creationId xmlns:a16="http://schemas.microsoft.com/office/drawing/2014/main" id="{511F3C4E-68A8-9B40-76BC-08DDA19E186F}"/>
                </a:ext>
              </a:extLst>
            </p:cNvPr>
            <p:cNvCxnSpPr>
              <a:cxnSpLocks/>
            </p:cNvCxnSpPr>
            <p:nvPr/>
          </p:nvCxnSpPr>
          <p:spPr>
            <a:xfrm>
              <a:off x="2569589" y="23694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5" name="Straight Connector 1164">
              <a:extLst>
                <a:ext uri="{FF2B5EF4-FFF2-40B4-BE49-F238E27FC236}">
                  <a16:creationId xmlns:a16="http://schemas.microsoft.com/office/drawing/2014/main" id="{D56498F2-2D8C-D8C7-227A-FB103B43B8AB}"/>
                </a:ext>
              </a:extLst>
            </p:cNvPr>
            <p:cNvCxnSpPr>
              <a:cxnSpLocks/>
            </p:cNvCxnSpPr>
            <p:nvPr/>
          </p:nvCxnSpPr>
          <p:spPr>
            <a:xfrm>
              <a:off x="2634148" y="23374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6" name="Straight Connector 1165">
              <a:extLst>
                <a:ext uri="{FF2B5EF4-FFF2-40B4-BE49-F238E27FC236}">
                  <a16:creationId xmlns:a16="http://schemas.microsoft.com/office/drawing/2014/main" id="{C03095B9-B3DB-4208-196E-2162A81B9D73}"/>
                </a:ext>
              </a:extLst>
            </p:cNvPr>
            <p:cNvCxnSpPr>
              <a:cxnSpLocks/>
            </p:cNvCxnSpPr>
            <p:nvPr/>
          </p:nvCxnSpPr>
          <p:spPr>
            <a:xfrm>
              <a:off x="2631677" y="30938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67" name="Rectangle 1166">
              <a:extLst>
                <a:ext uri="{FF2B5EF4-FFF2-40B4-BE49-F238E27FC236}">
                  <a16:creationId xmlns:a16="http://schemas.microsoft.com/office/drawing/2014/main" id="{002D23A0-B3CF-75B6-BCC3-22891AA60D43}"/>
                </a:ext>
              </a:extLst>
            </p:cNvPr>
            <p:cNvSpPr/>
            <p:nvPr/>
          </p:nvSpPr>
          <p:spPr>
            <a:xfrm>
              <a:off x="2533761" y="11676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68" name="Rectangle 1167">
              <a:extLst>
                <a:ext uri="{FF2B5EF4-FFF2-40B4-BE49-F238E27FC236}">
                  <a16:creationId xmlns:a16="http://schemas.microsoft.com/office/drawing/2014/main" id="{B936205F-0D6F-AD9F-66F5-8602E52AF759}"/>
                </a:ext>
              </a:extLst>
            </p:cNvPr>
            <p:cNvSpPr/>
            <p:nvPr/>
          </p:nvSpPr>
          <p:spPr>
            <a:xfrm rot="10800000">
              <a:off x="2612970" y="16199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69" name="Rectangle 1168">
              <a:extLst>
                <a:ext uri="{FF2B5EF4-FFF2-40B4-BE49-F238E27FC236}">
                  <a16:creationId xmlns:a16="http://schemas.microsoft.com/office/drawing/2014/main" id="{EC73B861-D091-7A97-B331-37744ECE3297}"/>
                </a:ext>
              </a:extLst>
            </p:cNvPr>
            <p:cNvSpPr/>
            <p:nvPr/>
          </p:nvSpPr>
          <p:spPr>
            <a:xfrm rot="10800000" flipV="1">
              <a:off x="2667581" y="20733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70" name="Oval 1169">
              <a:extLst>
                <a:ext uri="{FF2B5EF4-FFF2-40B4-BE49-F238E27FC236}">
                  <a16:creationId xmlns:a16="http://schemas.microsoft.com/office/drawing/2014/main" id="{8388F53C-74B1-A316-CC72-DB5A41802860}"/>
                </a:ext>
              </a:extLst>
            </p:cNvPr>
            <p:cNvSpPr/>
            <p:nvPr/>
          </p:nvSpPr>
          <p:spPr>
            <a:xfrm>
              <a:off x="2681323" y="25657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71" name="Straight Connector 1170">
              <a:extLst>
                <a:ext uri="{FF2B5EF4-FFF2-40B4-BE49-F238E27FC236}">
                  <a16:creationId xmlns:a16="http://schemas.microsoft.com/office/drawing/2014/main" id="{245CCE7A-5B5D-7511-68B2-F1EB6EC0C2F4}"/>
                </a:ext>
              </a:extLst>
            </p:cNvPr>
            <p:cNvCxnSpPr>
              <a:cxnSpLocks/>
            </p:cNvCxnSpPr>
            <p:nvPr/>
          </p:nvCxnSpPr>
          <p:spPr>
            <a:xfrm>
              <a:off x="2766148" y="24479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2" name="Straight Connector 1171">
              <a:extLst>
                <a:ext uri="{FF2B5EF4-FFF2-40B4-BE49-F238E27FC236}">
                  <a16:creationId xmlns:a16="http://schemas.microsoft.com/office/drawing/2014/main" id="{29D7E7D4-5011-12BA-0440-9582B82CBDC3}"/>
                </a:ext>
              </a:extLst>
            </p:cNvPr>
            <p:cNvCxnSpPr>
              <a:cxnSpLocks/>
            </p:cNvCxnSpPr>
            <p:nvPr/>
          </p:nvCxnSpPr>
          <p:spPr>
            <a:xfrm>
              <a:off x="2827709" y="18256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3" name="Straight Connector 1172">
              <a:extLst>
                <a:ext uri="{FF2B5EF4-FFF2-40B4-BE49-F238E27FC236}">
                  <a16:creationId xmlns:a16="http://schemas.microsoft.com/office/drawing/2014/main" id="{2AECCEAD-9011-5145-CF3E-EBE86C7DABE4}"/>
                </a:ext>
              </a:extLst>
            </p:cNvPr>
            <p:cNvCxnSpPr>
              <a:cxnSpLocks/>
            </p:cNvCxnSpPr>
            <p:nvPr/>
          </p:nvCxnSpPr>
          <p:spPr>
            <a:xfrm>
              <a:off x="2906377" y="9779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4" name="Straight Connector 1173">
              <a:extLst>
                <a:ext uri="{FF2B5EF4-FFF2-40B4-BE49-F238E27FC236}">
                  <a16:creationId xmlns:a16="http://schemas.microsoft.com/office/drawing/2014/main" id="{AD8B2FDE-0215-FE9D-0709-BC97C82A029F}"/>
                </a:ext>
              </a:extLst>
            </p:cNvPr>
            <p:cNvCxnSpPr>
              <a:cxnSpLocks/>
            </p:cNvCxnSpPr>
            <p:nvPr/>
          </p:nvCxnSpPr>
          <p:spPr>
            <a:xfrm>
              <a:off x="2831412" y="1825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5" name="Straight Connector 1174">
              <a:extLst>
                <a:ext uri="{FF2B5EF4-FFF2-40B4-BE49-F238E27FC236}">
                  <a16:creationId xmlns:a16="http://schemas.microsoft.com/office/drawing/2014/main" id="{4CE0312B-37A7-86DA-17ED-588C2B9942B5}"/>
                </a:ext>
              </a:extLst>
            </p:cNvPr>
            <p:cNvCxnSpPr>
              <a:cxnSpLocks/>
            </p:cNvCxnSpPr>
            <p:nvPr/>
          </p:nvCxnSpPr>
          <p:spPr>
            <a:xfrm>
              <a:off x="2768265" y="24438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6" name="Straight Connector 1175">
              <a:extLst>
                <a:ext uri="{FF2B5EF4-FFF2-40B4-BE49-F238E27FC236}">
                  <a16:creationId xmlns:a16="http://schemas.microsoft.com/office/drawing/2014/main" id="{6D94B10A-20FB-8087-EAB1-193474E5F0A2}"/>
                </a:ext>
              </a:extLst>
            </p:cNvPr>
            <p:cNvCxnSpPr>
              <a:cxnSpLocks/>
            </p:cNvCxnSpPr>
            <p:nvPr/>
          </p:nvCxnSpPr>
          <p:spPr>
            <a:xfrm rot="-180000">
              <a:off x="2362600" y="10102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7" name="Straight Connector 1176">
              <a:extLst>
                <a:ext uri="{FF2B5EF4-FFF2-40B4-BE49-F238E27FC236}">
                  <a16:creationId xmlns:a16="http://schemas.microsoft.com/office/drawing/2014/main" id="{917F873E-BD37-8570-682F-3519C3987D20}"/>
                </a:ext>
              </a:extLst>
            </p:cNvPr>
            <p:cNvCxnSpPr>
              <a:cxnSpLocks/>
            </p:cNvCxnSpPr>
            <p:nvPr/>
          </p:nvCxnSpPr>
          <p:spPr>
            <a:xfrm>
              <a:off x="3034124" y="10096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78" name="Rectangle 1177">
              <a:extLst>
                <a:ext uri="{FF2B5EF4-FFF2-40B4-BE49-F238E27FC236}">
                  <a16:creationId xmlns:a16="http://schemas.microsoft.com/office/drawing/2014/main" id="{7D8EF50F-D5CD-B2BB-4171-FA2FEA954CA0}"/>
                </a:ext>
              </a:extLst>
            </p:cNvPr>
            <p:cNvSpPr/>
            <p:nvPr/>
          </p:nvSpPr>
          <p:spPr>
            <a:xfrm rot="10800000">
              <a:off x="2810449" y="26038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79" name="Rectangle 1178">
              <a:extLst>
                <a:ext uri="{FF2B5EF4-FFF2-40B4-BE49-F238E27FC236}">
                  <a16:creationId xmlns:a16="http://schemas.microsoft.com/office/drawing/2014/main" id="{D12B8C6E-9963-F478-35C6-0B7981678C0B}"/>
                </a:ext>
              </a:extLst>
            </p:cNvPr>
            <p:cNvSpPr/>
            <p:nvPr/>
          </p:nvSpPr>
          <p:spPr>
            <a:xfrm rot="10800000">
              <a:off x="2882202" y="21346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80" name="Rectangle 1179">
              <a:extLst>
                <a:ext uri="{FF2B5EF4-FFF2-40B4-BE49-F238E27FC236}">
                  <a16:creationId xmlns:a16="http://schemas.microsoft.com/office/drawing/2014/main" id="{525E47AA-39AA-6E7C-B046-1979331BE3F0}"/>
                </a:ext>
              </a:extLst>
            </p:cNvPr>
            <p:cNvSpPr/>
            <p:nvPr/>
          </p:nvSpPr>
          <p:spPr>
            <a:xfrm rot="10800000" flipV="1">
              <a:off x="2942388" y="16833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81" name="Oval 1180">
              <a:extLst>
                <a:ext uri="{FF2B5EF4-FFF2-40B4-BE49-F238E27FC236}">
                  <a16:creationId xmlns:a16="http://schemas.microsoft.com/office/drawing/2014/main" id="{303F2BD2-84C6-4573-D703-58B16D462C38}"/>
                </a:ext>
              </a:extLst>
            </p:cNvPr>
            <p:cNvSpPr/>
            <p:nvPr/>
          </p:nvSpPr>
          <p:spPr>
            <a:xfrm>
              <a:off x="2955087" y="11407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82" name="Straight Connector 1181">
              <a:extLst>
                <a:ext uri="{FF2B5EF4-FFF2-40B4-BE49-F238E27FC236}">
                  <a16:creationId xmlns:a16="http://schemas.microsoft.com/office/drawing/2014/main" id="{D0BD2E37-9DA8-E8CB-35B2-956FBDB26BE4}"/>
                </a:ext>
              </a:extLst>
            </p:cNvPr>
            <p:cNvCxnSpPr>
              <a:cxnSpLocks/>
            </p:cNvCxnSpPr>
            <p:nvPr/>
          </p:nvCxnSpPr>
          <p:spPr>
            <a:xfrm>
              <a:off x="3035157" y="17294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3" name="Straight Connector 1182">
              <a:extLst>
                <a:ext uri="{FF2B5EF4-FFF2-40B4-BE49-F238E27FC236}">
                  <a16:creationId xmlns:a16="http://schemas.microsoft.com/office/drawing/2014/main" id="{7601E55A-BF76-BDEC-BE95-C606D158E0DC}"/>
                </a:ext>
              </a:extLst>
            </p:cNvPr>
            <p:cNvCxnSpPr>
              <a:cxnSpLocks/>
            </p:cNvCxnSpPr>
            <p:nvPr/>
          </p:nvCxnSpPr>
          <p:spPr>
            <a:xfrm>
              <a:off x="3117000" y="17144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4" name="Straight Connector 1183">
              <a:extLst>
                <a:ext uri="{FF2B5EF4-FFF2-40B4-BE49-F238E27FC236}">
                  <a16:creationId xmlns:a16="http://schemas.microsoft.com/office/drawing/2014/main" id="{5D399EB9-309A-520D-45D5-EF9A0ABD0DF7}"/>
                </a:ext>
              </a:extLst>
            </p:cNvPr>
            <p:cNvCxnSpPr>
              <a:cxnSpLocks/>
            </p:cNvCxnSpPr>
            <p:nvPr/>
          </p:nvCxnSpPr>
          <p:spPr>
            <a:xfrm>
              <a:off x="3116126" y="23449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5" name="Straight Connector 1184">
              <a:extLst>
                <a:ext uri="{FF2B5EF4-FFF2-40B4-BE49-F238E27FC236}">
                  <a16:creationId xmlns:a16="http://schemas.microsoft.com/office/drawing/2014/main" id="{661DAEA8-91A9-09D8-B1B1-677A8CF8BCEC}"/>
                </a:ext>
              </a:extLst>
            </p:cNvPr>
            <p:cNvCxnSpPr>
              <a:cxnSpLocks/>
            </p:cNvCxnSpPr>
            <p:nvPr/>
          </p:nvCxnSpPr>
          <p:spPr>
            <a:xfrm>
              <a:off x="3180685" y="23129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6" name="Straight Connector 1185">
              <a:extLst>
                <a:ext uri="{FF2B5EF4-FFF2-40B4-BE49-F238E27FC236}">
                  <a16:creationId xmlns:a16="http://schemas.microsoft.com/office/drawing/2014/main" id="{BDEAB19B-4144-0C02-D788-7AD186694130}"/>
                </a:ext>
              </a:extLst>
            </p:cNvPr>
            <p:cNvCxnSpPr>
              <a:cxnSpLocks/>
            </p:cNvCxnSpPr>
            <p:nvPr/>
          </p:nvCxnSpPr>
          <p:spPr>
            <a:xfrm>
              <a:off x="3178214" y="30692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87" name="Rectangle 1186">
              <a:extLst>
                <a:ext uri="{FF2B5EF4-FFF2-40B4-BE49-F238E27FC236}">
                  <a16:creationId xmlns:a16="http://schemas.microsoft.com/office/drawing/2014/main" id="{2251F1B3-C39A-3386-BD6B-36CB601993B8}"/>
                </a:ext>
              </a:extLst>
            </p:cNvPr>
            <p:cNvSpPr/>
            <p:nvPr/>
          </p:nvSpPr>
          <p:spPr>
            <a:xfrm>
              <a:off x="3080298" y="11431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88" name="Rectangle 1187">
              <a:extLst>
                <a:ext uri="{FF2B5EF4-FFF2-40B4-BE49-F238E27FC236}">
                  <a16:creationId xmlns:a16="http://schemas.microsoft.com/office/drawing/2014/main" id="{11598735-CC3F-1854-702F-2C20E3F53054}"/>
                </a:ext>
              </a:extLst>
            </p:cNvPr>
            <p:cNvSpPr/>
            <p:nvPr/>
          </p:nvSpPr>
          <p:spPr>
            <a:xfrm rot="10800000">
              <a:off x="3159507" y="15953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89" name="Rectangle 1188">
              <a:extLst>
                <a:ext uri="{FF2B5EF4-FFF2-40B4-BE49-F238E27FC236}">
                  <a16:creationId xmlns:a16="http://schemas.microsoft.com/office/drawing/2014/main" id="{A256C62D-A286-CD91-CA55-69EF56920F35}"/>
                </a:ext>
              </a:extLst>
            </p:cNvPr>
            <p:cNvSpPr/>
            <p:nvPr/>
          </p:nvSpPr>
          <p:spPr>
            <a:xfrm rot="10800000" flipV="1">
              <a:off x="3214118" y="20487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90" name="Oval 1189">
              <a:extLst>
                <a:ext uri="{FF2B5EF4-FFF2-40B4-BE49-F238E27FC236}">
                  <a16:creationId xmlns:a16="http://schemas.microsoft.com/office/drawing/2014/main" id="{0BF4A819-B8CE-DAD2-D9BE-5F959D4EC290}"/>
                </a:ext>
              </a:extLst>
            </p:cNvPr>
            <p:cNvSpPr/>
            <p:nvPr/>
          </p:nvSpPr>
          <p:spPr>
            <a:xfrm>
              <a:off x="3227860" y="2541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91" name="Straight Connector 1190">
              <a:extLst>
                <a:ext uri="{FF2B5EF4-FFF2-40B4-BE49-F238E27FC236}">
                  <a16:creationId xmlns:a16="http://schemas.microsoft.com/office/drawing/2014/main" id="{DCD48231-00B2-FB43-1E73-7D23E3C85EA5}"/>
                </a:ext>
              </a:extLst>
            </p:cNvPr>
            <p:cNvCxnSpPr>
              <a:cxnSpLocks/>
            </p:cNvCxnSpPr>
            <p:nvPr/>
          </p:nvCxnSpPr>
          <p:spPr>
            <a:xfrm>
              <a:off x="3312685" y="24234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2" name="Straight Connector 1191">
              <a:extLst>
                <a:ext uri="{FF2B5EF4-FFF2-40B4-BE49-F238E27FC236}">
                  <a16:creationId xmlns:a16="http://schemas.microsoft.com/office/drawing/2014/main" id="{3A73C2FE-8512-DC55-AB6B-51D419D5A321}"/>
                </a:ext>
              </a:extLst>
            </p:cNvPr>
            <p:cNvCxnSpPr>
              <a:cxnSpLocks/>
            </p:cNvCxnSpPr>
            <p:nvPr/>
          </p:nvCxnSpPr>
          <p:spPr>
            <a:xfrm>
              <a:off x="3374246" y="18011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3" name="Straight Connector 1192">
              <a:extLst>
                <a:ext uri="{FF2B5EF4-FFF2-40B4-BE49-F238E27FC236}">
                  <a16:creationId xmlns:a16="http://schemas.microsoft.com/office/drawing/2014/main" id="{A7E55F3A-7C6A-B7A2-C438-47FD2C04843F}"/>
                </a:ext>
              </a:extLst>
            </p:cNvPr>
            <p:cNvCxnSpPr>
              <a:cxnSpLocks/>
            </p:cNvCxnSpPr>
            <p:nvPr/>
          </p:nvCxnSpPr>
          <p:spPr>
            <a:xfrm>
              <a:off x="3452914" y="9534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4" name="Straight Connector 1193">
              <a:extLst>
                <a:ext uri="{FF2B5EF4-FFF2-40B4-BE49-F238E27FC236}">
                  <a16:creationId xmlns:a16="http://schemas.microsoft.com/office/drawing/2014/main" id="{AD8DA75C-DCBB-8EF0-C033-73574D32DD9E}"/>
                </a:ext>
              </a:extLst>
            </p:cNvPr>
            <p:cNvCxnSpPr>
              <a:cxnSpLocks/>
            </p:cNvCxnSpPr>
            <p:nvPr/>
          </p:nvCxnSpPr>
          <p:spPr>
            <a:xfrm>
              <a:off x="3377949" y="18011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5" name="Straight Connector 1194">
              <a:extLst>
                <a:ext uri="{FF2B5EF4-FFF2-40B4-BE49-F238E27FC236}">
                  <a16:creationId xmlns:a16="http://schemas.microsoft.com/office/drawing/2014/main" id="{B819458C-CBBC-4291-B400-AF141EBD531B}"/>
                </a:ext>
              </a:extLst>
            </p:cNvPr>
            <p:cNvCxnSpPr>
              <a:cxnSpLocks/>
            </p:cNvCxnSpPr>
            <p:nvPr/>
          </p:nvCxnSpPr>
          <p:spPr>
            <a:xfrm>
              <a:off x="3314802" y="2419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6" name="Straight Connector 1195">
              <a:extLst>
                <a:ext uri="{FF2B5EF4-FFF2-40B4-BE49-F238E27FC236}">
                  <a16:creationId xmlns:a16="http://schemas.microsoft.com/office/drawing/2014/main" id="{CA13788A-2F49-C755-466C-4273A8B75351}"/>
                </a:ext>
              </a:extLst>
            </p:cNvPr>
            <p:cNvCxnSpPr>
              <a:cxnSpLocks/>
            </p:cNvCxnSpPr>
            <p:nvPr/>
          </p:nvCxnSpPr>
          <p:spPr>
            <a:xfrm rot="-180000">
              <a:off x="2909137" y="9857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7" name="Straight Connector 1196">
              <a:extLst>
                <a:ext uri="{FF2B5EF4-FFF2-40B4-BE49-F238E27FC236}">
                  <a16:creationId xmlns:a16="http://schemas.microsoft.com/office/drawing/2014/main" id="{339C7FE6-5A53-B897-0B82-CA512432E058}"/>
                </a:ext>
              </a:extLst>
            </p:cNvPr>
            <p:cNvCxnSpPr>
              <a:cxnSpLocks/>
            </p:cNvCxnSpPr>
            <p:nvPr/>
          </p:nvCxnSpPr>
          <p:spPr>
            <a:xfrm>
              <a:off x="3573860" y="9715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98" name="Rectangle 1197">
              <a:extLst>
                <a:ext uri="{FF2B5EF4-FFF2-40B4-BE49-F238E27FC236}">
                  <a16:creationId xmlns:a16="http://schemas.microsoft.com/office/drawing/2014/main" id="{AF795A43-B2D0-9F55-0E2D-D7AD37709D65}"/>
                </a:ext>
              </a:extLst>
            </p:cNvPr>
            <p:cNvSpPr/>
            <p:nvPr/>
          </p:nvSpPr>
          <p:spPr>
            <a:xfrm rot="10800000">
              <a:off x="3350185" y="25657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99" name="Rectangle 1198">
              <a:extLst>
                <a:ext uri="{FF2B5EF4-FFF2-40B4-BE49-F238E27FC236}">
                  <a16:creationId xmlns:a16="http://schemas.microsoft.com/office/drawing/2014/main" id="{B0843FE7-4C75-A984-1967-6383DAD4F4B3}"/>
                </a:ext>
              </a:extLst>
            </p:cNvPr>
            <p:cNvSpPr/>
            <p:nvPr/>
          </p:nvSpPr>
          <p:spPr>
            <a:xfrm rot="10800000">
              <a:off x="3421938" y="20966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00" name="Rectangle 1199">
              <a:extLst>
                <a:ext uri="{FF2B5EF4-FFF2-40B4-BE49-F238E27FC236}">
                  <a16:creationId xmlns:a16="http://schemas.microsoft.com/office/drawing/2014/main" id="{4DA8CA47-CB1D-1F2C-9A67-9904DD115781}"/>
                </a:ext>
              </a:extLst>
            </p:cNvPr>
            <p:cNvSpPr/>
            <p:nvPr/>
          </p:nvSpPr>
          <p:spPr>
            <a:xfrm rot="10800000" flipV="1">
              <a:off x="3482124" y="16453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01" name="Oval 1200">
              <a:extLst>
                <a:ext uri="{FF2B5EF4-FFF2-40B4-BE49-F238E27FC236}">
                  <a16:creationId xmlns:a16="http://schemas.microsoft.com/office/drawing/2014/main" id="{C495C974-1BA8-63FA-1E84-AB663F370173}"/>
                </a:ext>
              </a:extLst>
            </p:cNvPr>
            <p:cNvSpPr/>
            <p:nvPr/>
          </p:nvSpPr>
          <p:spPr>
            <a:xfrm>
              <a:off x="3494823" y="11026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02" name="Straight Connector 1201">
              <a:extLst>
                <a:ext uri="{FF2B5EF4-FFF2-40B4-BE49-F238E27FC236}">
                  <a16:creationId xmlns:a16="http://schemas.microsoft.com/office/drawing/2014/main" id="{C2574CEF-8DE6-9772-4636-14DAE920EB10}"/>
                </a:ext>
              </a:extLst>
            </p:cNvPr>
            <p:cNvCxnSpPr>
              <a:cxnSpLocks/>
            </p:cNvCxnSpPr>
            <p:nvPr/>
          </p:nvCxnSpPr>
          <p:spPr>
            <a:xfrm>
              <a:off x="3574893" y="16913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3" name="Straight Connector 1202">
              <a:extLst>
                <a:ext uri="{FF2B5EF4-FFF2-40B4-BE49-F238E27FC236}">
                  <a16:creationId xmlns:a16="http://schemas.microsoft.com/office/drawing/2014/main" id="{6C89E286-39BC-E912-DFE9-729D516DBF20}"/>
                </a:ext>
              </a:extLst>
            </p:cNvPr>
            <p:cNvCxnSpPr>
              <a:cxnSpLocks/>
            </p:cNvCxnSpPr>
            <p:nvPr/>
          </p:nvCxnSpPr>
          <p:spPr>
            <a:xfrm>
              <a:off x="3656736" y="16764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4" name="Straight Connector 1203">
              <a:extLst>
                <a:ext uri="{FF2B5EF4-FFF2-40B4-BE49-F238E27FC236}">
                  <a16:creationId xmlns:a16="http://schemas.microsoft.com/office/drawing/2014/main" id="{4BCE7A44-F623-B32C-6DC6-A882C93F8918}"/>
                </a:ext>
              </a:extLst>
            </p:cNvPr>
            <p:cNvCxnSpPr>
              <a:cxnSpLocks/>
            </p:cNvCxnSpPr>
            <p:nvPr/>
          </p:nvCxnSpPr>
          <p:spPr>
            <a:xfrm>
              <a:off x="3655862" y="23068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5" name="Straight Connector 1204">
              <a:extLst>
                <a:ext uri="{FF2B5EF4-FFF2-40B4-BE49-F238E27FC236}">
                  <a16:creationId xmlns:a16="http://schemas.microsoft.com/office/drawing/2014/main" id="{F5E96FF3-7D41-FDD4-C332-C245CE187B8C}"/>
                </a:ext>
              </a:extLst>
            </p:cNvPr>
            <p:cNvCxnSpPr>
              <a:cxnSpLocks/>
            </p:cNvCxnSpPr>
            <p:nvPr/>
          </p:nvCxnSpPr>
          <p:spPr>
            <a:xfrm>
              <a:off x="3720421" y="22748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6" name="Straight Connector 1205">
              <a:extLst>
                <a:ext uri="{FF2B5EF4-FFF2-40B4-BE49-F238E27FC236}">
                  <a16:creationId xmlns:a16="http://schemas.microsoft.com/office/drawing/2014/main" id="{C507D088-9604-EACD-22CE-0A5A8A0E16BC}"/>
                </a:ext>
              </a:extLst>
            </p:cNvPr>
            <p:cNvCxnSpPr>
              <a:cxnSpLocks/>
            </p:cNvCxnSpPr>
            <p:nvPr/>
          </p:nvCxnSpPr>
          <p:spPr>
            <a:xfrm>
              <a:off x="3717950" y="30312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07" name="Rectangle 1206">
              <a:extLst>
                <a:ext uri="{FF2B5EF4-FFF2-40B4-BE49-F238E27FC236}">
                  <a16:creationId xmlns:a16="http://schemas.microsoft.com/office/drawing/2014/main" id="{83719F92-9D06-1638-3543-0023C51D2996}"/>
                </a:ext>
              </a:extLst>
            </p:cNvPr>
            <p:cNvSpPr/>
            <p:nvPr/>
          </p:nvSpPr>
          <p:spPr>
            <a:xfrm>
              <a:off x="3620034" y="11050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08" name="Rectangle 1207">
              <a:extLst>
                <a:ext uri="{FF2B5EF4-FFF2-40B4-BE49-F238E27FC236}">
                  <a16:creationId xmlns:a16="http://schemas.microsoft.com/office/drawing/2014/main" id="{5D52D1C9-D677-ED6D-8196-87D7598890B5}"/>
                </a:ext>
              </a:extLst>
            </p:cNvPr>
            <p:cNvSpPr/>
            <p:nvPr/>
          </p:nvSpPr>
          <p:spPr>
            <a:xfrm rot="10800000">
              <a:off x="3699243" y="15573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09" name="Rectangle 1208">
              <a:extLst>
                <a:ext uri="{FF2B5EF4-FFF2-40B4-BE49-F238E27FC236}">
                  <a16:creationId xmlns:a16="http://schemas.microsoft.com/office/drawing/2014/main" id="{4F882E19-58FE-BAFD-BF0C-5890AE9B5844}"/>
                </a:ext>
              </a:extLst>
            </p:cNvPr>
            <p:cNvSpPr/>
            <p:nvPr/>
          </p:nvSpPr>
          <p:spPr>
            <a:xfrm rot="10800000" flipV="1">
              <a:off x="3753854" y="20107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10" name="Oval 1209">
              <a:extLst>
                <a:ext uri="{FF2B5EF4-FFF2-40B4-BE49-F238E27FC236}">
                  <a16:creationId xmlns:a16="http://schemas.microsoft.com/office/drawing/2014/main" id="{BC135084-11EA-C007-E7BF-0DDA7B993BCE}"/>
                </a:ext>
              </a:extLst>
            </p:cNvPr>
            <p:cNvSpPr/>
            <p:nvPr/>
          </p:nvSpPr>
          <p:spPr>
            <a:xfrm>
              <a:off x="3767596" y="25031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11" name="Straight Connector 1210">
              <a:extLst>
                <a:ext uri="{FF2B5EF4-FFF2-40B4-BE49-F238E27FC236}">
                  <a16:creationId xmlns:a16="http://schemas.microsoft.com/office/drawing/2014/main" id="{AC884D14-4799-9C6C-9BE4-4E675C4E4587}"/>
                </a:ext>
              </a:extLst>
            </p:cNvPr>
            <p:cNvCxnSpPr>
              <a:cxnSpLocks/>
            </p:cNvCxnSpPr>
            <p:nvPr/>
          </p:nvCxnSpPr>
          <p:spPr>
            <a:xfrm>
              <a:off x="3852421" y="23853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2" name="Straight Connector 1211">
              <a:extLst>
                <a:ext uri="{FF2B5EF4-FFF2-40B4-BE49-F238E27FC236}">
                  <a16:creationId xmlns:a16="http://schemas.microsoft.com/office/drawing/2014/main" id="{240BE65A-EFCB-F377-5A2A-02A471ADF505}"/>
                </a:ext>
              </a:extLst>
            </p:cNvPr>
            <p:cNvCxnSpPr>
              <a:cxnSpLocks/>
            </p:cNvCxnSpPr>
            <p:nvPr/>
          </p:nvCxnSpPr>
          <p:spPr>
            <a:xfrm>
              <a:off x="3913982" y="17630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3" name="Straight Connector 1212">
              <a:extLst>
                <a:ext uri="{FF2B5EF4-FFF2-40B4-BE49-F238E27FC236}">
                  <a16:creationId xmlns:a16="http://schemas.microsoft.com/office/drawing/2014/main" id="{F77F87CF-DBD6-916F-9A1E-62848846C8E2}"/>
                </a:ext>
              </a:extLst>
            </p:cNvPr>
            <p:cNvCxnSpPr>
              <a:cxnSpLocks/>
            </p:cNvCxnSpPr>
            <p:nvPr/>
          </p:nvCxnSpPr>
          <p:spPr>
            <a:xfrm>
              <a:off x="3992650" y="9153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4" name="Straight Connector 1213">
              <a:extLst>
                <a:ext uri="{FF2B5EF4-FFF2-40B4-BE49-F238E27FC236}">
                  <a16:creationId xmlns:a16="http://schemas.microsoft.com/office/drawing/2014/main" id="{553FA183-DA59-88DC-4E89-9A2AA7972BC8}"/>
                </a:ext>
              </a:extLst>
            </p:cNvPr>
            <p:cNvCxnSpPr>
              <a:cxnSpLocks/>
            </p:cNvCxnSpPr>
            <p:nvPr/>
          </p:nvCxnSpPr>
          <p:spPr>
            <a:xfrm>
              <a:off x="3917685" y="17630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5" name="Straight Connector 1214">
              <a:extLst>
                <a:ext uri="{FF2B5EF4-FFF2-40B4-BE49-F238E27FC236}">
                  <a16:creationId xmlns:a16="http://schemas.microsoft.com/office/drawing/2014/main" id="{ABF31081-7686-95E4-FD05-D514DA0D8B66}"/>
                </a:ext>
              </a:extLst>
            </p:cNvPr>
            <p:cNvCxnSpPr>
              <a:cxnSpLocks/>
            </p:cNvCxnSpPr>
            <p:nvPr/>
          </p:nvCxnSpPr>
          <p:spPr>
            <a:xfrm>
              <a:off x="3854538" y="2381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6" name="Straight Connector 1215">
              <a:extLst>
                <a:ext uri="{FF2B5EF4-FFF2-40B4-BE49-F238E27FC236}">
                  <a16:creationId xmlns:a16="http://schemas.microsoft.com/office/drawing/2014/main" id="{B38D695B-E51E-7A54-AB3A-76977B8F5A95}"/>
                </a:ext>
              </a:extLst>
            </p:cNvPr>
            <p:cNvCxnSpPr>
              <a:cxnSpLocks/>
            </p:cNvCxnSpPr>
            <p:nvPr/>
          </p:nvCxnSpPr>
          <p:spPr>
            <a:xfrm rot="-180000">
              <a:off x="3448873" y="9476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7" name="Straight Connector 1216">
              <a:extLst>
                <a:ext uri="{FF2B5EF4-FFF2-40B4-BE49-F238E27FC236}">
                  <a16:creationId xmlns:a16="http://schemas.microsoft.com/office/drawing/2014/main" id="{48946EAD-C846-7933-244D-6A5660CCC679}"/>
                </a:ext>
              </a:extLst>
            </p:cNvPr>
            <p:cNvCxnSpPr>
              <a:cxnSpLocks/>
            </p:cNvCxnSpPr>
            <p:nvPr/>
          </p:nvCxnSpPr>
          <p:spPr>
            <a:xfrm>
              <a:off x="4113596" y="9335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18" name="Rectangle 1217">
              <a:extLst>
                <a:ext uri="{FF2B5EF4-FFF2-40B4-BE49-F238E27FC236}">
                  <a16:creationId xmlns:a16="http://schemas.microsoft.com/office/drawing/2014/main" id="{2CFDFE88-A549-5BC7-3E24-F6692C31BF7E}"/>
                </a:ext>
              </a:extLst>
            </p:cNvPr>
            <p:cNvSpPr/>
            <p:nvPr/>
          </p:nvSpPr>
          <p:spPr>
            <a:xfrm rot="10800000">
              <a:off x="3889921" y="25277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19" name="Rectangle 1218">
              <a:extLst>
                <a:ext uri="{FF2B5EF4-FFF2-40B4-BE49-F238E27FC236}">
                  <a16:creationId xmlns:a16="http://schemas.microsoft.com/office/drawing/2014/main" id="{964F26DD-86C0-6773-FE29-20B25DE34301}"/>
                </a:ext>
              </a:extLst>
            </p:cNvPr>
            <p:cNvSpPr/>
            <p:nvPr/>
          </p:nvSpPr>
          <p:spPr>
            <a:xfrm rot="10800000">
              <a:off x="3961674" y="20585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20" name="Rectangle 1219">
              <a:extLst>
                <a:ext uri="{FF2B5EF4-FFF2-40B4-BE49-F238E27FC236}">
                  <a16:creationId xmlns:a16="http://schemas.microsoft.com/office/drawing/2014/main" id="{093040C3-C76B-D675-1005-5DAE82CBF543}"/>
                </a:ext>
              </a:extLst>
            </p:cNvPr>
            <p:cNvSpPr/>
            <p:nvPr/>
          </p:nvSpPr>
          <p:spPr>
            <a:xfrm rot="10800000" flipV="1">
              <a:off x="4021860" y="16072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21" name="Oval 1220">
              <a:extLst>
                <a:ext uri="{FF2B5EF4-FFF2-40B4-BE49-F238E27FC236}">
                  <a16:creationId xmlns:a16="http://schemas.microsoft.com/office/drawing/2014/main" id="{E3528353-E3C9-58A5-ED43-A38646E2675D}"/>
                </a:ext>
              </a:extLst>
            </p:cNvPr>
            <p:cNvSpPr/>
            <p:nvPr/>
          </p:nvSpPr>
          <p:spPr>
            <a:xfrm>
              <a:off x="4034559" y="10646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22" name="Straight Connector 1221">
              <a:extLst>
                <a:ext uri="{FF2B5EF4-FFF2-40B4-BE49-F238E27FC236}">
                  <a16:creationId xmlns:a16="http://schemas.microsoft.com/office/drawing/2014/main" id="{6DC75609-8ACE-70B0-98BC-1EB07D57FC26}"/>
                </a:ext>
              </a:extLst>
            </p:cNvPr>
            <p:cNvCxnSpPr>
              <a:cxnSpLocks/>
            </p:cNvCxnSpPr>
            <p:nvPr/>
          </p:nvCxnSpPr>
          <p:spPr>
            <a:xfrm>
              <a:off x="4114629" y="16533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3" name="Straight Connector 1222">
              <a:extLst>
                <a:ext uri="{FF2B5EF4-FFF2-40B4-BE49-F238E27FC236}">
                  <a16:creationId xmlns:a16="http://schemas.microsoft.com/office/drawing/2014/main" id="{88F27ACD-540E-EB5F-D044-9DA72FA24B91}"/>
                </a:ext>
              </a:extLst>
            </p:cNvPr>
            <p:cNvCxnSpPr>
              <a:cxnSpLocks/>
            </p:cNvCxnSpPr>
            <p:nvPr/>
          </p:nvCxnSpPr>
          <p:spPr>
            <a:xfrm>
              <a:off x="4196472" y="16383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4" name="Straight Connector 1223">
              <a:extLst>
                <a:ext uri="{FF2B5EF4-FFF2-40B4-BE49-F238E27FC236}">
                  <a16:creationId xmlns:a16="http://schemas.microsoft.com/office/drawing/2014/main" id="{93FADCCB-6721-4739-34C9-1784D9225B57}"/>
                </a:ext>
              </a:extLst>
            </p:cNvPr>
            <p:cNvCxnSpPr>
              <a:cxnSpLocks/>
            </p:cNvCxnSpPr>
            <p:nvPr/>
          </p:nvCxnSpPr>
          <p:spPr>
            <a:xfrm>
              <a:off x="4195598" y="22688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5" name="Straight Connector 1224">
              <a:extLst>
                <a:ext uri="{FF2B5EF4-FFF2-40B4-BE49-F238E27FC236}">
                  <a16:creationId xmlns:a16="http://schemas.microsoft.com/office/drawing/2014/main" id="{150F795D-4B4C-DA98-E86F-7180BAEF51CF}"/>
                </a:ext>
              </a:extLst>
            </p:cNvPr>
            <p:cNvCxnSpPr>
              <a:cxnSpLocks/>
            </p:cNvCxnSpPr>
            <p:nvPr/>
          </p:nvCxnSpPr>
          <p:spPr>
            <a:xfrm>
              <a:off x="4260157" y="22368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6" name="Straight Connector 1225">
              <a:extLst>
                <a:ext uri="{FF2B5EF4-FFF2-40B4-BE49-F238E27FC236}">
                  <a16:creationId xmlns:a16="http://schemas.microsoft.com/office/drawing/2014/main" id="{9FA8ADB8-7649-DF77-9C89-DD8E802B17AF}"/>
                </a:ext>
              </a:extLst>
            </p:cNvPr>
            <p:cNvCxnSpPr>
              <a:cxnSpLocks/>
            </p:cNvCxnSpPr>
            <p:nvPr/>
          </p:nvCxnSpPr>
          <p:spPr>
            <a:xfrm>
              <a:off x="4257686" y="29931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27" name="Rectangle 1226">
              <a:extLst>
                <a:ext uri="{FF2B5EF4-FFF2-40B4-BE49-F238E27FC236}">
                  <a16:creationId xmlns:a16="http://schemas.microsoft.com/office/drawing/2014/main" id="{995FEA85-D5FC-4AAD-297C-3ED9A15723A7}"/>
                </a:ext>
              </a:extLst>
            </p:cNvPr>
            <p:cNvSpPr/>
            <p:nvPr/>
          </p:nvSpPr>
          <p:spPr>
            <a:xfrm>
              <a:off x="4159770" y="10670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28" name="Rectangle 1227">
              <a:extLst>
                <a:ext uri="{FF2B5EF4-FFF2-40B4-BE49-F238E27FC236}">
                  <a16:creationId xmlns:a16="http://schemas.microsoft.com/office/drawing/2014/main" id="{CABC460B-E3B4-B4B5-9DC0-D9DBC71F733E}"/>
                </a:ext>
              </a:extLst>
            </p:cNvPr>
            <p:cNvSpPr/>
            <p:nvPr/>
          </p:nvSpPr>
          <p:spPr>
            <a:xfrm rot="10800000">
              <a:off x="4238979" y="15192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29" name="Rectangle 1228">
              <a:extLst>
                <a:ext uri="{FF2B5EF4-FFF2-40B4-BE49-F238E27FC236}">
                  <a16:creationId xmlns:a16="http://schemas.microsoft.com/office/drawing/2014/main" id="{6F506DA8-8936-8A51-B611-194177075DAB}"/>
                </a:ext>
              </a:extLst>
            </p:cNvPr>
            <p:cNvSpPr/>
            <p:nvPr/>
          </p:nvSpPr>
          <p:spPr>
            <a:xfrm rot="10800000" flipV="1">
              <a:off x="4293590" y="19726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30" name="Oval 1229">
              <a:extLst>
                <a:ext uri="{FF2B5EF4-FFF2-40B4-BE49-F238E27FC236}">
                  <a16:creationId xmlns:a16="http://schemas.microsoft.com/office/drawing/2014/main" id="{CCBA8CC3-2962-465F-CB4F-7221F88A3909}"/>
                </a:ext>
              </a:extLst>
            </p:cNvPr>
            <p:cNvSpPr/>
            <p:nvPr/>
          </p:nvSpPr>
          <p:spPr>
            <a:xfrm>
              <a:off x="4307332" y="24651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31" name="Straight Connector 1230">
              <a:extLst>
                <a:ext uri="{FF2B5EF4-FFF2-40B4-BE49-F238E27FC236}">
                  <a16:creationId xmlns:a16="http://schemas.microsoft.com/office/drawing/2014/main" id="{C4F62A6A-C3F6-7A97-DADA-32A8A15E590E}"/>
                </a:ext>
              </a:extLst>
            </p:cNvPr>
            <p:cNvCxnSpPr>
              <a:cxnSpLocks/>
            </p:cNvCxnSpPr>
            <p:nvPr/>
          </p:nvCxnSpPr>
          <p:spPr>
            <a:xfrm>
              <a:off x="4392157" y="23473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2" name="Straight Connector 1231">
              <a:extLst>
                <a:ext uri="{FF2B5EF4-FFF2-40B4-BE49-F238E27FC236}">
                  <a16:creationId xmlns:a16="http://schemas.microsoft.com/office/drawing/2014/main" id="{B23EF86D-69DF-7D17-5543-341A629DC0B5}"/>
                </a:ext>
              </a:extLst>
            </p:cNvPr>
            <p:cNvCxnSpPr>
              <a:cxnSpLocks/>
            </p:cNvCxnSpPr>
            <p:nvPr/>
          </p:nvCxnSpPr>
          <p:spPr>
            <a:xfrm>
              <a:off x="4453718" y="17250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3" name="Straight Connector 1232">
              <a:extLst>
                <a:ext uri="{FF2B5EF4-FFF2-40B4-BE49-F238E27FC236}">
                  <a16:creationId xmlns:a16="http://schemas.microsoft.com/office/drawing/2014/main" id="{14E662DD-14A7-E423-A3E6-936A4FD47B92}"/>
                </a:ext>
              </a:extLst>
            </p:cNvPr>
            <p:cNvCxnSpPr>
              <a:cxnSpLocks/>
            </p:cNvCxnSpPr>
            <p:nvPr/>
          </p:nvCxnSpPr>
          <p:spPr>
            <a:xfrm>
              <a:off x="4532386" y="8773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4" name="Straight Connector 1233">
              <a:extLst>
                <a:ext uri="{FF2B5EF4-FFF2-40B4-BE49-F238E27FC236}">
                  <a16:creationId xmlns:a16="http://schemas.microsoft.com/office/drawing/2014/main" id="{076F3618-C76F-64EA-1032-CD5DDAD35619}"/>
                </a:ext>
              </a:extLst>
            </p:cNvPr>
            <p:cNvCxnSpPr>
              <a:cxnSpLocks/>
            </p:cNvCxnSpPr>
            <p:nvPr/>
          </p:nvCxnSpPr>
          <p:spPr>
            <a:xfrm>
              <a:off x="4457421" y="17250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5" name="Straight Connector 1234">
              <a:extLst>
                <a:ext uri="{FF2B5EF4-FFF2-40B4-BE49-F238E27FC236}">
                  <a16:creationId xmlns:a16="http://schemas.microsoft.com/office/drawing/2014/main" id="{C6724D9F-2D27-0527-601F-9BFAFAEC989A}"/>
                </a:ext>
              </a:extLst>
            </p:cNvPr>
            <p:cNvCxnSpPr>
              <a:cxnSpLocks/>
            </p:cNvCxnSpPr>
            <p:nvPr/>
          </p:nvCxnSpPr>
          <p:spPr>
            <a:xfrm>
              <a:off x="4394274" y="2343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6" name="Straight Connector 1235">
              <a:extLst>
                <a:ext uri="{FF2B5EF4-FFF2-40B4-BE49-F238E27FC236}">
                  <a16:creationId xmlns:a16="http://schemas.microsoft.com/office/drawing/2014/main" id="{F0B489AD-10D0-F3DE-8F06-D865A6F531C5}"/>
                </a:ext>
              </a:extLst>
            </p:cNvPr>
            <p:cNvCxnSpPr>
              <a:cxnSpLocks/>
            </p:cNvCxnSpPr>
            <p:nvPr/>
          </p:nvCxnSpPr>
          <p:spPr>
            <a:xfrm rot="-180000">
              <a:off x="3988609" y="9096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7" name="Straight Connector 1236">
              <a:extLst>
                <a:ext uri="{FF2B5EF4-FFF2-40B4-BE49-F238E27FC236}">
                  <a16:creationId xmlns:a16="http://schemas.microsoft.com/office/drawing/2014/main" id="{04B7C7A0-8D7F-274A-08B6-97DC91C05DC6}"/>
                </a:ext>
              </a:extLst>
            </p:cNvPr>
            <p:cNvCxnSpPr>
              <a:cxnSpLocks/>
            </p:cNvCxnSpPr>
            <p:nvPr/>
          </p:nvCxnSpPr>
          <p:spPr>
            <a:xfrm>
              <a:off x="4653332" y="8954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38" name="Rectangle 1237">
              <a:extLst>
                <a:ext uri="{FF2B5EF4-FFF2-40B4-BE49-F238E27FC236}">
                  <a16:creationId xmlns:a16="http://schemas.microsoft.com/office/drawing/2014/main" id="{573A8D10-FE1C-B4C9-5256-6773987AB20C}"/>
                </a:ext>
              </a:extLst>
            </p:cNvPr>
            <p:cNvSpPr/>
            <p:nvPr/>
          </p:nvSpPr>
          <p:spPr>
            <a:xfrm rot="10800000">
              <a:off x="4429657" y="24896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39" name="Rectangle 1238">
              <a:extLst>
                <a:ext uri="{FF2B5EF4-FFF2-40B4-BE49-F238E27FC236}">
                  <a16:creationId xmlns:a16="http://schemas.microsoft.com/office/drawing/2014/main" id="{6F0D8292-A1A1-8273-FD95-4A0D1DF0CF98}"/>
                </a:ext>
              </a:extLst>
            </p:cNvPr>
            <p:cNvSpPr/>
            <p:nvPr/>
          </p:nvSpPr>
          <p:spPr>
            <a:xfrm rot="10800000">
              <a:off x="4501410" y="20205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40" name="Rectangle 1239">
              <a:extLst>
                <a:ext uri="{FF2B5EF4-FFF2-40B4-BE49-F238E27FC236}">
                  <a16:creationId xmlns:a16="http://schemas.microsoft.com/office/drawing/2014/main" id="{702E5A36-677B-2BBE-7C60-E08822C5B531}"/>
                </a:ext>
              </a:extLst>
            </p:cNvPr>
            <p:cNvSpPr/>
            <p:nvPr/>
          </p:nvSpPr>
          <p:spPr>
            <a:xfrm rot="10800000" flipV="1">
              <a:off x="4561596" y="15692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41" name="Oval 1240">
              <a:extLst>
                <a:ext uri="{FF2B5EF4-FFF2-40B4-BE49-F238E27FC236}">
                  <a16:creationId xmlns:a16="http://schemas.microsoft.com/office/drawing/2014/main" id="{1C7F41A0-AD20-6982-8718-2FCAC82D872A}"/>
                </a:ext>
              </a:extLst>
            </p:cNvPr>
            <p:cNvSpPr/>
            <p:nvPr/>
          </p:nvSpPr>
          <p:spPr>
            <a:xfrm>
              <a:off x="4574295" y="10265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42" name="Straight Connector 1241">
              <a:extLst>
                <a:ext uri="{FF2B5EF4-FFF2-40B4-BE49-F238E27FC236}">
                  <a16:creationId xmlns:a16="http://schemas.microsoft.com/office/drawing/2014/main" id="{63A5D83C-9449-8647-F1C9-EBAE295A796E}"/>
                </a:ext>
              </a:extLst>
            </p:cNvPr>
            <p:cNvCxnSpPr>
              <a:cxnSpLocks/>
            </p:cNvCxnSpPr>
            <p:nvPr/>
          </p:nvCxnSpPr>
          <p:spPr>
            <a:xfrm>
              <a:off x="4654365" y="16152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3" name="Straight Connector 1242">
              <a:extLst>
                <a:ext uri="{FF2B5EF4-FFF2-40B4-BE49-F238E27FC236}">
                  <a16:creationId xmlns:a16="http://schemas.microsoft.com/office/drawing/2014/main" id="{C43508C6-7329-7531-48FF-4E71AE82C57D}"/>
                </a:ext>
              </a:extLst>
            </p:cNvPr>
            <p:cNvCxnSpPr>
              <a:cxnSpLocks/>
            </p:cNvCxnSpPr>
            <p:nvPr/>
          </p:nvCxnSpPr>
          <p:spPr>
            <a:xfrm>
              <a:off x="4736208" y="1600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4" name="Straight Connector 1243">
              <a:extLst>
                <a:ext uri="{FF2B5EF4-FFF2-40B4-BE49-F238E27FC236}">
                  <a16:creationId xmlns:a16="http://schemas.microsoft.com/office/drawing/2014/main" id="{4245773F-B353-1848-BCA6-6C667EAA3539}"/>
                </a:ext>
              </a:extLst>
            </p:cNvPr>
            <p:cNvCxnSpPr>
              <a:cxnSpLocks/>
            </p:cNvCxnSpPr>
            <p:nvPr/>
          </p:nvCxnSpPr>
          <p:spPr>
            <a:xfrm>
              <a:off x="4735334" y="22307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5" name="Straight Connector 1244">
              <a:extLst>
                <a:ext uri="{FF2B5EF4-FFF2-40B4-BE49-F238E27FC236}">
                  <a16:creationId xmlns:a16="http://schemas.microsoft.com/office/drawing/2014/main" id="{40701CA0-A841-C01C-1762-86C9C77DBE3B}"/>
                </a:ext>
              </a:extLst>
            </p:cNvPr>
            <p:cNvCxnSpPr>
              <a:cxnSpLocks/>
            </p:cNvCxnSpPr>
            <p:nvPr/>
          </p:nvCxnSpPr>
          <p:spPr>
            <a:xfrm>
              <a:off x="4799893" y="21987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6" name="Straight Connector 1245">
              <a:extLst>
                <a:ext uri="{FF2B5EF4-FFF2-40B4-BE49-F238E27FC236}">
                  <a16:creationId xmlns:a16="http://schemas.microsoft.com/office/drawing/2014/main" id="{2F2EC2B1-805B-B0B5-F829-4477BEEEE16C}"/>
                </a:ext>
              </a:extLst>
            </p:cNvPr>
            <p:cNvCxnSpPr>
              <a:cxnSpLocks/>
            </p:cNvCxnSpPr>
            <p:nvPr/>
          </p:nvCxnSpPr>
          <p:spPr>
            <a:xfrm>
              <a:off x="4797422" y="29551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47" name="Rectangle 1246">
              <a:extLst>
                <a:ext uri="{FF2B5EF4-FFF2-40B4-BE49-F238E27FC236}">
                  <a16:creationId xmlns:a16="http://schemas.microsoft.com/office/drawing/2014/main" id="{A2C21DCE-4FBA-C811-D7DE-7FB7A2FCC47D}"/>
                </a:ext>
              </a:extLst>
            </p:cNvPr>
            <p:cNvSpPr/>
            <p:nvPr/>
          </p:nvSpPr>
          <p:spPr>
            <a:xfrm>
              <a:off x="4699506" y="10289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48" name="Rectangle 1247">
              <a:extLst>
                <a:ext uri="{FF2B5EF4-FFF2-40B4-BE49-F238E27FC236}">
                  <a16:creationId xmlns:a16="http://schemas.microsoft.com/office/drawing/2014/main" id="{9A3227D2-DC11-1DEC-A7A0-A6280AB8DBF7}"/>
                </a:ext>
              </a:extLst>
            </p:cNvPr>
            <p:cNvSpPr/>
            <p:nvPr/>
          </p:nvSpPr>
          <p:spPr>
            <a:xfrm rot="10800000">
              <a:off x="4778715" y="14812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49" name="Rectangle 1248">
              <a:extLst>
                <a:ext uri="{FF2B5EF4-FFF2-40B4-BE49-F238E27FC236}">
                  <a16:creationId xmlns:a16="http://schemas.microsoft.com/office/drawing/2014/main" id="{77C8DED3-3EA3-B3F9-807A-F4F680C852AE}"/>
                </a:ext>
              </a:extLst>
            </p:cNvPr>
            <p:cNvSpPr/>
            <p:nvPr/>
          </p:nvSpPr>
          <p:spPr>
            <a:xfrm rot="10800000" flipV="1">
              <a:off x="4833326" y="19346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50" name="Oval 1249">
              <a:extLst>
                <a:ext uri="{FF2B5EF4-FFF2-40B4-BE49-F238E27FC236}">
                  <a16:creationId xmlns:a16="http://schemas.microsoft.com/office/drawing/2014/main" id="{00E317DB-829E-D74C-1D70-47A22F243E75}"/>
                </a:ext>
              </a:extLst>
            </p:cNvPr>
            <p:cNvSpPr/>
            <p:nvPr/>
          </p:nvSpPr>
          <p:spPr>
            <a:xfrm>
              <a:off x="4847068" y="24270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51" name="Straight Connector 1250">
              <a:extLst>
                <a:ext uri="{FF2B5EF4-FFF2-40B4-BE49-F238E27FC236}">
                  <a16:creationId xmlns:a16="http://schemas.microsoft.com/office/drawing/2014/main" id="{6E36E0B2-36E2-0457-D55B-B312495783CC}"/>
                </a:ext>
              </a:extLst>
            </p:cNvPr>
            <p:cNvCxnSpPr>
              <a:cxnSpLocks/>
            </p:cNvCxnSpPr>
            <p:nvPr/>
          </p:nvCxnSpPr>
          <p:spPr>
            <a:xfrm>
              <a:off x="4931893" y="23092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2" name="Straight Connector 1251">
              <a:extLst>
                <a:ext uri="{FF2B5EF4-FFF2-40B4-BE49-F238E27FC236}">
                  <a16:creationId xmlns:a16="http://schemas.microsoft.com/office/drawing/2014/main" id="{EA6781BC-1305-12A8-6095-CBB88A1B75EA}"/>
                </a:ext>
              </a:extLst>
            </p:cNvPr>
            <p:cNvCxnSpPr>
              <a:cxnSpLocks/>
            </p:cNvCxnSpPr>
            <p:nvPr/>
          </p:nvCxnSpPr>
          <p:spPr>
            <a:xfrm>
              <a:off x="4993454" y="16869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3" name="Straight Connector 1252">
              <a:extLst>
                <a:ext uri="{FF2B5EF4-FFF2-40B4-BE49-F238E27FC236}">
                  <a16:creationId xmlns:a16="http://schemas.microsoft.com/office/drawing/2014/main" id="{67F3C087-72F1-2713-BE39-A60E1A9B2C41}"/>
                </a:ext>
              </a:extLst>
            </p:cNvPr>
            <p:cNvCxnSpPr>
              <a:cxnSpLocks/>
            </p:cNvCxnSpPr>
            <p:nvPr/>
          </p:nvCxnSpPr>
          <p:spPr>
            <a:xfrm>
              <a:off x="5072122" y="8710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4" name="Straight Connector 1253">
              <a:extLst>
                <a:ext uri="{FF2B5EF4-FFF2-40B4-BE49-F238E27FC236}">
                  <a16:creationId xmlns:a16="http://schemas.microsoft.com/office/drawing/2014/main" id="{45346A50-DE33-CE91-40C9-D90E96E7C5D7}"/>
                </a:ext>
              </a:extLst>
            </p:cNvPr>
            <p:cNvCxnSpPr>
              <a:cxnSpLocks/>
            </p:cNvCxnSpPr>
            <p:nvPr/>
          </p:nvCxnSpPr>
          <p:spPr>
            <a:xfrm>
              <a:off x="4997157" y="16869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5" name="Straight Connector 1254">
              <a:extLst>
                <a:ext uri="{FF2B5EF4-FFF2-40B4-BE49-F238E27FC236}">
                  <a16:creationId xmlns:a16="http://schemas.microsoft.com/office/drawing/2014/main" id="{D1216790-0ED7-5B6D-A3ED-BE557FB08220}"/>
                </a:ext>
              </a:extLst>
            </p:cNvPr>
            <p:cNvCxnSpPr>
              <a:cxnSpLocks/>
            </p:cNvCxnSpPr>
            <p:nvPr/>
          </p:nvCxnSpPr>
          <p:spPr>
            <a:xfrm>
              <a:off x="4934010" y="23051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6" name="Straight Connector 1255">
              <a:extLst>
                <a:ext uri="{FF2B5EF4-FFF2-40B4-BE49-F238E27FC236}">
                  <a16:creationId xmlns:a16="http://schemas.microsoft.com/office/drawing/2014/main" id="{3463F9E9-EFAE-62BC-0E15-A9ACCFFD1FF1}"/>
                </a:ext>
              </a:extLst>
            </p:cNvPr>
            <p:cNvCxnSpPr>
              <a:cxnSpLocks/>
            </p:cNvCxnSpPr>
            <p:nvPr/>
          </p:nvCxnSpPr>
          <p:spPr>
            <a:xfrm rot="-180000">
              <a:off x="4528345" y="8715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7" name="Straight Connector 1256">
              <a:extLst>
                <a:ext uri="{FF2B5EF4-FFF2-40B4-BE49-F238E27FC236}">
                  <a16:creationId xmlns:a16="http://schemas.microsoft.com/office/drawing/2014/main" id="{7620D87B-0214-2304-2251-A8322DE37D01}"/>
                </a:ext>
              </a:extLst>
            </p:cNvPr>
            <p:cNvCxnSpPr>
              <a:cxnSpLocks/>
            </p:cNvCxnSpPr>
            <p:nvPr/>
          </p:nvCxnSpPr>
          <p:spPr>
            <a:xfrm>
              <a:off x="5193068" y="9209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58" name="Rectangle 1257">
              <a:extLst>
                <a:ext uri="{FF2B5EF4-FFF2-40B4-BE49-F238E27FC236}">
                  <a16:creationId xmlns:a16="http://schemas.microsoft.com/office/drawing/2014/main" id="{23D817FB-64EC-1020-ACEB-64A1A84F083C}"/>
                </a:ext>
              </a:extLst>
            </p:cNvPr>
            <p:cNvSpPr/>
            <p:nvPr/>
          </p:nvSpPr>
          <p:spPr>
            <a:xfrm rot="10800000">
              <a:off x="4969393" y="25151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59" name="Rectangle 1258">
              <a:extLst>
                <a:ext uri="{FF2B5EF4-FFF2-40B4-BE49-F238E27FC236}">
                  <a16:creationId xmlns:a16="http://schemas.microsoft.com/office/drawing/2014/main" id="{67D21C3A-2FBA-1F1A-AD63-CEA830B9473D}"/>
                </a:ext>
              </a:extLst>
            </p:cNvPr>
            <p:cNvSpPr/>
            <p:nvPr/>
          </p:nvSpPr>
          <p:spPr>
            <a:xfrm rot="10800000">
              <a:off x="5041146" y="20459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60" name="Rectangle 1259">
              <a:extLst>
                <a:ext uri="{FF2B5EF4-FFF2-40B4-BE49-F238E27FC236}">
                  <a16:creationId xmlns:a16="http://schemas.microsoft.com/office/drawing/2014/main" id="{0B192CB4-1EFB-D37B-069A-A15EC8A9AECB}"/>
                </a:ext>
              </a:extLst>
            </p:cNvPr>
            <p:cNvSpPr/>
            <p:nvPr/>
          </p:nvSpPr>
          <p:spPr>
            <a:xfrm rot="10800000" flipV="1">
              <a:off x="5101332" y="15946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61" name="Oval 1260">
              <a:extLst>
                <a:ext uri="{FF2B5EF4-FFF2-40B4-BE49-F238E27FC236}">
                  <a16:creationId xmlns:a16="http://schemas.microsoft.com/office/drawing/2014/main" id="{0152B9C4-C096-A4A3-AF3C-262B50EBCE35}"/>
                </a:ext>
              </a:extLst>
            </p:cNvPr>
            <p:cNvSpPr/>
            <p:nvPr/>
          </p:nvSpPr>
          <p:spPr>
            <a:xfrm>
              <a:off x="5114031" y="10520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62" name="Straight Connector 1261">
              <a:extLst>
                <a:ext uri="{FF2B5EF4-FFF2-40B4-BE49-F238E27FC236}">
                  <a16:creationId xmlns:a16="http://schemas.microsoft.com/office/drawing/2014/main" id="{C0F71D0F-7C19-419B-6189-1E24259BD365}"/>
                </a:ext>
              </a:extLst>
            </p:cNvPr>
            <p:cNvCxnSpPr>
              <a:cxnSpLocks/>
            </p:cNvCxnSpPr>
            <p:nvPr/>
          </p:nvCxnSpPr>
          <p:spPr>
            <a:xfrm>
              <a:off x="5194101" y="16407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3" name="Straight Connector 1262">
              <a:extLst>
                <a:ext uri="{FF2B5EF4-FFF2-40B4-BE49-F238E27FC236}">
                  <a16:creationId xmlns:a16="http://schemas.microsoft.com/office/drawing/2014/main" id="{FE2FD7FF-0D18-F7E2-5FBD-FD126BC1344B}"/>
                </a:ext>
              </a:extLst>
            </p:cNvPr>
            <p:cNvCxnSpPr>
              <a:cxnSpLocks/>
            </p:cNvCxnSpPr>
            <p:nvPr/>
          </p:nvCxnSpPr>
          <p:spPr>
            <a:xfrm>
              <a:off x="5275944" y="16257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4" name="Straight Connector 1263">
              <a:extLst>
                <a:ext uri="{FF2B5EF4-FFF2-40B4-BE49-F238E27FC236}">
                  <a16:creationId xmlns:a16="http://schemas.microsoft.com/office/drawing/2014/main" id="{E1670A08-7DDD-5857-B460-B9B66834958F}"/>
                </a:ext>
              </a:extLst>
            </p:cNvPr>
            <p:cNvCxnSpPr>
              <a:cxnSpLocks/>
            </p:cNvCxnSpPr>
            <p:nvPr/>
          </p:nvCxnSpPr>
          <p:spPr>
            <a:xfrm>
              <a:off x="5275070" y="22562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5" name="Straight Connector 1264">
              <a:extLst>
                <a:ext uri="{FF2B5EF4-FFF2-40B4-BE49-F238E27FC236}">
                  <a16:creationId xmlns:a16="http://schemas.microsoft.com/office/drawing/2014/main" id="{CB03D3B9-4961-DF49-C534-8EC0ECCE9F48}"/>
                </a:ext>
              </a:extLst>
            </p:cNvPr>
            <p:cNvCxnSpPr>
              <a:cxnSpLocks/>
            </p:cNvCxnSpPr>
            <p:nvPr/>
          </p:nvCxnSpPr>
          <p:spPr>
            <a:xfrm>
              <a:off x="5339629" y="22242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6" name="Straight Connector 1265">
              <a:extLst>
                <a:ext uri="{FF2B5EF4-FFF2-40B4-BE49-F238E27FC236}">
                  <a16:creationId xmlns:a16="http://schemas.microsoft.com/office/drawing/2014/main" id="{9402840A-82E2-1640-00EA-84A7CC71CFE4}"/>
                </a:ext>
              </a:extLst>
            </p:cNvPr>
            <p:cNvCxnSpPr>
              <a:cxnSpLocks/>
            </p:cNvCxnSpPr>
            <p:nvPr/>
          </p:nvCxnSpPr>
          <p:spPr>
            <a:xfrm>
              <a:off x="5337158" y="29805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67" name="Rectangle 1266">
              <a:extLst>
                <a:ext uri="{FF2B5EF4-FFF2-40B4-BE49-F238E27FC236}">
                  <a16:creationId xmlns:a16="http://schemas.microsoft.com/office/drawing/2014/main" id="{B004B2D5-82F9-D1BD-4469-5F76DD52AC50}"/>
                </a:ext>
              </a:extLst>
            </p:cNvPr>
            <p:cNvSpPr/>
            <p:nvPr/>
          </p:nvSpPr>
          <p:spPr>
            <a:xfrm>
              <a:off x="5239242" y="10544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68" name="Rectangle 1267">
              <a:extLst>
                <a:ext uri="{FF2B5EF4-FFF2-40B4-BE49-F238E27FC236}">
                  <a16:creationId xmlns:a16="http://schemas.microsoft.com/office/drawing/2014/main" id="{B8B85147-008F-3D9D-6D4A-2AF9E1D2AB17}"/>
                </a:ext>
              </a:extLst>
            </p:cNvPr>
            <p:cNvSpPr/>
            <p:nvPr/>
          </p:nvSpPr>
          <p:spPr>
            <a:xfrm rot="10800000">
              <a:off x="5318451" y="15066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69" name="Rectangle 1268">
              <a:extLst>
                <a:ext uri="{FF2B5EF4-FFF2-40B4-BE49-F238E27FC236}">
                  <a16:creationId xmlns:a16="http://schemas.microsoft.com/office/drawing/2014/main" id="{FA97A6EB-FB95-A995-92E6-BA057DE9ED03}"/>
                </a:ext>
              </a:extLst>
            </p:cNvPr>
            <p:cNvSpPr/>
            <p:nvPr/>
          </p:nvSpPr>
          <p:spPr>
            <a:xfrm rot="10800000" flipV="1">
              <a:off x="5373062" y="19600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70" name="Oval 1269">
              <a:extLst>
                <a:ext uri="{FF2B5EF4-FFF2-40B4-BE49-F238E27FC236}">
                  <a16:creationId xmlns:a16="http://schemas.microsoft.com/office/drawing/2014/main" id="{314CAF29-C1D2-A0C9-5E0A-EA6E2AA8926B}"/>
                </a:ext>
              </a:extLst>
            </p:cNvPr>
            <p:cNvSpPr/>
            <p:nvPr/>
          </p:nvSpPr>
          <p:spPr>
            <a:xfrm>
              <a:off x="5386804" y="24525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71" name="Straight Connector 1270">
              <a:extLst>
                <a:ext uri="{FF2B5EF4-FFF2-40B4-BE49-F238E27FC236}">
                  <a16:creationId xmlns:a16="http://schemas.microsoft.com/office/drawing/2014/main" id="{EF8AD367-CE08-BCBB-6F9E-8F37002252AD}"/>
                </a:ext>
              </a:extLst>
            </p:cNvPr>
            <p:cNvCxnSpPr>
              <a:cxnSpLocks/>
            </p:cNvCxnSpPr>
            <p:nvPr/>
          </p:nvCxnSpPr>
          <p:spPr>
            <a:xfrm>
              <a:off x="5471629" y="23347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2" name="Straight Connector 1271">
              <a:extLst>
                <a:ext uri="{FF2B5EF4-FFF2-40B4-BE49-F238E27FC236}">
                  <a16:creationId xmlns:a16="http://schemas.microsoft.com/office/drawing/2014/main" id="{075A8395-DD97-53FB-61EF-59D154E0E26F}"/>
                </a:ext>
              </a:extLst>
            </p:cNvPr>
            <p:cNvCxnSpPr>
              <a:cxnSpLocks/>
            </p:cNvCxnSpPr>
            <p:nvPr/>
          </p:nvCxnSpPr>
          <p:spPr>
            <a:xfrm>
              <a:off x="5533190" y="17124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3" name="Straight Connector 1272">
              <a:extLst>
                <a:ext uri="{FF2B5EF4-FFF2-40B4-BE49-F238E27FC236}">
                  <a16:creationId xmlns:a16="http://schemas.microsoft.com/office/drawing/2014/main" id="{A2F3DAEA-2848-7BF2-7AEC-824624DFDEDB}"/>
                </a:ext>
              </a:extLst>
            </p:cNvPr>
            <p:cNvCxnSpPr>
              <a:cxnSpLocks/>
            </p:cNvCxnSpPr>
            <p:nvPr/>
          </p:nvCxnSpPr>
          <p:spPr>
            <a:xfrm>
              <a:off x="5611858" y="8964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4" name="Straight Connector 1273">
              <a:extLst>
                <a:ext uri="{FF2B5EF4-FFF2-40B4-BE49-F238E27FC236}">
                  <a16:creationId xmlns:a16="http://schemas.microsoft.com/office/drawing/2014/main" id="{B70362FC-54A0-94A0-0FD4-C8B9ADC88386}"/>
                </a:ext>
              </a:extLst>
            </p:cNvPr>
            <p:cNvCxnSpPr>
              <a:cxnSpLocks/>
            </p:cNvCxnSpPr>
            <p:nvPr/>
          </p:nvCxnSpPr>
          <p:spPr>
            <a:xfrm>
              <a:off x="5536893" y="17124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5" name="Straight Connector 1274">
              <a:extLst>
                <a:ext uri="{FF2B5EF4-FFF2-40B4-BE49-F238E27FC236}">
                  <a16:creationId xmlns:a16="http://schemas.microsoft.com/office/drawing/2014/main" id="{49531C56-F91B-A6D7-6A93-9C013A4DBC4C}"/>
                </a:ext>
              </a:extLst>
            </p:cNvPr>
            <p:cNvCxnSpPr>
              <a:cxnSpLocks/>
            </p:cNvCxnSpPr>
            <p:nvPr/>
          </p:nvCxnSpPr>
          <p:spPr>
            <a:xfrm>
              <a:off x="5473746" y="23306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6" name="Straight Connector 1275">
              <a:extLst>
                <a:ext uri="{FF2B5EF4-FFF2-40B4-BE49-F238E27FC236}">
                  <a16:creationId xmlns:a16="http://schemas.microsoft.com/office/drawing/2014/main" id="{453FD972-D1D8-1D71-DEB5-C8B5EACB31BE}"/>
                </a:ext>
              </a:extLst>
            </p:cNvPr>
            <p:cNvCxnSpPr>
              <a:cxnSpLocks/>
            </p:cNvCxnSpPr>
            <p:nvPr/>
          </p:nvCxnSpPr>
          <p:spPr>
            <a:xfrm rot="-180000">
              <a:off x="5068081" y="8970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97" name="Straight Connector 1296">
              <a:extLst>
                <a:ext uri="{FF2B5EF4-FFF2-40B4-BE49-F238E27FC236}">
                  <a16:creationId xmlns:a16="http://schemas.microsoft.com/office/drawing/2014/main" id="{1C74E622-E2E8-4BEC-5631-38D0FBCFDAC0}"/>
                </a:ext>
              </a:extLst>
            </p:cNvPr>
            <p:cNvCxnSpPr>
              <a:cxnSpLocks/>
            </p:cNvCxnSpPr>
            <p:nvPr/>
          </p:nvCxnSpPr>
          <p:spPr>
            <a:xfrm>
              <a:off x="5738281" y="9404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98" name="Rectangle 1297">
              <a:extLst>
                <a:ext uri="{FF2B5EF4-FFF2-40B4-BE49-F238E27FC236}">
                  <a16:creationId xmlns:a16="http://schemas.microsoft.com/office/drawing/2014/main" id="{E0E8C423-F080-6B10-11EA-3DFE1C3529F4}"/>
                </a:ext>
              </a:extLst>
            </p:cNvPr>
            <p:cNvSpPr/>
            <p:nvPr/>
          </p:nvSpPr>
          <p:spPr>
            <a:xfrm rot="10800000">
              <a:off x="5514606" y="25346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99" name="Rectangle 1298">
              <a:extLst>
                <a:ext uri="{FF2B5EF4-FFF2-40B4-BE49-F238E27FC236}">
                  <a16:creationId xmlns:a16="http://schemas.microsoft.com/office/drawing/2014/main" id="{869791B7-DD29-A259-56B3-44D247C16049}"/>
                </a:ext>
              </a:extLst>
            </p:cNvPr>
            <p:cNvSpPr/>
            <p:nvPr/>
          </p:nvSpPr>
          <p:spPr>
            <a:xfrm rot="10800000">
              <a:off x="5586359" y="20654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00" name="Rectangle 1299">
              <a:extLst>
                <a:ext uri="{FF2B5EF4-FFF2-40B4-BE49-F238E27FC236}">
                  <a16:creationId xmlns:a16="http://schemas.microsoft.com/office/drawing/2014/main" id="{91C2823A-C3A9-0268-948A-72A9787CDB28}"/>
                </a:ext>
              </a:extLst>
            </p:cNvPr>
            <p:cNvSpPr/>
            <p:nvPr/>
          </p:nvSpPr>
          <p:spPr>
            <a:xfrm rot="10800000" flipV="1">
              <a:off x="5646545" y="16141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01" name="Oval 1300">
              <a:extLst>
                <a:ext uri="{FF2B5EF4-FFF2-40B4-BE49-F238E27FC236}">
                  <a16:creationId xmlns:a16="http://schemas.microsoft.com/office/drawing/2014/main" id="{9223C74E-D945-B9E7-4F4D-3AF2EEBE9998}"/>
                </a:ext>
              </a:extLst>
            </p:cNvPr>
            <p:cNvSpPr/>
            <p:nvPr/>
          </p:nvSpPr>
          <p:spPr>
            <a:xfrm>
              <a:off x="5659244" y="10715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302" name="Straight Connector 1301">
              <a:extLst>
                <a:ext uri="{FF2B5EF4-FFF2-40B4-BE49-F238E27FC236}">
                  <a16:creationId xmlns:a16="http://schemas.microsoft.com/office/drawing/2014/main" id="{12A8A87B-4BD3-5CCE-E6FB-939FEC5EDFD2}"/>
                </a:ext>
              </a:extLst>
            </p:cNvPr>
            <p:cNvCxnSpPr>
              <a:cxnSpLocks/>
            </p:cNvCxnSpPr>
            <p:nvPr/>
          </p:nvCxnSpPr>
          <p:spPr>
            <a:xfrm>
              <a:off x="5739314" y="16602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3" name="Straight Connector 1302">
              <a:extLst>
                <a:ext uri="{FF2B5EF4-FFF2-40B4-BE49-F238E27FC236}">
                  <a16:creationId xmlns:a16="http://schemas.microsoft.com/office/drawing/2014/main" id="{593B2967-DA8B-307B-6E5A-1ECC2C703ABA}"/>
                </a:ext>
              </a:extLst>
            </p:cNvPr>
            <p:cNvCxnSpPr>
              <a:cxnSpLocks/>
            </p:cNvCxnSpPr>
            <p:nvPr/>
          </p:nvCxnSpPr>
          <p:spPr>
            <a:xfrm>
              <a:off x="5821157" y="1645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4" name="Straight Connector 1303">
              <a:extLst>
                <a:ext uri="{FF2B5EF4-FFF2-40B4-BE49-F238E27FC236}">
                  <a16:creationId xmlns:a16="http://schemas.microsoft.com/office/drawing/2014/main" id="{7DCEB10E-F486-AD85-2970-E0F8299116CD}"/>
                </a:ext>
              </a:extLst>
            </p:cNvPr>
            <p:cNvCxnSpPr>
              <a:cxnSpLocks/>
            </p:cNvCxnSpPr>
            <p:nvPr/>
          </p:nvCxnSpPr>
          <p:spPr>
            <a:xfrm>
              <a:off x="5820283" y="22757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5" name="Straight Connector 1304">
              <a:extLst>
                <a:ext uri="{FF2B5EF4-FFF2-40B4-BE49-F238E27FC236}">
                  <a16:creationId xmlns:a16="http://schemas.microsoft.com/office/drawing/2014/main" id="{BE1A5CC1-0F2C-490C-9032-A115E909C467}"/>
                </a:ext>
              </a:extLst>
            </p:cNvPr>
            <p:cNvCxnSpPr>
              <a:cxnSpLocks/>
            </p:cNvCxnSpPr>
            <p:nvPr/>
          </p:nvCxnSpPr>
          <p:spPr>
            <a:xfrm>
              <a:off x="5884842" y="22437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6" name="Straight Connector 1305">
              <a:extLst>
                <a:ext uri="{FF2B5EF4-FFF2-40B4-BE49-F238E27FC236}">
                  <a16:creationId xmlns:a16="http://schemas.microsoft.com/office/drawing/2014/main" id="{51A03912-9BD4-38E6-8478-BA341FA53C92}"/>
                </a:ext>
              </a:extLst>
            </p:cNvPr>
            <p:cNvCxnSpPr>
              <a:cxnSpLocks/>
            </p:cNvCxnSpPr>
            <p:nvPr/>
          </p:nvCxnSpPr>
          <p:spPr>
            <a:xfrm>
              <a:off x="5882371" y="30000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07" name="Rectangle 1306">
              <a:extLst>
                <a:ext uri="{FF2B5EF4-FFF2-40B4-BE49-F238E27FC236}">
                  <a16:creationId xmlns:a16="http://schemas.microsoft.com/office/drawing/2014/main" id="{96653077-4858-F6A8-631B-A7C863802B94}"/>
                </a:ext>
              </a:extLst>
            </p:cNvPr>
            <p:cNvSpPr/>
            <p:nvPr/>
          </p:nvSpPr>
          <p:spPr>
            <a:xfrm>
              <a:off x="5784455" y="10739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08" name="Rectangle 1307">
              <a:extLst>
                <a:ext uri="{FF2B5EF4-FFF2-40B4-BE49-F238E27FC236}">
                  <a16:creationId xmlns:a16="http://schemas.microsoft.com/office/drawing/2014/main" id="{C13CDFEC-829A-BCF7-8A29-4538B95EC97B}"/>
                </a:ext>
              </a:extLst>
            </p:cNvPr>
            <p:cNvSpPr/>
            <p:nvPr/>
          </p:nvSpPr>
          <p:spPr>
            <a:xfrm rot="10800000">
              <a:off x="5863664" y="15261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09" name="Rectangle 1308">
              <a:extLst>
                <a:ext uri="{FF2B5EF4-FFF2-40B4-BE49-F238E27FC236}">
                  <a16:creationId xmlns:a16="http://schemas.microsoft.com/office/drawing/2014/main" id="{05D181A4-CFAC-BCB9-85F6-AC1A3A0BAA33}"/>
                </a:ext>
              </a:extLst>
            </p:cNvPr>
            <p:cNvSpPr/>
            <p:nvPr/>
          </p:nvSpPr>
          <p:spPr>
            <a:xfrm rot="10800000" flipV="1">
              <a:off x="5918275" y="19795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10" name="Oval 1309">
              <a:extLst>
                <a:ext uri="{FF2B5EF4-FFF2-40B4-BE49-F238E27FC236}">
                  <a16:creationId xmlns:a16="http://schemas.microsoft.com/office/drawing/2014/main" id="{16A74B57-2B56-4E1C-458D-54C5C9FD187A}"/>
                </a:ext>
              </a:extLst>
            </p:cNvPr>
            <p:cNvSpPr/>
            <p:nvPr/>
          </p:nvSpPr>
          <p:spPr>
            <a:xfrm>
              <a:off x="5932017" y="24720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311" name="Straight Connector 1310">
              <a:extLst>
                <a:ext uri="{FF2B5EF4-FFF2-40B4-BE49-F238E27FC236}">
                  <a16:creationId xmlns:a16="http://schemas.microsoft.com/office/drawing/2014/main" id="{722777B8-26E4-D0C9-A4F1-0BC0B50B9629}"/>
                </a:ext>
              </a:extLst>
            </p:cNvPr>
            <p:cNvCxnSpPr>
              <a:cxnSpLocks/>
            </p:cNvCxnSpPr>
            <p:nvPr/>
          </p:nvCxnSpPr>
          <p:spPr>
            <a:xfrm>
              <a:off x="6016842" y="23542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2" name="Straight Connector 1311">
              <a:extLst>
                <a:ext uri="{FF2B5EF4-FFF2-40B4-BE49-F238E27FC236}">
                  <a16:creationId xmlns:a16="http://schemas.microsoft.com/office/drawing/2014/main" id="{2BBCC751-F8FB-A6FF-7255-C3D5D584F3F5}"/>
                </a:ext>
              </a:extLst>
            </p:cNvPr>
            <p:cNvCxnSpPr>
              <a:cxnSpLocks/>
            </p:cNvCxnSpPr>
            <p:nvPr/>
          </p:nvCxnSpPr>
          <p:spPr>
            <a:xfrm>
              <a:off x="6078403" y="17319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3" name="Straight Connector 1312">
              <a:extLst>
                <a:ext uri="{FF2B5EF4-FFF2-40B4-BE49-F238E27FC236}">
                  <a16:creationId xmlns:a16="http://schemas.microsoft.com/office/drawing/2014/main" id="{BF844A34-BDFE-D81B-BE40-7631091FAA25}"/>
                </a:ext>
              </a:extLst>
            </p:cNvPr>
            <p:cNvCxnSpPr>
              <a:cxnSpLocks/>
            </p:cNvCxnSpPr>
            <p:nvPr/>
          </p:nvCxnSpPr>
          <p:spPr>
            <a:xfrm>
              <a:off x="6157071" y="100955"/>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4" name="Straight Connector 1313">
              <a:extLst>
                <a:ext uri="{FF2B5EF4-FFF2-40B4-BE49-F238E27FC236}">
                  <a16:creationId xmlns:a16="http://schemas.microsoft.com/office/drawing/2014/main" id="{DAC69143-AFD8-1AFD-470E-2BBAC25347DC}"/>
                </a:ext>
              </a:extLst>
            </p:cNvPr>
            <p:cNvCxnSpPr>
              <a:cxnSpLocks/>
            </p:cNvCxnSpPr>
            <p:nvPr/>
          </p:nvCxnSpPr>
          <p:spPr>
            <a:xfrm>
              <a:off x="6082106" y="1731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5" name="Straight Connector 1314">
              <a:extLst>
                <a:ext uri="{FF2B5EF4-FFF2-40B4-BE49-F238E27FC236}">
                  <a16:creationId xmlns:a16="http://schemas.microsoft.com/office/drawing/2014/main" id="{C51FAFD3-F413-F4F1-26ED-0970D8E24261}"/>
                </a:ext>
              </a:extLst>
            </p:cNvPr>
            <p:cNvCxnSpPr>
              <a:cxnSpLocks/>
            </p:cNvCxnSpPr>
            <p:nvPr/>
          </p:nvCxnSpPr>
          <p:spPr>
            <a:xfrm>
              <a:off x="6018959" y="23501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6" name="Straight Connector 1315">
              <a:extLst>
                <a:ext uri="{FF2B5EF4-FFF2-40B4-BE49-F238E27FC236}">
                  <a16:creationId xmlns:a16="http://schemas.microsoft.com/office/drawing/2014/main" id="{B070165A-7BBA-07CB-D352-EED4435D79D2}"/>
                </a:ext>
              </a:extLst>
            </p:cNvPr>
            <p:cNvCxnSpPr>
              <a:cxnSpLocks/>
            </p:cNvCxnSpPr>
            <p:nvPr/>
          </p:nvCxnSpPr>
          <p:spPr>
            <a:xfrm rot="-180000">
              <a:off x="5613294" y="91654"/>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340" name="Rectangle 1339">
              <a:extLst>
                <a:ext uri="{FF2B5EF4-FFF2-40B4-BE49-F238E27FC236}">
                  <a16:creationId xmlns:a16="http://schemas.microsoft.com/office/drawing/2014/main" id="{B364AA23-66FC-59D2-8ED0-6909E1D15AF2}"/>
                </a:ext>
              </a:extLst>
            </p:cNvPr>
            <p:cNvSpPr/>
            <p:nvPr/>
          </p:nvSpPr>
          <p:spPr>
            <a:xfrm rot="10800000">
              <a:off x="6051735" y="25627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41" name="Rectangle 1340">
              <a:extLst>
                <a:ext uri="{FF2B5EF4-FFF2-40B4-BE49-F238E27FC236}">
                  <a16:creationId xmlns:a16="http://schemas.microsoft.com/office/drawing/2014/main" id="{32151C9C-6D98-3DC9-F6FF-EAF41A1F9B53}"/>
                </a:ext>
              </a:extLst>
            </p:cNvPr>
            <p:cNvSpPr/>
            <p:nvPr/>
          </p:nvSpPr>
          <p:spPr>
            <a:xfrm rot="10800000">
              <a:off x="6123488" y="20936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42" name="Rectangle 1341">
              <a:extLst>
                <a:ext uri="{FF2B5EF4-FFF2-40B4-BE49-F238E27FC236}">
                  <a16:creationId xmlns:a16="http://schemas.microsoft.com/office/drawing/2014/main" id="{C0814DE5-0E3D-CA1C-0D75-26FBE6AC2964}"/>
                </a:ext>
              </a:extLst>
            </p:cNvPr>
            <p:cNvSpPr/>
            <p:nvPr/>
          </p:nvSpPr>
          <p:spPr>
            <a:xfrm rot="10800000" flipV="1">
              <a:off x="6183674" y="16423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43" name="Oval 1342">
              <a:extLst>
                <a:ext uri="{FF2B5EF4-FFF2-40B4-BE49-F238E27FC236}">
                  <a16:creationId xmlns:a16="http://schemas.microsoft.com/office/drawing/2014/main" id="{D2EA17D1-748B-4506-B64A-3E00598BFC5E}"/>
                </a:ext>
              </a:extLst>
            </p:cNvPr>
            <p:cNvSpPr/>
            <p:nvPr/>
          </p:nvSpPr>
          <p:spPr>
            <a:xfrm>
              <a:off x="6196373" y="10996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344" name="Straight Connector 1343">
              <a:extLst>
                <a:ext uri="{FF2B5EF4-FFF2-40B4-BE49-F238E27FC236}">
                  <a16:creationId xmlns:a16="http://schemas.microsoft.com/office/drawing/2014/main" id="{B4295300-FD84-D3AA-DEF1-518AF5E96FC6}"/>
                </a:ext>
              </a:extLst>
            </p:cNvPr>
            <p:cNvCxnSpPr>
              <a:cxnSpLocks/>
            </p:cNvCxnSpPr>
            <p:nvPr/>
          </p:nvCxnSpPr>
          <p:spPr>
            <a:xfrm>
              <a:off x="6276443" y="16883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5" name="Straight Connector 1344">
              <a:extLst>
                <a:ext uri="{FF2B5EF4-FFF2-40B4-BE49-F238E27FC236}">
                  <a16:creationId xmlns:a16="http://schemas.microsoft.com/office/drawing/2014/main" id="{76266B3A-56B4-7C82-D699-6E52E407E35C}"/>
                </a:ext>
              </a:extLst>
            </p:cNvPr>
            <p:cNvCxnSpPr>
              <a:cxnSpLocks/>
            </p:cNvCxnSpPr>
            <p:nvPr/>
          </p:nvCxnSpPr>
          <p:spPr>
            <a:xfrm>
              <a:off x="6358286" y="16734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6" name="Straight Connector 1345">
              <a:extLst>
                <a:ext uri="{FF2B5EF4-FFF2-40B4-BE49-F238E27FC236}">
                  <a16:creationId xmlns:a16="http://schemas.microsoft.com/office/drawing/2014/main" id="{4151754D-E473-6704-22A3-CCACD799FACF}"/>
                </a:ext>
              </a:extLst>
            </p:cNvPr>
            <p:cNvCxnSpPr>
              <a:cxnSpLocks/>
            </p:cNvCxnSpPr>
            <p:nvPr/>
          </p:nvCxnSpPr>
          <p:spPr>
            <a:xfrm>
              <a:off x="6357412" y="23038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7" name="Straight Connector 1346">
              <a:extLst>
                <a:ext uri="{FF2B5EF4-FFF2-40B4-BE49-F238E27FC236}">
                  <a16:creationId xmlns:a16="http://schemas.microsoft.com/office/drawing/2014/main" id="{4B0149D2-897E-DA4A-6F75-DA576D1D10F4}"/>
                </a:ext>
              </a:extLst>
            </p:cNvPr>
            <p:cNvCxnSpPr>
              <a:cxnSpLocks/>
            </p:cNvCxnSpPr>
            <p:nvPr/>
          </p:nvCxnSpPr>
          <p:spPr>
            <a:xfrm>
              <a:off x="6421971" y="22718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8" name="Straight Connector 1347">
              <a:extLst>
                <a:ext uri="{FF2B5EF4-FFF2-40B4-BE49-F238E27FC236}">
                  <a16:creationId xmlns:a16="http://schemas.microsoft.com/office/drawing/2014/main" id="{D7795020-C6DA-1613-58DB-358C50282CD9}"/>
                </a:ext>
              </a:extLst>
            </p:cNvPr>
            <p:cNvCxnSpPr>
              <a:cxnSpLocks/>
            </p:cNvCxnSpPr>
            <p:nvPr/>
          </p:nvCxnSpPr>
          <p:spPr>
            <a:xfrm>
              <a:off x="6419500" y="30282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49" name="Rectangle 1348">
              <a:extLst>
                <a:ext uri="{FF2B5EF4-FFF2-40B4-BE49-F238E27FC236}">
                  <a16:creationId xmlns:a16="http://schemas.microsoft.com/office/drawing/2014/main" id="{7E968978-AA88-0BC0-F0FA-9772396609DA}"/>
                </a:ext>
              </a:extLst>
            </p:cNvPr>
            <p:cNvSpPr/>
            <p:nvPr/>
          </p:nvSpPr>
          <p:spPr>
            <a:xfrm>
              <a:off x="6321584" y="11020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50" name="Rectangle 1349">
              <a:extLst>
                <a:ext uri="{FF2B5EF4-FFF2-40B4-BE49-F238E27FC236}">
                  <a16:creationId xmlns:a16="http://schemas.microsoft.com/office/drawing/2014/main" id="{C2CF7D14-83A8-0E32-8AA5-4210B6968B21}"/>
                </a:ext>
              </a:extLst>
            </p:cNvPr>
            <p:cNvSpPr/>
            <p:nvPr/>
          </p:nvSpPr>
          <p:spPr>
            <a:xfrm rot="10800000">
              <a:off x="6400793" y="15543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51" name="Rectangle 1350">
              <a:extLst>
                <a:ext uri="{FF2B5EF4-FFF2-40B4-BE49-F238E27FC236}">
                  <a16:creationId xmlns:a16="http://schemas.microsoft.com/office/drawing/2014/main" id="{194763C7-1A26-7A3D-8B1D-BDA2CCA08766}"/>
                </a:ext>
              </a:extLst>
            </p:cNvPr>
            <p:cNvSpPr/>
            <p:nvPr/>
          </p:nvSpPr>
          <p:spPr>
            <a:xfrm rot="10800000" flipV="1">
              <a:off x="6455404" y="20077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52" name="Oval 1351">
              <a:extLst>
                <a:ext uri="{FF2B5EF4-FFF2-40B4-BE49-F238E27FC236}">
                  <a16:creationId xmlns:a16="http://schemas.microsoft.com/office/drawing/2014/main" id="{A5736F1F-3061-A843-3D54-3DAFB451FE37}"/>
                </a:ext>
              </a:extLst>
            </p:cNvPr>
            <p:cNvSpPr/>
            <p:nvPr/>
          </p:nvSpPr>
          <p:spPr>
            <a:xfrm>
              <a:off x="6469146" y="25001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353" name="Straight Connector 1352">
              <a:extLst>
                <a:ext uri="{FF2B5EF4-FFF2-40B4-BE49-F238E27FC236}">
                  <a16:creationId xmlns:a16="http://schemas.microsoft.com/office/drawing/2014/main" id="{4DC4DDB1-726C-7732-8FBC-4915409E31D0}"/>
                </a:ext>
              </a:extLst>
            </p:cNvPr>
            <p:cNvCxnSpPr>
              <a:cxnSpLocks/>
            </p:cNvCxnSpPr>
            <p:nvPr/>
          </p:nvCxnSpPr>
          <p:spPr>
            <a:xfrm>
              <a:off x="6553971" y="23823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4" name="Straight Connector 1353">
              <a:extLst>
                <a:ext uri="{FF2B5EF4-FFF2-40B4-BE49-F238E27FC236}">
                  <a16:creationId xmlns:a16="http://schemas.microsoft.com/office/drawing/2014/main" id="{BC928ACA-C732-CDFD-6A45-905688A7F090}"/>
                </a:ext>
              </a:extLst>
            </p:cNvPr>
            <p:cNvCxnSpPr>
              <a:cxnSpLocks/>
            </p:cNvCxnSpPr>
            <p:nvPr/>
          </p:nvCxnSpPr>
          <p:spPr>
            <a:xfrm>
              <a:off x="6615532" y="17600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5" name="Straight Connector 1354">
              <a:extLst>
                <a:ext uri="{FF2B5EF4-FFF2-40B4-BE49-F238E27FC236}">
                  <a16:creationId xmlns:a16="http://schemas.microsoft.com/office/drawing/2014/main" id="{90B41740-CE40-01B9-5F60-02604A3281FB}"/>
                </a:ext>
              </a:extLst>
            </p:cNvPr>
            <p:cNvCxnSpPr>
              <a:cxnSpLocks/>
            </p:cNvCxnSpPr>
            <p:nvPr/>
          </p:nvCxnSpPr>
          <p:spPr>
            <a:xfrm>
              <a:off x="6694200" y="103770"/>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6" name="Straight Connector 1355">
              <a:extLst>
                <a:ext uri="{FF2B5EF4-FFF2-40B4-BE49-F238E27FC236}">
                  <a16:creationId xmlns:a16="http://schemas.microsoft.com/office/drawing/2014/main" id="{DC9002D1-E63E-5958-86C8-F6C8D71C94EF}"/>
                </a:ext>
              </a:extLst>
            </p:cNvPr>
            <p:cNvCxnSpPr>
              <a:cxnSpLocks/>
            </p:cNvCxnSpPr>
            <p:nvPr/>
          </p:nvCxnSpPr>
          <p:spPr>
            <a:xfrm>
              <a:off x="6619235" y="17600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7" name="Straight Connector 1356">
              <a:extLst>
                <a:ext uri="{FF2B5EF4-FFF2-40B4-BE49-F238E27FC236}">
                  <a16:creationId xmlns:a16="http://schemas.microsoft.com/office/drawing/2014/main" id="{93234CD8-B901-AEDD-72A1-1A42FAFAF312}"/>
                </a:ext>
              </a:extLst>
            </p:cNvPr>
            <p:cNvCxnSpPr>
              <a:cxnSpLocks/>
            </p:cNvCxnSpPr>
            <p:nvPr/>
          </p:nvCxnSpPr>
          <p:spPr>
            <a:xfrm>
              <a:off x="6556088" y="2378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8" name="Straight Connector 1357">
              <a:extLst>
                <a:ext uri="{FF2B5EF4-FFF2-40B4-BE49-F238E27FC236}">
                  <a16:creationId xmlns:a16="http://schemas.microsoft.com/office/drawing/2014/main" id="{D5401BBE-34AC-958A-8E01-0497CC2B7E94}"/>
                </a:ext>
              </a:extLst>
            </p:cNvPr>
            <p:cNvCxnSpPr>
              <a:cxnSpLocks/>
            </p:cNvCxnSpPr>
            <p:nvPr/>
          </p:nvCxnSpPr>
          <p:spPr>
            <a:xfrm>
              <a:off x="6275530" y="10003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9" name="Straight Connector 1358">
              <a:extLst>
                <a:ext uri="{FF2B5EF4-FFF2-40B4-BE49-F238E27FC236}">
                  <a16:creationId xmlns:a16="http://schemas.microsoft.com/office/drawing/2014/main" id="{6818950B-7F6E-5614-284B-73EC3BC91868}"/>
                </a:ext>
              </a:extLst>
            </p:cNvPr>
            <p:cNvCxnSpPr>
              <a:cxnSpLocks/>
            </p:cNvCxnSpPr>
            <p:nvPr/>
          </p:nvCxnSpPr>
          <p:spPr>
            <a:xfrm rot="-180000">
              <a:off x="6152839" y="98068"/>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360" name="Rectangle 1359">
              <a:extLst>
                <a:ext uri="{FF2B5EF4-FFF2-40B4-BE49-F238E27FC236}">
                  <a16:creationId xmlns:a16="http://schemas.microsoft.com/office/drawing/2014/main" id="{656B32C8-5B30-B5C4-63CD-F153F4013A02}"/>
                </a:ext>
              </a:extLst>
            </p:cNvPr>
            <p:cNvSpPr/>
            <p:nvPr/>
          </p:nvSpPr>
          <p:spPr>
            <a:xfrm rot="10800000">
              <a:off x="6592171" y="25223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61" name="Rectangle 1360">
              <a:extLst>
                <a:ext uri="{FF2B5EF4-FFF2-40B4-BE49-F238E27FC236}">
                  <a16:creationId xmlns:a16="http://schemas.microsoft.com/office/drawing/2014/main" id="{7A4984B8-30C7-8D43-780F-FE2E795ED847}"/>
                </a:ext>
              </a:extLst>
            </p:cNvPr>
            <p:cNvSpPr/>
            <p:nvPr/>
          </p:nvSpPr>
          <p:spPr>
            <a:xfrm rot="10800000">
              <a:off x="6663924" y="20531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62" name="Rectangle 1361">
              <a:extLst>
                <a:ext uri="{FF2B5EF4-FFF2-40B4-BE49-F238E27FC236}">
                  <a16:creationId xmlns:a16="http://schemas.microsoft.com/office/drawing/2014/main" id="{C27278B6-C9DC-4F3A-C97E-E104278D5879}"/>
                </a:ext>
              </a:extLst>
            </p:cNvPr>
            <p:cNvSpPr/>
            <p:nvPr/>
          </p:nvSpPr>
          <p:spPr>
            <a:xfrm rot="10800000" flipV="1">
              <a:off x="6724110" y="16018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63" name="Oval 1362">
              <a:extLst>
                <a:ext uri="{FF2B5EF4-FFF2-40B4-BE49-F238E27FC236}">
                  <a16:creationId xmlns:a16="http://schemas.microsoft.com/office/drawing/2014/main" id="{BBAD4EBB-5047-F97A-D963-B0CBF84211B7}"/>
                </a:ext>
              </a:extLst>
            </p:cNvPr>
            <p:cNvSpPr/>
            <p:nvPr/>
          </p:nvSpPr>
          <p:spPr>
            <a:xfrm>
              <a:off x="6736809" y="10592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364" name="Straight Connector 1363">
              <a:extLst>
                <a:ext uri="{FF2B5EF4-FFF2-40B4-BE49-F238E27FC236}">
                  <a16:creationId xmlns:a16="http://schemas.microsoft.com/office/drawing/2014/main" id="{8422F692-0FBD-D20F-4E4C-EDC2178675CA}"/>
                </a:ext>
              </a:extLst>
            </p:cNvPr>
            <p:cNvCxnSpPr>
              <a:cxnSpLocks/>
            </p:cNvCxnSpPr>
            <p:nvPr/>
          </p:nvCxnSpPr>
          <p:spPr>
            <a:xfrm>
              <a:off x="6816879" y="16479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5" name="Straight Connector 1364">
              <a:extLst>
                <a:ext uri="{FF2B5EF4-FFF2-40B4-BE49-F238E27FC236}">
                  <a16:creationId xmlns:a16="http://schemas.microsoft.com/office/drawing/2014/main" id="{F8BE1ED5-DA87-5CE0-CB70-F7C4AAD12D9E}"/>
                </a:ext>
              </a:extLst>
            </p:cNvPr>
            <p:cNvCxnSpPr>
              <a:cxnSpLocks/>
            </p:cNvCxnSpPr>
            <p:nvPr/>
          </p:nvCxnSpPr>
          <p:spPr>
            <a:xfrm>
              <a:off x="6898722" y="16329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6" name="Straight Connector 1365">
              <a:extLst>
                <a:ext uri="{FF2B5EF4-FFF2-40B4-BE49-F238E27FC236}">
                  <a16:creationId xmlns:a16="http://schemas.microsoft.com/office/drawing/2014/main" id="{A61696E9-AF04-784E-9C0D-E5452133BDEE}"/>
                </a:ext>
              </a:extLst>
            </p:cNvPr>
            <p:cNvCxnSpPr>
              <a:cxnSpLocks/>
            </p:cNvCxnSpPr>
            <p:nvPr/>
          </p:nvCxnSpPr>
          <p:spPr>
            <a:xfrm>
              <a:off x="6897848" y="22634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7" name="Straight Connector 1366">
              <a:extLst>
                <a:ext uri="{FF2B5EF4-FFF2-40B4-BE49-F238E27FC236}">
                  <a16:creationId xmlns:a16="http://schemas.microsoft.com/office/drawing/2014/main" id="{215C4389-960F-DE72-E6E9-D478328D6BC8}"/>
                </a:ext>
              </a:extLst>
            </p:cNvPr>
            <p:cNvCxnSpPr>
              <a:cxnSpLocks/>
            </p:cNvCxnSpPr>
            <p:nvPr/>
          </p:nvCxnSpPr>
          <p:spPr>
            <a:xfrm>
              <a:off x="6962407" y="22314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8" name="Straight Connector 1367">
              <a:extLst>
                <a:ext uri="{FF2B5EF4-FFF2-40B4-BE49-F238E27FC236}">
                  <a16:creationId xmlns:a16="http://schemas.microsoft.com/office/drawing/2014/main" id="{0DC1E9BB-235C-FB3A-98BD-52A967744921}"/>
                </a:ext>
              </a:extLst>
            </p:cNvPr>
            <p:cNvCxnSpPr>
              <a:cxnSpLocks/>
            </p:cNvCxnSpPr>
            <p:nvPr/>
          </p:nvCxnSpPr>
          <p:spPr>
            <a:xfrm>
              <a:off x="6959936" y="29877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69" name="Rectangle 1368">
              <a:extLst>
                <a:ext uri="{FF2B5EF4-FFF2-40B4-BE49-F238E27FC236}">
                  <a16:creationId xmlns:a16="http://schemas.microsoft.com/office/drawing/2014/main" id="{82E7F135-6F22-21F2-D8BD-404E3C9FE923}"/>
                </a:ext>
              </a:extLst>
            </p:cNvPr>
            <p:cNvSpPr/>
            <p:nvPr/>
          </p:nvSpPr>
          <p:spPr>
            <a:xfrm>
              <a:off x="6862020" y="10616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70" name="Rectangle 1369">
              <a:extLst>
                <a:ext uri="{FF2B5EF4-FFF2-40B4-BE49-F238E27FC236}">
                  <a16:creationId xmlns:a16="http://schemas.microsoft.com/office/drawing/2014/main" id="{7C84F3A4-1FF8-314E-2605-A3CB981569F1}"/>
                </a:ext>
              </a:extLst>
            </p:cNvPr>
            <p:cNvSpPr/>
            <p:nvPr/>
          </p:nvSpPr>
          <p:spPr>
            <a:xfrm rot="10800000">
              <a:off x="6941229" y="15138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71" name="Rectangle 1370">
              <a:extLst>
                <a:ext uri="{FF2B5EF4-FFF2-40B4-BE49-F238E27FC236}">
                  <a16:creationId xmlns:a16="http://schemas.microsoft.com/office/drawing/2014/main" id="{E0ABC8F1-E146-0AC0-8A94-C39A5B0A9AAB}"/>
                </a:ext>
              </a:extLst>
            </p:cNvPr>
            <p:cNvSpPr/>
            <p:nvPr/>
          </p:nvSpPr>
          <p:spPr>
            <a:xfrm rot="10800000" flipV="1">
              <a:off x="6995840" y="19672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72" name="Oval 1371">
              <a:extLst>
                <a:ext uri="{FF2B5EF4-FFF2-40B4-BE49-F238E27FC236}">
                  <a16:creationId xmlns:a16="http://schemas.microsoft.com/office/drawing/2014/main" id="{946C01D1-DC79-77B4-F324-C432611B976E}"/>
                </a:ext>
              </a:extLst>
            </p:cNvPr>
            <p:cNvSpPr/>
            <p:nvPr/>
          </p:nvSpPr>
          <p:spPr>
            <a:xfrm>
              <a:off x="7009582" y="24597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373" name="Straight Connector 1372">
              <a:extLst>
                <a:ext uri="{FF2B5EF4-FFF2-40B4-BE49-F238E27FC236}">
                  <a16:creationId xmlns:a16="http://schemas.microsoft.com/office/drawing/2014/main" id="{26A01B26-2547-0AC8-69BF-92ADBE48BAE9}"/>
                </a:ext>
              </a:extLst>
            </p:cNvPr>
            <p:cNvCxnSpPr>
              <a:cxnSpLocks/>
            </p:cNvCxnSpPr>
            <p:nvPr/>
          </p:nvCxnSpPr>
          <p:spPr>
            <a:xfrm>
              <a:off x="7094407" y="23419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4" name="Straight Connector 1373">
              <a:extLst>
                <a:ext uri="{FF2B5EF4-FFF2-40B4-BE49-F238E27FC236}">
                  <a16:creationId xmlns:a16="http://schemas.microsoft.com/office/drawing/2014/main" id="{C8D0D322-F7B4-A0EA-B77F-E0AD276FE631}"/>
                </a:ext>
              </a:extLst>
            </p:cNvPr>
            <p:cNvCxnSpPr>
              <a:cxnSpLocks/>
            </p:cNvCxnSpPr>
            <p:nvPr/>
          </p:nvCxnSpPr>
          <p:spPr>
            <a:xfrm>
              <a:off x="7155968" y="17196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5" name="Straight Connector 1374">
              <a:extLst>
                <a:ext uri="{FF2B5EF4-FFF2-40B4-BE49-F238E27FC236}">
                  <a16:creationId xmlns:a16="http://schemas.microsoft.com/office/drawing/2014/main" id="{59DC1477-B3CB-861C-039B-A4FC674D3EA7}"/>
                </a:ext>
              </a:extLst>
            </p:cNvPr>
            <p:cNvCxnSpPr>
              <a:cxnSpLocks/>
            </p:cNvCxnSpPr>
            <p:nvPr/>
          </p:nvCxnSpPr>
          <p:spPr>
            <a:xfrm>
              <a:off x="7234636" y="99725"/>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6" name="Straight Connector 1375">
              <a:extLst>
                <a:ext uri="{FF2B5EF4-FFF2-40B4-BE49-F238E27FC236}">
                  <a16:creationId xmlns:a16="http://schemas.microsoft.com/office/drawing/2014/main" id="{381BD3EF-2D3F-D301-10DE-742927DB73F7}"/>
                </a:ext>
              </a:extLst>
            </p:cNvPr>
            <p:cNvCxnSpPr>
              <a:cxnSpLocks/>
            </p:cNvCxnSpPr>
            <p:nvPr/>
          </p:nvCxnSpPr>
          <p:spPr>
            <a:xfrm>
              <a:off x="7159671" y="1719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7" name="Straight Connector 1376">
              <a:extLst>
                <a:ext uri="{FF2B5EF4-FFF2-40B4-BE49-F238E27FC236}">
                  <a16:creationId xmlns:a16="http://schemas.microsoft.com/office/drawing/2014/main" id="{F8854527-4F81-DF42-CF17-A3E266A2F1E4}"/>
                </a:ext>
              </a:extLst>
            </p:cNvPr>
            <p:cNvCxnSpPr>
              <a:cxnSpLocks/>
            </p:cNvCxnSpPr>
            <p:nvPr/>
          </p:nvCxnSpPr>
          <p:spPr>
            <a:xfrm>
              <a:off x="7096524" y="23378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8" name="Straight Connector 1377">
              <a:extLst>
                <a:ext uri="{FF2B5EF4-FFF2-40B4-BE49-F238E27FC236}">
                  <a16:creationId xmlns:a16="http://schemas.microsoft.com/office/drawing/2014/main" id="{3AC89DEC-A99F-4F58-1BB9-20DFA0D383BF}"/>
                </a:ext>
              </a:extLst>
            </p:cNvPr>
            <p:cNvCxnSpPr>
              <a:cxnSpLocks/>
            </p:cNvCxnSpPr>
            <p:nvPr/>
          </p:nvCxnSpPr>
          <p:spPr>
            <a:xfrm>
              <a:off x="6815966" y="9598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9" name="Straight Connector 1378">
              <a:extLst>
                <a:ext uri="{FF2B5EF4-FFF2-40B4-BE49-F238E27FC236}">
                  <a16:creationId xmlns:a16="http://schemas.microsoft.com/office/drawing/2014/main" id="{0E821726-7E49-2EA4-3989-74DAD925AAD8}"/>
                </a:ext>
              </a:extLst>
            </p:cNvPr>
            <p:cNvCxnSpPr>
              <a:cxnSpLocks/>
            </p:cNvCxnSpPr>
            <p:nvPr/>
          </p:nvCxnSpPr>
          <p:spPr>
            <a:xfrm rot="-180000">
              <a:off x="6693275" y="94023"/>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400" name="Rectangle 1399">
              <a:extLst>
                <a:ext uri="{FF2B5EF4-FFF2-40B4-BE49-F238E27FC236}">
                  <a16:creationId xmlns:a16="http://schemas.microsoft.com/office/drawing/2014/main" id="{9923024D-A510-F41C-B8CA-472129BD08D9}"/>
                </a:ext>
              </a:extLst>
            </p:cNvPr>
            <p:cNvSpPr/>
            <p:nvPr/>
          </p:nvSpPr>
          <p:spPr>
            <a:xfrm>
              <a:off x="6892127" y="107415"/>
              <a:ext cx="315023"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01" name="Rectangle 1400">
              <a:extLst>
                <a:ext uri="{FF2B5EF4-FFF2-40B4-BE49-F238E27FC236}">
                  <a16:creationId xmlns:a16="http://schemas.microsoft.com/office/drawing/2014/main" id="{F28B13EB-B1A8-13BB-12E7-CDF98E171F70}"/>
                </a:ext>
              </a:extLst>
            </p:cNvPr>
            <p:cNvSpPr/>
            <p:nvPr/>
          </p:nvSpPr>
          <p:spPr>
            <a:xfrm flipV="1">
              <a:off x="7003597" y="189673"/>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02" name="Oval 1401">
              <a:extLst>
                <a:ext uri="{FF2B5EF4-FFF2-40B4-BE49-F238E27FC236}">
                  <a16:creationId xmlns:a16="http://schemas.microsoft.com/office/drawing/2014/main" id="{4841B84E-8A34-6242-3CF5-57C3D4E10BA3}"/>
                </a:ext>
              </a:extLst>
            </p:cNvPr>
            <p:cNvSpPr/>
            <p:nvPr/>
          </p:nvSpPr>
          <p:spPr>
            <a:xfrm>
              <a:off x="7015944" y="24364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03" name="Straight Connector 1402">
              <a:extLst>
                <a:ext uri="{FF2B5EF4-FFF2-40B4-BE49-F238E27FC236}">
                  <a16:creationId xmlns:a16="http://schemas.microsoft.com/office/drawing/2014/main" id="{F8DAD753-0ABF-D2FB-A5AE-A89BD55B3D0D}"/>
                </a:ext>
              </a:extLst>
            </p:cNvPr>
            <p:cNvCxnSpPr>
              <a:cxnSpLocks/>
            </p:cNvCxnSpPr>
            <p:nvPr/>
          </p:nvCxnSpPr>
          <p:spPr>
            <a:xfrm>
              <a:off x="6961792" y="298892"/>
              <a:ext cx="14023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4" name="Straight Connector 1403">
              <a:extLst>
                <a:ext uri="{FF2B5EF4-FFF2-40B4-BE49-F238E27FC236}">
                  <a16:creationId xmlns:a16="http://schemas.microsoft.com/office/drawing/2014/main" id="{CEBFA373-4308-FD23-431B-10D9B7E9142B}"/>
                </a:ext>
              </a:extLst>
            </p:cNvPr>
            <p:cNvCxnSpPr>
              <a:cxnSpLocks/>
            </p:cNvCxnSpPr>
            <p:nvPr/>
          </p:nvCxnSpPr>
          <p:spPr>
            <a:xfrm>
              <a:off x="7095672" y="23221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5" name="Straight Connector 1404">
              <a:extLst>
                <a:ext uri="{FF2B5EF4-FFF2-40B4-BE49-F238E27FC236}">
                  <a16:creationId xmlns:a16="http://schemas.microsoft.com/office/drawing/2014/main" id="{86C60A8C-7F62-FB68-3F24-01ECBE479A20}"/>
                </a:ext>
              </a:extLst>
            </p:cNvPr>
            <p:cNvCxnSpPr>
              <a:cxnSpLocks/>
            </p:cNvCxnSpPr>
            <p:nvPr/>
          </p:nvCxnSpPr>
          <p:spPr>
            <a:xfrm>
              <a:off x="7154058" y="16998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6" name="Straight Connector 1405">
              <a:extLst>
                <a:ext uri="{FF2B5EF4-FFF2-40B4-BE49-F238E27FC236}">
                  <a16:creationId xmlns:a16="http://schemas.microsoft.com/office/drawing/2014/main" id="{39327875-7390-94CC-AABA-6027C4168807}"/>
                </a:ext>
              </a:extLst>
            </p:cNvPr>
            <p:cNvCxnSpPr>
              <a:cxnSpLocks/>
            </p:cNvCxnSpPr>
            <p:nvPr/>
          </p:nvCxnSpPr>
          <p:spPr>
            <a:xfrm rot="-180000">
              <a:off x="7229523" y="95996"/>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7" name="Straight Connector 1406">
              <a:extLst>
                <a:ext uri="{FF2B5EF4-FFF2-40B4-BE49-F238E27FC236}">
                  <a16:creationId xmlns:a16="http://schemas.microsoft.com/office/drawing/2014/main" id="{4A94964B-88EF-3332-258C-C6A069C07B9A}"/>
                </a:ext>
              </a:extLst>
            </p:cNvPr>
            <p:cNvCxnSpPr>
              <a:cxnSpLocks/>
            </p:cNvCxnSpPr>
            <p:nvPr/>
          </p:nvCxnSpPr>
          <p:spPr>
            <a:xfrm>
              <a:off x="7232726"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8" name="Straight Connector 1407">
              <a:extLst>
                <a:ext uri="{FF2B5EF4-FFF2-40B4-BE49-F238E27FC236}">
                  <a16:creationId xmlns:a16="http://schemas.microsoft.com/office/drawing/2014/main" id="{C8796421-BD12-54F1-D0D4-78660659DF38}"/>
                </a:ext>
              </a:extLst>
            </p:cNvPr>
            <p:cNvCxnSpPr>
              <a:cxnSpLocks/>
            </p:cNvCxnSpPr>
            <p:nvPr/>
          </p:nvCxnSpPr>
          <p:spPr>
            <a:xfrm>
              <a:off x="7157761" y="173162"/>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9" name="Straight Connector 1408">
              <a:extLst>
                <a:ext uri="{FF2B5EF4-FFF2-40B4-BE49-F238E27FC236}">
                  <a16:creationId xmlns:a16="http://schemas.microsoft.com/office/drawing/2014/main" id="{7557C18E-D4E2-BC9F-0087-D15B714D3DA6}"/>
                </a:ext>
              </a:extLst>
            </p:cNvPr>
            <p:cNvCxnSpPr>
              <a:cxnSpLocks/>
            </p:cNvCxnSpPr>
            <p:nvPr/>
          </p:nvCxnSpPr>
          <p:spPr>
            <a:xfrm>
              <a:off x="7097789" y="234983"/>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1410" name="Rectangle 1409">
              <a:extLst>
                <a:ext uri="{FF2B5EF4-FFF2-40B4-BE49-F238E27FC236}">
                  <a16:creationId xmlns:a16="http://schemas.microsoft.com/office/drawing/2014/main" id="{E8AEF8E1-4188-28A8-39B9-3095DA14C28E}"/>
                </a:ext>
              </a:extLst>
            </p:cNvPr>
            <p:cNvSpPr/>
            <p:nvPr/>
          </p:nvSpPr>
          <p:spPr>
            <a:xfrm rot="10800000">
              <a:off x="7125306" y="253435"/>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11" name="Rectangle 1410">
              <a:extLst>
                <a:ext uri="{FF2B5EF4-FFF2-40B4-BE49-F238E27FC236}">
                  <a16:creationId xmlns:a16="http://schemas.microsoft.com/office/drawing/2014/main" id="{36BA45FC-56BB-D670-23CC-D1B6FCB21BC9}"/>
                </a:ext>
              </a:extLst>
            </p:cNvPr>
            <p:cNvSpPr/>
            <p:nvPr/>
          </p:nvSpPr>
          <p:spPr>
            <a:xfrm rot="10800000">
              <a:off x="7197059" y="206521"/>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12" name="Rectangle 1411">
              <a:extLst>
                <a:ext uri="{FF2B5EF4-FFF2-40B4-BE49-F238E27FC236}">
                  <a16:creationId xmlns:a16="http://schemas.microsoft.com/office/drawing/2014/main" id="{7E1C59CF-954B-3C6E-833A-C88BE2341090}"/>
                </a:ext>
              </a:extLst>
            </p:cNvPr>
            <p:cNvSpPr/>
            <p:nvPr/>
          </p:nvSpPr>
          <p:spPr>
            <a:xfrm rot="10800000" flipV="1">
              <a:off x="7257245" y="161388"/>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13" name="Oval 1412">
              <a:extLst>
                <a:ext uri="{FF2B5EF4-FFF2-40B4-BE49-F238E27FC236}">
                  <a16:creationId xmlns:a16="http://schemas.microsoft.com/office/drawing/2014/main" id="{098A5C1C-A4AD-7190-6B86-31555F60BC6E}"/>
                </a:ext>
              </a:extLst>
            </p:cNvPr>
            <p:cNvSpPr/>
            <p:nvPr/>
          </p:nvSpPr>
          <p:spPr>
            <a:xfrm>
              <a:off x="7269944" y="1071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14" name="Straight Connector 1413">
              <a:extLst>
                <a:ext uri="{FF2B5EF4-FFF2-40B4-BE49-F238E27FC236}">
                  <a16:creationId xmlns:a16="http://schemas.microsoft.com/office/drawing/2014/main" id="{9CFF560D-A79E-2E15-4D1D-F880E30CD581}"/>
                </a:ext>
              </a:extLst>
            </p:cNvPr>
            <p:cNvCxnSpPr>
              <a:cxnSpLocks/>
            </p:cNvCxnSpPr>
            <p:nvPr/>
          </p:nvCxnSpPr>
          <p:spPr>
            <a:xfrm>
              <a:off x="7350014" y="16599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5" name="Straight Connector 1414">
              <a:extLst>
                <a:ext uri="{FF2B5EF4-FFF2-40B4-BE49-F238E27FC236}">
                  <a16:creationId xmlns:a16="http://schemas.microsoft.com/office/drawing/2014/main" id="{007C1DC5-C34C-3B97-C22D-D94CAA1500AC}"/>
                </a:ext>
              </a:extLst>
            </p:cNvPr>
            <p:cNvCxnSpPr>
              <a:cxnSpLocks/>
            </p:cNvCxnSpPr>
            <p:nvPr/>
          </p:nvCxnSpPr>
          <p:spPr>
            <a:xfrm>
              <a:off x="7350014"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6" name="Straight Connector 1415">
              <a:extLst>
                <a:ext uri="{FF2B5EF4-FFF2-40B4-BE49-F238E27FC236}">
                  <a16:creationId xmlns:a16="http://schemas.microsoft.com/office/drawing/2014/main" id="{7A7D7AA9-0C44-7E99-FE7E-134FF9938716}"/>
                </a:ext>
              </a:extLst>
            </p:cNvPr>
            <p:cNvCxnSpPr>
              <a:cxnSpLocks/>
            </p:cNvCxnSpPr>
            <p:nvPr/>
          </p:nvCxnSpPr>
          <p:spPr>
            <a:xfrm>
              <a:off x="7431857" y="16449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7" name="Straight Connector 1416">
              <a:extLst>
                <a:ext uri="{FF2B5EF4-FFF2-40B4-BE49-F238E27FC236}">
                  <a16:creationId xmlns:a16="http://schemas.microsoft.com/office/drawing/2014/main" id="{A1CF7BE7-D9FB-2D0A-6FF8-9CB4EA17CCF7}"/>
                </a:ext>
              </a:extLst>
            </p:cNvPr>
            <p:cNvCxnSpPr>
              <a:cxnSpLocks/>
            </p:cNvCxnSpPr>
            <p:nvPr/>
          </p:nvCxnSpPr>
          <p:spPr>
            <a:xfrm>
              <a:off x="7430983" y="22754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8" name="Straight Connector 1417">
              <a:extLst>
                <a:ext uri="{FF2B5EF4-FFF2-40B4-BE49-F238E27FC236}">
                  <a16:creationId xmlns:a16="http://schemas.microsoft.com/office/drawing/2014/main" id="{37B0A508-DC99-76E2-69BA-D1C0C39E5ACC}"/>
                </a:ext>
              </a:extLst>
            </p:cNvPr>
            <p:cNvCxnSpPr>
              <a:cxnSpLocks/>
            </p:cNvCxnSpPr>
            <p:nvPr/>
          </p:nvCxnSpPr>
          <p:spPr>
            <a:xfrm>
              <a:off x="7496246" y="299979"/>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19" name="Rectangle 1418">
              <a:extLst>
                <a:ext uri="{FF2B5EF4-FFF2-40B4-BE49-F238E27FC236}">
                  <a16:creationId xmlns:a16="http://schemas.microsoft.com/office/drawing/2014/main" id="{C8D375E0-73FA-F543-FB07-BAC4419A143F}"/>
                </a:ext>
              </a:extLst>
            </p:cNvPr>
            <p:cNvSpPr/>
            <p:nvPr/>
          </p:nvSpPr>
          <p:spPr>
            <a:xfrm>
              <a:off x="7395155" y="107366"/>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20" name="Rectangle 1419">
              <a:extLst>
                <a:ext uri="{FF2B5EF4-FFF2-40B4-BE49-F238E27FC236}">
                  <a16:creationId xmlns:a16="http://schemas.microsoft.com/office/drawing/2014/main" id="{DB59BCA7-0EF4-2811-C9B8-139F3A371BED}"/>
                </a:ext>
              </a:extLst>
            </p:cNvPr>
            <p:cNvSpPr/>
            <p:nvPr/>
          </p:nvSpPr>
          <p:spPr>
            <a:xfrm rot="10800000">
              <a:off x="7474364" y="152590"/>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21" name="Rectangle 1420">
              <a:extLst>
                <a:ext uri="{FF2B5EF4-FFF2-40B4-BE49-F238E27FC236}">
                  <a16:creationId xmlns:a16="http://schemas.microsoft.com/office/drawing/2014/main" id="{B8DC3166-404E-7853-CD8C-4F1302F3E3D8}"/>
                </a:ext>
              </a:extLst>
            </p:cNvPr>
            <p:cNvSpPr/>
            <p:nvPr/>
          </p:nvSpPr>
          <p:spPr>
            <a:xfrm rot="10800000" flipV="1">
              <a:off x="7528975" y="197928"/>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22" name="Oval 1421">
              <a:extLst>
                <a:ext uri="{FF2B5EF4-FFF2-40B4-BE49-F238E27FC236}">
                  <a16:creationId xmlns:a16="http://schemas.microsoft.com/office/drawing/2014/main" id="{8C9065F8-7ACF-92B8-26A8-E57A76C63E2F}"/>
                </a:ext>
              </a:extLst>
            </p:cNvPr>
            <p:cNvSpPr/>
            <p:nvPr/>
          </p:nvSpPr>
          <p:spPr>
            <a:xfrm>
              <a:off x="7542717" y="24717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23" name="Straight Connector 1422">
              <a:extLst>
                <a:ext uri="{FF2B5EF4-FFF2-40B4-BE49-F238E27FC236}">
                  <a16:creationId xmlns:a16="http://schemas.microsoft.com/office/drawing/2014/main" id="{37BF9940-19D5-10FC-6B7B-34761CC8AC4E}"/>
                </a:ext>
              </a:extLst>
            </p:cNvPr>
            <p:cNvCxnSpPr>
              <a:cxnSpLocks/>
            </p:cNvCxnSpPr>
            <p:nvPr/>
          </p:nvCxnSpPr>
          <p:spPr>
            <a:xfrm>
              <a:off x="7630717" y="23539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4" name="Straight Connector 1423">
              <a:extLst>
                <a:ext uri="{FF2B5EF4-FFF2-40B4-BE49-F238E27FC236}">
                  <a16:creationId xmlns:a16="http://schemas.microsoft.com/office/drawing/2014/main" id="{97B5751E-A413-9022-A8BE-BA0920D62BD2}"/>
                </a:ext>
              </a:extLst>
            </p:cNvPr>
            <p:cNvCxnSpPr>
              <a:cxnSpLocks/>
            </p:cNvCxnSpPr>
            <p:nvPr/>
          </p:nvCxnSpPr>
          <p:spPr>
            <a:xfrm>
              <a:off x="7689103" y="17316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5" name="Straight Connector 1424">
              <a:extLst>
                <a:ext uri="{FF2B5EF4-FFF2-40B4-BE49-F238E27FC236}">
                  <a16:creationId xmlns:a16="http://schemas.microsoft.com/office/drawing/2014/main" id="{57024EAA-E61B-0991-3186-C400AE7EF9B3}"/>
                </a:ext>
              </a:extLst>
            </p:cNvPr>
            <p:cNvCxnSpPr>
              <a:cxnSpLocks/>
            </p:cNvCxnSpPr>
            <p:nvPr/>
          </p:nvCxnSpPr>
          <p:spPr>
            <a:xfrm>
              <a:off x="7767771"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6" name="Straight Connector 1425">
              <a:extLst>
                <a:ext uri="{FF2B5EF4-FFF2-40B4-BE49-F238E27FC236}">
                  <a16:creationId xmlns:a16="http://schemas.microsoft.com/office/drawing/2014/main" id="{1E2B4C10-7BE4-385A-A693-5C4A43277687}"/>
                </a:ext>
              </a:extLst>
            </p:cNvPr>
            <p:cNvCxnSpPr>
              <a:cxnSpLocks/>
            </p:cNvCxnSpPr>
            <p:nvPr/>
          </p:nvCxnSpPr>
          <p:spPr>
            <a:xfrm>
              <a:off x="7692806" y="176337"/>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7" name="Straight Connector 1426">
              <a:extLst>
                <a:ext uri="{FF2B5EF4-FFF2-40B4-BE49-F238E27FC236}">
                  <a16:creationId xmlns:a16="http://schemas.microsoft.com/office/drawing/2014/main" id="{A56A0406-48FA-88FB-304B-18C929766EBF}"/>
                </a:ext>
              </a:extLst>
            </p:cNvPr>
            <p:cNvCxnSpPr>
              <a:cxnSpLocks/>
            </p:cNvCxnSpPr>
            <p:nvPr/>
          </p:nvCxnSpPr>
          <p:spPr>
            <a:xfrm>
              <a:off x="7632834" y="238158"/>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1428" name="Rectangle 1427">
              <a:extLst>
                <a:ext uri="{FF2B5EF4-FFF2-40B4-BE49-F238E27FC236}">
                  <a16:creationId xmlns:a16="http://schemas.microsoft.com/office/drawing/2014/main" id="{9AB43E75-7C5E-8004-2FFF-05F9AE7988FF}"/>
                </a:ext>
              </a:extLst>
            </p:cNvPr>
            <p:cNvSpPr/>
            <p:nvPr/>
          </p:nvSpPr>
          <p:spPr>
            <a:xfrm rot="10800000">
              <a:off x="6953704" y="152259"/>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29" name="Straight Connector 1428">
              <a:extLst>
                <a:ext uri="{FF2B5EF4-FFF2-40B4-BE49-F238E27FC236}">
                  <a16:creationId xmlns:a16="http://schemas.microsoft.com/office/drawing/2014/main" id="{CE3BED58-2D23-02DC-DE03-046FDB5037E2}"/>
                </a:ext>
              </a:extLst>
            </p:cNvPr>
            <p:cNvCxnSpPr>
              <a:cxnSpLocks/>
            </p:cNvCxnSpPr>
            <p:nvPr/>
          </p:nvCxnSpPr>
          <p:spPr>
            <a:xfrm>
              <a:off x="7499239" y="23394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0" name="Straight Connector 1429">
              <a:extLst>
                <a:ext uri="{FF2B5EF4-FFF2-40B4-BE49-F238E27FC236}">
                  <a16:creationId xmlns:a16="http://schemas.microsoft.com/office/drawing/2014/main" id="{4E09F9E8-94D1-8A49-EEDA-D6245E8D8F4D}"/>
                </a:ext>
              </a:extLst>
            </p:cNvPr>
            <p:cNvCxnSpPr>
              <a:cxnSpLocks/>
            </p:cNvCxnSpPr>
            <p:nvPr/>
          </p:nvCxnSpPr>
          <p:spPr>
            <a:xfrm>
              <a:off x="7888470" y="100325"/>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31" name="Rectangle 1430">
              <a:extLst>
                <a:ext uri="{FF2B5EF4-FFF2-40B4-BE49-F238E27FC236}">
                  <a16:creationId xmlns:a16="http://schemas.microsoft.com/office/drawing/2014/main" id="{75FE4B9E-D0E3-C6AB-DE8D-1BEF3D01FA9D}"/>
                </a:ext>
              </a:extLst>
            </p:cNvPr>
            <p:cNvSpPr/>
            <p:nvPr/>
          </p:nvSpPr>
          <p:spPr>
            <a:xfrm rot="10800000">
              <a:off x="7664795" y="259745"/>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32" name="Rectangle 1431">
              <a:extLst>
                <a:ext uri="{FF2B5EF4-FFF2-40B4-BE49-F238E27FC236}">
                  <a16:creationId xmlns:a16="http://schemas.microsoft.com/office/drawing/2014/main" id="{BFE94689-4C39-CCE2-92BE-14DCF61B1F2E}"/>
                </a:ext>
              </a:extLst>
            </p:cNvPr>
            <p:cNvSpPr/>
            <p:nvPr/>
          </p:nvSpPr>
          <p:spPr>
            <a:xfrm rot="10800000">
              <a:off x="7736548" y="212831"/>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33" name="Rectangle 1432">
              <a:extLst>
                <a:ext uri="{FF2B5EF4-FFF2-40B4-BE49-F238E27FC236}">
                  <a16:creationId xmlns:a16="http://schemas.microsoft.com/office/drawing/2014/main" id="{81075848-AB23-8118-583D-23F6840FEBD4}"/>
                </a:ext>
              </a:extLst>
            </p:cNvPr>
            <p:cNvSpPr/>
            <p:nvPr/>
          </p:nvSpPr>
          <p:spPr>
            <a:xfrm rot="10800000" flipV="1">
              <a:off x="7796734" y="167698"/>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34" name="Oval 1433">
              <a:extLst>
                <a:ext uri="{FF2B5EF4-FFF2-40B4-BE49-F238E27FC236}">
                  <a16:creationId xmlns:a16="http://schemas.microsoft.com/office/drawing/2014/main" id="{74A5307F-5E67-D9FF-8B62-FBE9FE7C9B6D}"/>
                </a:ext>
              </a:extLst>
            </p:cNvPr>
            <p:cNvSpPr/>
            <p:nvPr/>
          </p:nvSpPr>
          <p:spPr>
            <a:xfrm>
              <a:off x="7809433" y="11343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35" name="Straight Connector 1434">
              <a:extLst>
                <a:ext uri="{FF2B5EF4-FFF2-40B4-BE49-F238E27FC236}">
                  <a16:creationId xmlns:a16="http://schemas.microsoft.com/office/drawing/2014/main" id="{FAEA6334-3F7E-875B-A3EF-298E2B7F8551}"/>
                </a:ext>
              </a:extLst>
            </p:cNvPr>
            <p:cNvCxnSpPr>
              <a:cxnSpLocks/>
            </p:cNvCxnSpPr>
            <p:nvPr/>
          </p:nvCxnSpPr>
          <p:spPr>
            <a:xfrm>
              <a:off x="7889503" y="17230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6" name="Straight Connector 1435">
              <a:extLst>
                <a:ext uri="{FF2B5EF4-FFF2-40B4-BE49-F238E27FC236}">
                  <a16:creationId xmlns:a16="http://schemas.microsoft.com/office/drawing/2014/main" id="{BEA5A491-65FF-C072-4F4E-DFDB2FF4E2C0}"/>
                </a:ext>
              </a:extLst>
            </p:cNvPr>
            <p:cNvCxnSpPr>
              <a:cxnSpLocks/>
            </p:cNvCxnSpPr>
            <p:nvPr/>
          </p:nvCxnSpPr>
          <p:spPr>
            <a:xfrm>
              <a:off x="7971346" y="17080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7" name="Straight Connector 1436">
              <a:extLst>
                <a:ext uri="{FF2B5EF4-FFF2-40B4-BE49-F238E27FC236}">
                  <a16:creationId xmlns:a16="http://schemas.microsoft.com/office/drawing/2014/main" id="{0B4D012B-8172-790F-6005-7EE70D838830}"/>
                </a:ext>
              </a:extLst>
            </p:cNvPr>
            <p:cNvCxnSpPr>
              <a:cxnSpLocks/>
            </p:cNvCxnSpPr>
            <p:nvPr/>
          </p:nvCxnSpPr>
          <p:spPr>
            <a:xfrm>
              <a:off x="7970472" y="23385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8" name="Straight Connector 1437">
              <a:extLst>
                <a:ext uri="{FF2B5EF4-FFF2-40B4-BE49-F238E27FC236}">
                  <a16:creationId xmlns:a16="http://schemas.microsoft.com/office/drawing/2014/main" id="{DE1D930A-D150-7040-B470-721C61FD3A92}"/>
                </a:ext>
              </a:extLst>
            </p:cNvPr>
            <p:cNvCxnSpPr>
              <a:cxnSpLocks/>
            </p:cNvCxnSpPr>
            <p:nvPr/>
          </p:nvCxnSpPr>
          <p:spPr>
            <a:xfrm>
              <a:off x="8035031" y="230654"/>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9" name="Straight Connector 1438">
              <a:extLst>
                <a:ext uri="{FF2B5EF4-FFF2-40B4-BE49-F238E27FC236}">
                  <a16:creationId xmlns:a16="http://schemas.microsoft.com/office/drawing/2014/main" id="{06CC27D1-5840-7E58-FD78-802592EEBE19}"/>
                </a:ext>
              </a:extLst>
            </p:cNvPr>
            <p:cNvCxnSpPr>
              <a:cxnSpLocks/>
            </p:cNvCxnSpPr>
            <p:nvPr/>
          </p:nvCxnSpPr>
          <p:spPr>
            <a:xfrm>
              <a:off x="8032560" y="306289"/>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40" name="Rectangle 1439">
              <a:extLst>
                <a:ext uri="{FF2B5EF4-FFF2-40B4-BE49-F238E27FC236}">
                  <a16:creationId xmlns:a16="http://schemas.microsoft.com/office/drawing/2014/main" id="{8358B36C-E44C-BE26-FE60-C5D70D006350}"/>
                </a:ext>
              </a:extLst>
            </p:cNvPr>
            <p:cNvSpPr/>
            <p:nvPr/>
          </p:nvSpPr>
          <p:spPr>
            <a:xfrm>
              <a:off x="7934644" y="113676"/>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41" name="Rectangle 1440">
              <a:extLst>
                <a:ext uri="{FF2B5EF4-FFF2-40B4-BE49-F238E27FC236}">
                  <a16:creationId xmlns:a16="http://schemas.microsoft.com/office/drawing/2014/main" id="{3F855E02-F25F-F14C-C68B-A0B2C49FE086}"/>
                </a:ext>
              </a:extLst>
            </p:cNvPr>
            <p:cNvSpPr/>
            <p:nvPr/>
          </p:nvSpPr>
          <p:spPr>
            <a:xfrm rot="10800000">
              <a:off x="8013853" y="158900"/>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42" name="Rectangle 1441">
              <a:extLst>
                <a:ext uri="{FF2B5EF4-FFF2-40B4-BE49-F238E27FC236}">
                  <a16:creationId xmlns:a16="http://schemas.microsoft.com/office/drawing/2014/main" id="{1188E165-A446-50D2-5934-82F77BB9BD81}"/>
                </a:ext>
              </a:extLst>
            </p:cNvPr>
            <p:cNvSpPr/>
            <p:nvPr/>
          </p:nvSpPr>
          <p:spPr>
            <a:xfrm rot="10800000" flipV="1">
              <a:off x="8068464" y="204238"/>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43" name="Oval 1442">
              <a:extLst>
                <a:ext uri="{FF2B5EF4-FFF2-40B4-BE49-F238E27FC236}">
                  <a16:creationId xmlns:a16="http://schemas.microsoft.com/office/drawing/2014/main" id="{4D016BE5-AD75-2A20-B3C4-1891FCC59A9E}"/>
                </a:ext>
              </a:extLst>
            </p:cNvPr>
            <p:cNvSpPr/>
            <p:nvPr/>
          </p:nvSpPr>
          <p:spPr>
            <a:xfrm>
              <a:off x="8082206" y="25348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44" name="Straight Connector 1443">
              <a:extLst>
                <a:ext uri="{FF2B5EF4-FFF2-40B4-BE49-F238E27FC236}">
                  <a16:creationId xmlns:a16="http://schemas.microsoft.com/office/drawing/2014/main" id="{EDF0AA36-A802-9EE7-9C9B-BEF041275CDC}"/>
                </a:ext>
              </a:extLst>
            </p:cNvPr>
            <p:cNvCxnSpPr>
              <a:cxnSpLocks/>
            </p:cNvCxnSpPr>
            <p:nvPr/>
          </p:nvCxnSpPr>
          <p:spPr>
            <a:xfrm>
              <a:off x="8167031" y="24170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5" name="Straight Connector 1444">
              <a:extLst>
                <a:ext uri="{FF2B5EF4-FFF2-40B4-BE49-F238E27FC236}">
                  <a16:creationId xmlns:a16="http://schemas.microsoft.com/office/drawing/2014/main" id="{88EABB11-2911-1ED8-0135-FD2B6185A47F}"/>
                </a:ext>
              </a:extLst>
            </p:cNvPr>
            <p:cNvCxnSpPr>
              <a:cxnSpLocks/>
            </p:cNvCxnSpPr>
            <p:nvPr/>
          </p:nvCxnSpPr>
          <p:spPr>
            <a:xfrm>
              <a:off x="8228592" y="17947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6" name="Straight Connector 1445">
              <a:extLst>
                <a:ext uri="{FF2B5EF4-FFF2-40B4-BE49-F238E27FC236}">
                  <a16:creationId xmlns:a16="http://schemas.microsoft.com/office/drawing/2014/main" id="{55DFC05C-22C0-7DC0-1E1A-99843071B5BE}"/>
                </a:ext>
              </a:extLst>
            </p:cNvPr>
            <p:cNvCxnSpPr>
              <a:cxnSpLocks/>
            </p:cNvCxnSpPr>
            <p:nvPr/>
          </p:nvCxnSpPr>
          <p:spPr>
            <a:xfrm>
              <a:off x="8304085" y="1100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7" name="Straight Connector 1446">
              <a:extLst>
                <a:ext uri="{FF2B5EF4-FFF2-40B4-BE49-F238E27FC236}">
                  <a16:creationId xmlns:a16="http://schemas.microsoft.com/office/drawing/2014/main" id="{877EA27F-9937-89CB-F15F-C479B2696BB2}"/>
                </a:ext>
              </a:extLst>
            </p:cNvPr>
            <p:cNvCxnSpPr>
              <a:cxnSpLocks/>
            </p:cNvCxnSpPr>
            <p:nvPr/>
          </p:nvCxnSpPr>
          <p:spPr>
            <a:xfrm>
              <a:off x="8232295" y="179472"/>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8" name="Straight Connector 1447">
              <a:extLst>
                <a:ext uri="{FF2B5EF4-FFF2-40B4-BE49-F238E27FC236}">
                  <a16:creationId xmlns:a16="http://schemas.microsoft.com/office/drawing/2014/main" id="{3EEC8F1A-567B-2CBC-7912-1177D7F9D502}"/>
                </a:ext>
              </a:extLst>
            </p:cNvPr>
            <p:cNvCxnSpPr>
              <a:cxnSpLocks/>
            </p:cNvCxnSpPr>
            <p:nvPr/>
          </p:nvCxnSpPr>
          <p:spPr>
            <a:xfrm>
              <a:off x="8169148" y="241293"/>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9" name="Straight Connector 1448">
              <a:extLst>
                <a:ext uri="{FF2B5EF4-FFF2-40B4-BE49-F238E27FC236}">
                  <a16:creationId xmlns:a16="http://schemas.microsoft.com/office/drawing/2014/main" id="{1ED3DFD3-694D-05D8-E026-72B44D019BDB}"/>
                </a:ext>
              </a:extLst>
            </p:cNvPr>
            <p:cNvCxnSpPr>
              <a:cxnSpLocks/>
            </p:cNvCxnSpPr>
            <p:nvPr/>
          </p:nvCxnSpPr>
          <p:spPr>
            <a:xfrm rot="-180000">
              <a:off x="7763483" y="97936"/>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0" name="Straight Connector 1449">
              <a:extLst>
                <a:ext uri="{FF2B5EF4-FFF2-40B4-BE49-F238E27FC236}">
                  <a16:creationId xmlns:a16="http://schemas.microsoft.com/office/drawing/2014/main" id="{D361909B-5AE8-0D64-3BCA-4B8F6C011617}"/>
                </a:ext>
              </a:extLst>
            </p:cNvPr>
            <p:cNvCxnSpPr>
              <a:cxnSpLocks/>
            </p:cNvCxnSpPr>
            <p:nvPr/>
          </p:nvCxnSpPr>
          <p:spPr>
            <a:xfrm>
              <a:off x="8426566" y="10200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51" name="Rectangle 1450">
              <a:extLst>
                <a:ext uri="{FF2B5EF4-FFF2-40B4-BE49-F238E27FC236}">
                  <a16:creationId xmlns:a16="http://schemas.microsoft.com/office/drawing/2014/main" id="{9C88203E-F2D3-83CE-1598-F75386A96D5A}"/>
                </a:ext>
              </a:extLst>
            </p:cNvPr>
            <p:cNvSpPr/>
            <p:nvPr/>
          </p:nvSpPr>
          <p:spPr>
            <a:xfrm rot="10800000">
              <a:off x="8202891" y="26142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52" name="Rectangle 1451">
              <a:extLst>
                <a:ext uri="{FF2B5EF4-FFF2-40B4-BE49-F238E27FC236}">
                  <a16:creationId xmlns:a16="http://schemas.microsoft.com/office/drawing/2014/main" id="{04698351-9FB8-93CF-CEB1-A2897CCE7D64}"/>
                </a:ext>
              </a:extLst>
            </p:cNvPr>
            <p:cNvSpPr/>
            <p:nvPr/>
          </p:nvSpPr>
          <p:spPr>
            <a:xfrm rot="10800000">
              <a:off x="8274644" y="21451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53" name="Rectangle 1452">
              <a:extLst>
                <a:ext uri="{FF2B5EF4-FFF2-40B4-BE49-F238E27FC236}">
                  <a16:creationId xmlns:a16="http://schemas.microsoft.com/office/drawing/2014/main" id="{B42EF528-1262-ABE9-9874-A2C5858405B8}"/>
                </a:ext>
              </a:extLst>
            </p:cNvPr>
            <p:cNvSpPr/>
            <p:nvPr/>
          </p:nvSpPr>
          <p:spPr>
            <a:xfrm rot="10800000" flipV="1">
              <a:off x="8334830" y="16938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54" name="Oval 1453">
              <a:extLst>
                <a:ext uri="{FF2B5EF4-FFF2-40B4-BE49-F238E27FC236}">
                  <a16:creationId xmlns:a16="http://schemas.microsoft.com/office/drawing/2014/main" id="{940576D6-BADF-AEDE-01AB-D89D7E3FFDDC}"/>
                </a:ext>
              </a:extLst>
            </p:cNvPr>
            <p:cNvSpPr/>
            <p:nvPr/>
          </p:nvSpPr>
          <p:spPr>
            <a:xfrm>
              <a:off x="8347529" y="11511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55" name="Straight Connector 1454">
              <a:extLst>
                <a:ext uri="{FF2B5EF4-FFF2-40B4-BE49-F238E27FC236}">
                  <a16:creationId xmlns:a16="http://schemas.microsoft.com/office/drawing/2014/main" id="{1922E8FF-029C-95B5-42BB-B94B85F866A7}"/>
                </a:ext>
              </a:extLst>
            </p:cNvPr>
            <p:cNvCxnSpPr>
              <a:cxnSpLocks/>
            </p:cNvCxnSpPr>
            <p:nvPr/>
          </p:nvCxnSpPr>
          <p:spPr>
            <a:xfrm>
              <a:off x="8427599" y="17398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6" name="Straight Connector 1455">
              <a:extLst>
                <a:ext uri="{FF2B5EF4-FFF2-40B4-BE49-F238E27FC236}">
                  <a16:creationId xmlns:a16="http://schemas.microsoft.com/office/drawing/2014/main" id="{DA59991F-BD1A-C6CB-469B-34AC26CA50A4}"/>
                </a:ext>
              </a:extLst>
            </p:cNvPr>
            <p:cNvCxnSpPr>
              <a:cxnSpLocks/>
            </p:cNvCxnSpPr>
            <p:nvPr/>
          </p:nvCxnSpPr>
          <p:spPr>
            <a:xfrm>
              <a:off x="8509442" y="1724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7" name="Straight Connector 1456">
              <a:extLst>
                <a:ext uri="{FF2B5EF4-FFF2-40B4-BE49-F238E27FC236}">
                  <a16:creationId xmlns:a16="http://schemas.microsoft.com/office/drawing/2014/main" id="{984434C5-C7F2-C9C2-59FF-75A0CB019AD9}"/>
                </a:ext>
              </a:extLst>
            </p:cNvPr>
            <p:cNvCxnSpPr>
              <a:cxnSpLocks/>
            </p:cNvCxnSpPr>
            <p:nvPr/>
          </p:nvCxnSpPr>
          <p:spPr>
            <a:xfrm>
              <a:off x="8508568" y="23553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8" name="Straight Connector 1457">
              <a:extLst>
                <a:ext uri="{FF2B5EF4-FFF2-40B4-BE49-F238E27FC236}">
                  <a16:creationId xmlns:a16="http://schemas.microsoft.com/office/drawing/2014/main" id="{A9C2A312-435B-5D72-8E4D-D82E2B601993}"/>
                </a:ext>
              </a:extLst>
            </p:cNvPr>
            <p:cNvCxnSpPr>
              <a:cxnSpLocks/>
            </p:cNvCxnSpPr>
            <p:nvPr/>
          </p:nvCxnSpPr>
          <p:spPr>
            <a:xfrm>
              <a:off x="8573127" y="23233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9" name="Straight Connector 1458">
              <a:extLst>
                <a:ext uri="{FF2B5EF4-FFF2-40B4-BE49-F238E27FC236}">
                  <a16:creationId xmlns:a16="http://schemas.microsoft.com/office/drawing/2014/main" id="{5FF00EA9-7FB1-42D9-165B-103EE9383A76}"/>
                </a:ext>
              </a:extLst>
            </p:cNvPr>
            <p:cNvCxnSpPr>
              <a:cxnSpLocks/>
            </p:cNvCxnSpPr>
            <p:nvPr/>
          </p:nvCxnSpPr>
          <p:spPr>
            <a:xfrm>
              <a:off x="8570656" y="30797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60" name="Rectangle 1459">
              <a:extLst>
                <a:ext uri="{FF2B5EF4-FFF2-40B4-BE49-F238E27FC236}">
                  <a16:creationId xmlns:a16="http://schemas.microsoft.com/office/drawing/2014/main" id="{DB70ADFE-3DF2-68DA-A25A-F3C66B4B2F5D}"/>
                </a:ext>
              </a:extLst>
            </p:cNvPr>
            <p:cNvSpPr/>
            <p:nvPr/>
          </p:nvSpPr>
          <p:spPr>
            <a:xfrm>
              <a:off x="8472740" y="11535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61" name="Rectangle 1460">
              <a:extLst>
                <a:ext uri="{FF2B5EF4-FFF2-40B4-BE49-F238E27FC236}">
                  <a16:creationId xmlns:a16="http://schemas.microsoft.com/office/drawing/2014/main" id="{48C4DEBC-5900-702B-B9B8-11B3F0566013}"/>
                </a:ext>
              </a:extLst>
            </p:cNvPr>
            <p:cNvSpPr/>
            <p:nvPr/>
          </p:nvSpPr>
          <p:spPr>
            <a:xfrm rot="10800000">
              <a:off x="8551949" y="16058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62" name="Rectangle 1461">
              <a:extLst>
                <a:ext uri="{FF2B5EF4-FFF2-40B4-BE49-F238E27FC236}">
                  <a16:creationId xmlns:a16="http://schemas.microsoft.com/office/drawing/2014/main" id="{782DF8C3-4433-2871-D3D5-3925B914ECD5}"/>
                </a:ext>
              </a:extLst>
            </p:cNvPr>
            <p:cNvSpPr/>
            <p:nvPr/>
          </p:nvSpPr>
          <p:spPr>
            <a:xfrm rot="10800000" flipV="1">
              <a:off x="8606560" y="20592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63" name="Oval 1462">
              <a:extLst>
                <a:ext uri="{FF2B5EF4-FFF2-40B4-BE49-F238E27FC236}">
                  <a16:creationId xmlns:a16="http://schemas.microsoft.com/office/drawing/2014/main" id="{73999EEE-E942-4505-64CD-541616297375}"/>
                </a:ext>
              </a:extLst>
            </p:cNvPr>
            <p:cNvSpPr/>
            <p:nvPr/>
          </p:nvSpPr>
          <p:spPr>
            <a:xfrm>
              <a:off x="8620302" y="25516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64" name="Straight Connector 1463">
              <a:extLst>
                <a:ext uri="{FF2B5EF4-FFF2-40B4-BE49-F238E27FC236}">
                  <a16:creationId xmlns:a16="http://schemas.microsoft.com/office/drawing/2014/main" id="{CAF7D970-9EFE-095A-6A74-4AF97528C1EE}"/>
                </a:ext>
              </a:extLst>
            </p:cNvPr>
            <p:cNvCxnSpPr>
              <a:cxnSpLocks/>
            </p:cNvCxnSpPr>
            <p:nvPr/>
          </p:nvCxnSpPr>
          <p:spPr>
            <a:xfrm>
              <a:off x="8705127" y="24338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5" name="Straight Connector 1464">
              <a:extLst>
                <a:ext uri="{FF2B5EF4-FFF2-40B4-BE49-F238E27FC236}">
                  <a16:creationId xmlns:a16="http://schemas.microsoft.com/office/drawing/2014/main" id="{8C347B0E-10E9-A9FE-D2A2-AD36ED393351}"/>
                </a:ext>
              </a:extLst>
            </p:cNvPr>
            <p:cNvCxnSpPr>
              <a:cxnSpLocks/>
            </p:cNvCxnSpPr>
            <p:nvPr/>
          </p:nvCxnSpPr>
          <p:spPr>
            <a:xfrm>
              <a:off x="8766688" y="18115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6" name="Straight Connector 1465">
              <a:extLst>
                <a:ext uri="{FF2B5EF4-FFF2-40B4-BE49-F238E27FC236}">
                  <a16:creationId xmlns:a16="http://schemas.microsoft.com/office/drawing/2014/main" id="{8CDD49A8-FE50-E8ED-2AFA-CCF7A336A1DA}"/>
                </a:ext>
              </a:extLst>
            </p:cNvPr>
            <p:cNvCxnSpPr>
              <a:cxnSpLocks/>
            </p:cNvCxnSpPr>
            <p:nvPr/>
          </p:nvCxnSpPr>
          <p:spPr>
            <a:xfrm>
              <a:off x="8845356" y="100325"/>
              <a:ext cx="0" cy="791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7" name="Straight Connector 1466">
              <a:extLst>
                <a:ext uri="{FF2B5EF4-FFF2-40B4-BE49-F238E27FC236}">
                  <a16:creationId xmlns:a16="http://schemas.microsoft.com/office/drawing/2014/main" id="{4EAADBDF-E822-9690-DC23-4FC0FF54DECE}"/>
                </a:ext>
              </a:extLst>
            </p:cNvPr>
            <p:cNvCxnSpPr>
              <a:cxnSpLocks/>
            </p:cNvCxnSpPr>
            <p:nvPr/>
          </p:nvCxnSpPr>
          <p:spPr>
            <a:xfrm>
              <a:off x="8770391" y="1811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8" name="Straight Connector 1467">
              <a:extLst>
                <a:ext uri="{FF2B5EF4-FFF2-40B4-BE49-F238E27FC236}">
                  <a16:creationId xmlns:a16="http://schemas.microsoft.com/office/drawing/2014/main" id="{3723003D-5184-C0AD-7077-8C5831A2AB10}"/>
                </a:ext>
              </a:extLst>
            </p:cNvPr>
            <p:cNvCxnSpPr>
              <a:cxnSpLocks/>
            </p:cNvCxnSpPr>
            <p:nvPr/>
          </p:nvCxnSpPr>
          <p:spPr>
            <a:xfrm>
              <a:off x="8707244" y="2429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9" name="Straight Connector 1468">
              <a:extLst>
                <a:ext uri="{FF2B5EF4-FFF2-40B4-BE49-F238E27FC236}">
                  <a16:creationId xmlns:a16="http://schemas.microsoft.com/office/drawing/2014/main" id="{3E8331C2-515B-CF5B-7A3F-75941F95582D}"/>
                </a:ext>
              </a:extLst>
            </p:cNvPr>
            <p:cNvCxnSpPr>
              <a:cxnSpLocks/>
            </p:cNvCxnSpPr>
            <p:nvPr/>
          </p:nvCxnSpPr>
          <p:spPr>
            <a:xfrm rot="-180000">
              <a:off x="8301579" y="9961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0" name="Straight Connector 1469">
              <a:extLst>
                <a:ext uri="{FF2B5EF4-FFF2-40B4-BE49-F238E27FC236}">
                  <a16:creationId xmlns:a16="http://schemas.microsoft.com/office/drawing/2014/main" id="{C2AA6F39-723C-6232-CA07-D669E7E369A3}"/>
                </a:ext>
              </a:extLst>
            </p:cNvPr>
            <p:cNvCxnSpPr>
              <a:cxnSpLocks/>
            </p:cNvCxnSpPr>
            <p:nvPr/>
          </p:nvCxnSpPr>
          <p:spPr>
            <a:xfrm>
              <a:off x="8978367" y="9637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71" name="Rectangle 1470">
              <a:extLst>
                <a:ext uri="{FF2B5EF4-FFF2-40B4-BE49-F238E27FC236}">
                  <a16:creationId xmlns:a16="http://schemas.microsoft.com/office/drawing/2014/main" id="{F2DB7DDC-6FF6-B19C-C58A-4B0FF9C198ED}"/>
                </a:ext>
              </a:extLst>
            </p:cNvPr>
            <p:cNvSpPr/>
            <p:nvPr/>
          </p:nvSpPr>
          <p:spPr>
            <a:xfrm rot="10800000">
              <a:off x="8754692" y="25579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72" name="Rectangle 1471">
              <a:extLst>
                <a:ext uri="{FF2B5EF4-FFF2-40B4-BE49-F238E27FC236}">
                  <a16:creationId xmlns:a16="http://schemas.microsoft.com/office/drawing/2014/main" id="{E7ED9C4F-1303-DAE9-2A5A-7010A634CAF8}"/>
                </a:ext>
              </a:extLst>
            </p:cNvPr>
            <p:cNvSpPr/>
            <p:nvPr/>
          </p:nvSpPr>
          <p:spPr>
            <a:xfrm rot="10800000">
              <a:off x="8826445" y="20888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73" name="Rectangle 1472">
              <a:extLst>
                <a:ext uri="{FF2B5EF4-FFF2-40B4-BE49-F238E27FC236}">
                  <a16:creationId xmlns:a16="http://schemas.microsoft.com/office/drawing/2014/main" id="{370253A5-B1F2-98D3-7743-207387EFD9FB}"/>
                </a:ext>
              </a:extLst>
            </p:cNvPr>
            <p:cNvSpPr/>
            <p:nvPr/>
          </p:nvSpPr>
          <p:spPr>
            <a:xfrm rot="10800000" flipV="1">
              <a:off x="8886631" y="16375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74" name="Oval 1473">
              <a:extLst>
                <a:ext uri="{FF2B5EF4-FFF2-40B4-BE49-F238E27FC236}">
                  <a16:creationId xmlns:a16="http://schemas.microsoft.com/office/drawing/2014/main" id="{BA8A83BC-7513-6E78-6435-2CB0558E3AD2}"/>
                </a:ext>
              </a:extLst>
            </p:cNvPr>
            <p:cNvSpPr/>
            <p:nvPr/>
          </p:nvSpPr>
          <p:spPr>
            <a:xfrm>
              <a:off x="8896155" y="10948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75" name="Straight Connector 1474">
              <a:extLst>
                <a:ext uri="{FF2B5EF4-FFF2-40B4-BE49-F238E27FC236}">
                  <a16:creationId xmlns:a16="http://schemas.microsoft.com/office/drawing/2014/main" id="{A3215601-D1ED-5005-7716-853663EEF874}"/>
                </a:ext>
              </a:extLst>
            </p:cNvPr>
            <p:cNvCxnSpPr>
              <a:cxnSpLocks/>
            </p:cNvCxnSpPr>
            <p:nvPr/>
          </p:nvCxnSpPr>
          <p:spPr>
            <a:xfrm>
              <a:off x="8979400" y="16835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6" name="Straight Connector 1475">
              <a:extLst>
                <a:ext uri="{FF2B5EF4-FFF2-40B4-BE49-F238E27FC236}">
                  <a16:creationId xmlns:a16="http://schemas.microsoft.com/office/drawing/2014/main" id="{3FBA182B-28C9-FED0-5748-512561477B04}"/>
                </a:ext>
              </a:extLst>
            </p:cNvPr>
            <p:cNvCxnSpPr>
              <a:cxnSpLocks/>
            </p:cNvCxnSpPr>
            <p:nvPr/>
          </p:nvCxnSpPr>
          <p:spPr>
            <a:xfrm>
              <a:off x="9061243" y="1668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7" name="Straight Connector 1476">
              <a:extLst>
                <a:ext uri="{FF2B5EF4-FFF2-40B4-BE49-F238E27FC236}">
                  <a16:creationId xmlns:a16="http://schemas.microsoft.com/office/drawing/2014/main" id="{742475B8-E04F-42BA-1C40-F266C9735C25}"/>
                </a:ext>
              </a:extLst>
            </p:cNvPr>
            <p:cNvCxnSpPr>
              <a:cxnSpLocks/>
            </p:cNvCxnSpPr>
            <p:nvPr/>
          </p:nvCxnSpPr>
          <p:spPr>
            <a:xfrm>
              <a:off x="9060369" y="22990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8" name="Straight Connector 1477">
              <a:extLst>
                <a:ext uri="{FF2B5EF4-FFF2-40B4-BE49-F238E27FC236}">
                  <a16:creationId xmlns:a16="http://schemas.microsoft.com/office/drawing/2014/main" id="{D5FAD426-B27F-CAD9-B606-EB9616762F1B}"/>
                </a:ext>
              </a:extLst>
            </p:cNvPr>
            <p:cNvCxnSpPr>
              <a:cxnSpLocks/>
            </p:cNvCxnSpPr>
            <p:nvPr/>
          </p:nvCxnSpPr>
          <p:spPr>
            <a:xfrm>
              <a:off x="9124928" y="22670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9" name="Straight Connector 1478">
              <a:extLst>
                <a:ext uri="{FF2B5EF4-FFF2-40B4-BE49-F238E27FC236}">
                  <a16:creationId xmlns:a16="http://schemas.microsoft.com/office/drawing/2014/main" id="{E1B7FB0D-DEA6-0F5C-CDF4-AB9E24FEEB6A}"/>
                </a:ext>
              </a:extLst>
            </p:cNvPr>
            <p:cNvCxnSpPr>
              <a:cxnSpLocks/>
            </p:cNvCxnSpPr>
            <p:nvPr/>
          </p:nvCxnSpPr>
          <p:spPr>
            <a:xfrm>
              <a:off x="9122457" y="30234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80" name="Rectangle 1479">
              <a:extLst>
                <a:ext uri="{FF2B5EF4-FFF2-40B4-BE49-F238E27FC236}">
                  <a16:creationId xmlns:a16="http://schemas.microsoft.com/office/drawing/2014/main" id="{B6F25865-3644-675E-0D4D-0F1521DF9850}"/>
                </a:ext>
              </a:extLst>
            </p:cNvPr>
            <p:cNvSpPr/>
            <p:nvPr/>
          </p:nvSpPr>
          <p:spPr>
            <a:xfrm>
              <a:off x="9024541" y="10972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81" name="Rectangle 1480">
              <a:extLst>
                <a:ext uri="{FF2B5EF4-FFF2-40B4-BE49-F238E27FC236}">
                  <a16:creationId xmlns:a16="http://schemas.microsoft.com/office/drawing/2014/main" id="{AAEA2910-52AB-A322-0451-06E30DF94BDD}"/>
                </a:ext>
              </a:extLst>
            </p:cNvPr>
            <p:cNvSpPr/>
            <p:nvPr/>
          </p:nvSpPr>
          <p:spPr>
            <a:xfrm rot="10800000">
              <a:off x="9103750" y="15495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82" name="Rectangle 1481">
              <a:extLst>
                <a:ext uri="{FF2B5EF4-FFF2-40B4-BE49-F238E27FC236}">
                  <a16:creationId xmlns:a16="http://schemas.microsoft.com/office/drawing/2014/main" id="{BB432B7B-031A-3965-B5AC-7B801FE9551F}"/>
                </a:ext>
              </a:extLst>
            </p:cNvPr>
            <p:cNvSpPr/>
            <p:nvPr/>
          </p:nvSpPr>
          <p:spPr>
            <a:xfrm rot="10800000" flipV="1">
              <a:off x="9158361" y="20029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83" name="Oval 1482">
              <a:extLst>
                <a:ext uri="{FF2B5EF4-FFF2-40B4-BE49-F238E27FC236}">
                  <a16:creationId xmlns:a16="http://schemas.microsoft.com/office/drawing/2014/main" id="{69D983CB-D64F-F5B8-C460-5F4A0A6D5142}"/>
                </a:ext>
              </a:extLst>
            </p:cNvPr>
            <p:cNvSpPr/>
            <p:nvPr/>
          </p:nvSpPr>
          <p:spPr>
            <a:xfrm>
              <a:off x="9172103" y="24953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84" name="Straight Connector 1483">
              <a:extLst>
                <a:ext uri="{FF2B5EF4-FFF2-40B4-BE49-F238E27FC236}">
                  <a16:creationId xmlns:a16="http://schemas.microsoft.com/office/drawing/2014/main" id="{AE19C4DC-27A5-6536-3D42-A6861789E346}"/>
                </a:ext>
              </a:extLst>
            </p:cNvPr>
            <p:cNvCxnSpPr>
              <a:cxnSpLocks/>
            </p:cNvCxnSpPr>
            <p:nvPr/>
          </p:nvCxnSpPr>
          <p:spPr>
            <a:xfrm>
              <a:off x="9256928" y="23775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5" name="Straight Connector 1484">
              <a:extLst>
                <a:ext uri="{FF2B5EF4-FFF2-40B4-BE49-F238E27FC236}">
                  <a16:creationId xmlns:a16="http://schemas.microsoft.com/office/drawing/2014/main" id="{902877E6-DAA6-6D9D-1BC9-3257FDA04961}"/>
                </a:ext>
              </a:extLst>
            </p:cNvPr>
            <p:cNvCxnSpPr>
              <a:cxnSpLocks/>
            </p:cNvCxnSpPr>
            <p:nvPr/>
          </p:nvCxnSpPr>
          <p:spPr>
            <a:xfrm>
              <a:off x="9318489" y="17552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6" name="Straight Connector 1485">
              <a:extLst>
                <a:ext uri="{FF2B5EF4-FFF2-40B4-BE49-F238E27FC236}">
                  <a16:creationId xmlns:a16="http://schemas.microsoft.com/office/drawing/2014/main" id="{2FB0A257-8CE1-C972-E185-958158E45104}"/>
                </a:ext>
              </a:extLst>
            </p:cNvPr>
            <p:cNvCxnSpPr>
              <a:cxnSpLocks/>
            </p:cNvCxnSpPr>
            <p:nvPr/>
          </p:nvCxnSpPr>
          <p:spPr>
            <a:xfrm>
              <a:off x="9397157" y="100325"/>
              <a:ext cx="0" cy="72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7" name="Straight Connector 1486">
              <a:extLst>
                <a:ext uri="{FF2B5EF4-FFF2-40B4-BE49-F238E27FC236}">
                  <a16:creationId xmlns:a16="http://schemas.microsoft.com/office/drawing/2014/main" id="{6371AFB6-473B-B897-1FE4-46EFBCF5AADA}"/>
                </a:ext>
              </a:extLst>
            </p:cNvPr>
            <p:cNvCxnSpPr>
              <a:cxnSpLocks/>
            </p:cNvCxnSpPr>
            <p:nvPr/>
          </p:nvCxnSpPr>
          <p:spPr>
            <a:xfrm>
              <a:off x="9322192" y="17552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8" name="Straight Connector 1487">
              <a:extLst>
                <a:ext uri="{FF2B5EF4-FFF2-40B4-BE49-F238E27FC236}">
                  <a16:creationId xmlns:a16="http://schemas.microsoft.com/office/drawing/2014/main" id="{84040D6A-2311-9CB3-2F03-B144AEEC51D7}"/>
                </a:ext>
              </a:extLst>
            </p:cNvPr>
            <p:cNvCxnSpPr>
              <a:cxnSpLocks/>
            </p:cNvCxnSpPr>
            <p:nvPr/>
          </p:nvCxnSpPr>
          <p:spPr>
            <a:xfrm>
              <a:off x="9259045" y="23734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9" name="Straight Connector 1488">
              <a:extLst>
                <a:ext uri="{FF2B5EF4-FFF2-40B4-BE49-F238E27FC236}">
                  <a16:creationId xmlns:a16="http://schemas.microsoft.com/office/drawing/2014/main" id="{186A0DE1-256E-438A-8691-1A72FCFFA6B3}"/>
                </a:ext>
              </a:extLst>
            </p:cNvPr>
            <p:cNvCxnSpPr>
              <a:cxnSpLocks/>
            </p:cNvCxnSpPr>
            <p:nvPr/>
          </p:nvCxnSpPr>
          <p:spPr>
            <a:xfrm rot="-180000">
              <a:off x="8853380" y="9398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0" name="Straight Connector 1489">
              <a:extLst>
                <a:ext uri="{FF2B5EF4-FFF2-40B4-BE49-F238E27FC236}">
                  <a16:creationId xmlns:a16="http://schemas.microsoft.com/office/drawing/2014/main" id="{FE1112E5-1846-80B1-C851-11F2A93FD948}"/>
                </a:ext>
              </a:extLst>
            </p:cNvPr>
            <p:cNvCxnSpPr>
              <a:cxnSpLocks/>
            </p:cNvCxnSpPr>
            <p:nvPr/>
          </p:nvCxnSpPr>
          <p:spPr>
            <a:xfrm>
              <a:off x="9522581" y="10376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91" name="Rectangle 1490">
              <a:extLst>
                <a:ext uri="{FF2B5EF4-FFF2-40B4-BE49-F238E27FC236}">
                  <a16:creationId xmlns:a16="http://schemas.microsoft.com/office/drawing/2014/main" id="{088EE32A-766E-4CB5-F509-1CFE2F8F45A1}"/>
                </a:ext>
              </a:extLst>
            </p:cNvPr>
            <p:cNvSpPr/>
            <p:nvPr/>
          </p:nvSpPr>
          <p:spPr>
            <a:xfrm rot="10800000">
              <a:off x="9298906" y="26318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92" name="Rectangle 1491">
              <a:extLst>
                <a:ext uri="{FF2B5EF4-FFF2-40B4-BE49-F238E27FC236}">
                  <a16:creationId xmlns:a16="http://schemas.microsoft.com/office/drawing/2014/main" id="{A9BCBEE9-69CC-9962-6A01-3DE5BB3B5037}"/>
                </a:ext>
              </a:extLst>
            </p:cNvPr>
            <p:cNvSpPr/>
            <p:nvPr/>
          </p:nvSpPr>
          <p:spPr>
            <a:xfrm rot="10800000">
              <a:off x="9370659" y="21626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93" name="Rectangle 1492">
              <a:extLst>
                <a:ext uri="{FF2B5EF4-FFF2-40B4-BE49-F238E27FC236}">
                  <a16:creationId xmlns:a16="http://schemas.microsoft.com/office/drawing/2014/main" id="{E0A54A7E-EF79-D03E-9F44-7F38B574480C}"/>
                </a:ext>
              </a:extLst>
            </p:cNvPr>
            <p:cNvSpPr/>
            <p:nvPr/>
          </p:nvSpPr>
          <p:spPr>
            <a:xfrm rot="10800000" flipV="1">
              <a:off x="9430845" y="17113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94" name="Oval 1493">
              <a:extLst>
                <a:ext uri="{FF2B5EF4-FFF2-40B4-BE49-F238E27FC236}">
                  <a16:creationId xmlns:a16="http://schemas.microsoft.com/office/drawing/2014/main" id="{248E20C4-F6EE-4E9E-6FCC-A63AF012F23B}"/>
                </a:ext>
              </a:extLst>
            </p:cNvPr>
            <p:cNvSpPr/>
            <p:nvPr/>
          </p:nvSpPr>
          <p:spPr>
            <a:xfrm>
              <a:off x="9443544" y="11686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95" name="Straight Connector 1494">
              <a:extLst>
                <a:ext uri="{FF2B5EF4-FFF2-40B4-BE49-F238E27FC236}">
                  <a16:creationId xmlns:a16="http://schemas.microsoft.com/office/drawing/2014/main" id="{30E6D330-4B13-FCC8-EEC1-B50825AD039D}"/>
                </a:ext>
              </a:extLst>
            </p:cNvPr>
            <p:cNvCxnSpPr>
              <a:cxnSpLocks/>
            </p:cNvCxnSpPr>
            <p:nvPr/>
          </p:nvCxnSpPr>
          <p:spPr>
            <a:xfrm>
              <a:off x="9523614" y="17574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6" name="Straight Connector 1495">
              <a:extLst>
                <a:ext uri="{FF2B5EF4-FFF2-40B4-BE49-F238E27FC236}">
                  <a16:creationId xmlns:a16="http://schemas.microsoft.com/office/drawing/2014/main" id="{3DEFEE8C-243B-EBA7-05A5-D5C1DD0CB48A}"/>
                </a:ext>
              </a:extLst>
            </p:cNvPr>
            <p:cNvCxnSpPr>
              <a:cxnSpLocks/>
            </p:cNvCxnSpPr>
            <p:nvPr/>
          </p:nvCxnSpPr>
          <p:spPr>
            <a:xfrm>
              <a:off x="9605457" y="17424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7" name="Straight Connector 1496">
              <a:extLst>
                <a:ext uri="{FF2B5EF4-FFF2-40B4-BE49-F238E27FC236}">
                  <a16:creationId xmlns:a16="http://schemas.microsoft.com/office/drawing/2014/main" id="{50F223C8-095A-5F89-AC62-461FB4874ACE}"/>
                </a:ext>
              </a:extLst>
            </p:cNvPr>
            <p:cNvCxnSpPr>
              <a:cxnSpLocks/>
            </p:cNvCxnSpPr>
            <p:nvPr/>
          </p:nvCxnSpPr>
          <p:spPr>
            <a:xfrm>
              <a:off x="9604583" y="23729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8" name="Straight Connector 1497">
              <a:extLst>
                <a:ext uri="{FF2B5EF4-FFF2-40B4-BE49-F238E27FC236}">
                  <a16:creationId xmlns:a16="http://schemas.microsoft.com/office/drawing/2014/main" id="{424FE780-5A73-86A2-8FD7-0C94C8504908}"/>
                </a:ext>
              </a:extLst>
            </p:cNvPr>
            <p:cNvCxnSpPr>
              <a:cxnSpLocks/>
            </p:cNvCxnSpPr>
            <p:nvPr/>
          </p:nvCxnSpPr>
          <p:spPr>
            <a:xfrm>
              <a:off x="9669142" y="23409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9" name="Straight Connector 1498">
              <a:extLst>
                <a:ext uri="{FF2B5EF4-FFF2-40B4-BE49-F238E27FC236}">
                  <a16:creationId xmlns:a16="http://schemas.microsoft.com/office/drawing/2014/main" id="{0E274D61-78D6-9F1A-D8D3-48E5B54DCABA}"/>
                </a:ext>
              </a:extLst>
            </p:cNvPr>
            <p:cNvCxnSpPr>
              <a:cxnSpLocks/>
            </p:cNvCxnSpPr>
            <p:nvPr/>
          </p:nvCxnSpPr>
          <p:spPr>
            <a:xfrm>
              <a:off x="9666671" y="30972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00" name="Rectangle 1499">
              <a:extLst>
                <a:ext uri="{FF2B5EF4-FFF2-40B4-BE49-F238E27FC236}">
                  <a16:creationId xmlns:a16="http://schemas.microsoft.com/office/drawing/2014/main" id="{D7F87457-8662-49FC-F789-2628ADE8479B}"/>
                </a:ext>
              </a:extLst>
            </p:cNvPr>
            <p:cNvSpPr/>
            <p:nvPr/>
          </p:nvSpPr>
          <p:spPr>
            <a:xfrm>
              <a:off x="9568755" y="11711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01" name="Rectangle 1500">
              <a:extLst>
                <a:ext uri="{FF2B5EF4-FFF2-40B4-BE49-F238E27FC236}">
                  <a16:creationId xmlns:a16="http://schemas.microsoft.com/office/drawing/2014/main" id="{E5413FB3-B15C-491E-8E08-5DF7497E9194}"/>
                </a:ext>
              </a:extLst>
            </p:cNvPr>
            <p:cNvSpPr/>
            <p:nvPr/>
          </p:nvSpPr>
          <p:spPr>
            <a:xfrm rot="10800000">
              <a:off x="9647964" y="16233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02" name="Rectangle 1501">
              <a:extLst>
                <a:ext uri="{FF2B5EF4-FFF2-40B4-BE49-F238E27FC236}">
                  <a16:creationId xmlns:a16="http://schemas.microsoft.com/office/drawing/2014/main" id="{5F6013D3-DB2B-E7EA-32FF-BB6C78B342FB}"/>
                </a:ext>
              </a:extLst>
            </p:cNvPr>
            <p:cNvSpPr/>
            <p:nvPr/>
          </p:nvSpPr>
          <p:spPr>
            <a:xfrm rot="10800000" flipV="1">
              <a:off x="9702575" y="20767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03" name="Oval 1502">
              <a:extLst>
                <a:ext uri="{FF2B5EF4-FFF2-40B4-BE49-F238E27FC236}">
                  <a16:creationId xmlns:a16="http://schemas.microsoft.com/office/drawing/2014/main" id="{445817DC-CA2D-CCA3-44D3-FB1BCA783AF5}"/>
                </a:ext>
              </a:extLst>
            </p:cNvPr>
            <p:cNvSpPr/>
            <p:nvPr/>
          </p:nvSpPr>
          <p:spPr>
            <a:xfrm>
              <a:off x="9716317" y="25692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04" name="Straight Connector 1503">
              <a:extLst>
                <a:ext uri="{FF2B5EF4-FFF2-40B4-BE49-F238E27FC236}">
                  <a16:creationId xmlns:a16="http://schemas.microsoft.com/office/drawing/2014/main" id="{28A381E7-D057-88DA-8A2A-FA77A38E3C9C}"/>
                </a:ext>
              </a:extLst>
            </p:cNvPr>
            <p:cNvCxnSpPr>
              <a:cxnSpLocks/>
            </p:cNvCxnSpPr>
            <p:nvPr/>
          </p:nvCxnSpPr>
          <p:spPr>
            <a:xfrm>
              <a:off x="9801142" y="24513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5" name="Straight Connector 1504">
              <a:extLst>
                <a:ext uri="{FF2B5EF4-FFF2-40B4-BE49-F238E27FC236}">
                  <a16:creationId xmlns:a16="http://schemas.microsoft.com/office/drawing/2014/main" id="{552E1385-0C5F-BA90-6F5B-80460567AEAC}"/>
                </a:ext>
              </a:extLst>
            </p:cNvPr>
            <p:cNvCxnSpPr>
              <a:cxnSpLocks/>
            </p:cNvCxnSpPr>
            <p:nvPr/>
          </p:nvCxnSpPr>
          <p:spPr>
            <a:xfrm>
              <a:off x="9862703" y="18290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6" name="Straight Connector 1505">
              <a:extLst>
                <a:ext uri="{FF2B5EF4-FFF2-40B4-BE49-F238E27FC236}">
                  <a16:creationId xmlns:a16="http://schemas.microsoft.com/office/drawing/2014/main" id="{366FFD00-1CC2-7420-8A25-002F379B5542}"/>
                </a:ext>
              </a:extLst>
            </p:cNvPr>
            <p:cNvCxnSpPr>
              <a:cxnSpLocks/>
            </p:cNvCxnSpPr>
            <p:nvPr/>
          </p:nvCxnSpPr>
          <p:spPr>
            <a:xfrm>
              <a:off x="9941371" y="98139"/>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7" name="Straight Connector 1506">
              <a:extLst>
                <a:ext uri="{FF2B5EF4-FFF2-40B4-BE49-F238E27FC236}">
                  <a16:creationId xmlns:a16="http://schemas.microsoft.com/office/drawing/2014/main" id="{E45D6640-45C3-2B7C-06E7-49822AC7160B}"/>
                </a:ext>
              </a:extLst>
            </p:cNvPr>
            <p:cNvCxnSpPr>
              <a:cxnSpLocks/>
            </p:cNvCxnSpPr>
            <p:nvPr/>
          </p:nvCxnSpPr>
          <p:spPr>
            <a:xfrm>
              <a:off x="9866406" y="18290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8" name="Straight Connector 1507">
              <a:extLst>
                <a:ext uri="{FF2B5EF4-FFF2-40B4-BE49-F238E27FC236}">
                  <a16:creationId xmlns:a16="http://schemas.microsoft.com/office/drawing/2014/main" id="{62A6AAC9-8F43-ACF6-78E1-246FF89E3391}"/>
                </a:ext>
              </a:extLst>
            </p:cNvPr>
            <p:cNvCxnSpPr>
              <a:cxnSpLocks/>
            </p:cNvCxnSpPr>
            <p:nvPr/>
          </p:nvCxnSpPr>
          <p:spPr>
            <a:xfrm>
              <a:off x="9803259" y="24473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9" name="Straight Connector 1508">
              <a:extLst>
                <a:ext uri="{FF2B5EF4-FFF2-40B4-BE49-F238E27FC236}">
                  <a16:creationId xmlns:a16="http://schemas.microsoft.com/office/drawing/2014/main" id="{F3B5E71D-2A87-2FE9-DBFF-69C724935D3D}"/>
                </a:ext>
              </a:extLst>
            </p:cNvPr>
            <p:cNvCxnSpPr>
              <a:cxnSpLocks/>
            </p:cNvCxnSpPr>
            <p:nvPr/>
          </p:nvCxnSpPr>
          <p:spPr>
            <a:xfrm rot="-180000">
              <a:off x="9397594" y="101373"/>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0" name="Straight Connector 1509">
              <a:extLst>
                <a:ext uri="{FF2B5EF4-FFF2-40B4-BE49-F238E27FC236}">
                  <a16:creationId xmlns:a16="http://schemas.microsoft.com/office/drawing/2014/main" id="{98EA08E3-B8DB-3D0A-476D-B500F14A8C5E}"/>
                </a:ext>
              </a:extLst>
            </p:cNvPr>
            <p:cNvCxnSpPr>
              <a:cxnSpLocks/>
            </p:cNvCxnSpPr>
            <p:nvPr/>
          </p:nvCxnSpPr>
          <p:spPr>
            <a:xfrm>
              <a:off x="10069118" y="10130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11" name="Rectangle 1510">
              <a:extLst>
                <a:ext uri="{FF2B5EF4-FFF2-40B4-BE49-F238E27FC236}">
                  <a16:creationId xmlns:a16="http://schemas.microsoft.com/office/drawing/2014/main" id="{F6711A10-8957-A0B2-9294-9938859AE14C}"/>
                </a:ext>
              </a:extLst>
            </p:cNvPr>
            <p:cNvSpPr/>
            <p:nvPr/>
          </p:nvSpPr>
          <p:spPr>
            <a:xfrm rot="10800000">
              <a:off x="9845443" y="26072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12" name="Rectangle 1511">
              <a:extLst>
                <a:ext uri="{FF2B5EF4-FFF2-40B4-BE49-F238E27FC236}">
                  <a16:creationId xmlns:a16="http://schemas.microsoft.com/office/drawing/2014/main" id="{255CD3FF-1474-B153-5D44-04EA140DBA14}"/>
                </a:ext>
              </a:extLst>
            </p:cNvPr>
            <p:cNvSpPr/>
            <p:nvPr/>
          </p:nvSpPr>
          <p:spPr>
            <a:xfrm rot="10800000">
              <a:off x="9917196" y="21381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13" name="Rectangle 1512">
              <a:extLst>
                <a:ext uri="{FF2B5EF4-FFF2-40B4-BE49-F238E27FC236}">
                  <a16:creationId xmlns:a16="http://schemas.microsoft.com/office/drawing/2014/main" id="{67098195-1DDD-95FF-45F8-CCB603FF4B52}"/>
                </a:ext>
              </a:extLst>
            </p:cNvPr>
            <p:cNvSpPr/>
            <p:nvPr/>
          </p:nvSpPr>
          <p:spPr>
            <a:xfrm rot="10800000" flipV="1">
              <a:off x="9977382" y="16868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14" name="Oval 1513">
              <a:extLst>
                <a:ext uri="{FF2B5EF4-FFF2-40B4-BE49-F238E27FC236}">
                  <a16:creationId xmlns:a16="http://schemas.microsoft.com/office/drawing/2014/main" id="{B2206380-1816-6748-689A-BBA9E2719082}"/>
                </a:ext>
              </a:extLst>
            </p:cNvPr>
            <p:cNvSpPr/>
            <p:nvPr/>
          </p:nvSpPr>
          <p:spPr>
            <a:xfrm>
              <a:off x="9986906" y="11441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15" name="Straight Connector 1514">
              <a:extLst>
                <a:ext uri="{FF2B5EF4-FFF2-40B4-BE49-F238E27FC236}">
                  <a16:creationId xmlns:a16="http://schemas.microsoft.com/office/drawing/2014/main" id="{2895E872-B292-D939-B49F-786E588CAE41}"/>
                </a:ext>
              </a:extLst>
            </p:cNvPr>
            <p:cNvCxnSpPr>
              <a:cxnSpLocks/>
            </p:cNvCxnSpPr>
            <p:nvPr/>
          </p:nvCxnSpPr>
          <p:spPr>
            <a:xfrm>
              <a:off x="10070151" y="17328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6" name="Straight Connector 1515">
              <a:extLst>
                <a:ext uri="{FF2B5EF4-FFF2-40B4-BE49-F238E27FC236}">
                  <a16:creationId xmlns:a16="http://schemas.microsoft.com/office/drawing/2014/main" id="{8E19F05E-17E5-BB1F-3A7D-C837942BEBAC}"/>
                </a:ext>
              </a:extLst>
            </p:cNvPr>
            <p:cNvCxnSpPr>
              <a:cxnSpLocks/>
            </p:cNvCxnSpPr>
            <p:nvPr/>
          </p:nvCxnSpPr>
          <p:spPr>
            <a:xfrm>
              <a:off x="10151994" y="1717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7" name="Straight Connector 1516">
              <a:extLst>
                <a:ext uri="{FF2B5EF4-FFF2-40B4-BE49-F238E27FC236}">
                  <a16:creationId xmlns:a16="http://schemas.microsoft.com/office/drawing/2014/main" id="{F467817E-66A7-5138-F39D-7CCEFA667A49}"/>
                </a:ext>
              </a:extLst>
            </p:cNvPr>
            <p:cNvCxnSpPr>
              <a:cxnSpLocks/>
            </p:cNvCxnSpPr>
            <p:nvPr/>
          </p:nvCxnSpPr>
          <p:spPr>
            <a:xfrm>
              <a:off x="10151120" y="23483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8" name="Straight Connector 1517">
              <a:extLst>
                <a:ext uri="{FF2B5EF4-FFF2-40B4-BE49-F238E27FC236}">
                  <a16:creationId xmlns:a16="http://schemas.microsoft.com/office/drawing/2014/main" id="{72076434-50B3-365A-BE8E-9DEC8BFC193E}"/>
                </a:ext>
              </a:extLst>
            </p:cNvPr>
            <p:cNvCxnSpPr>
              <a:cxnSpLocks/>
            </p:cNvCxnSpPr>
            <p:nvPr/>
          </p:nvCxnSpPr>
          <p:spPr>
            <a:xfrm>
              <a:off x="10215679" y="23163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9" name="Straight Connector 1518">
              <a:extLst>
                <a:ext uri="{FF2B5EF4-FFF2-40B4-BE49-F238E27FC236}">
                  <a16:creationId xmlns:a16="http://schemas.microsoft.com/office/drawing/2014/main" id="{AF5EE1E1-29EC-3930-0CC0-7EBB3DD6BCAA}"/>
                </a:ext>
              </a:extLst>
            </p:cNvPr>
            <p:cNvCxnSpPr>
              <a:cxnSpLocks/>
            </p:cNvCxnSpPr>
            <p:nvPr/>
          </p:nvCxnSpPr>
          <p:spPr>
            <a:xfrm>
              <a:off x="10213208" y="30727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20" name="Rectangle 1519">
              <a:extLst>
                <a:ext uri="{FF2B5EF4-FFF2-40B4-BE49-F238E27FC236}">
                  <a16:creationId xmlns:a16="http://schemas.microsoft.com/office/drawing/2014/main" id="{A6804C3F-0322-3E7E-317A-08BBA8EE7A0A}"/>
                </a:ext>
              </a:extLst>
            </p:cNvPr>
            <p:cNvSpPr/>
            <p:nvPr/>
          </p:nvSpPr>
          <p:spPr>
            <a:xfrm>
              <a:off x="10115292" y="11465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21" name="Rectangle 1520">
              <a:extLst>
                <a:ext uri="{FF2B5EF4-FFF2-40B4-BE49-F238E27FC236}">
                  <a16:creationId xmlns:a16="http://schemas.microsoft.com/office/drawing/2014/main" id="{CC48A50C-89D5-8226-9116-6E4BCA5490C9}"/>
                </a:ext>
              </a:extLst>
            </p:cNvPr>
            <p:cNvSpPr/>
            <p:nvPr/>
          </p:nvSpPr>
          <p:spPr>
            <a:xfrm rot="10800000">
              <a:off x="10194501" y="15988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22" name="Rectangle 1521">
              <a:extLst>
                <a:ext uri="{FF2B5EF4-FFF2-40B4-BE49-F238E27FC236}">
                  <a16:creationId xmlns:a16="http://schemas.microsoft.com/office/drawing/2014/main" id="{962CE6F9-1035-E9C8-CED3-E8EF9C21F7B0}"/>
                </a:ext>
              </a:extLst>
            </p:cNvPr>
            <p:cNvSpPr/>
            <p:nvPr/>
          </p:nvSpPr>
          <p:spPr>
            <a:xfrm rot="10800000" flipV="1">
              <a:off x="10249112" y="20522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23" name="Oval 1522">
              <a:extLst>
                <a:ext uri="{FF2B5EF4-FFF2-40B4-BE49-F238E27FC236}">
                  <a16:creationId xmlns:a16="http://schemas.microsoft.com/office/drawing/2014/main" id="{6B3ED8E6-4820-B887-2E27-1E69A9B8C067}"/>
                </a:ext>
              </a:extLst>
            </p:cNvPr>
            <p:cNvSpPr/>
            <p:nvPr/>
          </p:nvSpPr>
          <p:spPr>
            <a:xfrm>
              <a:off x="10262854" y="25446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24" name="Straight Connector 1523">
              <a:extLst>
                <a:ext uri="{FF2B5EF4-FFF2-40B4-BE49-F238E27FC236}">
                  <a16:creationId xmlns:a16="http://schemas.microsoft.com/office/drawing/2014/main" id="{614E0FAC-6D62-602E-0724-2ED00147BC73}"/>
                </a:ext>
              </a:extLst>
            </p:cNvPr>
            <p:cNvCxnSpPr>
              <a:cxnSpLocks/>
            </p:cNvCxnSpPr>
            <p:nvPr/>
          </p:nvCxnSpPr>
          <p:spPr>
            <a:xfrm>
              <a:off x="10347679" y="24268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5" name="Straight Connector 1524">
              <a:extLst>
                <a:ext uri="{FF2B5EF4-FFF2-40B4-BE49-F238E27FC236}">
                  <a16:creationId xmlns:a16="http://schemas.microsoft.com/office/drawing/2014/main" id="{0CF7A3EB-B212-F484-B8E5-F9BF05D4A89F}"/>
                </a:ext>
              </a:extLst>
            </p:cNvPr>
            <p:cNvCxnSpPr>
              <a:cxnSpLocks/>
            </p:cNvCxnSpPr>
            <p:nvPr/>
          </p:nvCxnSpPr>
          <p:spPr>
            <a:xfrm>
              <a:off x="10409240" y="18045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6" name="Straight Connector 1525">
              <a:extLst>
                <a:ext uri="{FF2B5EF4-FFF2-40B4-BE49-F238E27FC236}">
                  <a16:creationId xmlns:a16="http://schemas.microsoft.com/office/drawing/2014/main" id="{F218007B-66BB-6DA1-9AE4-8C5C7BBA7F3C}"/>
                </a:ext>
              </a:extLst>
            </p:cNvPr>
            <p:cNvCxnSpPr>
              <a:cxnSpLocks/>
            </p:cNvCxnSpPr>
            <p:nvPr/>
          </p:nvCxnSpPr>
          <p:spPr>
            <a:xfrm>
              <a:off x="10487908" y="9568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7" name="Straight Connector 1526">
              <a:extLst>
                <a:ext uri="{FF2B5EF4-FFF2-40B4-BE49-F238E27FC236}">
                  <a16:creationId xmlns:a16="http://schemas.microsoft.com/office/drawing/2014/main" id="{57DB945C-E93D-BF13-4490-77C8B43970C6}"/>
                </a:ext>
              </a:extLst>
            </p:cNvPr>
            <p:cNvCxnSpPr>
              <a:cxnSpLocks/>
            </p:cNvCxnSpPr>
            <p:nvPr/>
          </p:nvCxnSpPr>
          <p:spPr>
            <a:xfrm>
              <a:off x="10412943" y="1804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8" name="Straight Connector 1527">
              <a:extLst>
                <a:ext uri="{FF2B5EF4-FFF2-40B4-BE49-F238E27FC236}">
                  <a16:creationId xmlns:a16="http://schemas.microsoft.com/office/drawing/2014/main" id="{680EFB62-7D31-083D-E04D-088E4759DDBD}"/>
                </a:ext>
              </a:extLst>
            </p:cNvPr>
            <p:cNvCxnSpPr>
              <a:cxnSpLocks/>
            </p:cNvCxnSpPr>
            <p:nvPr/>
          </p:nvCxnSpPr>
          <p:spPr>
            <a:xfrm>
              <a:off x="10349796" y="2422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9" name="Straight Connector 1528">
              <a:extLst>
                <a:ext uri="{FF2B5EF4-FFF2-40B4-BE49-F238E27FC236}">
                  <a16:creationId xmlns:a16="http://schemas.microsoft.com/office/drawing/2014/main" id="{915E0F60-E141-8B9C-C96A-D76EFAAA63FA}"/>
                </a:ext>
              </a:extLst>
            </p:cNvPr>
            <p:cNvCxnSpPr>
              <a:cxnSpLocks/>
            </p:cNvCxnSpPr>
            <p:nvPr/>
          </p:nvCxnSpPr>
          <p:spPr>
            <a:xfrm rot="-180000">
              <a:off x="9944131" y="9891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0" name="Straight Connector 1529">
              <a:extLst>
                <a:ext uri="{FF2B5EF4-FFF2-40B4-BE49-F238E27FC236}">
                  <a16:creationId xmlns:a16="http://schemas.microsoft.com/office/drawing/2014/main" id="{BD098D91-6F97-2A9B-D379-81CB5CBE6A7F}"/>
                </a:ext>
              </a:extLst>
            </p:cNvPr>
            <p:cNvCxnSpPr>
              <a:cxnSpLocks/>
            </p:cNvCxnSpPr>
            <p:nvPr/>
          </p:nvCxnSpPr>
          <p:spPr>
            <a:xfrm>
              <a:off x="10608854" y="9750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31" name="Rectangle 1530">
              <a:extLst>
                <a:ext uri="{FF2B5EF4-FFF2-40B4-BE49-F238E27FC236}">
                  <a16:creationId xmlns:a16="http://schemas.microsoft.com/office/drawing/2014/main" id="{0F14EE34-694B-9FEA-551B-0A73AB192070}"/>
                </a:ext>
              </a:extLst>
            </p:cNvPr>
            <p:cNvSpPr/>
            <p:nvPr/>
          </p:nvSpPr>
          <p:spPr>
            <a:xfrm rot="10800000">
              <a:off x="10385179" y="25692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32" name="Rectangle 1531">
              <a:extLst>
                <a:ext uri="{FF2B5EF4-FFF2-40B4-BE49-F238E27FC236}">
                  <a16:creationId xmlns:a16="http://schemas.microsoft.com/office/drawing/2014/main" id="{733EBA0C-6ED0-9A18-D7D8-D7BFBCA4C615}"/>
                </a:ext>
              </a:extLst>
            </p:cNvPr>
            <p:cNvSpPr/>
            <p:nvPr/>
          </p:nvSpPr>
          <p:spPr>
            <a:xfrm rot="10800000">
              <a:off x="10456932" y="21000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33" name="Rectangle 1532">
              <a:extLst>
                <a:ext uri="{FF2B5EF4-FFF2-40B4-BE49-F238E27FC236}">
                  <a16:creationId xmlns:a16="http://schemas.microsoft.com/office/drawing/2014/main" id="{EF3C9B37-A3FF-4439-C78E-93E99CB627E3}"/>
                </a:ext>
              </a:extLst>
            </p:cNvPr>
            <p:cNvSpPr/>
            <p:nvPr/>
          </p:nvSpPr>
          <p:spPr>
            <a:xfrm rot="10800000" flipV="1">
              <a:off x="10517118" y="16487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34" name="Oval 1533">
              <a:extLst>
                <a:ext uri="{FF2B5EF4-FFF2-40B4-BE49-F238E27FC236}">
                  <a16:creationId xmlns:a16="http://schemas.microsoft.com/office/drawing/2014/main" id="{57CE9CFE-077B-494D-174C-2C62BA0425E4}"/>
                </a:ext>
              </a:extLst>
            </p:cNvPr>
            <p:cNvSpPr/>
            <p:nvPr/>
          </p:nvSpPr>
          <p:spPr>
            <a:xfrm>
              <a:off x="10529817" y="11060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35" name="Straight Connector 1534">
              <a:extLst>
                <a:ext uri="{FF2B5EF4-FFF2-40B4-BE49-F238E27FC236}">
                  <a16:creationId xmlns:a16="http://schemas.microsoft.com/office/drawing/2014/main" id="{BE14D5A2-4F9C-6AD0-CA96-E211B66FEAC9}"/>
                </a:ext>
              </a:extLst>
            </p:cNvPr>
            <p:cNvCxnSpPr>
              <a:cxnSpLocks/>
            </p:cNvCxnSpPr>
            <p:nvPr/>
          </p:nvCxnSpPr>
          <p:spPr>
            <a:xfrm>
              <a:off x="10609887" y="16948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6" name="Straight Connector 1535">
              <a:extLst>
                <a:ext uri="{FF2B5EF4-FFF2-40B4-BE49-F238E27FC236}">
                  <a16:creationId xmlns:a16="http://schemas.microsoft.com/office/drawing/2014/main" id="{34C49A8D-AC06-3BD9-B040-3907CD2A9327}"/>
                </a:ext>
              </a:extLst>
            </p:cNvPr>
            <p:cNvCxnSpPr>
              <a:cxnSpLocks/>
            </p:cNvCxnSpPr>
            <p:nvPr/>
          </p:nvCxnSpPr>
          <p:spPr>
            <a:xfrm>
              <a:off x="10691730" y="16798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7" name="Straight Connector 1536">
              <a:extLst>
                <a:ext uri="{FF2B5EF4-FFF2-40B4-BE49-F238E27FC236}">
                  <a16:creationId xmlns:a16="http://schemas.microsoft.com/office/drawing/2014/main" id="{6C63F315-2740-0A2C-DBBF-4A61FF4BCA63}"/>
                </a:ext>
              </a:extLst>
            </p:cNvPr>
            <p:cNvCxnSpPr>
              <a:cxnSpLocks/>
            </p:cNvCxnSpPr>
            <p:nvPr/>
          </p:nvCxnSpPr>
          <p:spPr>
            <a:xfrm>
              <a:off x="10690856" y="23103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8" name="Straight Connector 1537">
              <a:extLst>
                <a:ext uri="{FF2B5EF4-FFF2-40B4-BE49-F238E27FC236}">
                  <a16:creationId xmlns:a16="http://schemas.microsoft.com/office/drawing/2014/main" id="{AA2DFF99-98CB-339A-BDD7-DB970AAD6EDA}"/>
                </a:ext>
              </a:extLst>
            </p:cNvPr>
            <p:cNvCxnSpPr>
              <a:cxnSpLocks/>
            </p:cNvCxnSpPr>
            <p:nvPr/>
          </p:nvCxnSpPr>
          <p:spPr>
            <a:xfrm>
              <a:off x="10755415" y="22783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9" name="Straight Connector 1538">
              <a:extLst>
                <a:ext uri="{FF2B5EF4-FFF2-40B4-BE49-F238E27FC236}">
                  <a16:creationId xmlns:a16="http://schemas.microsoft.com/office/drawing/2014/main" id="{A54DE3D5-FA5C-6007-FEBC-CB0F71DDF529}"/>
                </a:ext>
              </a:extLst>
            </p:cNvPr>
            <p:cNvCxnSpPr>
              <a:cxnSpLocks/>
            </p:cNvCxnSpPr>
            <p:nvPr/>
          </p:nvCxnSpPr>
          <p:spPr>
            <a:xfrm>
              <a:off x="10752944" y="30346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40" name="Rectangle 1539">
              <a:extLst>
                <a:ext uri="{FF2B5EF4-FFF2-40B4-BE49-F238E27FC236}">
                  <a16:creationId xmlns:a16="http://schemas.microsoft.com/office/drawing/2014/main" id="{575004A8-611C-9A5F-1255-15B5D523DBE6}"/>
                </a:ext>
              </a:extLst>
            </p:cNvPr>
            <p:cNvSpPr/>
            <p:nvPr/>
          </p:nvSpPr>
          <p:spPr>
            <a:xfrm>
              <a:off x="10655028" y="11085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41" name="Rectangle 1540">
              <a:extLst>
                <a:ext uri="{FF2B5EF4-FFF2-40B4-BE49-F238E27FC236}">
                  <a16:creationId xmlns:a16="http://schemas.microsoft.com/office/drawing/2014/main" id="{B9AC4849-53A8-AFC3-0C07-4A280627EE72}"/>
                </a:ext>
              </a:extLst>
            </p:cNvPr>
            <p:cNvSpPr/>
            <p:nvPr/>
          </p:nvSpPr>
          <p:spPr>
            <a:xfrm rot="10800000">
              <a:off x="10734237" y="15607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42" name="Rectangle 1541">
              <a:extLst>
                <a:ext uri="{FF2B5EF4-FFF2-40B4-BE49-F238E27FC236}">
                  <a16:creationId xmlns:a16="http://schemas.microsoft.com/office/drawing/2014/main" id="{7C7C5AAF-EAE9-070B-354C-FE8251FD7528}"/>
                </a:ext>
              </a:extLst>
            </p:cNvPr>
            <p:cNvSpPr/>
            <p:nvPr/>
          </p:nvSpPr>
          <p:spPr>
            <a:xfrm rot="10800000" flipV="1">
              <a:off x="10788848" y="20141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43" name="Oval 1542">
              <a:extLst>
                <a:ext uri="{FF2B5EF4-FFF2-40B4-BE49-F238E27FC236}">
                  <a16:creationId xmlns:a16="http://schemas.microsoft.com/office/drawing/2014/main" id="{314D4749-E8F6-DB2E-EB3C-DE61189AE725}"/>
                </a:ext>
              </a:extLst>
            </p:cNvPr>
            <p:cNvSpPr/>
            <p:nvPr/>
          </p:nvSpPr>
          <p:spPr>
            <a:xfrm>
              <a:off x="10802590" y="25066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44" name="Straight Connector 1543">
              <a:extLst>
                <a:ext uri="{FF2B5EF4-FFF2-40B4-BE49-F238E27FC236}">
                  <a16:creationId xmlns:a16="http://schemas.microsoft.com/office/drawing/2014/main" id="{740D9CF7-C18A-645C-E23C-315B71CDF3F6}"/>
                </a:ext>
              </a:extLst>
            </p:cNvPr>
            <p:cNvCxnSpPr>
              <a:cxnSpLocks/>
            </p:cNvCxnSpPr>
            <p:nvPr/>
          </p:nvCxnSpPr>
          <p:spPr>
            <a:xfrm>
              <a:off x="10887415" y="23887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5" name="Straight Connector 1544">
              <a:extLst>
                <a:ext uri="{FF2B5EF4-FFF2-40B4-BE49-F238E27FC236}">
                  <a16:creationId xmlns:a16="http://schemas.microsoft.com/office/drawing/2014/main" id="{17975608-3E5D-EE4F-97A9-27F37496C165}"/>
                </a:ext>
              </a:extLst>
            </p:cNvPr>
            <p:cNvCxnSpPr>
              <a:cxnSpLocks/>
            </p:cNvCxnSpPr>
            <p:nvPr/>
          </p:nvCxnSpPr>
          <p:spPr>
            <a:xfrm>
              <a:off x="10948976" y="17664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6" name="Straight Connector 1545">
              <a:extLst>
                <a:ext uri="{FF2B5EF4-FFF2-40B4-BE49-F238E27FC236}">
                  <a16:creationId xmlns:a16="http://schemas.microsoft.com/office/drawing/2014/main" id="{6947EDF2-2F4B-AD31-5E28-333FE421381F}"/>
                </a:ext>
              </a:extLst>
            </p:cNvPr>
            <p:cNvCxnSpPr>
              <a:cxnSpLocks/>
            </p:cNvCxnSpPr>
            <p:nvPr/>
          </p:nvCxnSpPr>
          <p:spPr>
            <a:xfrm>
              <a:off x="11027644" y="91879"/>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7" name="Straight Connector 1546">
              <a:extLst>
                <a:ext uri="{FF2B5EF4-FFF2-40B4-BE49-F238E27FC236}">
                  <a16:creationId xmlns:a16="http://schemas.microsoft.com/office/drawing/2014/main" id="{80DF42DA-9760-0024-F3CE-11B02E87D855}"/>
                </a:ext>
              </a:extLst>
            </p:cNvPr>
            <p:cNvCxnSpPr>
              <a:cxnSpLocks/>
            </p:cNvCxnSpPr>
            <p:nvPr/>
          </p:nvCxnSpPr>
          <p:spPr>
            <a:xfrm>
              <a:off x="10952679" y="17664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8" name="Straight Connector 1547">
              <a:extLst>
                <a:ext uri="{FF2B5EF4-FFF2-40B4-BE49-F238E27FC236}">
                  <a16:creationId xmlns:a16="http://schemas.microsoft.com/office/drawing/2014/main" id="{C00C585A-EB40-3FFB-154F-70378DFA7262}"/>
                </a:ext>
              </a:extLst>
            </p:cNvPr>
            <p:cNvCxnSpPr>
              <a:cxnSpLocks/>
            </p:cNvCxnSpPr>
            <p:nvPr/>
          </p:nvCxnSpPr>
          <p:spPr>
            <a:xfrm>
              <a:off x="10889532" y="23847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9" name="Straight Connector 1548">
              <a:extLst>
                <a:ext uri="{FF2B5EF4-FFF2-40B4-BE49-F238E27FC236}">
                  <a16:creationId xmlns:a16="http://schemas.microsoft.com/office/drawing/2014/main" id="{8CC11974-9EA8-88F0-AD27-A65966448F0F}"/>
                </a:ext>
              </a:extLst>
            </p:cNvPr>
            <p:cNvCxnSpPr>
              <a:cxnSpLocks/>
            </p:cNvCxnSpPr>
            <p:nvPr/>
          </p:nvCxnSpPr>
          <p:spPr>
            <a:xfrm rot="-180000">
              <a:off x="10483867" y="95113"/>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0" name="Straight Connector 1549">
              <a:extLst>
                <a:ext uri="{FF2B5EF4-FFF2-40B4-BE49-F238E27FC236}">
                  <a16:creationId xmlns:a16="http://schemas.microsoft.com/office/drawing/2014/main" id="{4AA332C2-5223-7D6D-91C0-D63FF574CB4D}"/>
                </a:ext>
              </a:extLst>
            </p:cNvPr>
            <p:cNvCxnSpPr>
              <a:cxnSpLocks/>
            </p:cNvCxnSpPr>
            <p:nvPr/>
          </p:nvCxnSpPr>
          <p:spPr>
            <a:xfrm>
              <a:off x="11148590" y="9369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51" name="Rectangle 1550">
              <a:extLst>
                <a:ext uri="{FF2B5EF4-FFF2-40B4-BE49-F238E27FC236}">
                  <a16:creationId xmlns:a16="http://schemas.microsoft.com/office/drawing/2014/main" id="{4A942850-9D5A-BB66-9C3C-24344D046C76}"/>
                </a:ext>
              </a:extLst>
            </p:cNvPr>
            <p:cNvSpPr/>
            <p:nvPr/>
          </p:nvSpPr>
          <p:spPr>
            <a:xfrm rot="10800000">
              <a:off x="10924915" y="25311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52" name="Rectangle 1551">
              <a:extLst>
                <a:ext uri="{FF2B5EF4-FFF2-40B4-BE49-F238E27FC236}">
                  <a16:creationId xmlns:a16="http://schemas.microsoft.com/office/drawing/2014/main" id="{BCE209E8-271E-7E82-60E0-AE58D652664A}"/>
                </a:ext>
              </a:extLst>
            </p:cNvPr>
            <p:cNvSpPr/>
            <p:nvPr/>
          </p:nvSpPr>
          <p:spPr>
            <a:xfrm rot="10800000">
              <a:off x="10996668" y="20620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53" name="Rectangle 1552">
              <a:extLst>
                <a:ext uri="{FF2B5EF4-FFF2-40B4-BE49-F238E27FC236}">
                  <a16:creationId xmlns:a16="http://schemas.microsoft.com/office/drawing/2014/main" id="{871945CB-8E48-9390-B55E-4ABFA18E4C56}"/>
                </a:ext>
              </a:extLst>
            </p:cNvPr>
            <p:cNvSpPr/>
            <p:nvPr/>
          </p:nvSpPr>
          <p:spPr>
            <a:xfrm rot="10800000" flipV="1">
              <a:off x="11056854" y="16107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54" name="Oval 1553">
              <a:extLst>
                <a:ext uri="{FF2B5EF4-FFF2-40B4-BE49-F238E27FC236}">
                  <a16:creationId xmlns:a16="http://schemas.microsoft.com/office/drawing/2014/main" id="{E0C1A53C-A892-E869-1E3A-8B94734072EC}"/>
                </a:ext>
              </a:extLst>
            </p:cNvPr>
            <p:cNvSpPr/>
            <p:nvPr/>
          </p:nvSpPr>
          <p:spPr>
            <a:xfrm>
              <a:off x="11069553" y="10680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55" name="Straight Connector 1554">
              <a:extLst>
                <a:ext uri="{FF2B5EF4-FFF2-40B4-BE49-F238E27FC236}">
                  <a16:creationId xmlns:a16="http://schemas.microsoft.com/office/drawing/2014/main" id="{F0B7B501-2F06-9020-E12D-06D41841F1F4}"/>
                </a:ext>
              </a:extLst>
            </p:cNvPr>
            <p:cNvCxnSpPr>
              <a:cxnSpLocks/>
            </p:cNvCxnSpPr>
            <p:nvPr/>
          </p:nvCxnSpPr>
          <p:spPr>
            <a:xfrm>
              <a:off x="11149623" y="16567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6" name="Straight Connector 1555">
              <a:extLst>
                <a:ext uri="{FF2B5EF4-FFF2-40B4-BE49-F238E27FC236}">
                  <a16:creationId xmlns:a16="http://schemas.microsoft.com/office/drawing/2014/main" id="{B0D2F693-44A2-F51C-2949-AEE59318B423}"/>
                </a:ext>
              </a:extLst>
            </p:cNvPr>
            <p:cNvCxnSpPr>
              <a:cxnSpLocks/>
            </p:cNvCxnSpPr>
            <p:nvPr/>
          </p:nvCxnSpPr>
          <p:spPr>
            <a:xfrm>
              <a:off x="11231466" y="16418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7" name="Straight Connector 1556">
              <a:extLst>
                <a:ext uri="{FF2B5EF4-FFF2-40B4-BE49-F238E27FC236}">
                  <a16:creationId xmlns:a16="http://schemas.microsoft.com/office/drawing/2014/main" id="{AEDC59FA-5CED-8EAE-F973-C69D30951834}"/>
                </a:ext>
              </a:extLst>
            </p:cNvPr>
            <p:cNvCxnSpPr>
              <a:cxnSpLocks/>
            </p:cNvCxnSpPr>
            <p:nvPr/>
          </p:nvCxnSpPr>
          <p:spPr>
            <a:xfrm>
              <a:off x="11230592" y="22722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8" name="Straight Connector 1557">
              <a:extLst>
                <a:ext uri="{FF2B5EF4-FFF2-40B4-BE49-F238E27FC236}">
                  <a16:creationId xmlns:a16="http://schemas.microsoft.com/office/drawing/2014/main" id="{D23BCD74-B658-2A4D-3350-0A4DDEC7CC6C}"/>
                </a:ext>
              </a:extLst>
            </p:cNvPr>
            <p:cNvCxnSpPr>
              <a:cxnSpLocks/>
            </p:cNvCxnSpPr>
            <p:nvPr/>
          </p:nvCxnSpPr>
          <p:spPr>
            <a:xfrm>
              <a:off x="11295151" y="22402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9" name="Straight Connector 1558">
              <a:extLst>
                <a:ext uri="{FF2B5EF4-FFF2-40B4-BE49-F238E27FC236}">
                  <a16:creationId xmlns:a16="http://schemas.microsoft.com/office/drawing/2014/main" id="{40FC6621-DDDC-C7FC-AD3E-CA33421A3961}"/>
                </a:ext>
              </a:extLst>
            </p:cNvPr>
            <p:cNvCxnSpPr>
              <a:cxnSpLocks/>
            </p:cNvCxnSpPr>
            <p:nvPr/>
          </p:nvCxnSpPr>
          <p:spPr>
            <a:xfrm>
              <a:off x="11292680" y="29966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60" name="Rectangle 1559">
              <a:extLst>
                <a:ext uri="{FF2B5EF4-FFF2-40B4-BE49-F238E27FC236}">
                  <a16:creationId xmlns:a16="http://schemas.microsoft.com/office/drawing/2014/main" id="{589E353B-452E-FC41-487B-2B36143A71F1}"/>
                </a:ext>
              </a:extLst>
            </p:cNvPr>
            <p:cNvSpPr/>
            <p:nvPr/>
          </p:nvSpPr>
          <p:spPr>
            <a:xfrm>
              <a:off x="11194764" y="10704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61" name="Rectangle 1560">
              <a:extLst>
                <a:ext uri="{FF2B5EF4-FFF2-40B4-BE49-F238E27FC236}">
                  <a16:creationId xmlns:a16="http://schemas.microsoft.com/office/drawing/2014/main" id="{7ECA2C31-77FE-2078-DAAF-B610208A773E}"/>
                </a:ext>
              </a:extLst>
            </p:cNvPr>
            <p:cNvSpPr/>
            <p:nvPr/>
          </p:nvSpPr>
          <p:spPr>
            <a:xfrm rot="10800000">
              <a:off x="11273973" y="15227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62" name="Rectangle 1561">
              <a:extLst>
                <a:ext uri="{FF2B5EF4-FFF2-40B4-BE49-F238E27FC236}">
                  <a16:creationId xmlns:a16="http://schemas.microsoft.com/office/drawing/2014/main" id="{08FDCD29-3654-83F4-4C93-1EE76EBCF1B3}"/>
                </a:ext>
              </a:extLst>
            </p:cNvPr>
            <p:cNvSpPr/>
            <p:nvPr/>
          </p:nvSpPr>
          <p:spPr>
            <a:xfrm rot="10800000" flipV="1">
              <a:off x="11328584" y="19761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63" name="Oval 1562">
              <a:extLst>
                <a:ext uri="{FF2B5EF4-FFF2-40B4-BE49-F238E27FC236}">
                  <a16:creationId xmlns:a16="http://schemas.microsoft.com/office/drawing/2014/main" id="{A0BABFE4-09D2-4BB1-74B7-A6F8E9AA16B6}"/>
                </a:ext>
              </a:extLst>
            </p:cNvPr>
            <p:cNvSpPr/>
            <p:nvPr/>
          </p:nvSpPr>
          <p:spPr>
            <a:xfrm>
              <a:off x="11342326" y="24685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64" name="Straight Connector 1563">
              <a:extLst>
                <a:ext uri="{FF2B5EF4-FFF2-40B4-BE49-F238E27FC236}">
                  <a16:creationId xmlns:a16="http://schemas.microsoft.com/office/drawing/2014/main" id="{CD248363-64BC-8EEF-A997-71CFC059956E}"/>
                </a:ext>
              </a:extLst>
            </p:cNvPr>
            <p:cNvCxnSpPr>
              <a:cxnSpLocks/>
            </p:cNvCxnSpPr>
            <p:nvPr/>
          </p:nvCxnSpPr>
          <p:spPr>
            <a:xfrm>
              <a:off x="11427151" y="23507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5" name="Straight Connector 1564">
              <a:extLst>
                <a:ext uri="{FF2B5EF4-FFF2-40B4-BE49-F238E27FC236}">
                  <a16:creationId xmlns:a16="http://schemas.microsoft.com/office/drawing/2014/main" id="{7C803B7D-622A-2AFB-AA33-BA3C76B9F9F5}"/>
                </a:ext>
              </a:extLst>
            </p:cNvPr>
            <p:cNvCxnSpPr>
              <a:cxnSpLocks/>
            </p:cNvCxnSpPr>
            <p:nvPr/>
          </p:nvCxnSpPr>
          <p:spPr>
            <a:xfrm>
              <a:off x="11488712" y="17284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6" name="Straight Connector 1565">
              <a:extLst>
                <a:ext uri="{FF2B5EF4-FFF2-40B4-BE49-F238E27FC236}">
                  <a16:creationId xmlns:a16="http://schemas.microsoft.com/office/drawing/2014/main" id="{52BA4580-5256-0047-75E5-3B1E094DE820}"/>
                </a:ext>
              </a:extLst>
            </p:cNvPr>
            <p:cNvCxnSpPr>
              <a:cxnSpLocks/>
            </p:cNvCxnSpPr>
            <p:nvPr/>
          </p:nvCxnSpPr>
          <p:spPr>
            <a:xfrm>
              <a:off x="11567380" y="8807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7" name="Straight Connector 1566">
              <a:extLst>
                <a:ext uri="{FF2B5EF4-FFF2-40B4-BE49-F238E27FC236}">
                  <a16:creationId xmlns:a16="http://schemas.microsoft.com/office/drawing/2014/main" id="{5640F464-0871-F9F3-FB7D-63E0BFEE8A02}"/>
                </a:ext>
              </a:extLst>
            </p:cNvPr>
            <p:cNvCxnSpPr>
              <a:cxnSpLocks/>
            </p:cNvCxnSpPr>
            <p:nvPr/>
          </p:nvCxnSpPr>
          <p:spPr>
            <a:xfrm>
              <a:off x="11492415" y="17284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8" name="Straight Connector 1567">
              <a:extLst>
                <a:ext uri="{FF2B5EF4-FFF2-40B4-BE49-F238E27FC236}">
                  <a16:creationId xmlns:a16="http://schemas.microsoft.com/office/drawing/2014/main" id="{F089DCB9-6E60-AD94-BD5B-7773DC1607B7}"/>
                </a:ext>
              </a:extLst>
            </p:cNvPr>
            <p:cNvCxnSpPr>
              <a:cxnSpLocks/>
            </p:cNvCxnSpPr>
            <p:nvPr/>
          </p:nvCxnSpPr>
          <p:spPr>
            <a:xfrm>
              <a:off x="11429268" y="2346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9" name="Straight Connector 1568">
              <a:extLst>
                <a:ext uri="{FF2B5EF4-FFF2-40B4-BE49-F238E27FC236}">
                  <a16:creationId xmlns:a16="http://schemas.microsoft.com/office/drawing/2014/main" id="{F1F862BE-3F80-BF33-F8B6-14C02D353AE2}"/>
                </a:ext>
              </a:extLst>
            </p:cNvPr>
            <p:cNvCxnSpPr>
              <a:cxnSpLocks/>
            </p:cNvCxnSpPr>
            <p:nvPr/>
          </p:nvCxnSpPr>
          <p:spPr>
            <a:xfrm rot="-180000">
              <a:off x="11023603" y="9130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0" name="Straight Connector 1569">
              <a:extLst>
                <a:ext uri="{FF2B5EF4-FFF2-40B4-BE49-F238E27FC236}">
                  <a16:creationId xmlns:a16="http://schemas.microsoft.com/office/drawing/2014/main" id="{D1FD86AD-3737-D10F-C0B6-B97F025C1057}"/>
                </a:ext>
              </a:extLst>
            </p:cNvPr>
            <p:cNvCxnSpPr>
              <a:cxnSpLocks/>
            </p:cNvCxnSpPr>
            <p:nvPr/>
          </p:nvCxnSpPr>
          <p:spPr>
            <a:xfrm>
              <a:off x="11688326" y="8989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71" name="Rectangle 1570">
              <a:extLst>
                <a:ext uri="{FF2B5EF4-FFF2-40B4-BE49-F238E27FC236}">
                  <a16:creationId xmlns:a16="http://schemas.microsoft.com/office/drawing/2014/main" id="{D5C6E34B-8AF8-6623-BFF4-E378ADF47165}"/>
                </a:ext>
              </a:extLst>
            </p:cNvPr>
            <p:cNvSpPr/>
            <p:nvPr/>
          </p:nvSpPr>
          <p:spPr>
            <a:xfrm rot="10800000">
              <a:off x="11464651" y="24931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72" name="Rectangle 1571">
              <a:extLst>
                <a:ext uri="{FF2B5EF4-FFF2-40B4-BE49-F238E27FC236}">
                  <a16:creationId xmlns:a16="http://schemas.microsoft.com/office/drawing/2014/main" id="{46310D7A-EAC8-FB70-993E-55E97866292A}"/>
                </a:ext>
              </a:extLst>
            </p:cNvPr>
            <p:cNvSpPr/>
            <p:nvPr/>
          </p:nvSpPr>
          <p:spPr>
            <a:xfrm rot="10800000">
              <a:off x="11536404" y="20239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73" name="Rectangle 1572">
              <a:extLst>
                <a:ext uri="{FF2B5EF4-FFF2-40B4-BE49-F238E27FC236}">
                  <a16:creationId xmlns:a16="http://schemas.microsoft.com/office/drawing/2014/main" id="{FEF582BF-29D9-2BEC-A9CA-214A3B6F3A92}"/>
                </a:ext>
              </a:extLst>
            </p:cNvPr>
            <p:cNvSpPr/>
            <p:nvPr/>
          </p:nvSpPr>
          <p:spPr>
            <a:xfrm rot="10800000" flipV="1">
              <a:off x="11596590" y="15726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74" name="Oval 1573">
              <a:extLst>
                <a:ext uri="{FF2B5EF4-FFF2-40B4-BE49-F238E27FC236}">
                  <a16:creationId xmlns:a16="http://schemas.microsoft.com/office/drawing/2014/main" id="{DAA28B41-ED42-D0B3-043B-ABEC133A2B37}"/>
                </a:ext>
              </a:extLst>
            </p:cNvPr>
            <p:cNvSpPr/>
            <p:nvPr/>
          </p:nvSpPr>
          <p:spPr>
            <a:xfrm>
              <a:off x="11609289" y="10299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75" name="Straight Connector 1574">
              <a:extLst>
                <a:ext uri="{FF2B5EF4-FFF2-40B4-BE49-F238E27FC236}">
                  <a16:creationId xmlns:a16="http://schemas.microsoft.com/office/drawing/2014/main" id="{68DBEE7D-BDCB-79A1-8AB8-9F7184D65651}"/>
                </a:ext>
              </a:extLst>
            </p:cNvPr>
            <p:cNvCxnSpPr>
              <a:cxnSpLocks/>
            </p:cNvCxnSpPr>
            <p:nvPr/>
          </p:nvCxnSpPr>
          <p:spPr>
            <a:xfrm>
              <a:off x="11689359" y="16187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6" name="Straight Connector 1575">
              <a:extLst>
                <a:ext uri="{FF2B5EF4-FFF2-40B4-BE49-F238E27FC236}">
                  <a16:creationId xmlns:a16="http://schemas.microsoft.com/office/drawing/2014/main" id="{58FB5E73-AF93-2E92-A039-89FD9F277BDB}"/>
                </a:ext>
              </a:extLst>
            </p:cNvPr>
            <p:cNvCxnSpPr>
              <a:cxnSpLocks/>
            </p:cNvCxnSpPr>
            <p:nvPr/>
          </p:nvCxnSpPr>
          <p:spPr>
            <a:xfrm>
              <a:off x="11771202" y="1603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7" name="Straight Connector 1576">
              <a:extLst>
                <a:ext uri="{FF2B5EF4-FFF2-40B4-BE49-F238E27FC236}">
                  <a16:creationId xmlns:a16="http://schemas.microsoft.com/office/drawing/2014/main" id="{74824B70-262C-1E93-7643-A0C8BEB3FD12}"/>
                </a:ext>
              </a:extLst>
            </p:cNvPr>
            <p:cNvCxnSpPr>
              <a:cxnSpLocks/>
            </p:cNvCxnSpPr>
            <p:nvPr/>
          </p:nvCxnSpPr>
          <p:spPr>
            <a:xfrm>
              <a:off x="11770328" y="22342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8" name="Straight Connector 1577">
              <a:extLst>
                <a:ext uri="{FF2B5EF4-FFF2-40B4-BE49-F238E27FC236}">
                  <a16:creationId xmlns:a16="http://schemas.microsoft.com/office/drawing/2014/main" id="{23F1C760-DD51-D168-696F-1586971259C7}"/>
                </a:ext>
              </a:extLst>
            </p:cNvPr>
            <p:cNvCxnSpPr>
              <a:cxnSpLocks/>
            </p:cNvCxnSpPr>
            <p:nvPr/>
          </p:nvCxnSpPr>
          <p:spPr>
            <a:xfrm>
              <a:off x="11834887" y="22022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9" name="Straight Connector 1578">
              <a:extLst>
                <a:ext uri="{FF2B5EF4-FFF2-40B4-BE49-F238E27FC236}">
                  <a16:creationId xmlns:a16="http://schemas.microsoft.com/office/drawing/2014/main" id="{D635F9A9-EDBF-760F-0ABC-FF1CD4AA52D4}"/>
                </a:ext>
              </a:extLst>
            </p:cNvPr>
            <p:cNvCxnSpPr>
              <a:cxnSpLocks/>
            </p:cNvCxnSpPr>
            <p:nvPr/>
          </p:nvCxnSpPr>
          <p:spPr>
            <a:xfrm>
              <a:off x="11832416" y="29585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80" name="Rectangle 1579">
              <a:extLst>
                <a:ext uri="{FF2B5EF4-FFF2-40B4-BE49-F238E27FC236}">
                  <a16:creationId xmlns:a16="http://schemas.microsoft.com/office/drawing/2014/main" id="{A4515651-1929-741B-A707-9781482B9953}"/>
                </a:ext>
              </a:extLst>
            </p:cNvPr>
            <p:cNvSpPr/>
            <p:nvPr/>
          </p:nvSpPr>
          <p:spPr>
            <a:xfrm>
              <a:off x="11734500" y="10324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81" name="Rectangle 1580">
              <a:extLst>
                <a:ext uri="{FF2B5EF4-FFF2-40B4-BE49-F238E27FC236}">
                  <a16:creationId xmlns:a16="http://schemas.microsoft.com/office/drawing/2014/main" id="{CF81FF90-EEFC-60FF-3CDE-1EFD10D109C2}"/>
                </a:ext>
              </a:extLst>
            </p:cNvPr>
            <p:cNvSpPr/>
            <p:nvPr/>
          </p:nvSpPr>
          <p:spPr>
            <a:xfrm rot="10800000">
              <a:off x="11813709" y="14846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82" name="Rectangle 1581">
              <a:extLst>
                <a:ext uri="{FF2B5EF4-FFF2-40B4-BE49-F238E27FC236}">
                  <a16:creationId xmlns:a16="http://schemas.microsoft.com/office/drawing/2014/main" id="{4CD7FC43-EF1D-7B33-DD08-6CD25BE69CB4}"/>
                </a:ext>
              </a:extLst>
            </p:cNvPr>
            <p:cNvSpPr/>
            <p:nvPr/>
          </p:nvSpPr>
          <p:spPr>
            <a:xfrm rot="10800000" flipV="1">
              <a:off x="11868320" y="19380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83" name="Oval 1582">
              <a:extLst>
                <a:ext uri="{FF2B5EF4-FFF2-40B4-BE49-F238E27FC236}">
                  <a16:creationId xmlns:a16="http://schemas.microsoft.com/office/drawing/2014/main" id="{234A3EC4-D7C6-05D5-3CF7-75D74F87A880}"/>
                </a:ext>
              </a:extLst>
            </p:cNvPr>
            <p:cNvSpPr/>
            <p:nvPr/>
          </p:nvSpPr>
          <p:spPr>
            <a:xfrm>
              <a:off x="11882062" y="24305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84" name="Straight Connector 1583">
              <a:extLst>
                <a:ext uri="{FF2B5EF4-FFF2-40B4-BE49-F238E27FC236}">
                  <a16:creationId xmlns:a16="http://schemas.microsoft.com/office/drawing/2014/main" id="{B78ADDCB-AD6D-5A58-C10D-5515C0877BAD}"/>
                </a:ext>
              </a:extLst>
            </p:cNvPr>
            <p:cNvCxnSpPr>
              <a:cxnSpLocks/>
            </p:cNvCxnSpPr>
            <p:nvPr/>
          </p:nvCxnSpPr>
          <p:spPr>
            <a:xfrm>
              <a:off x="11966887" y="23126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5" name="Straight Connector 1584">
              <a:extLst>
                <a:ext uri="{FF2B5EF4-FFF2-40B4-BE49-F238E27FC236}">
                  <a16:creationId xmlns:a16="http://schemas.microsoft.com/office/drawing/2014/main" id="{8FDD5D62-F39D-9023-D906-5002EC02E822}"/>
                </a:ext>
              </a:extLst>
            </p:cNvPr>
            <p:cNvCxnSpPr>
              <a:cxnSpLocks/>
            </p:cNvCxnSpPr>
            <p:nvPr/>
          </p:nvCxnSpPr>
          <p:spPr>
            <a:xfrm>
              <a:off x="12028448" y="16903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6" name="Straight Connector 1585">
              <a:extLst>
                <a:ext uri="{FF2B5EF4-FFF2-40B4-BE49-F238E27FC236}">
                  <a16:creationId xmlns:a16="http://schemas.microsoft.com/office/drawing/2014/main" id="{02A9F8DA-3834-D728-F76C-4D469C862127}"/>
                </a:ext>
              </a:extLst>
            </p:cNvPr>
            <p:cNvCxnSpPr>
              <a:cxnSpLocks/>
            </p:cNvCxnSpPr>
            <p:nvPr/>
          </p:nvCxnSpPr>
          <p:spPr>
            <a:xfrm>
              <a:off x="12107116" y="8744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7" name="Straight Connector 1586">
              <a:extLst>
                <a:ext uri="{FF2B5EF4-FFF2-40B4-BE49-F238E27FC236}">
                  <a16:creationId xmlns:a16="http://schemas.microsoft.com/office/drawing/2014/main" id="{B74ACD66-6CC4-0C9F-67BD-2FA389E38264}"/>
                </a:ext>
              </a:extLst>
            </p:cNvPr>
            <p:cNvCxnSpPr>
              <a:cxnSpLocks/>
            </p:cNvCxnSpPr>
            <p:nvPr/>
          </p:nvCxnSpPr>
          <p:spPr>
            <a:xfrm>
              <a:off x="12032151" y="16903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8" name="Straight Connector 1587">
              <a:extLst>
                <a:ext uri="{FF2B5EF4-FFF2-40B4-BE49-F238E27FC236}">
                  <a16:creationId xmlns:a16="http://schemas.microsoft.com/office/drawing/2014/main" id="{3B7C7877-E240-995B-F0AA-77506866DDCF}"/>
                </a:ext>
              </a:extLst>
            </p:cNvPr>
            <p:cNvCxnSpPr>
              <a:cxnSpLocks/>
            </p:cNvCxnSpPr>
            <p:nvPr/>
          </p:nvCxnSpPr>
          <p:spPr>
            <a:xfrm>
              <a:off x="11969004" y="2308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9" name="Straight Connector 1588">
              <a:extLst>
                <a:ext uri="{FF2B5EF4-FFF2-40B4-BE49-F238E27FC236}">
                  <a16:creationId xmlns:a16="http://schemas.microsoft.com/office/drawing/2014/main" id="{69329D10-B70F-F234-1FC6-874795E9BEC2}"/>
                </a:ext>
              </a:extLst>
            </p:cNvPr>
            <p:cNvCxnSpPr>
              <a:cxnSpLocks/>
            </p:cNvCxnSpPr>
            <p:nvPr/>
          </p:nvCxnSpPr>
          <p:spPr>
            <a:xfrm rot="-180000">
              <a:off x="11563339" y="87503"/>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591" name="Rectangle 1590">
              <a:extLst>
                <a:ext uri="{FF2B5EF4-FFF2-40B4-BE49-F238E27FC236}">
                  <a16:creationId xmlns:a16="http://schemas.microsoft.com/office/drawing/2014/main" id="{D6C881A2-C2BE-21D0-922B-45C6C597E347}"/>
                </a:ext>
              </a:extLst>
            </p:cNvPr>
            <p:cNvSpPr/>
            <p:nvPr/>
          </p:nvSpPr>
          <p:spPr>
            <a:xfrm rot="10800000">
              <a:off x="12004386" y="251856"/>
              <a:ext cx="187613"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92" name="Rectangle 1591">
              <a:extLst>
                <a:ext uri="{FF2B5EF4-FFF2-40B4-BE49-F238E27FC236}">
                  <a16:creationId xmlns:a16="http://schemas.microsoft.com/office/drawing/2014/main" id="{44208068-C98B-6E1C-F665-C52AA22A5CCB}"/>
                </a:ext>
              </a:extLst>
            </p:cNvPr>
            <p:cNvSpPr/>
            <p:nvPr/>
          </p:nvSpPr>
          <p:spPr>
            <a:xfrm rot="10800000">
              <a:off x="12076140" y="204942"/>
              <a:ext cx="115860"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93" name="Rectangle 1592">
              <a:extLst>
                <a:ext uri="{FF2B5EF4-FFF2-40B4-BE49-F238E27FC236}">
                  <a16:creationId xmlns:a16="http://schemas.microsoft.com/office/drawing/2014/main" id="{0F36C5F8-1DC1-30D3-1B90-7CDDB41D719E}"/>
                </a:ext>
              </a:extLst>
            </p:cNvPr>
            <p:cNvSpPr/>
            <p:nvPr/>
          </p:nvSpPr>
          <p:spPr>
            <a:xfrm rot="10800000" flipV="1">
              <a:off x="12136326" y="159810"/>
              <a:ext cx="55674"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94" name="Oval 1593">
              <a:extLst>
                <a:ext uri="{FF2B5EF4-FFF2-40B4-BE49-F238E27FC236}">
                  <a16:creationId xmlns:a16="http://schemas.microsoft.com/office/drawing/2014/main" id="{AC13D56E-A426-C744-8779-CD7F4AAF4D7D}"/>
                </a:ext>
              </a:extLst>
            </p:cNvPr>
            <p:cNvSpPr/>
            <p:nvPr/>
          </p:nvSpPr>
          <p:spPr>
            <a:xfrm>
              <a:off x="12149025" y="10554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609" name="Straight Connector 1608">
              <a:extLst>
                <a:ext uri="{FF2B5EF4-FFF2-40B4-BE49-F238E27FC236}">
                  <a16:creationId xmlns:a16="http://schemas.microsoft.com/office/drawing/2014/main" id="{DA3D7581-4C76-EB43-006D-773C94E175D0}"/>
                </a:ext>
              </a:extLst>
            </p:cNvPr>
            <p:cNvCxnSpPr>
              <a:cxnSpLocks/>
            </p:cNvCxnSpPr>
            <p:nvPr/>
          </p:nvCxnSpPr>
          <p:spPr>
            <a:xfrm>
              <a:off x="12102983" y="93291"/>
              <a:ext cx="89017"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2428" name="Title 2427">
            <a:extLst>
              <a:ext uri="{FF2B5EF4-FFF2-40B4-BE49-F238E27FC236}">
                <a16:creationId xmlns:a16="http://schemas.microsoft.com/office/drawing/2014/main" id="{E832E8DB-7508-CC72-1CB3-49A9E9C44AE4}"/>
              </a:ext>
            </a:extLst>
          </p:cNvPr>
          <p:cNvSpPr txBox="1">
            <a:spLocks noGrp="1"/>
          </p:cNvSpPr>
          <p:nvPr>
            <p:ph type="title" idx="4294967295"/>
          </p:nvPr>
        </p:nvSpPr>
        <p:spPr>
          <a:xfrm>
            <a:off x="300784" y="427716"/>
            <a:ext cx="11567535"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519B"/>
                </a:solidFill>
                <a:effectLst/>
                <a:uLnTx/>
                <a:uFillTx/>
                <a:latin typeface="+mn-lt"/>
                <a:ea typeface="+mn-ea"/>
                <a:cs typeface="+mn-cs"/>
              </a:rPr>
              <a:t>The Indian Health Service</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40" name="Rectangle 39">
            <a:extLst>
              <a:ext uri="{FF2B5EF4-FFF2-40B4-BE49-F238E27FC236}">
                <a16:creationId xmlns:a16="http://schemas.microsoft.com/office/drawing/2014/main" id="{0DA81D88-D277-69F6-F529-2C330464BA4D}"/>
              </a:ext>
              <a:ext uri="{C183D7F6-B498-43B3-948B-1728B52AA6E4}">
                <adec:decorative xmlns:adec="http://schemas.microsoft.com/office/drawing/2017/decorative" val="1"/>
              </a:ext>
            </a:extLst>
          </p:cNvPr>
          <p:cNvSpPr/>
          <p:nvPr/>
        </p:nvSpPr>
        <p:spPr>
          <a:xfrm>
            <a:off x="312096" y="1365017"/>
            <a:ext cx="11567809" cy="2511318"/>
          </a:xfrm>
          <a:prstGeom prst="rect">
            <a:avLst/>
          </a:prstGeom>
          <a:noFill/>
          <a:ln w="38100">
            <a:solidFill>
              <a:srgbClr val="F9E9B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1" name="Rounded Rectangle 17">
            <a:extLst>
              <a:ext uri="{FF2B5EF4-FFF2-40B4-BE49-F238E27FC236}">
                <a16:creationId xmlns:a16="http://schemas.microsoft.com/office/drawing/2014/main" id="{4F0EA974-1F5D-3C08-5237-0853AFE78464}"/>
              </a:ext>
            </a:extLst>
          </p:cNvPr>
          <p:cNvSpPr/>
          <p:nvPr/>
        </p:nvSpPr>
        <p:spPr>
          <a:xfrm>
            <a:off x="2142259" y="997813"/>
            <a:ext cx="7907482" cy="644645"/>
          </a:xfrm>
          <a:prstGeom prst="round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600" i="0" u="none" strike="noStrike" kern="1200" cap="none" spc="0" normalizeH="0" baseline="0" noProof="0" dirty="0">
                <a:ln>
                  <a:noFill/>
                </a:ln>
                <a:solidFill>
                  <a:prstClr val="black"/>
                </a:solidFill>
                <a:effectLst/>
                <a:uLnTx/>
                <a:uFillTx/>
                <a:latin typeface="Calibri" panose="020F0502020204030204"/>
                <a:ea typeface="+mn-ea"/>
                <a:cs typeface="+mn-cs"/>
              </a:rPr>
              <a:t>The </a:t>
            </a:r>
            <a:r>
              <a:rPr kumimoji="0" lang="en-US" sz="1600" i="0" u="none" strike="noStrike" kern="1200" cap="none" spc="0" normalizeH="0" baseline="0" noProof="0" dirty="0">
                <a:ln>
                  <a:noFill/>
                </a:ln>
                <a:solidFill>
                  <a:prstClr val="black"/>
                </a:solidFill>
                <a:effectLst/>
                <a:uLnTx/>
                <a:uFillTx/>
                <a:latin typeface="Calibri" panose="020F0502020204030204"/>
                <a:ea typeface="+mn-ea"/>
                <a:cs typeface="+mn-cs"/>
                <a:hlinkClick r:id="rId3"/>
              </a:rPr>
              <a:t>Indian Health Service</a:t>
            </a:r>
            <a:r>
              <a:rPr kumimoji="0" lang="en-US" sz="1600" i="0" u="none" strike="noStrike" kern="1200" cap="none" spc="0" normalizeH="0" baseline="0" noProof="0" dirty="0">
                <a:ln>
                  <a:noFill/>
                </a:ln>
                <a:solidFill>
                  <a:prstClr val="black"/>
                </a:solidFill>
                <a:effectLst/>
                <a:uLnTx/>
                <a:uFillTx/>
                <a:latin typeface="Calibri" panose="020F0502020204030204"/>
                <a:ea typeface="+mn-ea"/>
                <a:cs typeface="+mn-cs"/>
              </a:rPr>
              <a:t> (IHS) is the principal federal provider of health services to approximately 2.56 million eligible American Indians/Alaska Natives (AI/ANs). </a:t>
            </a:r>
          </a:p>
        </p:txBody>
      </p:sp>
      <p:sp>
        <p:nvSpPr>
          <p:cNvPr id="7" name="Rectangle 6">
            <a:extLst>
              <a:ext uri="{FF2B5EF4-FFF2-40B4-BE49-F238E27FC236}">
                <a16:creationId xmlns:a16="http://schemas.microsoft.com/office/drawing/2014/main" id="{9FAC8920-E1B1-457C-534D-8F6736B222AA}"/>
              </a:ext>
              <a:ext uri="{C183D7F6-B498-43B3-948B-1728B52AA6E4}">
                <adec:decorative xmlns:adec="http://schemas.microsoft.com/office/drawing/2017/decorative" val="1"/>
              </a:ext>
            </a:extLst>
          </p:cNvPr>
          <p:cNvSpPr/>
          <p:nvPr/>
        </p:nvSpPr>
        <p:spPr>
          <a:xfrm>
            <a:off x="716351" y="1779995"/>
            <a:ext cx="3246120" cy="1942563"/>
          </a:xfrm>
          <a:prstGeom prst="rect">
            <a:avLst/>
          </a:prstGeom>
          <a:solidFill>
            <a:srgbClr val="EEF5F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8" name="Rounded Rectangle 19">
            <a:extLst>
              <a:ext uri="{FF2B5EF4-FFF2-40B4-BE49-F238E27FC236}">
                <a16:creationId xmlns:a16="http://schemas.microsoft.com/office/drawing/2014/main" id="{8867DE94-67C4-FA3E-9F08-72A2E3668C06}"/>
              </a:ext>
            </a:extLst>
          </p:cNvPr>
          <p:cNvSpPr/>
          <p:nvPr/>
        </p:nvSpPr>
        <p:spPr>
          <a:xfrm>
            <a:off x="1318625" y="1822891"/>
            <a:ext cx="2041571" cy="328029"/>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C4E9D"/>
                </a:solidFill>
                <a:effectLst/>
                <a:uLnTx/>
                <a:uFillTx/>
                <a:latin typeface="Calibri" panose="020F0502020204030204" pitchFamily="34" charset="0"/>
                <a:ea typeface="Calibri" panose="020F0502020204030204" pitchFamily="34" charset="0"/>
                <a:cs typeface="Arial" panose="020B0604020202020204" pitchFamily="34" charset="0"/>
                <a:hlinkClick r:id="rId4"/>
              </a:rPr>
              <a:t>About</a:t>
            </a:r>
            <a:endParaRPr kumimoji="0" lang="en-US" sz="1600" b="1" i="0" u="none" strike="noStrike" kern="1200" cap="none" spc="0" normalizeH="0" baseline="0" noProof="0" dirty="0">
              <a:ln>
                <a:noFill/>
              </a:ln>
              <a:solidFill>
                <a:srgbClr val="1C4E9D"/>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D1907365-6C4E-2075-1609-EDC301A3A15D}"/>
              </a:ext>
            </a:extLst>
          </p:cNvPr>
          <p:cNvSpPr txBox="1"/>
          <p:nvPr/>
        </p:nvSpPr>
        <p:spPr>
          <a:xfrm>
            <a:off x="784985" y="2190889"/>
            <a:ext cx="3108853" cy="1538883"/>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The IHS </a:t>
            </a:r>
            <a:r>
              <a:rPr kumimoji="0" lang="en-US" sz="1400" b="0" i="0" u="none" strike="noStrike" kern="1200" cap="none" spc="0" normalizeH="0" baseline="0" noProof="0" dirty="0">
                <a:ln>
                  <a:noFill/>
                </a:ln>
                <a:solidFill>
                  <a:srgbClr val="000000"/>
                </a:solidFill>
                <a:effectLst/>
                <a:uLnTx/>
                <a:uFillTx/>
                <a:latin typeface="Calibri" panose="020F0502020204030204"/>
                <a:ea typeface="+mn-ea"/>
                <a:cs typeface="+mn-cs"/>
              </a:rPr>
              <a:t>is not insurance. </a:t>
            </a:r>
          </a:p>
          <a:p>
            <a:pPr marL="0" marR="0" lvl="0" indent="0" algn="ctr" defTabSz="914400" rtl="0" eaLnBrk="1" fontAlgn="auto" latinLnBrk="0" hangingPunct="1">
              <a:lnSpc>
                <a:spcPct val="100000"/>
              </a:lnSpc>
              <a:spcBef>
                <a:spcPts val="120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a:ea typeface="+mn-ea"/>
                <a:cs typeface="+mn-cs"/>
              </a:rPr>
              <a:t>Instead, the IHS provides and supports direct health care services at no cost to eligible AI/ANs through more than 400 facilities, mostly on or near reservations.</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1" name="Rectangle 30">
            <a:extLst>
              <a:ext uri="{FF2B5EF4-FFF2-40B4-BE49-F238E27FC236}">
                <a16:creationId xmlns:a16="http://schemas.microsoft.com/office/drawing/2014/main" id="{B1A79218-757F-44E7-1F49-2BB1788C1490}"/>
              </a:ext>
              <a:ext uri="{C183D7F6-B498-43B3-948B-1728B52AA6E4}">
                <adec:decorative xmlns:adec="http://schemas.microsoft.com/office/drawing/2017/decorative" val="1"/>
              </a:ext>
            </a:extLst>
          </p:cNvPr>
          <p:cNvSpPr/>
          <p:nvPr/>
        </p:nvSpPr>
        <p:spPr>
          <a:xfrm>
            <a:off x="4474880" y="1780446"/>
            <a:ext cx="3242241" cy="1953967"/>
          </a:xfrm>
          <a:prstGeom prst="rect">
            <a:avLst/>
          </a:prstGeom>
          <a:solidFill>
            <a:srgbClr val="DEEBF7">
              <a:alpha val="50196"/>
            </a:srgbClr>
          </a:solidFill>
          <a:ln w="381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ounded Rectangle 19">
            <a:extLst>
              <a:ext uri="{FF2B5EF4-FFF2-40B4-BE49-F238E27FC236}">
                <a16:creationId xmlns:a16="http://schemas.microsoft.com/office/drawing/2014/main" id="{FAB63052-42FA-0FCA-B7F3-316874D6DD83}"/>
              </a:ext>
            </a:extLst>
          </p:cNvPr>
          <p:cNvSpPr/>
          <p:nvPr/>
        </p:nvSpPr>
        <p:spPr>
          <a:xfrm>
            <a:off x="5075214" y="1821869"/>
            <a:ext cx="2041571" cy="328029"/>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C4E9D"/>
                </a:solidFill>
                <a:effectLst/>
                <a:uLnTx/>
                <a:uFillTx/>
                <a:latin typeface="Calibri" panose="020F0502020204030204" pitchFamily="34" charset="0"/>
                <a:ea typeface="Calibri" panose="020F0502020204030204" pitchFamily="34" charset="0"/>
                <a:cs typeface="Arial" panose="020B0604020202020204" pitchFamily="34" charset="0"/>
                <a:hlinkClick r:id="rId5"/>
              </a:rPr>
              <a:t>Types of Care </a:t>
            </a:r>
            <a:r>
              <a:rPr lang="en-US" sz="1600" b="1" dirty="0">
                <a:solidFill>
                  <a:srgbClr val="1C4E9D"/>
                </a:solidFill>
                <a:latin typeface="Calibri" panose="020F0502020204030204" pitchFamily="34" charset="0"/>
                <a:ea typeface="Calibri" panose="020F0502020204030204" pitchFamily="34" charset="0"/>
                <a:cs typeface="Arial" panose="020B0604020202020204" pitchFamily="34" charset="0"/>
                <a:hlinkClick r:id="rId5"/>
              </a:rPr>
              <a:t>Offered</a:t>
            </a:r>
            <a:endParaRPr kumimoji="0" lang="en-US" sz="1600" b="1" i="0" u="none" strike="noStrike" kern="1200" cap="none" spc="0" normalizeH="0" baseline="0" noProof="0" dirty="0">
              <a:ln>
                <a:noFill/>
              </a:ln>
              <a:solidFill>
                <a:srgbClr val="1C4E9D"/>
              </a:solidFill>
              <a:effectLst/>
              <a:uLnTx/>
              <a:uFillTx/>
              <a:latin typeface="Calibri" panose="020F0502020204030204"/>
              <a:ea typeface="+mn-ea"/>
              <a:cs typeface="+mn-cs"/>
            </a:endParaRPr>
          </a:p>
        </p:txBody>
      </p:sp>
      <p:pic>
        <p:nvPicPr>
          <p:cNvPr id="13" name="Graphic 12">
            <a:extLst>
              <a:ext uri="{FF2B5EF4-FFF2-40B4-BE49-F238E27FC236}">
                <a16:creationId xmlns:a16="http://schemas.microsoft.com/office/drawing/2014/main" id="{0472104F-950E-9249-56C9-2AA963160FE9}"/>
              </a:ext>
              <a:ext uri="{C183D7F6-B498-43B3-948B-1728B52AA6E4}">
                <adec:decorative xmlns:adec="http://schemas.microsoft.com/office/drawing/2017/decorative" val="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666560" y="2401075"/>
            <a:ext cx="350520" cy="350520"/>
          </a:xfrm>
          <a:prstGeom prst="rect">
            <a:avLst/>
          </a:prstGeom>
        </p:spPr>
      </p:pic>
      <p:sp>
        <p:nvSpPr>
          <p:cNvPr id="6" name="TextBox 5">
            <a:extLst>
              <a:ext uri="{FF2B5EF4-FFF2-40B4-BE49-F238E27FC236}">
                <a16:creationId xmlns:a16="http://schemas.microsoft.com/office/drawing/2014/main" id="{1F763E88-D0AF-D4A8-7164-B6A778DD0410}"/>
              </a:ext>
            </a:extLst>
          </p:cNvPr>
          <p:cNvSpPr txBox="1"/>
          <p:nvPr/>
        </p:nvSpPr>
        <p:spPr>
          <a:xfrm>
            <a:off x="5060394" y="2314725"/>
            <a:ext cx="1014781"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Medical/ Behavioral</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9" name="Graphic 18">
            <a:extLst>
              <a:ext uri="{FF2B5EF4-FFF2-40B4-BE49-F238E27FC236}">
                <a16:creationId xmlns:a16="http://schemas.microsoft.com/office/drawing/2014/main" id="{DD893B87-2FE3-49CA-05EB-3E5C665145B4}"/>
              </a:ext>
              <a:ext uri="{C183D7F6-B498-43B3-948B-1728B52AA6E4}">
                <adec:decorative xmlns:adec="http://schemas.microsoft.com/office/drawing/2017/decorative" val="1"/>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4672352" y="3175626"/>
            <a:ext cx="338936" cy="338936"/>
          </a:xfrm>
          <a:prstGeom prst="rect">
            <a:avLst/>
          </a:prstGeom>
        </p:spPr>
      </p:pic>
      <p:sp>
        <p:nvSpPr>
          <p:cNvPr id="17" name="TextBox 16">
            <a:extLst>
              <a:ext uri="{FF2B5EF4-FFF2-40B4-BE49-F238E27FC236}">
                <a16:creationId xmlns:a16="http://schemas.microsoft.com/office/drawing/2014/main" id="{D5B0391A-52C8-90C1-17D5-4A1D9417B930}"/>
              </a:ext>
            </a:extLst>
          </p:cNvPr>
          <p:cNvSpPr txBox="1"/>
          <p:nvPr/>
        </p:nvSpPr>
        <p:spPr>
          <a:xfrm>
            <a:off x="5060394" y="3191206"/>
            <a:ext cx="703557" cy="30777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Dental</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30" name="Graphic 29">
            <a:extLst>
              <a:ext uri="{FF2B5EF4-FFF2-40B4-BE49-F238E27FC236}">
                <a16:creationId xmlns:a16="http://schemas.microsoft.com/office/drawing/2014/main" id="{E21A13C5-8155-411C-63CC-16D0FB7E78F3}"/>
              </a:ext>
              <a:ext uri="{C183D7F6-B498-43B3-948B-1728B52AA6E4}">
                <adec:decorative xmlns:adec="http://schemas.microsoft.com/office/drawing/2017/decorative" val="1"/>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6176161" y="2367973"/>
            <a:ext cx="416725" cy="416725"/>
          </a:xfrm>
          <a:prstGeom prst="rect">
            <a:avLst/>
          </a:prstGeom>
        </p:spPr>
      </p:pic>
      <p:sp>
        <p:nvSpPr>
          <p:cNvPr id="29" name="TextBox 28">
            <a:extLst>
              <a:ext uri="{FF2B5EF4-FFF2-40B4-BE49-F238E27FC236}">
                <a16:creationId xmlns:a16="http://schemas.microsoft.com/office/drawing/2014/main" id="{824F9D74-15FA-961E-5D37-58E4B7579743}"/>
              </a:ext>
            </a:extLst>
          </p:cNvPr>
          <p:cNvSpPr txBox="1"/>
          <p:nvPr/>
        </p:nvSpPr>
        <p:spPr>
          <a:xfrm>
            <a:off x="6563842" y="2314725"/>
            <a:ext cx="1261433" cy="523220"/>
          </a:xfrm>
          <a:prstGeom prst="rect">
            <a:avLst/>
          </a:prstGeom>
          <a:noFill/>
        </p:spPr>
        <p:txBody>
          <a:bodyPr wrap="square">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Community Health</a:t>
            </a:r>
          </a:p>
        </p:txBody>
      </p:sp>
      <p:pic>
        <p:nvPicPr>
          <p:cNvPr id="46" name="Graphic 45">
            <a:extLst>
              <a:ext uri="{FF2B5EF4-FFF2-40B4-BE49-F238E27FC236}">
                <a16:creationId xmlns:a16="http://schemas.microsoft.com/office/drawing/2014/main" id="{4D1B9430-66DA-93CC-A0F5-72F13BDE865F}"/>
              </a:ext>
              <a:ext uri="{C183D7F6-B498-43B3-948B-1728B52AA6E4}">
                <adec:decorative xmlns:adec="http://schemas.microsoft.com/office/drawing/2017/decorative" val="1"/>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6204726" y="3165297"/>
            <a:ext cx="359594" cy="359594"/>
          </a:xfrm>
          <a:prstGeom prst="rect">
            <a:avLst/>
          </a:prstGeom>
        </p:spPr>
      </p:pic>
      <p:sp>
        <p:nvSpPr>
          <p:cNvPr id="47" name="TextBox 46">
            <a:extLst>
              <a:ext uri="{FF2B5EF4-FFF2-40B4-BE49-F238E27FC236}">
                <a16:creationId xmlns:a16="http://schemas.microsoft.com/office/drawing/2014/main" id="{EEB7139A-C980-B7A3-BA00-DDC95E43E893}"/>
              </a:ext>
            </a:extLst>
          </p:cNvPr>
          <p:cNvSpPr txBox="1"/>
          <p:nvPr/>
        </p:nvSpPr>
        <p:spPr>
          <a:xfrm>
            <a:off x="6563842" y="3191206"/>
            <a:ext cx="1141759" cy="30777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Pharmacy</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996834D6-0565-46DF-39C6-54903C391A38}"/>
              </a:ext>
              <a:ext uri="{C183D7F6-B498-43B3-948B-1728B52AA6E4}">
                <adec:decorative xmlns:adec="http://schemas.microsoft.com/office/drawing/2017/decorative" val="1"/>
              </a:ext>
            </a:extLst>
          </p:cNvPr>
          <p:cNvSpPr/>
          <p:nvPr/>
        </p:nvSpPr>
        <p:spPr>
          <a:xfrm>
            <a:off x="8229530" y="1780631"/>
            <a:ext cx="3246120" cy="1936092"/>
          </a:xfrm>
          <a:prstGeom prst="rect">
            <a:avLst/>
          </a:prstGeom>
          <a:solidFill>
            <a:srgbClr val="EEF5F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9" name="Rounded Rectangle 19">
            <a:extLst>
              <a:ext uri="{FF2B5EF4-FFF2-40B4-BE49-F238E27FC236}">
                <a16:creationId xmlns:a16="http://schemas.microsoft.com/office/drawing/2014/main" id="{CFFF7AFD-D168-79B2-2871-C12B1DF44E59}"/>
              </a:ext>
            </a:extLst>
          </p:cNvPr>
          <p:cNvSpPr/>
          <p:nvPr/>
        </p:nvSpPr>
        <p:spPr>
          <a:xfrm>
            <a:off x="8831804" y="1822113"/>
            <a:ext cx="2041571" cy="328029"/>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C4E9D"/>
                </a:solidFill>
                <a:effectLst/>
                <a:uLnTx/>
                <a:uFillTx/>
                <a:latin typeface="Calibri" panose="020F0502020204030204" pitchFamily="34" charset="0"/>
                <a:ea typeface="Calibri" panose="020F0502020204030204" pitchFamily="34" charset="0"/>
                <a:cs typeface="Arial" panose="020B0604020202020204" pitchFamily="34" charset="0"/>
                <a:hlinkClick r:id="rId14"/>
              </a:rPr>
              <a:t>Funding</a:t>
            </a:r>
            <a:endParaRPr kumimoji="0" lang="en-US" sz="1600" b="1" i="0" u="none" strike="noStrike" kern="1200" cap="none" spc="0" normalizeH="0" baseline="0" noProof="0" dirty="0">
              <a:ln>
                <a:noFill/>
              </a:ln>
              <a:solidFill>
                <a:srgbClr val="1C4E9D"/>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4478FF1C-DAEC-CFD1-F58C-9598E0EC7A2A}"/>
              </a:ext>
            </a:extLst>
          </p:cNvPr>
          <p:cNvSpPr txBox="1"/>
          <p:nvPr/>
        </p:nvSpPr>
        <p:spPr>
          <a:xfrm>
            <a:off x="8298110" y="2172721"/>
            <a:ext cx="3108960" cy="1384995"/>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The IHS is a discretionary program that receives congressionally appropriated funds each year. Though this funding has increased over time, it continues to be insufficient to meet the health care needs of AI/ANs. </a:t>
            </a:r>
          </a:p>
        </p:txBody>
      </p:sp>
      <p:sp>
        <p:nvSpPr>
          <p:cNvPr id="9" name="Rectangle 8">
            <a:extLst>
              <a:ext uri="{FF2B5EF4-FFF2-40B4-BE49-F238E27FC236}">
                <a16:creationId xmlns:a16="http://schemas.microsoft.com/office/drawing/2014/main" id="{4AEDB585-1572-B592-E1CE-D4821BA0563D}"/>
              </a:ext>
              <a:ext uri="{C183D7F6-B498-43B3-948B-1728B52AA6E4}">
                <adec:decorative xmlns:adec="http://schemas.microsoft.com/office/drawing/2017/decorative" val="1"/>
              </a:ext>
            </a:extLst>
          </p:cNvPr>
          <p:cNvSpPr/>
          <p:nvPr/>
        </p:nvSpPr>
        <p:spPr>
          <a:xfrm>
            <a:off x="291145" y="4122813"/>
            <a:ext cx="8650483" cy="2135573"/>
          </a:xfrm>
          <a:prstGeom prst="rect">
            <a:avLst/>
          </a:prstGeom>
          <a:solidFill>
            <a:srgbClr val="1C4E9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64C0C400-665F-9FA1-721B-43823E87319E}"/>
              </a:ext>
              <a:ext uri="{C183D7F6-B498-43B3-948B-1728B52AA6E4}">
                <adec:decorative xmlns:adec="http://schemas.microsoft.com/office/drawing/2017/decorative" val="1"/>
              </a:ext>
            </a:extLst>
          </p:cNvPr>
          <p:cNvSpPr/>
          <p:nvPr/>
        </p:nvSpPr>
        <p:spPr>
          <a:xfrm>
            <a:off x="446836" y="4244289"/>
            <a:ext cx="8339100" cy="189262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ounded Rectangle 14">
            <a:extLst>
              <a:ext uri="{FF2B5EF4-FFF2-40B4-BE49-F238E27FC236}">
                <a16:creationId xmlns:a16="http://schemas.microsoft.com/office/drawing/2014/main" id="{5BAC514A-A469-B44A-CA15-26F574FA2622}"/>
              </a:ext>
              <a:ext uri="{C183D7F6-B498-43B3-948B-1728B52AA6E4}">
                <adec:decorative xmlns:adec="http://schemas.microsoft.com/office/drawing/2017/decorative" val="1"/>
              </a:ext>
            </a:extLst>
          </p:cNvPr>
          <p:cNvSpPr/>
          <p:nvPr/>
        </p:nvSpPr>
        <p:spPr>
          <a:xfrm>
            <a:off x="665017" y="4004861"/>
            <a:ext cx="3521489" cy="356878"/>
          </a:xfrm>
          <a:prstGeom prst="round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srgbClr val="1C4E9D"/>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ACE359BE-2160-8DDE-3041-8AB2F58CDE19}"/>
              </a:ext>
            </a:extLst>
          </p:cNvPr>
          <p:cNvSpPr txBox="1"/>
          <p:nvPr/>
        </p:nvSpPr>
        <p:spPr>
          <a:xfrm>
            <a:off x="628641" y="4014692"/>
            <a:ext cx="3623599" cy="338554"/>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C4E9D"/>
                </a:solidFill>
                <a:effectLst/>
                <a:uLnTx/>
                <a:uFillTx/>
                <a:latin typeface="Calibri" panose="020F0502020204030204"/>
                <a:ea typeface="+mn-ea"/>
                <a:cs typeface="+mn-cs"/>
              </a:rPr>
              <a:t>How do CMS and IHS work together?</a:t>
            </a:r>
          </a:p>
        </p:txBody>
      </p:sp>
      <p:sp>
        <p:nvSpPr>
          <p:cNvPr id="24" name="Oval 23">
            <a:extLst>
              <a:ext uri="{FF2B5EF4-FFF2-40B4-BE49-F238E27FC236}">
                <a16:creationId xmlns:a16="http://schemas.microsoft.com/office/drawing/2014/main" id="{97D3BBC6-2173-E5E1-006F-84822B379132}"/>
              </a:ext>
            </a:extLst>
          </p:cNvPr>
          <p:cNvSpPr/>
          <p:nvPr/>
        </p:nvSpPr>
        <p:spPr>
          <a:xfrm>
            <a:off x="605843" y="4449340"/>
            <a:ext cx="365760" cy="36576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1</a:t>
            </a:r>
          </a:p>
        </p:txBody>
      </p:sp>
      <p:sp>
        <p:nvSpPr>
          <p:cNvPr id="25" name="TextBox 24">
            <a:extLst>
              <a:ext uri="{FF2B5EF4-FFF2-40B4-BE49-F238E27FC236}">
                <a16:creationId xmlns:a16="http://schemas.microsoft.com/office/drawing/2014/main" id="{09396E52-FFB7-9B88-C3D1-59C63FF67CD3}"/>
              </a:ext>
            </a:extLst>
          </p:cNvPr>
          <p:cNvSpPr txBox="1"/>
          <p:nvPr/>
        </p:nvSpPr>
        <p:spPr>
          <a:xfrm>
            <a:off x="1074362" y="4398975"/>
            <a:ext cx="7852107"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Reimbursement: </a:t>
            </a: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CMS provides additional funding streams to IHS and Indian health care providers through Medicare, Medicaid, CHIP, and the Marketplace. Medicaid is the IHS’s largest third-party payer, providing around</a:t>
            </a: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hlinkClick r:id="rId15"/>
              </a:rPr>
              <a:t> $1 billion in reimbursements</a:t>
            </a: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 each year.</a:t>
            </a:r>
          </a:p>
        </p:txBody>
      </p:sp>
      <p:sp>
        <p:nvSpPr>
          <p:cNvPr id="4" name="Oval 3">
            <a:extLst>
              <a:ext uri="{FF2B5EF4-FFF2-40B4-BE49-F238E27FC236}">
                <a16:creationId xmlns:a16="http://schemas.microsoft.com/office/drawing/2014/main" id="{BBCB9F1C-25A6-EF78-6249-49F4D68EEB3B}"/>
              </a:ext>
            </a:extLst>
          </p:cNvPr>
          <p:cNvSpPr/>
          <p:nvPr/>
        </p:nvSpPr>
        <p:spPr>
          <a:xfrm>
            <a:off x="613445" y="5125832"/>
            <a:ext cx="365760" cy="36576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2</a:t>
            </a:r>
          </a:p>
        </p:txBody>
      </p:sp>
      <p:sp>
        <p:nvSpPr>
          <p:cNvPr id="27" name="TextBox 26">
            <a:extLst>
              <a:ext uri="{FF2B5EF4-FFF2-40B4-BE49-F238E27FC236}">
                <a16:creationId xmlns:a16="http://schemas.microsoft.com/office/drawing/2014/main" id="{5A9A43BD-4890-E632-8209-390FEBADD524}"/>
              </a:ext>
            </a:extLst>
          </p:cNvPr>
          <p:cNvSpPr txBox="1"/>
          <p:nvPr/>
        </p:nvSpPr>
        <p:spPr>
          <a:xfrm>
            <a:off x="1074362" y="5097720"/>
            <a:ext cx="7701851"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000000"/>
                </a:solidFill>
                <a:effectLst/>
                <a:uLnTx/>
                <a:uFillTx/>
                <a:latin typeface="Calibri" panose="020F0502020204030204"/>
                <a:ea typeface="+mn-ea"/>
                <a:cs typeface="+mn-cs"/>
              </a:rPr>
              <a:t>Health Coverage: </a:t>
            </a:r>
            <a:r>
              <a:rPr kumimoji="0" lang="en-US" sz="1400" b="0" i="0" u="none" strike="noStrike" kern="1200" cap="none" spc="0" normalizeH="0" baseline="0" noProof="0" dirty="0">
                <a:ln>
                  <a:noFill/>
                </a:ln>
                <a:solidFill>
                  <a:srgbClr val="000000"/>
                </a:solidFill>
                <a:effectLst/>
                <a:uLnTx/>
                <a:uFillTx/>
                <a:latin typeface="Calibri" panose="020F0502020204030204"/>
                <a:ea typeface="+mn-ea"/>
                <a:cs typeface="+mn-cs"/>
              </a:rPr>
              <a:t>CMS </a:t>
            </a: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coverage </a:t>
            </a: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hlinkClick r:id="rId16"/>
              </a:rPr>
              <a:t>provides greater access to services for AI/ANs</a:t>
            </a: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 that the IHS system might not be able to provide (e.g., specialty surgical services at an outside facility).</a:t>
            </a:r>
            <a:endParaRPr kumimoji="0" lang="en-US" sz="14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5" name="Oval 4">
            <a:extLst>
              <a:ext uri="{FF2B5EF4-FFF2-40B4-BE49-F238E27FC236}">
                <a16:creationId xmlns:a16="http://schemas.microsoft.com/office/drawing/2014/main" id="{47B50B6C-9C99-B9BD-AE78-85D99554E206}"/>
              </a:ext>
            </a:extLst>
          </p:cNvPr>
          <p:cNvSpPr/>
          <p:nvPr/>
        </p:nvSpPr>
        <p:spPr>
          <a:xfrm>
            <a:off x="613445" y="5591029"/>
            <a:ext cx="365760" cy="36576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3</a:t>
            </a:r>
          </a:p>
        </p:txBody>
      </p:sp>
      <p:sp>
        <p:nvSpPr>
          <p:cNvPr id="28" name="TextBox 27">
            <a:extLst>
              <a:ext uri="{FF2B5EF4-FFF2-40B4-BE49-F238E27FC236}">
                <a16:creationId xmlns:a16="http://schemas.microsoft.com/office/drawing/2014/main" id="{8204DBF5-6EA0-6B3C-01EA-53E3D7A79297}"/>
              </a:ext>
            </a:extLst>
          </p:cNvPr>
          <p:cNvSpPr txBox="1"/>
          <p:nvPr/>
        </p:nvSpPr>
        <p:spPr>
          <a:xfrm>
            <a:off x="1074362" y="5613376"/>
            <a:ext cx="7701852"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000000"/>
                </a:solidFill>
                <a:effectLst/>
                <a:uLnTx/>
                <a:uFillTx/>
                <a:latin typeface="Calibri" panose="020F0502020204030204"/>
                <a:ea typeface="+mn-ea"/>
                <a:cs typeface="+mn-cs"/>
              </a:rPr>
              <a:t>Targeted Outreach: </a:t>
            </a:r>
            <a:r>
              <a:rPr kumimoji="0" lang="en-US" sz="1400" b="0" i="0" u="none" strike="noStrike" kern="1200" cap="none" spc="0" normalizeH="0" baseline="0" noProof="0" dirty="0">
                <a:ln>
                  <a:noFill/>
                </a:ln>
                <a:solidFill>
                  <a:srgbClr val="000000"/>
                </a:solidFill>
                <a:effectLst/>
                <a:uLnTx/>
                <a:uFillTx/>
                <a:latin typeface="Calibri" panose="020F0502020204030204"/>
                <a:ea typeface="+mn-ea"/>
                <a:cs typeface="+mn-cs"/>
              </a:rPr>
              <a:t>CMS conducts targeted outreach to AI/ANs and enrollment assisters for Medicare, Medicaid, CHIP, and Marketplace coverage. </a:t>
            </a:r>
          </a:p>
        </p:txBody>
      </p:sp>
      <p:sp>
        <p:nvSpPr>
          <p:cNvPr id="8" name="Rounded Rectangle 7">
            <a:extLst>
              <a:ext uri="{FF2B5EF4-FFF2-40B4-BE49-F238E27FC236}">
                <a16:creationId xmlns:a16="http://schemas.microsoft.com/office/drawing/2014/main" id="{89ABCDE3-C3C2-C6FE-CACE-19D662115317}"/>
              </a:ext>
              <a:ext uri="{C183D7F6-B498-43B3-948B-1728B52AA6E4}">
                <adec:decorative xmlns:adec="http://schemas.microsoft.com/office/drawing/2017/decorative" val="1"/>
              </a:ext>
            </a:extLst>
          </p:cNvPr>
          <p:cNvSpPr/>
          <p:nvPr/>
        </p:nvSpPr>
        <p:spPr>
          <a:xfrm>
            <a:off x="9087596" y="4396224"/>
            <a:ext cx="2698787" cy="1692788"/>
          </a:xfrm>
          <a:prstGeom prst="round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Rounded Rectangle 19">
            <a:extLst>
              <a:ext uri="{FF2B5EF4-FFF2-40B4-BE49-F238E27FC236}">
                <a16:creationId xmlns:a16="http://schemas.microsoft.com/office/drawing/2014/main" id="{A77808C7-3554-CFB1-8C1C-811801D2B6CA}"/>
              </a:ext>
            </a:extLst>
          </p:cNvPr>
          <p:cNvSpPr/>
          <p:nvPr/>
        </p:nvSpPr>
        <p:spPr>
          <a:xfrm>
            <a:off x="9413462" y="4254435"/>
            <a:ext cx="2041571" cy="328029"/>
          </a:xfrm>
          <a:prstGeom prst="round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C4E9D"/>
                </a:solidFill>
                <a:effectLst/>
                <a:uLnTx/>
                <a:uFillTx/>
                <a:latin typeface="Calibri" panose="020F0502020204030204" pitchFamily="34" charset="0"/>
                <a:ea typeface="Calibri" panose="020F0502020204030204" pitchFamily="34" charset="0"/>
                <a:cs typeface="Arial" panose="020B0604020202020204" pitchFamily="34" charset="0"/>
              </a:rPr>
              <a:t>Did you know?</a:t>
            </a:r>
            <a:endParaRPr kumimoji="0" lang="en-US" sz="1600" b="1" i="0" u="none" strike="noStrike" kern="1200" cap="none" spc="0" normalizeH="0" baseline="0" noProof="0" dirty="0">
              <a:ln>
                <a:noFill/>
              </a:ln>
              <a:solidFill>
                <a:srgbClr val="1C4E9D"/>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28C307DB-73C1-6977-776E-3D756BEA63CF}"/>
              </a:ext>
            </a:extLst>
          </p:cNvPr>
          <p:cNvSpPr txBox="1"/>
          <p:nvPr/>
        </p:nvSpPr>
        <p:spPr>
          <a:xfrm>
            <a:off x="9249993" y="4668708"/>
            <a:ext cx="2504894" cy="1200329"/>
          </a:xfrm>
          <a:prstGeom prst="rect">
            <a:avLst/>
          </a:prstGeom>
          <a:noFill/>
        </p:spPr>
        <p:txBody>
          <a:bodyPr wrap="square">
            <a:spAutoFit/>
          </a:bodyPr>
          <a:lstStyle/>
          <a:p>
            <a:pPr marL="0" marR="0" lvl="0" indent="0" defTabSz="914400" rtl="0" eaLnBrk="1" fontAlgn="auto" latinLnBrk="0" hangingPunct="1">
              <a:lnSpc>
                <a:spcPct val="100000"/>
              </a:lnSpc>
              <a:spcBef>
                <a:spcPts val="0"/>
              </a:spcBef>
              <a:spcAft>
                <a:spcPts val="600"/>
              </a:spcAft>
              <a:buClrTx/>
              <a:buSzTx/>
              <a:buFontTx/>
              <a:buNone/>
              <a:tabLst/>
              <a:defRPr/>
            </a:pPr>
            <a:r>
              <a:rPr lang="en-US" sz="1600" dirty="0">
                <a:solidFill>
                  <a:srgbClr val="0563C1"/>
                </a:solidFill>
                <a:latin typeface="Calibri" panose="020F0502020204030204"/>
                <a:ea typeface="Calibri" panose="020F0502020204030204" pitchFamily="34" charset="0"/>
                <a:cs typeface="Arial" panose="020B0604020202020204" pitchFamily="34" charset="0"/>
                <a:hlinkClick r:id="rId17">
                  <a:extLst>
                    <a:ext uri="{A12FA001-AC4F-418D-AE19-62706E023703}">
                      <ahyp:hlinkClr xmlns:ahyp="http://schemas.microsoft.com/office/drawing/2018/hyperlinkcolor" val="tx"/>
                    </a:ext>
                  </a:extLst>
                </a:hlinkClick>
              </a:rPr>
              <a:t>The estimate to fully fund the IHS</a:t>
            </a:r>
            <a:r>
              <a:rPr lang="en-US" sz="1600" dirty="0">
                <a:solidFill>
                  <a:prstClr val="black"/>
                </a:solidFill>
                <a:latin typeface="Calibri" panose="020F0502020204030204"/>
                <a:ea typeface="Calibri" panose="020F0502020204030204" pitchFamily="34" charset="0"/>
                <a:cs typeface="Arial" panose="020B0604020202020204" pitchFamily="34" charset="0"/>
              </a:rPr>
              <a:t> is </a:t>
            </a:r>
            <a:r>
              <a:rPr kumimoji="0" lang="en-US" sz="2000" b="1"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Arial" panose="020B0604020202020204" pitchFamily="34" charset="0"/>
              </a:rPr>
              <a:t>$51.4 billion </a:t>
            </a:r>
            <a:r>
              <a:rPr kumimoji="0" lang="en-US" sz="1600"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Arial" panose="020B0604020202020204" pitchFamily="34" charset="0"/>
              </a:rPr>
              <a:t>whereas the </a:t>
            </a:r>
            <a:r>
              <a:rPr kumimoji="0" lang="en-US" sz="1600"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Arial" panose="020B0604020202020204" pitchFamily="34" charset="0"/>
                <a:hlinkClick r:id="rId18"/>
              </a:rPr>
              <a:t>2024 IHS funding</a:t>
            </a:r>
            <a:r>
              <a:rPr kumimoji="0" lang="en-US" sz="1600"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Arial" panose="020B0604020202020204" pitchFamily="34" charset="0"/>
              </a:rPr>
              <a:t> is </a:t>
            </a:r>
            <a:r>
              <a:rPr kumimoji="0" lang="en-US" sz="2000" b="1"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Arial" panose="020B0604020202020204" pitchFamily="34" charset="0"/>
              </a:rPr>
              <a:t>$6.96 billion.</a:t>
            </a:r>
          </a:p>
        </p:txBody>
      </p:sp>
      <p:sp>
        <p:nvSpPr>
          <p:cNvPr id="2420" name="TextBox 2419">
            <a:extLst>
              <a:ext uri="{FF2B5EF4-FFF2-40B4-BE49-F238E27FC236}">
                <a16:creationId xmlns:a16="http://schemas.microsoft.com/office/drawing/2014/main" id="{6CB0BDA3-E4DC-290C-C74F-9A32031A6C4C}"/>
              </a:ext>
            </a:extLst>
          </p:cNvPr>
          <p:cNvSpPr txBox="1"/>
          <p:nvPr/>
        </p:nvSpPr>
        <p:spPr>
          <a:xfrm>
            <a:off x="1429825" y="6504866"/>
            <a:ext cx="9321374" cy="27699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a:ea typeface="+mn-ea"/>
                <a:cs typeface="+mn-cs"/>
              </a:rPr>
              <a:t>Developed by the CMS Rural Health Council’s Tribal Affairs Subcommittee.</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89F88FCC-E078-7DB1-4DFE-53319BD982AB}"/>
              </a:ext>
              <a:ext uri="{C183D7F6-B498-43B3-948B-1728B52AA6E4}">
                <adec:decorative xmlns:adec="http://schemas.microsoft.com/office/drawing/2017/decorative" val="1"/>
              </a:ext>
            </a:extLst>
          </p:cNvPr>
          <p:cNvPicPr>
            <a:picLocks noChangeAspect="1"/>
          </p:cNvPicPr>
          <p:nvPr/>
        </p:nvPicPr>
        <p:blipFill>
          <a:blip r:embed="rId19"/>
          <a:stretch>
            <a:fillRect/>
          </a:stretch>
        </p:blipFill>
        <p:spPr>
          <a:xfrm>
            <a:off x="11207778" y="6364653"/>
            <a:ext cx="682045" cy="237295"/>
          </a:xfrm>
          <a:prstGeom prst="rect">
            <a:avLst/>
          </a:prstGeom>
        </p:spPr>
      </p:pic>
    </p:spTree>
    <p:extLst>
      <p:ext uri="{BB962C8B-B14F-4D97-AF65-F5344CB8AC3E}">
        <p14:creationId xmlns:p14="http://schemas.microsoft.com/office/powerpoint/2010/main" val="4167422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23" name="Group 2422">
            <a:extLst>
              <a:ext uri="{FF2B5EF4-FFF2-40B4-BE49-F238E27FC236}">
                <a16:creationId xmlns:a16="http://schemas.microsoft.com/office/drawing/2014/main" id="{1B9850A0-1CD2-A5E6-14D4-57879F07B4EA}"/>
              </a:ext>
              <a:ext uri="{C183D7F6-B498-43B3-948B-1728B52AA6E4}">
                <adec:decorative xmlns:adec="http://schemas.microsoft.com/office/drawing/2017/decorative" val="1"/>
              </a:ext>
            </a:extLst>
          </p:cNvPr>
          <p:cNvGrpSpPr/>
          <p:nvPr/>
        </p:nvGrpSpPr>
        <p:grpSpPr>
          <a:xfrm>
            <a:off x="-47625" y="-7304"/>
            <a:ext cx="12254844" cy="412286"/>
            <a:chOff x="-47625" y="-7304"/>
            <a:chExt cx="12254844" cy="412286"/>
          </a:xfrm>
        </p:grpSpPr>
        <p:sp>
          <p:nvSpPr>
            <p:cNvPr id="11" name="Triangle 10">
              <a:extLst>
                <a:ext uri="{FF2B5EF4-FFF2-40B4-BE49-F238E27FC236}">
                  <a16:creationId xmlns:a16="http://schemas.microsoft.com/office/drawing/2014/main" id="{90753E85-EB53-4742-D65D-716AC7EA8B3A}"/>
                </a:ext>
              </a:extLst>
            </p:cNvPr>
            <p:cNvSpPr>
              <a:spLocks noChangeAspect="1"/>
            </p:cNvSpPr>
            <p:nvPr/>
          </p:nvSpPr>
          <p:spPr>
            <a:xfrm flipH="1">
              <a:off x="-47625" y="-1285"/>
              <a:ext cx="90664"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2" name="Triangle 231">
              <a:extLst>
                <a:ext uri="{FF2B5EF4-FFF2-40B4-BE49-F238E27FC236}">
                  <a16:creationId xmlns:a16="http://schemas.microsoft.com/office/drawing/2014/main" id="{46DBE090-9200-78A1-C313-389970FBF73D}"/>
                </a:ext>
              </a:extLst>
            </p:cNvPr>
            <p:cNvSpPr>
              <a:spLocks noChangeAspect="1"/>
            </p:cNvSpPr>
            <p:nvPr/>
          </p:nvSpPr>
          <p:spPr>
            <a:xfrm flipH="1">
              <a:off x="43039" y="-12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37" name="Rectangle 336">
              <a:extLst>
                <a:ext uri="{FF2B5EF4-FFF2-40B4-BE49-F238E27FC236}">
                  <a16:creationId xmlns:a16="http://schemas.microsoft.com/office/drawing/2014/main" id="{5FE31556-9ABE-5F65-5D50-3F6AFABAB288}"/>
                </a:ext>
              </a:extLst>
            </p:cNvPr>
            <p:cNvSpPr/>
            <p:nvPr/>
          </p:nvSpPr>
          <p:spPr>
            <a:xfrm>
              <a:off x="0" y="107071"/>
              <a:ext cx="172156"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45" name="Rectangle 344">
              <a:extLst>
                <a:ext uri="{FF2B5EF4-FFF2-40B4-BE49-F238E27FC236}">
                  <a16:creationId xmlns:a16="http://schemas.microsoft.com/office/drawing/2014/main" id="{32FB9A0D-2145-FC51-7CF7-134162A8434F}"/>
                </a:ext>
              </a:extLst>
            </p:cNvPr>
            <p:cNvSpPr/>
            <p:nvPr/>
          </p:nvSpPr>
          <p:spPr>
            <a:xfrm flipV="1">
              <a:off x="-4091" y="189327"/>
              <a:ext cx="4571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46" name="Oval 345">
              <a:extLst>
                <a:ext uri="{FF2B5EF4-FFF2-40B4-BE49-F238E27FC236}">
                  <a16:creationId xmlns:a16="http://schemas.microsoft.com/office/drawing/2014/main" id="{B4EC3928-22F0-47EA-7420-60334953F74A}"/>
                </a:ext>
              </a:extLst>
            </p:cNvPr>
            <p:cNvSpPr/>
            <p:nvPr/>
          </p:nvSpPr>
          <p:spPr>
            <a:xfrm>
              <a:off x="-19050" y="243303"/>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348" name="Straight Connector 347">
              <a:extLst>
                <a:ext uri="{FF2B5EF4-FFF2-40B4-BE49-F238E27FC236}">
                  <a16:creationId xmlns:a16="http://schemas.microsoft.com/office/drawing/2014/main" id="{F154FFA2-E138-9CB8-2824-1F545CA641C1}"/>
                </a:ext>
              </a:extLst>
            </p:cNvPr>
            <p:cNvCxnSpPr>
              <a:cxnSpLocks/>
            </p:cNvCxnSpPr>
            <p:nvPr/>
          </p:nvCxnSpPr>
          <p:spPr>
            <a:xfrm>
              <a:off x="0" y="298548"/>
              <a:ext cx="6702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9" name="Straight Connector 348">
              <a:extLst>
                <a:ext uri="{FF2B5EF4-FFF2-40B4-BE49-F238E27FC236}">
                  <a16:creationId xmlns:a16="http://schemas.microsoft.com/office/drawing/2014/main" id="{2F98FA68-5FC2-D489-7D14-8592C3DB6287}"/>
                </a:ext>
              </a:extLst>
            </p:cNvPr>
            <p:cNvCxnSpPr>
              <a:cxnSpLocks/>
            </p:cNvCxnSpPr>
            <p:nvPr/>
          </p:nvCxnSpPr>
          <p:spPr>
            <a:xfrm>
              <a:off x="60678" y="23187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0" name="Straight Connector 349">
              <a:extLst>
                <a:ext uri="{FF2B5EF4-FFF2-40B4-BE49-F238E27FC236}">
                  <a16:creationId xmlns:a16="http://schemas.microsoft.com/office/drawing/2014/main" id="{432FF075-9BC2-5C24-A670-7223F8DBD017}"/>
                </a:ext>
              </a:extLst>
            </p:cNvPr>
            <p:cNvCxnSpPr>
              <a:cxnSpLocks/>
            </p:cNvCxnSpPr>
            <p:nvPr/>
          </p:nvCxnSpPr>
          <p:spPr>
            <a:xfrm>
              <a:off x="119064" y="169643"/>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1" name="Straight Connector 350">
              <a:extLst>
                <a:ext uri="{FF2B5EF4-FFF2-40B4-BE49-F238E27FC236}">
                  <a16:creationId xmlns:a16="http://schemas.microsoft.com/office/drawing/2014/main" id="{088CA3E5-A038-4208-3334-8DA5038E635D}"/>
                </a:ext>
              </a:extLst>
            </p:cNvPr>
            <p:cNvCxnSpPr>
              <a:cxnSpLocks/>
            </p:cNvCxnSpPr>
            <p:nvPr/>
          </p:nvCxnSpPr>
          <p:spPr>
            <a:xfrm rot="-180000">
              <a:off x="194529" y="95652"/>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4" name="Straight Connector 353">
              <a:extLst>
                <a:ext uri="{FF2B5EF4-FFF2-40B4-BE49-F238E27FC236}">
                  <a16:creationId xmlns:a16="http://schemas.microsoft.com/office/drawing/2014/main" id="{7A2D7B18-5CF0-4589-F129-9AB8C5E47098}"/>
                </a:ext>
              </a:extLst>
            </p:cNvPr>
            <p:cNvCxnSpPr>
              <a:cxnSpLocks/>
            </p:cNvCxnSpPr>
            <p:nvPr/>
          </p:nvCxnSpPr>
          <p:spPr>
            <a:xfrm>
              <a:off x="197732"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7" name="Straight Connector 356">
              <a:extLst>
                <a:ext uri="{FF2B5EF4-FFF2-40B4-BE49-F238E27FC236}">
                  <a16:creationId xmlns:a16="http://schemas.microsoft.com/office/drawing/2014/main" id="{B3F7F1CB-515D-39E1-6650-BDECBDBECBBC}"/>
                </a:ext>
              </a:extLst>
            </p:cNvPr>
            <p:cNvCxnSpPr>
              <a:cxnSpLocks/>
            </p:cNvCxnSpPr>
            <p:nvPr/>
          </p:nvCxnSpPr>
          <p:spPr>
            <a:xfrm>
              <a:off x="122767" y="17281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8" name="Straight Connector 357">
              <a:extLst>
                <a:ext uri="{FF2B5EF4-FFF2-40B4-BE49-F238E27FC236}">
                  <a16:creationId xmlns:a16="http://schemas.microsoft.com/office/drawing/2014/main" id="{462CB1B8-B2C4-35BD-DDD5-01134085A839}"/>
                </a:ext>
              </a:extLst>
            </p:cNvPr>
            <p:cNvCxnSpPr>
              <a:cxnSpLocks/>
            </p:cNvCxnSpPr>
            <p:nvPr/>
          </p:nvCxnSpPr>
          <p:spPr>
            <a:xfrm>
              <a:off x="62795" y="234639"/>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360" name="Rectangle 359">
              <a:extLst>
                <a:ext uri="{FF2B5EF4-FFF2-40B4-BE49-F238E27FC236}">
                  <a16:creationId xmlns:a16="http://schemas.microsoft.com/office/drawing/2014/main" id="{255351DF-EBED-656C-ED73-9CE315AA803F}"/>
                </a:ext>
              </a:extLst>
            </p:cNvPr>
            <p:cNvSpPr/>
            <p:nvPr/>
          </p:nvSpPr>
          <p:spPr>
            <a:xfrm rot="10800000">
              <a:off x="90312" y="253091"/>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61" name="Rectangle 360">
              <a:extLst>
                <a:ext uri="{FF2B5EF4-FFF2-40B4-BE49-F238E27FC236}">
                  <a16:creationId xmlns:a16="http://schemas.microsoft.com/office/drawing/2014/main" id="{BFAC6CE1-3443-F875-300F-7D0D66E117AD}"/>
                </a:ext>
              </a:extLst>
            </p:cNvPr>
            <p:cNvSpPr/>
            <p:nvPr/>
          </p:nvSpPr>
          <p:spPr>
            <a:xfrm rot="10800000">
              <a:off x="162065" y="206177"/>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62" name="Rectangle 361">
              <a:extLst>
                <a:ext uri="{FF2B5EF4-FFF2-40B4-BE49-F238E27FC236}">
                  <a16:creationId xmlns:a16="http://schemas.microsoft.com/office/drawing/2014/main" id="{380CCA68-A7CD-0246-16FC-9B21F84D23DA}"/>
                </a:ext>
              </a:extLst>
            </p:cNvPr>
            <p:cNvSpPr/>
            <p:nvPr/>
          </p:nvSpPr>
          <p:spPr>
            <a:xfrm rot="10800000" flipV="1">
              <a:off x="222251" y="161044"/>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65" name="Oval 364">
              <a:extLst>
                <a:ext uri="{FF2B5EF4-FFF2-40B4-BE49-F238E27FC236}">
                  <a16:creationId xmlns:a16="http://schemas.microsoft.com/office/drawing/2014/main" id="{08B5026B-D63C-5E2B-DE90-1A7084020F56}"/>
                </a:ext>
              </a:extLst>
            </p:cNvPr>
            <p:cNvSpPr/>
            <p:nvPr/>
          </p:nvSpPr>
          <p:spPr>
            <a:xfrm>
              <a:off x="234950" y="106778"/>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370" name="Straight Connector 369">
              <a:extLst>
                <a:ext uri="{FF2B5EF4-FFF2-40B4-BE49-F238E27FC236}">
                  <a16:creationId xmlns:a16="http://schemas.microsoft.com/office/drawing/2014/main" id="{41134A69-1731-D9A0-2936-82143BF3F68A}"/>
                </a:ext>
              </a:extLst>
            </p:cNvPr>
            <p:cNvCxnSpPr>
              <a:cxnSpLocks/>
            </p:cNvCxnSpPr>
            <p:nvPr/>
          </p:nvCxnSpPr>
          <p:spPr>
            <a:xfrm>
              <a:off x="315020" y="16565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7" name="Straight Connector 376">
              <a:extLst>
                <a:ext uri="{FF2B5EF4-FFF2-40B4-BE49-F238E27FC236}">
                  <a16:creationId xmlns:a16="http://schemas.microsoft.com/office/drawing/2014/main" id="{E6D0E0D8-4C8F-4C94-9568-E2A0E68D6A22}"/>
                </a:ext>
              </a:extLst>
            </p:cNvPr>
            <p:cNvCxnSpPr>
              <a:cxnSpLocks/>
            </p:cNvCxnSpPr>
            <p:nvPr/>
          </p:nvCxnSpPr>
          <p:spPr>
            <a:xfrm>
              <a:off x="315020"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79" name="Straight Connector 378">
              <a:extLst>
                <a:ext uri="{FF2B5EF4-FFF2-40B4-BE49-F238E27FC236}">
                  <a16:creationId xmlns:a16="http://schemas.microsoft.com/office/drawing/2014/main" id="{220DF153-6BC5-9079-A0A2-17A8B1B08B92}"/>
                </a:ext>
              </a:extLst>
            </p:cNvPr>
            <p:cNvCxnSpPr>
              <a:cxnSpLocks/>
            </p:cNvCxnSpPr>
            <p:nvPr/>
          </p:nvCxnSpPr>
          <p:spPr>
            <a:xfrm>
              <a:off x="396863" y="1641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80" name="Straight Connector 379">
              <a:extLst>
                <a:ext uri="{FF2B5EF4-FFF2-40B4-BE49-F238E27FC236}">
                  <a16:creationId xmlns:a16="http://schemas.microsoft.com/office/drawing/2014/main" id="{8F9D331C-B164-A352-5F3E-685454B36695}"/>
                </a:ext>
              </a:extLst>
            </p:cNvPr>
            <p:cNvCxnSpPr>
              <a:cxnSpLocks/>
            </p:cNvCxnSpPr>
            <p:nvPr/>
          </p:nvCxnSpPr>
          <p:spPr>
            <a:xfrm>
              <a:off x="395989" y="227201"/>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3" name="Straight Connector 382">
              <a:extLst>
                <a:ext uri="{FF2B5EF4-FFF2-40B4-BE49-F238E27FC236}">
                  <a16:creationId xmlns:a16="http://schemas.microsoft.com/office/drawing/2014/main" id="{760C4A54-8BED-C3F7-F978-14E2F79EFE0B}"/>
                </a:ext>
              </a:extLst>
            </p:cNvPr>
            <p:cNvCxnSpPr>
              <a:cxnSpLocks/>
            </p:cNvCxnSpPr>
            <p:nvPr/>
          </p:nvCxnSpPr>
          <p:spPr>
            <a:xfrm>
              <a:off x="461252" y="299635"/>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384" name="Rectangle 383">
              <a:extLst>
                <a:ext uri="{FF2B5EF4-FFF2-40B4-BE49-F238E27FC236}">
                  <a16:creationId xmlns:a16="http://schemas.microsoft.com/office/drawing/2014/main" id="{1C462CE3-FFD4-0A66-B0A5-D77998072F67}"/>
                </a:ext>
              </a:extLst>
            </p:cNvPr>
            <p:cNvSpPr/>
            <p:nvPr/>
          </p:nvSpPr>
          <p:spPr>
            <a:xfrm>
              <a:off x="360161" y="107022"/>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85" name="Rectangle 384">
              <a:extLst>
                <a:ext uri="{FF2B5EF4-FFF2-40B4-BE49-F238E27FC236}">
                  <a16:creationId xmlns:a16="http://schemas.microsoft.com/office/drawing/2014/main" id="{D8A24507-57D2-030C-8A7B-7C89E45D26E1}"/>
                </a:ext>
              </a:extLst>
            </p:cNvPr>
            <p:cNvSpPr/>
            <p:nvPr/>
          </p:nvSpPr>
          <p:spPr>
            <a:xfrm rot="10800000">
              <a:off x="439370" y="152246"/>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86" name="Rectangle 385">
              <a:extLst>
                <a:ext uri="{FF2B5EF4-FFF2-40B4-BE49-F238E27FC236}">
                  <a16:creationId xmlns:a16="http://schemas.microsoft.com/office/drawing/2014/main" id="{0D28E15C-6ADF-8182-EBDA-741825BCDC23}"/>
                </a:ext>
              </a:extLst>
            </p:cNvPr>
            <p:cNvSpPr/>
            <p:nvPr/>
          </p:nvSpPr>
          <p:spPr>
            <a:xfrm rot="10800000" flipV="1">
              <a:off x="493981" y="197584"/>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87" name="Oval 386">
              <a:extLst>
                <a:ext uri="{FF2B5EF4-FFF2-40B4-BE49-F238E27FC236}">
                  <a16:creationId xmlns:a16="http://schemas.microsoft.com/office/drawing/2014/main" id="{476DC87C-5F17-ED05-0998-66BD1CC647D6}"/>
                </a:ext>
              </a:extLst>
            </p:cNvPr>
            <p:cNvSpPr/>
            <p:nvPr/>
          </p:nvSpPr>
          <p:spPr>
            <a:xfrm>
              <a:off x="507723" y="24683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388" name="Straight Connector 387">
              <a:extLst>
                <a:ext uri="{FF2B5EF4-FFF2-40B4-BE49-F238E27FC236}">
                  <a16:creationId xmlns:a16="http://schemas.microsoft.com/office/drawing/2014/main" id="{2214211D-AC40-2BB5-A527-55C85975B8D1}"/>
                </a:ext>
              </a:extLst>
            </p:cNvPr>
            <p:cNvCxnSpPr>
              <a:cxnSpLocks/>
            </p:cNvCxnSpPr>
            <p:nvPr/>
          </p:nvCxnSpPr>
          <p:spPr>
            <a:xfrm>
              <a:off x="595723" y="23504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9" name="Straight Connector 388">
              <a:extLst>
                <a:ext uri="{FF2B5EF4-FFF2-40B4-BE49-F238E27FC236}">
                  <a16:creationId xmlns:a16="http://schemas.microsoft.com/office/drawing/2014/main" id="{262EEA86-CB54-CE34-A965-2F8B3193F929}"/>
                </a:ext>
              </a:extLst>
            </p:cNvPr>
            <p:cNvCxnSpPr>
              <a:cxnSpLocks/>
            </p:cNvCxnSpPr>
            <p:nvPr/>
          </p:nvCxnSpPr>
          <p:spPr>
            <a:xfrm>
              <a:off x="654109" y="172818"/>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0" name="Straight Connector 389">
              <a:extLst>
                <a:ext uri="{FF2B5EF4-FFF2-40B4-BE49-F238E27FC236}">
                  <a16:creationId xmlns:a16="http://schemas.microsoft.com/office/drawing/2014/main" id="{84531877-17EC-F21D-3CF4-BF1AA9FA259E}"/>
                </a:ext>
              </a:extLst>
            </p:cNvPr>
            <p:cNvCxnSpPr>
              <a:cxnSpLocks/>
            </p:cNvCxnSpPr>
            <p:nvPr/>
          </p:nvCxnSpPr>
          <p:spPr>
            <a:xfrm>
              <a:off x="732777"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1" name="Straight Connector 390">
              <a:extLst>
                <a:ext uri="{FF2B5EF4-FFF2-40B4-BE49-F238E27FC236}">
                  <a16:creationId xmlns:a16="http://schemas.microsoft.com/office/drawing/2014/main" id="{40F1A255-1701-9A8D-C160-17C69F3AF5D7}"/>
                </a:ext>
              </a:extLst>
            </p:cNvPr>
            <p:cNvCxnSpPr>
              <a:cxnSpLocks/>
            </p:cNvCxnSpPr>
            <p:nvPr/>
          </p:nvCxnSpPr>
          <p:spPr>
            <a:xfrm>
              <a:off x="657812" y="175993"/>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2" name="Straight Connector 391">
              <a:extLst>
                <a:ext uri="{FF2B5EF4-FFF2-40B4-BE49-F238E27FC236}">
                  <a16:creationId xmlns:a16="http://schemas.microsoft.com/office/drawing/2014/main" id="{8E24A98D-7CA0-ADC3-A8F0-3F7FD06B6E5A}"/>
                </a:ext>
              </a:extLst>
            </p:cNvPr>
            <p:cNvCxnSpPr>
              <a:cxnSpLocks/>
            </p:cNvCxnSpPr>
            <p:nvPr/>
          </p:nvCxnSpPr>
          <p:spPr>
            <a:xfrm>
              <a:off x="597840" y="237814"/>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442" name="Triangle 441">
              <a:extLst>
                <a:ext uri="{FF2B5EF4-FFF2-40B4-BE49-F238E27FC236}">
                  <a16:creationId xmlns:a16="http://schemas.microsoft.com/office/drawing/2014/main" id="{E4A9C2B5-5102-A36C-401B-2E89043F2B04}"/>
                </a:ext>
              </a:extLst>
            </p:cNvPr>
            <p:cNvSpPr>
              <a:spLocks noChangeAspect="1"/>
            </p:cNvSpPr>
            <p:nvPr/>
          </p:nvSpPr>
          <p:spPr>
            <a:xfrm flipH="1">
              <a:off x="129117" y="-12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43" name="Triangle 442">
              <a:extLst>
                <a:ext uri="{FF2B5EF4-FFF2-40B4-BE49-F238E27FC236}">
                  <a16:creationId xmlns:a16="http://schemas.microsoft.com/office/drawing/2014/main" id="{133268D2-7E73-1BAC-A6F0-595661BEE112}"/>
                </a:ext>
              </a:extLst>
            </p:cNvPr>
            <p:cNvSpPr>
              <a:spLocks noChangeAspect="1"/>
            </p:cNvSpPr>
            <p:nvPr/>
          </p:nvSpPr>
          <p:spPr>
            <a:xfrm flipH="1">
              <a:off x="215195" y="-128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44" name="Triangle 443">
              <a:extLst>
                <a:ext uri="{FF2B5EF4-FFF2-40B4-BE49-F238E27FC236}">
                  <a16:creationId xmlns:a16="http://schemas.microsoft.com/office/drawing/2014/main" id="{F82CAEC5-8FE4-604B-A710-F97563A920C1}"/>
                </a:ext>
              </a:extLst>
            </p:cNvPr>
            <p:cNvSpPr>
              <a:spLocks noChangeAspect="1"/>
            </p:cNvSpPr>
            <p:nvPr/>
          </p:nvSpPr>
          <p:spPr>
            <a:xfrm flipH="1">
              <a:off x="300785" y="-146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45" name="Triangle 444">
              <a:extLst>
                <a:ext uri="{FF2B5EF4-FFF2-40B4-BE49-F238E27FC236}">
                  <a16:creationId xmlns:a16="http://schemas.microsoft.com/office/drawing/2014/main" id="{13CA6297-4134-B619-C3E1-3693645AAA29}"/>
                </a:ext>
              </a:extLst>
            </p:cNvPr>
            <p:cNvSpPr>
              <a:spLocks noChangeAspect="1"/>
            </p:cNvSpPr>
            <p:nvPr/>
          </p:nvSpPr>
          <p:spPr>
            <a:xfrm flipH="1">
              <a:off x="386863" y="-146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46" name="Triangle 445">
              <a:extLst>
                <a:ext uri="{FF2B5EF4-FFF2-40B4-BE49-F238E27FC236}">
                  <a16:creationId xmlns:a16="http://schemas.microsoft.com/office/drawing/2014/main" id="{7CFEB8DE-4E66-E5AE-2035-8C63D7FFFE4C}"/>
                </a:ext>
              </a:extLst>
            </p:cNvPr>
            <p:cNvSpPr>
              <a:spLocks noChangeAspect="1"/>
            </p:cNvSpPr>
            <p:nvPr/>
          </p:nvSpPr>
          <p:spPr>
            <a:xfrm flipH="1">
              <a:off x="472941" y="-14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47" name="Triangle 446">
              <a:extLst>
                <a:ext uri="{FF2B5EF4-FFF2-40B4-BE49-F238E27FC236}">
                  <a16:creationId xmlns:a16="http://schemas.microsoft.com/office/drawing/2014/main" id="{DD43EE17-4B04-4145-5FD2-7CBE610DF13D}"/>
                </a:ext>
              </a:extLst>
            </p:cNvPr>
            <p:cNvSpPr>
              <a:spLocks noChangeAspect="1"/>
            </p:cNvSpPr>
            <p:nvPr/>
          </p:nvSpPr>
          <p:spPr>
            <a:xfrm flipH="1">
              <a:off x="559019" y="-146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0" name="Triangle 459">
              <a:extLst>
                <a:ext uri="{FF2B5EF4-FFF2-40B4-BE49-F238E27FC236}">
                  <a16:creationId xmlns:a16="http://schemas.microsoft.com/office/drawing/2014/main" id="{206C43BA-F111-3046-0648-B5A8A010EA19}"/>
                </a:ext>
              </a:extLst>
            </p:cNvPr>
            <p:cNvSpPr>
              <a:spLocks noChangeAspect="1"/>
            </p:cNvSpPr>
            <p:nvPr/>
          </p:nvSpPr>
          <p:spPr>
            <a:xfrm flipH="1">
              <a:off x="647131" y="-22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1" name="Triangle 460">
              <a:extLst>
                <a:ext uri="{FF2B5EF4-FFF2-40B4-BE49-F238E27FC236}">
                  <a16:creationId xmlns:a16="http://schemas.microsoft.com/office/drawing/2014/main" id="{3B1E143F-0336-FAD3-B3A8-56E350D399E0}"/>
                </a:ext>
              </a:extLst>
            </p:cNvPr>
            <p:cNvSpPr>
              <a:spLocks noChangeAspect="1"/>
            </p:cNvSpPr>
            <p:nvPr/>
          </p:nvSpPr>
          <p:spPr>
            <a:xfrm flipH="1">
              <a:off x="733209" y="-228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2" name="Triangle 461">
              <a:extLst>
                <a:ext uri="{FF2B5EF4-FFF2-40B4-BE49-F238E27FC236}">
                  <a16:creationId xmlns:a16="http://schemas.microsoft.com/office/drawing/2014/main" id="{E3675398-3673-FBCF-ECE4-C7DB3FDA205C}"/>
                </a:ext>
              </a:extLst>
            </p:cNvPr>
            <p:cNvSpPr>
              <a:spLocks noChangeAspect="1"/>
            </p:cNvSpPr>
            <p:nvPr/>
          </p:nvSpPr>
          <p:spPr>
            <a:xfrm flipH="1">
              <a:off x="819287" y="-22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3" name="Triangle 462">
              <a:extLst>
                <a:ext uri="{FF2B5EF4-FFF2-40B4-BE49-F238E27FC236}">
                  <a16:creationId xmlns:a16="http://schemas.microsoft.com/office/drawing/2014/main" id="{087C926B-A420-239D-E1D6-CDDCD127954D}"/>
                </a:ext>
              </a:extLst>
            </p:cNvPr>
            <p:cNvSpPr>
              <a:spLocks noChangeAspect="1"/>
            </p:cNvSpPr>
            <p:nvPr/>
          </p:nvSpPr>
          <p:spPr>
            <a:xfrm flipH="1">
              <a:off x="905365" y="-227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4" name="Triangle 463">
              <a:extLst>
                <a:ext uri="{FF2B5EF4-FFF2-40B4-BE49-F238E27FC236}">
                  <a16:creationId xmlns:a16="http://schemas.microsoft.com/office/drawing/2014/main" id="{FE2EE930-3F39-B1A2-A6DA-C7BCF3D3BC24}"/>
                </a:ext>
              </a:extLst>
            </p:cNvPr>
            <p:cNvSpPr>
              <a:spLocks noChangeAspect="1"/>
            </p:cNvSpPr>
            <p:nvPr/>
          </p:nvSpPr>
          <p:spPr>
            <a:xfrm flipH="1">
              <a:off x="990955" y="-22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5" name="Triangle 464">
              <a:extLst>
                <a:ext uri="{FF2B5EF4-FFF2-40B4-BE49-F238E27FC236}">
                  <a16:creationId xmlns:a16="http://schemas.microsoft.com/office/drawing/2014/main" id="{8EB1201A-3D6E-6C80-418A-64BEB35BFEED}"/>
                </a:ext>
              </a:extLst>
            </p:cNvPr>
            <p:cNvSpPr>
              <a:spLocks noChangeAspect="1"/>
            </p:cNvSpPr>
            <p:nvPr/>
          </p:nvSpPr>
          <p:spPr>
            <a:xfrm flipH="1">
              <a:off x="1077033" y="-228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6" name="Triangle 465">
              <a:extLst>
                <a:ext uri="{FF2B5EF4-FFF2-40B4-BE49-F238E27FC236}">
                  <a16:creationId xmlns:a16="http://schemas.microsoft.com/office/drawing/2014/main" id="{FFA5C54E-CB37-61F7-7720-5A9198CC4650}"/>
                </a:ext>
              </a:extLst>
            </p:cNvPr>
            <p:cNvSpPr>
              <a:spLocks noChangeAspect="1"/>
            </p:cNvSpPr>
            <p:nvPr/>
          </p:nvSpPr>
          <p:spPr>
            <a:xfrm flipH="1">
              <a:off x="1163111" y="-22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7" name="Triangle 466">
              <a:extLst>
                <a:ext uri="{FF2B5EF4-FFF2-40B4-BE49-F238E27FC236}">
                  <a16:creationId xmlns:a16="http://schemas.microsoft.com/office/drawing/2014/main" id="{5673AFC9-093B-1423-CA61-F67BD8910425}"/>
                </a:ext>
              </a:extLst>
            </p:cNvPr>
            <p:cNvSpPr>
              <a:spLocks noChangeAspect="1"/>
            </p:cNvSpPr>
            <p:nvPr/>
          </p:nvSpPr>
          <p:spPr>
            <a:xfrm flipH="1">
              <a:off x="1249189" y="-227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8" name="Triangle 467">
              <a:extLst>
                <a:ext uri="{FF2B5EF4-FFF2-40B4-BE49-F238E27FC236}">
                  <a16:creationId xmlns:a16="http://schemas.microsoft.com/office/drawing/2014/main" id="{794A556D-606B-1BF8-9117-CD364159F4A4}"/>
                </a:ext>
              </a:extLst>
            </p:cNvPr>
            <p:cNvSpPr>
              <a:spLocks noChangeAspect="1"/>
            </p:cNvSpPr>
            <p:nvPr/>
          </p:nvSpPr>
          <p:spPr>
            <a:xfrm flipH="1">
              <a:off x="1334779" y="-24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9" name="Triangle 468">
              <a:extLst>
                <a:ext uri="{FF2B5EF4-FFF2-40B4-BE49-F238E27FC236}">
                  <a16:creationId xmlns:a16="http://schemas.microsoft.com/office/drawing/2014/main" id="{854EF73B-25C5-26C7-D4C1-48E38BE8CA79}"/>
                </a:ext>
              </a:extLst>
            </p:cNvPr>
            <p:cNvSpPr>
              <a:spLocks noChangeAspect="1"/>
            </p:cNvSpPr>
            <p:nvPr/>
          </p:nvSpPr>
          <p:spPr>
            <a:xfrm flipH="1">
              <a:off x="1420857" y="-246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70" name="Triangle 469">
              <a:extLst>
                <a:ext uri="{FF2B5EF4-FFF2-40B4-BE49-F238E27FC236}">
                  <a16:creationId xmlns:a16="http://schemas.microsoft.com/office/drawing/2014/main" id="{D725EEA2-3EA4-D21C-B495-A3724D2ECCCC}"/>
                </a:ext>
              </a:extLst>
            </p:cNvPr>
            <p:cNvSpPr>
              <a:spLocks noChangeAspect="1"/>
            </p:cNvSpPr>
            <p:nvPr/>
          </p:nvSpPr>
          <p:spPr>
            <a:xfrm flipH="1">
              <a:off x="1506935" y="-24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71" name="Triangle 470">
              <a:extLst>
                <a:ext uri="{FF2B5EF4-FFF2-40B4-BE49-F238E27FC236}">
                  <a16:creationId xmlns:a16="http://schemas.microsoft.com/office/drawing/2014/main" id="{3ED48B55-5FF6-1875-01AC-ECC90B580D2A}"/>
                </a:ext>
              </a:extLst>
            </p:cNvPr>
            <p:cNvSpPr>
              <a:spLocks noChangeAspect="1"/>
            </p:cNvSpPr>
            <p:nvPr/>
          </p:nvSpPr>
          <p:spPr>
            <a:xfrm flipH="1">
              <a:off x="1593013" y="-246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72" name="Triangle 471">
              <a:extLst>
                <a:ext uri="{FF2B5EF4-FFF2-40B4-BE49-F238E27FC236}">
                  <a16:creationId xmlns:a16="http://schemas.microsoft.com/office/drawing/2014/main" id="{8AEB2CA2-4818-EBF6-9D7F-24F623618D67}"/>
                </a:ext>
              </a:extLst>
            </p:cNvPr>
            <p:cNvSpPr>
              <a:spLocks noChangeAspect="1"/>
            </p:cNvSpPr>
            <p:nvPr/>
          </p:nvSpPr>
          <p:spPr>
            <a:xfrm flipH="1">
              <a:off x="1681125" y="-327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73" name="Triangle 472">
              <a:extLst>
                <a:ext uri="{FF2B5EF4-FFF2-40B4-BE49-F238E27FC236}">
                  <a16:creationId xmlns:a16="http://schemas.microsoft.com/office/drawing/2014/main" id="{DB4EEF9D-F5B8-D900-2D81-1E0EC0967E58}"/>
                </a:ext>
              </a:extLst>
            </p:cNvPr>
            <p:cNvSpPr>
              <a:spLocks noChangeAspect="1"/>
            </p:cNvSpPr>
            <p:nvPr/>
          </p:nvSpPr>
          <p:spPr>
            <a:xfrm flipH="1">
              <a:off x="1767203" y="-327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74" name="Triangle 473">
              <a:extLst>
                <a:ext uri="{FF2B5EF4-FFF2-40B4-BE49-F238E27FC236}">
                  <a16:creationId xmlns:a16="http://schemas.microsoft.com/office/drawing/2014/main" id="{00953DE1-CF4F-172B-DD7D-9AE61CFA6BF9}"/>
                </a:ext>
              </a:extLst>
            </p:cNvPr>
            <p:cNvSpPr>
              <a:spLocks noChangeAspect="1"/>
            </p:cNvSpPr>
            <p:nvPr/>
          </p:nvSpPr>
          <p:spPr>
            <a:xfrm flipH="1">
              <a:off x="1853281" y="-327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75" name="Triangle 474">
              <a:extLst>
                <a:ext uri="{FF2B5EF4-FFF2-40B4-BE49-F238E27FC236}">
                  <a16:creationId xmlns:a16="http://schemas.microsoft.com/office/drawing/2014/main" id="{09B75261-2BEF-95DC-BC2B-7F311AB630E9}"/>
                </a:ext>
              </a:extLst>
            </p:cNvPr>
            <p:cNvSpPr>
              <a:spLocks noChangeAspect="1"/>
            </p:cNvSpPr>
            <p:nvPr/>
          </p:nvSpPr>
          <p:spPr>
            <a:xfrm flipH="1">
              <a:off x="1939359" y="-327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95" name="Triangle 494">
              <a:extLst>
                <a:ext uri="{FF2B5EF4-FFF2-40B4-BE49-F238E27FC236}">
                  <a16:creationId xmlns:a16="http://schemas.microsoft.com/office/drawing/2014/main" id="{B0B8B871-8D11-244F-E768-C7B5B797DFF7}"/>
                </a:ext>
              </a:extLst>
            </p:cNvPr>
            <p:cNvSpPr>
              <a:spLocks noChangeAspect="1"/>
            </p:cNvSpPr>
            <p:nvPr/>
          </p:nvSpPr>
          <p:spPr>
            <a:xfrm flipH="1">
              <a:off x="2024461" y="-327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96" name="Triangle 495">
              <a:extLst>
                <a:ext uri="{FF2B5EF4-FFF2-40B4-BE49-F238E27FC236}">
                  <a16:creationId xmlns:a16="http://schemas.microsoft.com/office/drawing/2014/main" id="{21321126-AF49-EE6F-8BD6-E90D2C6A7908}"/>
                </a:ext>
              </a:extLst>
            </p:cNvPr>
            <p:cNvSpPr>
              <a:spLocks noChangeAspect="1"/>
            </p:cNvSpPr>
            <p:nvPr/>
          </p:nvSpPr>
          <p:spPr>
            <a:xfrm flipH="1">
              <a:off x="2110539" y="-327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97" name="Triangle 496">
              <a:extLst>
                <a:ext uri="{FF2B5EF4-FFF2-40B4-BE49-F238E27FC236}">
                  <a16:creationId xmlns:a16="http://schemas.microsoft.com/office/drawing/2014/main" id="{4E423E98-A956-3200-EE73-4D99954C1F83}"/>
                </a:ext>
              </a:extLst>
            </p:cNvPr>
            <p:cNvSpPr>
              <a:spLocks noChangeAspect="1"/>
            </p:cNvSpPr>
            <p:nvPr/>
          </p:nvSpPr>
          <p:spPr>
            <a:xfrm flipH="1">
              <a:off x="2198651" y="-409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98" name="Triangle 497">
              <a:extLst>
                <a:ext uri="{FF2B5EF4-FFF2-40B4-BE49-F238E27FC236}">
                  <a16:creationId xmlns:a16="http://schemas.microsoft.com/office/drawing/2014/main" id="{08D19B43-A3B9-5B31-767A-496C216143B7}"/>
                </a:ext>
              </a:extLst>
            </p:cNvPr>
            <p:cNvSpPr>
              <a:spLocks noChangeAspect="1"/>
            </p:cNvSpPr>
            <p:nvPr/>
          </p:nvSpPr>
          <p:spPr>
            <a:xfrm flipH="1">
              <a:off x="2284729" y="-409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99" name="Triangle 498">
              <a:extLst>
                <a:ext uri="{FF2B5EF4-FFF2-40B4-BE49-F238E27FC236}">
                  <a16:creationId xmlns:a16="http://schemas.microsoft.com/office/drawing/2014/main" id="{0EC6F99C-4A5E-26F5-2FA1-47E294CA429D}"/>
                </a:ext>
              </a:extLst>
            </p:cNvPr>
            <p:cNvSpPr>
              <a:spLocks noChangeAspect="1"/>
            </p:cNvSpPr>
            <p:nvPr/>
          </p:nvSpPr>
          <p:spPr>
            <a:xfrm flipH="1">
              <a:off x="2370807" y="-409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0" name="Triangle 499">
              <a:extLst>
                <a:ext uri="{FF2B5EF4-FFF2-40B4-BE49-F238E27FC236}">
                  <a16:creationId xmlns:a16="http://schemas.microsoft.com/office/drawing/2014/main" id="{6ECFD12C-2FDD-E5D4-81A4-76BEC531B48E}"/>
                </a:ext>
              </a:extLst>
            </p:cNvPr>
            <p:cNvSpPr>
              <a:spLocks noChangeAspect="1"/>
            </p:cNvSpPr>
            <p:nvPr/>
          </p:nvSpPr>
          <p:spPr>
            <a:xfrm flipH="1">
              <a:off x="2456885" y="-409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1" name="Triangle 500">
              <a:extLst>
                <a:ext uri="{FF2B5EF4-FFF2-40B4-BE49-F238E27FC236}">
                  <a16:creationId xmlns:a16="http://schemas.microsoft.com/office/drawing/2014/main" id="{417E3761-B837-F537-3D99-F5E7C3EA50BE}"/>
                </a:ext>
              </a:extLst>
            </p:cNvPr>
            <p:cNvSpPr>
              <a:spLocks noChangeAspect="1"/>
            </p:cNvSpPr>
            <p:nvPr/>
          </p:nvSpPr>
          <p:spPr>
            <a:xfrm flipH="1">
              <a:off x="2542475" y="-409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2" name="Triangle 501">
              <a:extLst>
                <a:ext uri="{FF2B5EF4-FFF2-40B4-BE49-F238E27FC236}">
                  <a16:creationId xmlns:a16="http://schemas.microsoft.com/office/drawing/2014/main" id="{B813CDBE-A1CE-3032-F4CB-06B204B8A5E8}"/>
                </a:ext>
              </a:extLst>
            </p:cNvPr>
            <p:cNvSpPr>
              <a:spLocks noChangeAspect="1"/>
            </p:cNvSpPr>
            <p:nvPr/>
          </p:nvSpPr>
          <p:spPr>
            <a:xfrm flipH="1">
              <a:off x="2628553" y="-409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3" name="Triangle 502">
              <a:extLst>
                <a:ext uri="{FF2B5EF4-FFF2-40B4-BE49-F238E27FC236}">
                  <a16:creationId xmlns:a16="http://schemas.microsoft.com/office/drawing/2014/main" id="{5409B58F-4BFF-F425-E27A-6C0C4F7F7367}"/>
                </a:ext>
              </a:extLst>
            </p:cNvPr>
            <p:cNvSpPr>
              <a:spLocks noChangeAspect="1"/>
            </p:cNvSpPr>
            <p:nvPr/>
          </p:nvSpPr>
          <p:spPr>
            <a:xfrm flipH="1">
              <a:off x="2714631" y="-409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4" name="Triangle 503">
              <a:extLst>
                <a:ext uri="{FF2B5EF4-FFF2-40B4-BE49-F238E27FC236}">
                  <a16:creationId xmlns:a16="http://schemas.microsoft.com/office/drawing/2014/main" id="{3D0C8BDA-6195-5FAF-D2C5-CF5208931281}"/>
                </a:ext>
              </a:extLst>
            </p:cNvPr>
            <p:cNvSpPr>
              <a:spLocks noChangeAspect="1"/>
            </p:cNvSpPr>
            <p:nvPr/>
          </p:nvSpPr>
          <p:spPr>
            <a:xfrm flipH="1">
              <a:off x="2800709" y="-409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5" name="Triangle 504">
              <a:extLst>
                <a:ext uri="{FF2B5EF4-FFF2-40B4-BE49-F238E27FC236}">
                  <a16:creationId xmlns:a16="http://schemas.microsoft.com/office/drawing/2014/main" id="{FFEA4BB0-AEE5-F03E-455C-2CFFD3773215}"/>
                </a:ext>
              </a:extLst>
            </p:cNvPr>
            <p:cNvSpPr>
              <a:spLocks noChangeAspect="1"/>
            </p:cNvSpPr>
            <p:nvPr/>
          </p:nvSpPr>
          <p:spPr>
            <a:xfrm flipH="1">
              <a:off x="2886299" y="-42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6" name="Triangle 505">
              <a:extLst>
                <a:ext uri="{FF2B5EF4-FFF2-40B4-BE49-F238E27FC236}">
                  <a16:creationId xmlns:a16="http://schemas.microsoft.com/office/drawing/2014/main" id="{D68D5281-DF3C-7E19-6B5A-A7C406CD9687}"/>
                </a:ext>
              </a:extLst>
            </p:cNvPr>
            <p:cNvSpPr>
              <a:spLocks noChangeAspect="1"/>
            </p:cNvSpPr>
            <p:nvPr/>
          </p:nvSpPr>
          <p:spPr>
            <a:xfrm flipH="1">
              <a:off x="2972377" y="-42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7" name="Triangle 506">
              <a:extLst>
                <a:ext uri="{FF2B5EF4-FFF2-40B4-BE49-F238E27FC236}">
                  <a16:creationId xmlns:a16="http://schemas.microsoft.com/office/drawing/2014/main" id="{303B68BD-F791-3FF5-F92D-BD53F88CA2ED}"/>
                </a:ext>
              </a:extLst>
            </p:cNvPr>
            <p:cNvSpPr>
              <a:spLocks noChangeAspect="1"/>
            </p:cNvSpPr>
            <p:nvPr/>
          </p:nvSpPr>
          <p:spPr>
            <a:xfrm flipH="1">
              <a:off x="3058455" y="-427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8" name="Triangle 507">
              <a:extLst>
                <a:ext uri="{FF2B5EF4-FFF2-40B4-BE49-F238E27FC236}">
                  <a16:creationId xmlns:a16="http://schemas.microsoft.com/office/drawing/2014/main" id="{62E0807A-9746-F531-FD06-8C2A88D0E9BA}"/>
                </a:ext>
              </a:extLst>
            </p:cNvPr>
            <p:cNvSpPr>
              <a:spLocks noChangeAspect="1"/>
            </p:cNvSpPr>
            <p:nvPr/>
          </p:nvSpPr>
          <p:spPr>
            <a:xfrm flipH="1">
              <a:off x="3144533" y="-427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9" name="Triangle 508">
              <a:extLst>
                <a:ext uri="{FF2B5EF4-FFF2-40B4-BE49-F238E27FC236}">
                  <a16:creationId xmlns:a16="http://schemas.microsoft.com/office/drawing/2014/main" id="{78686767-EDF6-55F5-ADD5-0815D0726E15}"/>
                </a:ext>
              </a:extLst>
            </p:cNvPr>
            <p:cNvSpPr>
              <a:spLocks noChangeAspect="1"/>
            </p:cNvSpPr>
            <p:nvPr/>
          </p:nvSpPr>
          <p:spPr>
            <a:xfrm flipH="1">
              <a:off x="3232645" y="-508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0" name="Triangle 509">
              <a:extLst>
                <a:ext uri="{FF2B5EF4-FFF2-40B4-BE49-F238E27FC236}">
                  <a16:creationId xmlns:a16="http://schemas.microsoft.com/office/drawing/2014/main" id="{ED0055B2-A3E1-86FE-42E6-F83E0277BD02}"/>
                </a:ext>
              </a:extLst>
            </p:cNvPr>
            <p:cNvSpPr>
              <a:spLocks noChangeAspect="1"/>
            </p:cNvSpPr>
            <p:nvPr/>
          </p:nvSpPr>
          <p:spPr>
            <a:xfrm flipH="1">
              <a:off x="3318723" y="-508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1" name="Triangle 510">
              <a:extLst>
                <a:ext uri="{FF2B5EF4-FFF2-40B4-BE49-F238E27FC236}">
                  <a16:creationId xmlns:a16="http://schemas.microsoft.com/office/drawing/2014/main" id="{13C6F10F-CC62-61B2-FC2E-4BD6DF4EA2A8}"/>
                </a:ext>
              </a:extLst>
            </p:cNvPr>
            <p:cNvSpPr>
              <a:spLocks noChangeAspect="1"/>
            </p:cNvSpPr>
            <p:nvPr/>
          </p:nvSpPr>
          <p:spPr>
            <a:xfrm flipH="1">
              <a:off x="3404801" y="-50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2" name="Triangle 511">
              <a:extLst>
                <a:ext uri="{FF2B5EF4-FFF2-40B4-BE49-F238E27FC236}">
                  <a16:creationId xmlns:a16="http://schemas.microsoft.com/office/drawing/2014/main" id="{EE630A0A-DDB0-2EAA-0CCC-8296B02DBAD8}"/>
                </a:ext>
              </a:extLst>
            </p:cNvPr>
            <p:cNvSpPr>
              <a:spLocks noChangeAspect="1"/>
            </p:cNvSpPr>
            <p:nvPr/>
          </p:nvSpPr>
          <p:spPr>
            <a:xfrm flipH="1">
              <a:off x="3490879" y="-50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3" name="Triangle 512">
              <a:extLst>
                <a:ext uri="{FF2B5EF4-FFF2-40B4-BE49-F238E27FC236}">
                  <a16:creationId xmlns:a16="http://schemas.microsoft.com/office/drawing/2014/main" id="{06CBF9EE-7702-93F0-2690-8F45C2F285D6}"/>
                </a:ext>
              </a:extLst>
            </p:cNvPr>
            <p:cNvSpPr>
              <a:spLocks noChangeAspect="1"/>
            </p:cNvSpPr>
            <p:nvPr/>
          </p:nvSpPr>
          <p:spPr>
            <a:xfrm flipH="1">
              <a:off x="3580112" y="-43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4" name="Triangle 513">
              <a:extLst>
                <a:ext uri="{FF2B5EF4-FFF2-40B4-BE49-F238E27FC236}">
                  <a16:creationId xmlns:a16="http://schemas.microsoft.com/office/drawing/2014/main" id="{1E49A369-6ED0-A1FD-DD38-5C671930CA15}"/>
                </a:ext>
              </a:extLst>
            </p:cNvPr>
            <p:cNvSpPr>
              <a:spLocks noChangeAspect="1"/>
            </p:cNvSpPr>
            <p:nvPr/>
          </p:nvSpPr>
          <p:spPr>
            <a:xfrm flipH="1">
              <a:off x="3666190" y="-43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5" name="Triangle 514">
              <a:extLst>
                <a:ext uri="{FF2B5EF4-FFF2-40B4-BE49-F238E27FC236}">
                  <a16:creationId xmlns:a16="http://schemas.microsoft.com/office/drawing/2014/main" id="{92625C68-F102-A797-DECD-3A2400FC7E26}"/>
                </a:ext>
              </a:extLst>
            </p:cNvPr>
            <p:cNvSpPr>
              <a:spLocks noChangeAspect="1"/>
            </p:cNvSpPr>
            <p:nvPr/>
          </p:nvSpPr>
          <p:spPr>
            <a:xfrm flipH="1">
              <a:off x="3751780" y="-438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6" name="Triangle 515">
              <a:extLst>
                <a:ext uri="{FF2B5EF4-FFF2-40B4-BE49-F238E27FC236}">
                  <a16:creationId xmlns:a16="http://schemas.microsoft.com/office/drawing/2014/main" id="{B0CA775F-8919-05C3-AD9F-DAA5EE23F1C2}"/>
                </a:ext>
              </a:extLst>
            </p:cNvPr>
            <p:cNvSpPr>
              <a:spLocks noChangeAspect="1"/>
            </p:cNvSpPr>
            <p:nvPr/>
          </p:nvSpPr>
          <p:spPr>
            <a:xfrm flipH="1">
              <a:off x="3837858" y="-438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7" name="Triangle 516">
              <a:extLst>
                <a:ext uri="{FF2B5EF4-FFF2-40B4-BE49-F238E27FC236}">
                  <a16:creationId xmlns:a16="http://schemas.microsoft.com/office/drawing/2014/main" id="{81F2DD04-44AD-F6AD-D05D-29FAAA491349}"/>
                </a:ext>
              </a:extLst>
            </p:cNvPr>
            <p:cNvSpPr>
              <a:spLocks noChangeAspect="1"/>
            </p:cNvSpPr>
            <p:nvPr/>
          </p:nvSpPr>
          <p:spPr>
            <a:xfrm flipH="1">
              <a:off x="3923936" y="-43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8" name="Triangle 517">
              <a:extLst>
                <a:ext uri="{FF2B5EF4-FFF2-40B4-BE49-F238E27FC236}">
                  <a16:creationId xmlns:a16="http://schemas.microsoft.com/office/drawing/2014/main" id="{69B40678-E936-2AEE-39CB-D1B255BD1162}"/>
                </a:ext>
              </a:extLst>
            </p:cNvPr>
            <p:cNvSpPr>
              <a:spLocks noChangeAspect="1"/>
            </p:cNvSpPr>
            <p:nvPr/>
          </p:nvSpPr>
          <p:spPr>
            <a:xfrm flipH="1">
              <a:off x="4010014" y="-43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9" name="Triangle 518">
              <a:extLst>
                <a:ext uri="{FF2B5EF4-FFF2-40B4-BE49-F238E27FC236}">
                  <a16:creationId xmlns:a16="http://schemas.microsoft.com/office/drawing/2014/main" id="{FB0D7B52-3F92-80CD-E137-7065119ACCA6}"/>
                </a:ext>
              </a:extLst>
            </p:cNvPr>
            <p:cNvSpPr>
              <a:spLocks noChangeAspect="1"/>
            </p:cNvSpPr>
            <p:nvPr/>
          </p:nvSpPr>
          <p:spPr>
            <a:xfrm flipH="1">
              <a:off x="4095604" y="-457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0" name="Triangle 519">
              <a:extLst>
                <a:ext uri="{FF2B5EF4-FFF2-40B4-BE49-F238E27FC236}">
                  <a16:creationId xmlns:a16="http://schemas.microsoft.com/office/drawing/2014/main" id="{BA1D21DD-A6CF-E616-6F71-160E975656C0}"/>
                </a:ext>
              </a:extLst>
            </p:cNvPr>
            <p:cNvSpPr>
              <a:spLocks noChangeAspect="1"/>
            </p:cNvSpPr>
            <p:nvPr/>
          </p:nvSpPr>
          <p:spPr>
            <a:xfrm flipH="1">
              <a:off x="4181682" y="-456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1" name="Triangle 520">
              <a:extLst>
                <a:ext uri="{FF2B5EF4-FFF2-40B4-BE49-F238E27FC236}">
                  <a16:creationId xmlns:a16="http://schemas.microsoft.com/office/drawing/2014/main" id="{DD9D60E9-6CA7-7B7D-BDD6-4080065A5177}"/>
                </a:ext>
              </a:extLst>
            </p:cNvPr>
            <p:cNvSpPr>
              <a:spLocks noChangeAspect="1"/>
            </p:cNvSpPr>
            <p:nvPr/>
          </p:nvSpPr>
          <p:spPr>
            <a:xfrm flipH="1">
              <a:off x="4267760" y="-456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2" name="Triangle 521">
              <a:extLst>
                <a:ext uri="{FF2B5EF4-FFF2-40B4-BE49-F238E27FC236}">
                  <a16:creationId xmlns:a16="http://schemas.microsoft.com/office/drawing/2014/main" id="{A9458623-2BF2-8CDF-17EE-F410682CB8AA}"/>
                </a:ext>
              </a:extLst>
            </p:cNvPr>
            <p:cNvSpPr>
              <a:spLocks noChangeAspect="1"/>
            </p:cNvSpPr>
            <p:nvPr/>
          </p:nvSpPr>
          <p:spPr>
            <a:xfrm flipH="1">
              <a:off x="4353838" y="-456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3" name="Triangle 522">
              <a:extLst>
                <a:ext uri="{FF2B5EF4-FFF2-40B4-BE49-F238E27FC236}">
                  <a16:creationId xmlns:a16="http://schemas.microsoft.com/office/drawing/2014/main" id="{3CA6F93C-4907-3EF4-F4BB-42B16132EBAC}"/>
                </a:ext>
              </a:extLst>
            </p:cNvPr>
            <p:cNvSpPr>
              <a:spLocks noChangeAspect="1"/>
            </p:cNvSpPr>
            <p:nvPr/>
          </p:nvSpPr>
          <p:spPr>
            <a:xfrm flipH="1">
              <a:off x="4441950" y="-538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4" name="Triangle 523">
              <a:extLst>
                <a:ext uri="{FF2B5EF4-FFF2-40B4-BE49-F238E27FC236}">
                  <a16:creationId xmlns:a16="http://schemas.microsoft.com/office/drawing/2014/main" id="{4FE81301-1BA7-02D2-1292-4069A7E84215}"/>
                </a:ext>
              </a:extLst>
            </p:cNvPr>
            <p:cNvSpPr>
              <a:spLocks noChangeAspect="1"/>
            </p:cNvSpPr>
            <p:nvPr/>
          </p:nvSpPr>
          <p:spPr>
            <a:xfrm flipH="1">
              <a:off x="4528028" y="-53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5" name="Triangle 524">
              <a:extLst>
                <a:ext uri="{FF2B5EF4-FFF2-40B4-BE49-F238E27FC236}">
                  <a16:creationId xmlns:a16="http://schemas.microsoft.com/office/drawing/2014/main" id="{6170FDD8-E1DA-49F9-F5CA-863390DD2CCE}"/>
                </a:ext>
              </a:extLst>
            </p:cNvPr>
            <p:cNvSpPr>
              <a:spLocks noChangeAspect="1"/>
            </p:cNvSpPr>
            <p:nvPr/>
          </p:nvSpPr>
          <p:spPr>
            <a:xfrm flipH="1">
              <a:off x="4614106" y="-53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6" name="Triangle 525">
              <a:extLst>
                <a:ext uri="{FF2B5EF4-FFF2-40B4-BE49-F238E27FC236}">
                  <a16:creationId xmlns:a16="http://schemas.microsoft.com/office/drawing/2014/main" id="{7D63B52D-D0AC-5D10-EC5A-6D62B7007F5B}"/>
                </a:ext>
              </a:extLst>
            </p:cNvPr>
            <p:cNvSpPr>
              <a:spLocks noChangeAspect="1"/>
            </p:cNvSpPr>
            <p:nvPr/>
          </p:nvSpPr>
          <p:spPr>
            <a:xfrm flipH="1">
              <a:off x="4700184" y="-538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7" name="Triangle 526">
              <a:extLst>
                <a:ext uri="{FF2B5EF4-FFF2-40B4-BE49-F238E27FC236}">
                  <a16:creationId xmlns:a16="http://schemas.microsoft.com/office/drawing/2014/main" id="{9361F2A5-0498-8F94-4C37-4D0EBD2958E6}"/>
                </a:ext>
              </a:extLst>
            </p:cNvPr>
            <p:cNvSpPr>
              <a:spLocks noChangeAspect="1"/>
            </p:cNvSpPr>
            <p:nvPr/>
          </p:nvSpPr>
          <p:spPr>
            <a:xfrm flipH="1">
              <a:off x="4785286" y="-538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8" name="Triangle 527">
              <a:extLst>
                <a:ext uri="{FF2B5EF4-FFF2-40B4-BE49-F238E27FC236}">
                  <a16:creationId xmlns:a16="http://schemas.microsoft.com/office/drawing/2014/main" id="{84159249-A579-5718-132B-980EEB0DCDCA}"/>
                </a:ext>
              </a:extLst>
            </p:cNvPr>
            <p:cNvSpPr>
              <a:spLocks noChangeAspect="1"/>
            </p:cNvSpPr>
            <p:nvPr/>
          </p:nvSpPr>
          <p:spPr>
            <a:xfrm flipH="1">
              <a:off x="4871364" y="-53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9" name="Triangle 528">
              <a:extLst>
                <a:ext uri="{FF2B5EF4-FFF2-40B4-BE49-F238E27FC236}">
                  <a16:creationId xmlns:a16="http://schemas.microsoft.com/office/drawing/2014/main" id="{A7E4915D-0A9D-F675-8808-80FB26C8E0AB}"/>
                </a:ext>
              </a:extLst>
            </p:cNvPr>
            <p:cNvSpPr>
              <a:spLocks noChangeAspect="1"/>
            </p:cNvSpPr>
            <p:nvPr/>
          </p:nvSpPr>
          <p:spPr>
            <a:xfrm flipH="1">
              <a:off x="4959476" y="-30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0" name="Triangle 529">
              <a:extLst>
                <a:ext uri="{FF2B5EF4-FFF2-40B4-BE49-F238E27FC236}">
                  <a16:creationId xmlns:a16="http://schemas.microsoft.com/office/drawing/2014/main" id="{B9CF90D0-EDFD-1E7A-F731-D6E174A29D4E}"/>
                </a:ext>
              </a:extLst>
            </p:cNvPr>
            <p:cNvSpPr>
              <a:spLocks noChangeAspect="1"/>
            </p:cNvSpPr>
            <p:nvPr/>
          </p:nvSpPr>
          <p:spPr>
            <a:xfrm flipH="1">
              <a:off x="5045554" y="-302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1" name="Triangle 530">
              <a:extLst>
                <a:ext uri="{FF2B5EF4-FFF2-40B4-BE49-F238E27FC236}">
                  <a16:creationId xmlns:a16="http://schemas.microsoft.com/office/drawing/2014/main" id="{945A1094-A8D4-F096-765A-FEB0F939CF0F}"/>
                </a:ext>
              </a:extLst>
            </p:cNvPr>
            <p:cNvSpPr>
              <a:spLocks noChangeAspect="1"/>
            </p:cNvSpPr>
            <p:nvPr/>
          </p:nvSpPr>
          <p:spPr>
            <a:xfrm flipH="1">
              <a:off x="5131632" y="-30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2" name="Triangle 531">
              <a:extLst>
                <a:ext uri="{FF2B5EF4-FFF2-40B4-BE49-F238E27FC236}">
                  <a16:creationId xmlns:a16="http://schemas.microsoft.com/office/drawing/2014/main" id="{AEBA9CD2-9A1F-C9B5-315E-17519D66D4B5}"/>
                </a:ext>
              </a:extLst>
            </p:cNvPr>
            <p:cNvSpPr>
              <a:spLocks noChangeAspect="1"/>
            </p:cNvSpPr>
            <p:nvPr/>
          </p:nvSpPr>
          <p:spPr>
            <a:xfrm flipH="1">
              <a:off x="5217710" y="-302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3" name="Triangle 532">
              <a:extLst>
                <a:ext uri="{FF2B5EF4-FFF2-40B4-BE49-F238E27FC236}">
                  <a16:creationId xmlns:a16="http://schemas.microsoft.com/office/drawing/2014/main" id="{A709C65B-3C4D-1C3E-66A9-65CCA534E89B}"/>
                </a:ext>
              </a:extLst>
            </p:cNvPr>
            <p:cNvSpPr>
              <a:spLocks noChangeAspect="1"/>
            </p:cNvSpPr>
            <p:nvPr/>
          </p:nvSpPr>
          <p:spPr>
            <a:xfrm flipH="1">
              <a:off x="5303300" y="-30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4" name="Triangle 533">
              <a:extLst>
                <a:ext uri="{FF2B5EF4-FFF2-40B4-BE49-F238E27FC236}">
                  <a16:creationId xmlns:a16="http://schemas.microsoft.com/office/drawing/2014/main" id="{1F8050BC-C798-1B21-22A2-2970D9D99BE9}"/>
                </a:ext>
              </a:extLst>
            </p:cNvPr>
            <p:cNvSpPr>
              <a:spLocks noChangeAspect="1"/>
            </p:cNvSpPr>
            <p:nvPr/>
          </p:nvSpPr>
          <p:spPr>
            <a:xfrm flipH="1">
              <a:off x="5389378" y="-302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5" name="Triangle 534">
              <a:extLst>
                <a:ext uri="{FF2B5EF4-FFF2-40B4-BE49-F238E27FC236}">
                  <a16:creationId xmlns:a16="http://schemas.microsoft.com/office/drawing/2014/main" id="{087ECC5A-6A3C-5332-58FC-A0B817772AEA}"/>
                </a:ext>
              </a:extLst>
            </p:cNvPr>
            <p:cNvSpPr>
              <a:spLocks noChangeAspect="1"/>
            </p:cNvSpPr>
            <p:nvPr/>
          </p:nvSpPr>
          <p:spPr>
            <a:xfrm flipH="1">
              <a:off x="5475456" y="-30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6" name="Triangle 535">
              <a:extLst>
                <a:ext uri="{FF2B5EF4-FFF2-40B4-BE49-F238E27FC236}">
                  <a16:creationId xmlns:a16="http://schemas.microsoft.com/office/drawing/2014/main" id="{CEA4C966-11D7-455F-6BE7-F7A521A68F0C}"/>
                </a:ext>
              </a:extLst>
            </p:cNvPr>
            <p:cNvSpPr>
              <a:spLocks noChangeAspect="1"/>
            </p:cNvSpPr>
            <p:nvPr/>
          </p:nvSpPr>
          <p:spPr>
            <a:xfrm flipH="1">
              <a:off x="5561534" y="-302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7" name="Triangle 536">
              <a:extLst>
                <a:ext uri="{FF2B5EF4-FFF2-40B4-BE49-F238E27FC236}">
                  <a16:creationId xmlns:a16="http://schemas.microsoft.com/office/drawing/2014/main" id="{C259271A-FB5A-B398-643C-537C48518C7A}"/>
                </a:ext>
              </a:extLst>
            </p:cNvPr>
            <p:cNvSpPr>
              <a:spLocks noChangeAspect="1"/>
            </p:cNvSpPr>
            <p:nvPr/>
          </p:nvSpPr>
          <p:spPr>
            <a:xfrm flipH="1">
              <a:off x="5647124" y="-32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8" name="Triangle 537">
              <a:extLst>
                <a:ext uri="{FF2B5EF4-FFF2-40B4-BE49-F238E27FC236}">
                  <a16:creationId xmlns:a16="http://schemas.microsoft.com/office/drawing/2014/main" id="{E990350A-BFB0-43C8-4AC9-848DEC3506D0}"/>
                </a:ext>
              </a:extLst>
            </p:cNvPr>
            <p:cNvSpPr>
              <a:spLocks noChangeAspect="1"/>
            </p:cNvSpPr>
            <p:nvPr/>
          </p:nvSpPr>
          <p:spPr>
            <a:xfrm flipH="1">
              <a:off x="5733202" y="-320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9" name="Triangle 538">
              <a:extLst>
                <a:ext uri="{FF2B5EF4-FFF2-40B4-BE49-F238E27FC236}">
                  <a16:creationId xmlns:a16="http://schemas.microsoft.com/office/drawing/2014/main" id="{C370DDF3-49AC-AAD1-9258-71A355A05303}"/>
                </a:ext>
              </a:extLst>
            </p:cNvPr>
            <p:cNvSpPr>
              <a:spLocks noChangeAspect="1"/>
            </p:cNvSpPr>
            <p:nvPr/>
          </p:nvSpPr>
          <p:spPr>
            <a:xfrm flipH="1">
              <a:off x="5819280" y="-32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0" name="Triangle 539">
              <a:extLst>
                <a:ext uri="{FF2B5EF4-FFF2-40B4-BE49-F238E27FC236}">
                  <a16:creationId xmlns:a16="http://schemas.microsoft.com/office/drawing/2014/main" id="{52C7E97A-7159-44AB-CB52-C90964EDCDCA}"/>
                </a:ext>
              </a:extLst>
            </p:cNvPr>
            <p:cNvSpPr>
              <a:spLocks noChangeAspect="1"/>
            </p:cNvSpPr>
            <p:nvPr/>
          </p:nvSpPr>
          <p:spPr>
            <a:xfrm flipH="1">
              <a:off x="5905358" y="-320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1" name="Triangle 540">
              <a:extLst>
                <a:ext uri="{FF2B5EF4-FFF2-40B4-BE49-F238E27FC236}">
                  <a16:creationId xmlns:a16="http://schemas.microsoft.com/office/drawing/2014/main" id="{73F44186-913F-9552-77DB-963B1E006B85}"/>
                </a:ext>
              </a:extLst>
            </p:cNvPr>
            <p:cNvSpPr>
              <a:spLocks noChangeAspect="1"/>
            </p:cNvSpPr>
            <p:nvPr/>
          </p:nvSpPr>
          <p:spPr>
            <a:xfrm flipH="1">
              <a:off x="5993470" y="-40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2" name="Triangle 541">
              <a:extLst>
                <a:ext uri="{FF2B5EF4-FFF2-40B4-BE49-F238E27FC236}">
                  <a16:creationId xmlns:a16="http://schemas.microsoft.com/office/drawing/2014/main" id="{C9DD9253-5214-E17B-058B-7CD642724457}"/>
                </a:ext>
              </a:extLst>
            </p:cNvPr>
            <p:cNvSpPr>
              <a:spLocks noChangeAspect="1"/>
            </p:cNvSpPr>
            <p:nvPr/>
          </p:nvSpPr>
          <p:spPr>
            <a:xfrm flipH="1">
              <a:off x="6079548" y="-40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3" name="Triangle 542">
              <a:extLst>
                <a:ext uri="{FF2B5EF4-FFF2-40B4-BE49-F238E27FC236}">
                  <a16:creationId xmlns:a16="http://schemas.microsoft.com/office/drawing/2014/main" id="{718E6815-29BE-24F1-0BB7-E5A31C370940}"/>
                </a:ext>
              </a:extLst>
            </p:cNvPr>
            <p:cNvSpPr>
              <a:spLocks noChangeAspect="1"/>
            </p:cNvSpPr>
            <p:nvPr/>
          </p:nvSpPr>
          <p:spPr>
            <a:xfrm flipH="1">
              <a:off x="6165626" y="-402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4" name="Triangle 543">
              <a:extLst>
                <a:ext uri="{FF2B5EF4-FFF2-40B4-BE49-F238E27FC236}">
                  <a16:creationId xmlns:a16="http://schemas.microsoft.com/office/drawing/2014/main" id="{0EC263E4-ADE9-F81D-A87F-909EEA23F103}"/>
                </a:ext>
              </a:extLst>
            </p:cNvPr>
            <p:cNvSpPr>
              <a:spLocks noChangeAspect="1"/>
            </p:cNvSpPr>
            <p:nvPr/>
          </p:nvSpPr>
          <p:spPr>
            <a:xfrm flipH="1">
              <a:off x="6251704" y="-402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5" name="Triangle 544">
              <a:extLst>
                <a:ext uri="{FF2B5EF4-FFF2-40B4-BE49-F238E27FC236}">
                  <a16:creationId xmlns:a16="http://schemas.microsoft.com/office/drawing/2014/main" id="{3808FD15-09A9-109F-AEF8-C6FF7E6AF108}"/>
                </a:ext>
              </a:extLst>
            </p:cNvPr>
            <p:cNvSpPr>
              <a:spLocks noChangeAspect="1"/>
            </p:cNvSpPr>
            <p:nvPr/>
          </p:nvSpPr>
          <p:spPr>
            <a:xfrm flipH="1">
              <a:off x="6340937" y="-40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6" name="Triangle 545">
              <a:extLst>
                <a:ext uri="{FF2B5EF4-FFF2-40B4-BE49-F238E27FC236}">
                  <a16:creationId xmlns:a16="http://schemas.microsoft.com/office/drawing/2014/main" id="{56EC3068-8068-DA7E-DF1A-C2E8A0A2C3D2}"/>
                </a:ext>
              </a:extLst>
            </p:cNvPr>
            <p:cNvSpPr>
              <a:spLocks noChangeAspect="1"/>
            </p:cNvSpPr>
            <p:nvPr/>
          </p:nvSpPr>
          <p:spPr>
            <a:xfrm flipH="1">
              <a:off x="6427015" y="-40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7" name="Triangle 546">
              <a:extLst>
                <a:ext uri="{FF2B5EF4-FFF2-40B4-BE49-F238E27FC236}">
                  <a16:creationId xmlns:a16="http://schemas.microsoft.com/office/drawing/2014/main" id="{013CBFF2-1FC8-7EA0-3E8E-98A9DCDA1B98}"/>
                </a:ext>
              </a:extLst>
            </p:cNvPr>
            <p:cNvSpPr>
              <a:spLocks noChangeAspect="1"/>
            </p:cNvSpPr>
            <p:nvPr/>
          </p:nvSpPr>
          <p:spPr>
            <a:xfrm flipH="1">
              <a:off x="6515127" y="-483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8" name="Triangle 547">
              <a:extLst>
                <a:ext uri="{FF2B5EF4-FFF2-40B4-BE49-F238E27FC236}">
                  <a16:creationId xmlns:a16="http://schemas.microsoft.com/office/drawing/2014/main" id="{9A8DC696-B62B-8F56-9114-90EE1460C772}"/>
                </a:ext>
              </a:extLst>
            </p:cNvPr>
            <p:cNvSpPr>
              <a:spLocks noChangeAspect="1"/>
            </p:cNvSpPr>
            <p:nvPr/>
          </p:nvSpPr>
          <p:spPr>
            <a:xfrm flipH="1">
              <a:off x="6601205" y="-483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9" name="Triangle 548">
              <a:extLst>
                <a:ext uri="{FF2B5EF4-FFF2-40B4-BE49-F238E27FC236}">
                  <a16:creationId xmlns:a16="http://schemas.microsoft.com/office/drawing/2014/main" id="{8D0D488F-5DD8-7A3C-B84D-D74BF32061AC}"/>
                </a:ext>
              </a:extLst>
            </p:cNvPr>
            <p:cNvSpPr>
              <a:spLocks noChangeAspect="1"/>
            </p:cNvSpPr>
            <p:nvPr/>
          </p:nvSpPr>
          <p:spPr>
            <a:xfrm flipH="1">
              <a:off x="6687283" y="-483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0" name="Triangle 549">
              <a:extLst>
                <a:ext uri="{FF2B5EF4-FFF2-40B4-BE49-F238E27FC236}">
                  <a16:creationId xmlns:a16="http://schemas.microsoft.com/office/drawing/2014/main" id="{91E0988E-F6E7-CDD7-EFAA-2E7EA6ADE495}"/>
                </a:ext>
              </a:extLst>
            </p:cNvPr>
            <p:cNvSpPr>
              <a:spLocks noChangeAspect="1"/>
            </p:cNvSpPr>
            <p:nvPr/>
          </p:nvSpPr>
          <p:spPr>
            <a:xfrm flipH="1">
              <a:off x="6773361" y="-483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1" name="Triangle 550">
              <a:extLst>
                <a:ext uri="{FF2B5EF4-FFF2-40B4-BE49-F238E27FC236}">
                  <a16:creationId xmlns:a16="http://schemas.microsoft.com/office/drawing/2014/main" id="{188E9079-F39B-8135-186F-684FB587C992}"/>
                </a:ext>
              </a:extLst>
            </p:cNvPr>
            <p:cNvSpPr>
              <a:spLocks noChangeAspect="1"/>
            </p:cNvSpPr>
            <p:nvPr/>
          </p:nvSpPr>
          <p:spPr>
            <a:xfrm flipH="1">
              <a:off x="6858463" y="-483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2" name="Triangle 551">
              <a:extLst>
                <a:ext uri="{FF2B5EF4-FFF2-40B4-BE49-F238E27FC236}">
                  <a16:creationId xmlns:a16="http://schemas.microsoft.com/office/drawing/2014/main" id="{F7F24BB8-270A-6763-D778-0EA7873009C8}"/>
                </a:ext>
              </a:extLst>
            </p:cNvPr>
            <p:cNvSpPr>
              <a:spLocks noChangeAspect="1"/>
            </p:cNvSpPr>
            <p:nvPr/>
          </p:nvSpPr>
          <p:spPr>
            <a:xfrm flipH="1">
              <a:off x="6944541" y="-483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3" name="Triangle 552">
              <a:extLst>
                <a:ext uri="{FF2B5EF4-FFF2-40B4-BE49-F238E27FC236}">
                  <a16:creationId xmlns:a16="http://schemas.microsoft.com/office/drawing/2014/main" id="{D29852FD-57E1-C94B-21F9-FA11CD4F6307}"/>
                </a:ext>
              </a:extLst>
            </p:cNvPr>
            <p:cNvSpPr>
              <a:spLocks noChangeAspect="1"/>
            </p:cNvSpPr>
            <p:nvPr/>
          </p:nvSpPr>
          <p:spPr>
            <a:xfrm flipH="1">
              <a:off x="7032653" y="-565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4" name="Triangle 553">
              <a:extLst>
                <a:ext uri="{FF2B5EF4-FFF2-40B4-BE49-F238E27FC236}">
                  <a16:creationId xmlns:a16="http://schemas.microsoft.com/office/drawing/2014/main" id="{628D46D1-CDA9-F098-376E-F54DAB5BF67A}"/>
                </a:ext>
              </a:extLst>
            </p:cNvPr>
            <p:cNvSpPr>
              <a:spLocks noChangeAspect="1"/>
            </p:cNvSpPr>
            <p:nvPr/>
          </p:nvSpPr>
          <p:spPr>
            <a:xfrm flipH="1">
              <a:off x="7118731" y="-565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5" name="Triangle 554">
              <a:extLst>
                <a:ext uri="{FF2B5EF4-FFF2-40B4-BE49-F238E27FC236}">
                  <a16:creationId xmlns:a16="http://schemas.microsoft.com/office/drawing/2014/main" id="{AFAFDE95-48DB-2603-36DC-A51C35160E3A}"/>
                </a:ext>
              </a:extLst>
            </p:cNvPr>
            <p:cNvSpPr>
              <a:spLocks noChangeAspect="1"/>
            </p:cNvSpPr>
            <p:nvPr/>
          </p:nvSpPr>
          <p:spPr>
            <a:xfrm flipH="1">
              <a:off x="7204809" y="-565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6" name="Triangle 555">
              <a:extLst>
                <a:ext uri="{FF2B5EF4-FFF2-40B4-BE49-F238E27FC236}">
                  <a16:creationId xmlns:a16="http://schemas.microsoft.com/office/drawing/2014/main" id="{0FC73650-0014-C03F-126E-802660B1BD36}"/>
                </a:ext>
              </a:extLst>
            </p:cNvPr>
            <p:cNvSpPr>
              <a:spLocks noChangeAspect="1"/>
            </p:cNvSpPr>
            <p:nvPr/>
          </p:nvSpPr>
          <p:spPr>
            <a:xfrm flipH="1">
              <a:off x="7290887" y="-565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7" name="Triangle 556">
              <a:extLst>
                <a:ext uri="{FF2B5EF4-FFF2-40B4-BE49-F238E27FC236}">
                  <a16:creationId xmlns:a16="http://schemas.microsoft.com/office/drawing/2014/main" id="{E5E7A876-9137-9F4D-ABD7-43BBBD17E115}"/>
                </a:ext>
              </a:extLst>
            </p:cNvPr>
            <p:cNvSpPr>
              <a:spLocks noChangeAspect="1"/>
            </p:cNvSpPr>
            <p:nvPr/>
          </p:nvSpPr>
          <p:spPr>
            <a:xfrm flipH="1">
              <a:off x="7376477" y="-565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8" name="Triangle 557">
              <a:extLst>
                <a:ext uri="{FF2B5EF4-FFF2-40B4-BE49-F238E27FC236}">
                  <a16:creationId xmlns:a16="http://schemas.microsoft.com/office/drawing/2014/main" id="{774BCB44-C09C-0B28-40B5-814F9C38ED0F}"/>
                </a:ext>
              </a:extLst>
            </p:cNvPr>
            <p:cNvSpPr>
              <a:spLocks noChangeAspect="1"/>
            </p:cNvSpPr>
            <p:nvPr/>
          </p:nvSpPr>
          <p:spPr>
            <a:xfrm flipH="1">
              <a:off x="7462555" y="-247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9" name="Triangle 558">
              <a:extLst>
                <a:ext uri="{FF2B5EF4-FFF2-40B4-BE49-F238E27FC236}">
                  <a16:creationId xmlns:a16="http://schemas.microsoft.com/office/drawing/2014/main" id="{F516128F-CB30-DD3A-F8E6-69683D514815}"/>
                </a:ext>
              </a:extLst>
            </p:cNvPr>
            <p:cNvSpPr>
              <a:spLocks noChangeAspect="1"/>
            </p:cNvSpPr>
            <p:nvPr/>
          </p:nvSpPr>
          <p:spPr>
            <a:xfrm flipH="1">
              <a:off x="7548633" y="-247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0" name="Triangle 559">
              <a:extLst>
                <a:ext uri="{FF2B5EF4-FFF2-40B4-BE49-F238E27FC236}">
                  <a16:creationId xmlns:a16="http://schemas.microsoft.com/office/drawing/2014/main" id="{A9F44691-EFA5-8EAA-EAD1-63663A979740}"/>
                </a:ext>
              </a:extLst>
            </p:cNvPr>
            <p:cNvSpPr>
              <a:spLocks noChangeAspect="1"/>
            </p:cNvSpPr>
            <p:nvPr/>
          </p:nvSpPr>
          <p:spPr>
            <a:xfrm flipH="1">
              <a:off x="7634711" y="-247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1" name="Triangle 560">
              <a:extLst>
                <a:ext uri="{FF2B5EF4-FFF2-40B4-BE49-F238E27FC236}">
                  <a16:creationId xmlns:a16="http://schemas.microsoft.com/office/drawing/2014/main" id="{D3F5C3DB-1FBF-0113-557B-460394489231}"/>
                </a:ext>
              </a:extLst>
            </p:cNvPr>
            <p:cNvSpPr>
              <a:spLocks noChangeAspect="1"/>
            </p:cNvSpPr>
            <p:nvPr/>
          </p:nvSpPr>
          <p:spPr>
            <a:xfrm flipH="1">
              <a:off x="7720301" y="-266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2" name="Triangle 561">
              <a:extLst>
                <a:ext uri="{FF2B5EF4-FFF2-40B4-BE49-F238E27FC236}">
                  <a16:creationId xmlns:a16="http://schemas.microsoft.com/office/drawing/2014/main" id="{2A41801D-E848-4E72-F4C8-90BC6170C5F6}"/>
                </a:ext>
              </a:extLst>
            </p:cNvPr>
            <p:cNvSpPr>
              <a:spLocks noChangeAspect="1"/>
            </p:cNvSpPr>
            <p:nvPr/>
          </p:nvSpPr>
          <p:spPr>
            <a:xfrm flipH="1">
              <a:off x="7806379" y="-265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3" name="Triangle 562">
              <a:extLst>
                <a:ext uri="{FF2B5EF4-FFF2-40B4-BE49-F238E27FC236}">
                  <a16:creationId xmlns:a16="http://schemas.microsoft.com/office/drawing/2014/main" id="{C174BDEF-6BDB-7292-00D5-3ED3AA4CBE5F}"/>
                </a:ext>
              </a:extLst>
            </p:cNvPr>
            <p:cNvSpPr>
              <a:spLocks noChangeAspect="1"/>
            </p:cNvSpPr>
            <p:nvPr/>
          </p:nvSpPr>
          <p:spPr>
            <a:xfrm flipH="1">
              <a:off x="7892457" y="-265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4" name="Triangle 563">
              <a:extLst>
                <a:ext uri="{FF2B5EF4-FFF2-40B4-BE49-F238E27FC236}">
                  <a16:creationId xmlns:a16="http://schemas.microsoft.com/office/drawing/2014/main" id="{6B7473F6-4F6F-FCEB-C6D6-6B5CCB754299}"/>
                </a:ext>
              </a:extLst>
            </p:cNvPr>
            <p:cNvSpPr>
              <a:spLocks noChangeAspect="1"/>
            </p:cNvSpPr>
            <p:nvPr/>
          </p:nvSpPr>
          <p:spPr>
            <a:xfrm flipH="1">
              <a:off x="7978535" y="-265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5" name="Triangle 564">
              <a:extLst>
                <a:ext uri="{FF2B5EF4-FFF2-40B4-BE49-F238E27FC236}">
                  <a16:creationId xmlns:a16="http://schemas.microsoft.com/office/drawing/2014/main" id="{D7F72DCB-D0FD-636A-C462-49D5F2F81790}"/>
                </a:ext>
              </a:extLst>
            </p:cNvPr>
            <p:cNvSpPr>
              <a:spLocks noChangeAspect="1"/>
            </p:cNvSpPr>
            <p:nvPr/>
          </p:nvSpPr>
          <p:spPr>
            <a:xfrm flipH="1">
              <a:off x="8066647" y="-347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6" name="Triangle 565">
              <a:extLst>
                <a:ext uri="{FF2B5EF4-FFF2-40B4-BE49-F238E27FC236}">
                  <a16:creationId xmlns:a16="http://schemas.microsoft.com/office/drawing/2014/main" id="{A9F49778-2007-FB1A-41B9-FB272A8705CA}"/>
                </a:ext>
              </a:extLst>
            </p:cNvPr>
            <p:cNvSpPr>
              <a:spLocks noChangeAspect="1"/>
            </p:cNvSpPr>
            <p:nvPr/>
          </p:nvSpPr>
          <p:spPr>
            <a:xfrm flipH="1">
              <a:off x="8152725" y="-347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7" name="Triangle 566">
              <a:extLst>
                <a:ext uri="{FF2B5EF4-FFF2-40B4-BE49-F238E27FC236}">
                  <a16:creationId xmlns:a16="http://schemas.microsoft.com/office/drawing/2014/main" id="{631D4DDE-16CE-25A6-53A6-7BED16A162F8}"/>
                </a:ext>
              </a:extLst>
            </p:cNvPr>
            <p:cNvSpPr>
              <a:spLocks noChangeAspect="1"/>
            </p:cNvSpPr>
            <p:nvPr/>
          </p:nvSpPr>
          <p:spPr>
            <a:xfrm flipH="1">
              <a:off x="8238803" y="-34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8" name="Triangle 567">
              <a:extLst>
                <a:ext uri="{FF2B5EF4-FFF2-40B4-BE49-F238E27FC236}">
                  <a16:creationId xmlns:a16="http://schemas.microsoft.com/office/drawing/2014/main" id="{C5405A22-E317-27F1-DBE9-AEEC2616B336}"/>
                </a:ext>
              </a:extLst>
            </p:cNvPr>
            <p:cNvSpPr>
              <a:spLocks noChangeAspect="1"/>
            </p:cNvSpPr>
            <p:nvPr/>
          </p:nvSpPr>
          <p:spPr>
            <a:xfrm flipH="1">
              <a:off x="8324881" y="-34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9" name="Triangle 568">
              <a:extLst>
                <a:ext uri="{FF2B5EF4-FFF2-40B4-BE49-F238E27FC236}">
                  <a16:creationId xmlns:a16="http://schemas.microsoft.com/office/drawing/2014/main" id="{DE399C9D-28F0-0037-C857-500403599DE3}"/>
                </a:ext>
              </a:extLst>
            </p:cNvPr>
            <p:cNvSpPr>
              <a:spLocks noChangeAspect="1"/>
            </p:cNvSpPr>
            <p:nvPr/>
          </p:nvSpPr>
          <p:spPr>
            <a:xfrm flipH="1">
              <a:off x="8414114" y="-27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0" name="Triangle 569">
              <a:extLst>
                <a:ext uri="{FF2B5EF4-FFF2-40B4-BE49-F238E27FC236}">
                  <a16:creationId xmlns:a16="http://schemas.microsoft.com/office/drawing/2014/main" id="{281BBDF9-EBAF-1BD4-64EB-1B582C2DE32F}"/>
                </a:ext>
              </a:extLst>
            </p:cNvPr>
            <p:cNvSpPr>
              <a:spLocks noChangeAspect="1"/>
            </p:cNvSpPr>
            <p:nvPr/>
          </p:nvSpPr>
          <p:spPr>
            <a:xfrm flipH="1">
              <a:off x="8500192" y="-27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1" name="Triangle 570">
              <a:extLst>
                <a:ext uri="{FF2B5EF4-FFF2-40B4-BE49-F238E27FC236}">
                  <a16:creationId xmlns:a16="http://schemas.microsoft.com/office/drawing/2014/main" id="{839278D4-1A2E-F39C-87F5-ACD53B03FC3F}"/>
                </a:ext>
              </a:extLst>
            </p:cNvPr>
            <p:cNvSpPr>
              <a:spLocks noChangeAspect="1"/>
            </p:cNvSpPr>
            <p:nvPr/>
          </p:nvSpPr>
          <p:spPr>
            <a:xfrm flipH="1">
              <a:off x="8585782" y="-277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2" name="Triangle 571">
              <a:extLst>
                <a:ext uri="{FF2B5EF4-FFF2-40B4-BE49-F238E27FC236}">
                  <a16:creationId xmlns:a16="http://schemas.microsoft.com/office/drawing/2014/main" id="{F2C581F9-7ED9-D7F2-D567-44EDAFE72861}"/>
                </a:ext>
              </a:extLst>
            </p:cNvPr>
            <p:cNvSpPr>
              <a:spLocks noChangeAspect="1"/>
            </p:cNvSpPr>
            <p:nvPr/>
          </p:nvSpPr>
          <p:spPr>
            <a:xfrm flipH="1">
              <a:off x="8671860" y="-277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3" name="Triangle 572">
              <a:extLst>
                <a:ext uri="{FF2B5EF4-FFF2-40B4-BE49-F238E27FC236}">
                  <a16:creationId xmlns:a16="http://schemas.microsoft.com/office/drawing/2014/main" id="{877FC375-84AD-34CC-A934-74618AF5996F}"/>
                </a:ext>
              </a:extLst>
            </p:cNvPr>
            <p:cNvSpPr>
              <a:spLocks noChangeAspect="1"/>
            </p:cNvSpPr>
            <p:nvPr/>
          </p:nvSpPr>
          <p:spPr>
            <a:xfrm flipH="1">
              <a:off x="8757938" y="-27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4" name="Triangle 573">
              <a:extLst>
                <a:ext uri="{FF2B5EF4-FFF2-40B4-BE49-F238E27FC236}">
                  <a16:creationId xmlns:a16="http://schemas.microsoft.com/office/drawing/2014/main" id="{48B73FEC-1A0D-77B3-D942-BE0942B77EE6}"/>
                </a:ext>
              </a:extLst>
            </p:cNvPr>
            <p:cNvSpPr>
              <a:spLocks noChangeAspect="1"/>
            </p:cNvSpPr>
            <p:nvPr/>
          </p:nvSpPr>
          <p:spPr>
            <a:xfrm flipH="1">
              <a:off x="8844016" y="-27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5" name="Triangle 574">
              <a:extLst>
                <a:ext uri="{FF2B5EF4-FFF2-40B4-BE49-F238E27FC236}">
                  <a16:creationId xmlns:a16="http://schemas.microsoft.com/office/drawing/2014/main" id="{B6E3EC97-75DD-BE84-A0A8-821616395853}"/>
                </a:ext>
              </a:extLst>
            </p:cNvPr>
            <p:cNvSpPr>
              <a:spLocks noChangeAspect="1"/>
            </p:cNvSpPr>
            <p:nvPr/>
          </p:nvSpPr>
          <p:spPr>
            <a:xfrm flipH="1">
              <a:off x="8929606" y="-295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6" name="Triangle 575">
              <a:extLst>
                <a:ext uri="{FF2B5EF4-FFF2-40B4-BE49-F238E27FC236}">
                  <a16:creationId xmlns:a16="http://schemas.microsoft.com/office/drawing/2014/main" id="{79F2A4EF-5669-CBA7-2847-546FCE82A808}"/>
                </a:ext>
              </a:extLst>
            </p:cNvPr>
            <p:cNvSpPr>
              <a:spLocks noChangeAspect="1"/>
            </p:cNvSpPr>
            <p:nvPr/>
          </p:nvSpPr>
          <p:spPr>
            <a:xfrm flipH="1">
              <a:off x="9015684" y="-295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7" name="Triangle 576">
              <a:extLst>
                <a:ext uri="{FF2B5EF4-FFF2-40B4-BE49-F238E27FC236}">
                  <a16:creationId xmlns:a16="http://schemas.microsoft.com/office/drawing/2014/main" id="{425C7005-BA22-CB35-6B53-312CA2E9D114}"/>
                </a:ext>
              </a:extLst>
            </p:cNvPr>
            <p:cNvSpPr>
              <a:spLocks noChangeAspect="1"/>
            </p:cNvSpPr>
            <p:nvPr/>
          </p:nvSpPr>
          <p:spPr>
            <a:xfrm flipH="1">
              <a:off x="9101762" y="-295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8" name="Triangle 577">
              <a:extLst>
                <a:ext uri="{FF2B5EF4-FFF2-40B4-BE49-F238E27FC236}">
                  <a16:creationId xmlns:a16="http://schemas.microsoft.com/office/drawing/2014/main" id="{A9020B3C-1D6B-A55A-1128-C05E821053E5}"/>
                </a:ext>
              </a:extLst>
            </p:cNvPr>
            <p:cNvSpPr>
              <a:spLocks noChangeAspect="1"/>
            </p:cNvSpPr>
            <p:nvPr/>
          </p:nvSpPr>
          <p:spPr>
            <a:xfrm flipH="1">
              <a:off x="9187840" y="-295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9" name="Triangle 578">
              <a:extLst>
                <a:ext uri="{FF2B5EF4-FFF2-40B4-BE49-F238E27FC236}">
                  <a16:creationId xmlns:a16="http://schemas.microsoft.com/office/drawing/2014/main" id="{AA494328-247A-9201-57AB-50DBD6CFD186}"/>
                </a:ext>
              </a:extLst>
            </p:cNvPr>
            <p:cNvSpPr>
              <a:spLocks noChangeAspect="1"/>
            </p:cNvSpPr>
            <p:nvPr/>
          </p:nvSpPr>
          <p:spPr>
            <a:xfrm flipH="1">
              <a:off x="9275952" y="-377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0" name="Triangle 579">
              <a:extLst>
                <a:ext uri="{FF2B5EF4-FFF2-40B4-BE49-F238E27FC236}">
                  <a16:creationId xmlns:a16="http://schemas.microsoft.com/office/drawing/2014/main" id="{BC5FC162-D1C2-69BF-0EB1-FDBB87E8D5E6}"/>
                </a:ext>
              </a:extLst>
            </p:cNvPr>
            <p:cNvSpPr>
              <a:spLocks noChangeAspect="1"/>
            </p:cNvSpPr>
            <p:nvPr/>
          </p:nvSpPr>
          <p:spPr>
            <a:xfrm flipH="1">
              <a:off x="9362030" y="-377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1" name="Triangle 580">
              <a:extLst>
                <a:ext uri="{FF2B5EF4-FFF2-40B4-BE49-F238E27FC236}">
                  <a16:creationId xmlns:a16="http://schemas.microsoft.com/office/drawing/2014/main" id="{40C43347-5A8F-3DEF-E3FF-1475D3384DD7}"/>
                </a:ext>
              </a:extLst>
            </p:cNvPr>
            <p:cNvSpPr>
              <a:spLocks noChangeAspect="1"/>
            </p:cNvSpPr>
            <p:nvPr/>
          </p:nvSpPr>
          <p:spPr>
            <a:xfrm flipH="1">
              <a:off x="9448108" y="-377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2" name="Triangle 581">
              <a:extLst>
                <a:ext uri="{FF2B5EF4-FFF2-40B4-BE49-F238E27FC236}">
                  <a16:creationId xmlns:a16="http://schemas.microsoft.com/office/drawing/2014/main" id="{9FB7B0F1-6773-475C-D50B-B51D697915D4}"/>
                </a:ext>
              </a:extLst>
            </p:cNvPr>
            <p:cNvSpPr>
              <a:spLocks noChangeAspect="1"/>
            </p:cNvSpPr>
            <p:nvPr/>
          </p:nvSpPr>
          <p:spPr>
            <a:xfrm flipH="1">
              <a:off x="9534186" y="-376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3" name="Triangle 582">
              <a:extLst>
                <a:ext uri="{FF2B5EF4-FFF2-40B4-BE49-F238E27FC236}">
                  <a16:creationId xmlns:a16="http://schemas.microsoft.com/office/drawing/2014/main" id="{B728E549-E8CD-D7A2-B018-3A1AD3963836}"/>
                </a:ext>
              </a:extLst>
            </p:cNvPr>
            <p:cNvSpPr>
              <a:spLocks noChangeAspect="1"/>
            </p:cNvSpPr>
            <p:nvPr/>
          </p:nvSpPr>
          <p:spPr>
            <a:xfrm flipH="1">
              <a:off x="9619288" y="-377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4" name="Triangle 583">
              <a:extLst>
                <a:ext uri="{FF2B5EF4-FFF2-40B4-BE49-F238E27FC236}">
                  <a16:creationId xmlns:a16="http://schemas.microsoft.com/office/drawing/2014/main" id="{D0BF6B6F-C322-A6B7-5E0D-6468DDC49E16}"/>
                </a:ext>
              </a:extLst>
            </p:cNvPr>
            <p:cNvSpPr>
              <a:spLocks noChangeAspect="1"/>
            </p:cNvSpPr>
            <p:nvPr/>
          </p:nvSpPr>
          <p:spPr>
            <a:xfrm flipH="1">
              <a:off x="9705366" y="-377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5" name="Triangle 584">
              <a:extLst>
                <a:ext uri="{FF2B5EF4-FFF2-40B4-BE49-F238E27FC236}">
                  <a16:creationId xmlns:a16="http://schemas.microsoft.com/office/drawing/2014/main" id="{F4DA690E-69AE-C7BD-5F46-C459AC978833}"/>
                </a:ext>
              </a:extLst>
            </p:cNvPr>
            <p:cNvSpPr>
              <a:spLocks noChangeAspect="1"/>
            </p:cNvSpPr>
            <p:nvPr/>
          </p:nvSpPr>
          <p:spPr>
            <a:xfrm flipH="1">
              <a:off x="9793478" y="-45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6" name="Triangle 585">
              <a:extLst>
                <a:ext uri="{FF2B5EF4-FFF2-40B4-BE49-F238E27FC236}">
                  <a16:creationId xmlns:a16="http://schemas.microsoft.com/office/drawing/2014/main" id="{3F7E9425-F6AE-5DD0-5123-782AFF2AD7F2}"/>
                </a:ext>
              </a:extLst>
            </p:cNvPr>
            <p:cNvSpPr>
              <a:spLocks noChangeAspect="1"/>
            </p:cNvSpPr>
            <p:nvPr/>
          </p:nvSpPr>
          <p:spPr>
            <a:xfrm flipH="1">
              <a:off x="9879556" y="-45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7" name="Triangle 586">
              <a:extLst>
                <a:ext uri="{FF2B5EF4-FFF2-40B4-BE49-F238E27FC236}">
                  <a16:creationId xmlns:a16="http://schemas.microsoft.com/office/drawing/2014/main" id="{9E31B5EB-B61B-4E32-64FD-179FE49372EE}"/>
                </a:ext>
              </a:extLst>
            </p:cNvPr>
            <p:cNvSpPr>
              <a:spLocks noChangeAspect="1"/>
            </p:cNvSpPr>
            <p:nvPr/>
          </p:nvSpPr>
          <p:spPr>
            <a:xfrm flipH="1">
              <a:off x="9965634" y="-458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8" name="Triangle 587">
              <a:extLst>
                <a:ext uri="{FF2B5EF4-FFF2-40B4-BE49-F238E27FC236}">
                  <a16:creationId xmlns:a16="http://schemas.microsoft.com/office/drawing/2014/main" id="{AF7F9DBD-E6F9-DDBB-9BEE-34EA6AD2198C}"/>
                </a:ext>
              </a:extLst>
            </p:cNvPr>
            <p:cNvSpPr>
              <a:spLocks noChangeAspect="1"/>
            </p:cNvSpPr>
            <p:nvPr/>
          </p:nvSpPr>
          <p:spPr>
            <a:xfrm flipH="1">
              <a:off x="10051712" y="-45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9" name="Triangle 588">
              <a:extLst>
                <a:ext uri="{FF2B5EF4-FFF2-40B4-BE49-F238E27FC236}">
                  <a16:creationId xmlns:a16="http://schemas.microsoft.com/office/drawing/2014/main" id="{8886E7FA-BF6C-53C8-D56D-795BD70A481C}"/>
                </a:ext>
              </a:extLst>
            </p:cNvPr>
            <p:cNvSpPr>
              <a:spLocks noChangeAspect="1"/>
            </p:cNvSpPr>
            <p:nvPr/>
          </p:nvSpPr>
          <p:spPr>
            <a:xfrm flipH="1">
              <a:off x="10137302" y="-45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0" name="Triangle 589">
              <a:extLst>
                <a:ext uri="{FF2B5EF4-FFF2-40B4-BE49-F238E27FC236}">
                  <a16:creationId xmlns:a16="http://schemas.microsoft.com/office/drawing/2014/main" id="{447B93F0-2EBE-5F8B-1096-625227494A66}"/>
                </a:ext>
              </a:extLst>
            </p:cNvPr>
            <p:cNvSpPr>
              <a:spLocks noChangeAspect="1"/>
            </p:cNvSpPr>
            <p:nvPr/>
          </p:nvSpPr>
          <p:spPr>
            <a:xfrm flipH="1">
              <a:off x="10223380" y="-45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1" name="Triangle 590">
              <a:extLst>
                <a:ext uri="{FF2B5EF4-FFF2-40B4-BE49-F238E27FC236}">
                  <a16:creationId xmlns:a16="http://schemas.microsoft.com/office/drawing/2014/main" id="{88F8981E-4FFC-E74D-63E8-58A4144F7B23}"/>
                </a:ext>
              </a:extLst>
            </p:cNvPr>
            <p:cNvSpPr>
              <a:spLocks noChangeAspect="1"/>
            </p:cNvSpPr>
            <p:nvPr/>
          </p:nvSpPr>
          <p:spPr>
            <a:xfrm flipH="1">
              <a:off x="10309458" y="-458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2" name="Triangle 591">
              <a:extLst>
                <a:ext uri="{FF2B5EF4-FFF2-40B4-BE49-F238E27FC236}">
                  <a16:creationId xmlns:a16="http://schemas.microsoft.com/office/drawing/2014/main" id="{C3DD728C-4021-F09C-9AEE-553EDDAD35DC}"/>
                </a:ext>
              </a:extLst>
            </p:cNvPr>
            <p:cNvSpPr>
              <a:spLocks noChangeAspect="1"/>
            </p:cNvSpPr>
            <p:nvPr/>
          </p:nvSpPr>
          <p:spPr>
            <a:xfrm flipH="1">
              <a:off x="10395536" y="-45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3" name="Triangle 592">
              <a:extLst>
                <a:ext uri="{FF2B5EF4-FFF2-40B4-BE49-F238E27FC236}">
                  <a16:creationId xmlns:a16="http://schemas.microsoft.com/office/drawing/2014/main" id="{1D557385-951F-A8BD-345F-6338FAB0593E}"/>
                </a:ext>
              </a:extLst>
            </p:cNvPr>
            <p:cNvSpPr>
              <a:spLocks noChangeAspect="1"/>
            </p:cNvSpPr>
            <p:nvPr/>
          </p:nvSpPr>
          <p:spPr>
            <a:xfrm flipH="1">
              <a:off x="10481126" y="-476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4" name="Triangle 593">
              <a:extLst>
                <a:ext uri="{FF2B5EF4-FFF2-40B4-BE49-F238E27FC236}">
                  <a16:creationId xmlns:a16="http://schemas.microsoft.com/office/drawing/2014/main" id="{D48740B2-69DC-9702-5EB4-B433A4C70EB8}"/>
                </a:ext>
              </a:extLst>
            </p:cNvPr>
            <p:cNvSpPr>
              <a:spLocks noChangeAspect="1"/>
            </p:cNvSpPr>
            <p:nvPr/>
          </p:nvSpPr>
          <p:spPr>
            <a:xfrm flipH="1">
              <a:off x="10567204" y="-476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5" name="Triangle 594">
              <a:extLst>
                <a:ext uri="{FF2B5EF4-FFF2-40B4-BE49-F238E27FC236}">
                  <a16:creationId xmlns:a16="http://schemas.microsoft.com/office/drawing/2014/main" id="{0DBB5FFE-8ED7-E043-4523-C87B1A0E7757}"/>
                </a:ext>
              </a:extLst>
            </p:cNvPr>
            <p:cNvSpPr>
              <a:spLocks noChangeAspect="1"/>
            </p:cNvSpPr>
            <p:nvPr/>
          </p:nvSpPr>
          <p:spPr>
            <a:xfrm flipH="1">
              <a:off x="10653282" y="-476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6" name="Triangle 595">
              <a:extLst>
                <a:ext uri="{FF2B5EF4-FFF2-40B4-BE49-F238E27FC236}">
                  <a16:creationId xmlns:a16="http://schemas.microsoft.com/office/drawing/2014/main" id="{60DC6720-7392-1D49-5E42-1ECF8F10E019}"/>
                </a:ext>
              </a:extLst>
            </p:cNvPr>
            <p:cNvSpPr>
              <a:spLocks noChangeAspect="1"/>
            </p:cNvSpPr>
            <p:nvPr/>
          </p:nvSpPr>
          <p:spPr>
            <a:xfrm flipH="1">
              <a:off x="10739360" y="-47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7" name="Triangle 596">
              <a:extLst>
                <a:ext uri="{FF2B5EF4-FFF2-40B4-BE49-F238E27FC236}">
                  <a16:creationId xmlns:a16="http://schemas.microsoft.com/office/drawing/2014/main" id="{728849BC-D9A9-DDB8-134B-0775E28DAD87}"/>
                </a:ext>
              </a:extLst>
            </p:cNvPr>
            <p:cNvSpPr>
              <a:spLocks noChangeAspect="1"/>
            </p:cNvSpPr>
            <p:nvPr/>
          </p:nvSpPr>
          <p:spPr>
            <a:xfrm flipH="1">
              <a:off x="10827472" y="-55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8" name="Triangle 597">
              <a:extLst>
                <a:ext uri="{FF2B5EF4-FFF2-40B4-BE49-F238E27FC236}">
                  <a16:creationId xmlns:a16="http://schemas.microsoft.com/office/drawing/2014/main" id="{CAA9372A-3E50-44C3-2C28-7D5C6A545DB7}"/>
                </a:ext>
              </a:extLst>
            </p:cNvPr>
            <p:cNvSpPr>
              <a:spLocks noChangeAspect="1"/>
            </p:cNvSpPr>
            <p:nvPr/>
          </p:nvSpPr>
          <p:spPr>
            <a:xfrm flipH="1">
              <a:off x="10913550" y="-558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9" name="Triangle 598">
              <a:extLst>
                <a:ext uri="{FF2B5EF4-FFF2-40B4-BE49-F238E27FC236}">
                  <a16:creationId xmlns:a16="http://schemas.microsoft.com/office/drawing/2014/main" id="{8C59CF8D-876C-012C-C4F4-F8079585EBFF}"/>
                </a:ext>
              </a:extLst>
            </p:cNvPr>
            <p:cNvSpPr>
              <a:spLocks noChangeAspect="1"/>
            </p:cNvSpPr>
            <p:nvPr/>
          </p:nvSpPr>
          <p:spPr>
            <a:xfrm flipH="1">
              <a:off x="10999628" y="-558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0" name="Triangle 599">
              <a:extLst>
                <a:ext uri="{FF2B5EF4-FFF2-40B4-BE49-F238E27FC236}">
                  <a16:creationId xmlns:a16="http://schemas.microsoft.com/office/drawing/2014/main" id="{120D7BE5-64DC-85BC-295E-135206F07608}"/>
                </a:ext>
              </a:extLst>
            </p:cNvPr>
            <p:cNvSpPr>
              <a:spLocks noChangeAspect="1"/>
            </p:cNvSpPr>
            <p:nvPr/>
          </p:nvSpPr>
          <p:spPr>
            <a:xfrm flipH="1">
              <a:off x="11085706" y="-558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1" name="Triangle 600">
              <a:extLst>
                <a:ext uri="{FF2B5EF4-FFF2-40B4-BE49-F238E27FC236}">
                  <a16:creationId xmlns:a16="http://schemas.microsoft.com/office/drawing/2014/main" id="{2E831134-0875-4FF6-3F3D-986CFDE5935B}"/>
                </a:ext>
              </a:extLst>
            </p:cNvPr>
            <p:cNvSpPr>
              <a:spLocks noChangeAspect="1"/>
            </p:cNvSpPr>
            <p:nvPr/>
          </p:nvSpPr>
          <p:spPr>
            <a:xfrm flipH="1">
              <a:off x="11173713" y="-64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2" name="Triangle 601">
              <a:extLst>
                <a:ext uri="{FF2B5EF4-FFF2-40B4-BE49-F238E27FC236}">
                  <a16:creationId xmlns:a16="http://schemas.microsoft.com/office/drawing/2014/main" id="{4CF53400-D9A1-B635-20E0-C0846E02B4A0}"/>
                </a:ext>
              </a:extLst>
            </p:cNvPr>
            <p:cNvSpPr>
              <a:spLocks noChangeAspect="1"/>
            </p:cNvSpPr>
            <p:nvPr/>
          </p:nvSpPr>
          <p:spPr>
            <a:xfrm flipH="1">
              <a:off x="11259791" y="-64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3" name="Triangle 602">
              <a:extLst>
                <a:ext uri="{FF2B5EF4-FFF2-40B4-BE49-F238E27FC236}">
                  <a16:creationId xmlns:a16="http://schemas.microsoft.com/office/drawing/2014/main" id="{230EA743-A2CB-2AF0-730C-39DDCB0CF91F}"/>
                </a:ext>
              </a:extLst>
            </p:cNvPr>
            <p:cNvSpPr>
              <a:spLocks noChangeAspect="1"/>
            </p:cNvSpPr>
            <p:nvPr/>
          </p:nvSpPr>
          <p:spPr>
            <a:xfrm flipH="1">
              <a:off x="11344893" y="-64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4" name="Triangle 603">
              <a:extLst>
                <a:ext uri="{FF2B5EF4-FFF2-40B4-BE49-F238E27FC236}">
                  <a16:creationId xmlns:a16="http://schemas.microsoft.com/office/drawing/2014/main" id="{28294C7E-66E7-312C-A74F-8E7C7A27FB76}"/>
                </a:ext>
              </a:extLst>
            </p:cNvPr>
            <p:cNvSpPr>
              <a:spLocks noChangeAspect="1"/>
            </p:cNvSpPr>
            <p:nvPr/>
          </p:nvSpPr>
          <p:spPr>
            <a:xfrm flipH="1">
              <a:off x="11430971" y="-64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5" name="Triangle 604">
              <a:extLst>
                <a:ext uri="{FF2B5EF4-FFF2-40B4-BE49-F238E27FC236}">
                  <a16:creationId xmlns:a16="http://schemas.microsoft.com/office/drawing/2014/main" id="{ED40275A-A5A5-5BB3-ABF2-FFDF5F6590D1}"/>
                </a:ext>
              </a:extLst>
            </p:cNvPr>
            <p:cNvSpPr>
              <a:spLocks noChangeAspect="1"/>
            </p:cNvSpPr>
            <p:nvPr/>
          </p:nvSpPr>
          <p:spPr>
            <a:xfrm flipH="1">
              <a:off x="11519083" y="-73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6" name="Triangle 605">
              <a:extLst>
                <a:ext uri="{FF2B5EF4-FFF2-40B4-BE49-F238E27FC236}">
                  <a16:creationId xmlns:a16="http://schemas.microsoft.com/office/drawing/2014/main" id="{C6695274-47B0-83F1-0299-AF174149A9B5}"/>
                </a:ext>
              </a:extLst>
            </p:cNvPr>
            <p:cNvSpPr>
              <a:spLocks noChangeAspect="1"/>
            </p:cNvSpPr>
            <p:nvPr/>
          </p:nvSpPr>
          <p:spPr>
            <a:xfrm flipH="1">
              <a:off x="11605161" y="-73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7" name="Triangle 606">
              <a:extLst>
                <a:ext uri="{FF2B5EF4-FFF2-40B4-BE49-F238E27FC236}">
                  <a16:creationId xmlns:a16="http://schemas.microsoft.com/office/drawing/2014/main" id="{99D6A836-E30A-396D-0D0D-691A5E89037A}"/>
                </a:ext>
              </a:extLst>
            </p:cNvPr>
            <p:cNvSpPr>
              <a:spLocks noChangeAspect="1"/>
            </p:cNvSpPr>
            <p:nvPr/>
          </p:nvSpPr>
          <p:spPr>
            <a:xfrm flipH="1">
              <a:off x="11691239" y="-73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8" name="Triangle 607">
              <a:extLst>
                <a:ext uri="{FF2B5EF4-FFF2-40B4-BE49-F238E27FC236}">
                  <a16:creationId xmlns:a16="http://schemas.microsoft.com/office/drawing/2014/main" id="{A98A4A52-92F5-EAE5-AB48-018ED7876D0B}"/>
                </a:ext>
              </a:extLst>
            </p:cNvPr>
            <p:cNvSpPr>
              <a:spLocks noChangeAspect="1"/>
            </p:cNvSpPr>
            <p:nvPr/>
          </p:nvSpPr>
          <p:spPr>
            <a:xfrm flipH="1">
              <a:off x="11777317" y="-73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9" name="Triangle 608">
              <a:extLst>
                <a:ext uri="{FF2B5EF4-FFF2-40B4-BE49-F238E27FC236}">
                  <a16:creationId xmlns:a16="http://schemas.microsoft.com/office/drawing/2014/main" id="{D246F20C-90D0-110A-DEFA-62C14401C8DF}"/>
                </a:ext>
              </a:extLst>
            </p:cNvPr>
            <p:cNvSpPr>
              <a:spLocks noChangeAspect="1"/>
            </p:cNvSpPr>
            <p:nvPr/>
          </p:nvSpPr>
          <p:spPr>
            <a:xfrm flipH="1">
              <a:off x="11862907" y="-73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10" name="Triangle 609">
              <a:extLst>
                <a:ext uri="{FF2B5EF4-FFF2-40B4-BE49-F238E27FC236}">
                  <a16:creationId xmlns:a16="http://schemas.microsoft.com/office/drawing/2014/main" id="{18180CB9-3526-1AE3-0C96-BBCA056D67E3}"/>
                </a:ext>
              </a:extLst>
            </p:cNvPr>
            <p:cNvSpPr>
              <a:spLocks noChangeAspect="1"/>
            </p:cNvSpPr>
            <p:nvPr/>
          </p:nvSpPr>
          <p:spPr>
            <a:xfrm flipH="1">
              <a:off x="11948985" y="-73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11" name="Triangle 610">
              <a:extLst>
                <a:ext uri="{FF2B5EF4-FFF2-40B4-BE49-F238E27FC236}">
                  <a16:creationId xmlns:a16="http://schemas.microsoft.com/office/drawing/2014/main" id="{0B15BE9A-B6C4-FB39-5D2E-08027E5E724C}"/>
                </a:ext>
              </a:extLst>
            </p:cNvPr>
            <p:cNvSpPr>
              <a:spLocks noChangeAspect="1"/>
            </p:cNvSpPr>
            <p:nvPr/>
          </p:nvSpPr>
          <p:spPr>
            <a:xfrm flipH="1">
              <a:off x="12035063" y="-73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12" name="Triangle 611">
              <a:extLst>
                <a:ext uri="{FF2B5EF4-FFF2-40B4-BE49-F238E27FC236}">
                  <a16:creationId xmlns:a16="http://schemas.microsoft.com/office/drawing/2014/main" id="{87DBDD43-DB4E-A8A9-0B44-090AEB0FF65D}"/>
                </a:ext>
              </a:extLst>
            </p:cNvPr>
            <p:cNvSpPr>
              <a:spLocks noChangeAspect="1"/>
            </p:cNvSpPr>
            <p:nvPr/>
          </p:nvSpPr>
          <p:spPr>
            <a:xfrm flipH="1">
              <a:off x="12121141" y="-73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05" name="Triangle 904">
              <a:extLst>
                <a:ext uri="{FF2B5EF4-FFF2-40B4-BE49-F238E27FC236}">
                  <a16:creationId xmlns:a16="http://schemas.microsoft.com/office/drawing/2014/main" id="{2D072000-0F12-64F0-FD58-5E6AFE01B91A}"/>
                </a:ext>
              </a:extLst>
            </p:cNvPr>
            <p:cNvSpPr>
              <a:spLocks noChangeAspect="1"/>
            </p:cNvSpPr>
            <p:nvPr/>
          </p:nvSpPr>
          <p:spPr>
            <a:xfrm rot="10800000" flipH="1">
              <a:off x="-45155" y="3189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06" name="Triangle 905">
              <a:extLst>
                <a:ext uri="{FF2B5EF4-FFF2-40B4-BE49-F238E27FC236}">
                  <a16:creationId xmlns:a16="http://schemas.microsoft.com/office/drawing/2014/main" id="{8886CA9A-7489-4E6C-4068-043AC35E605C}"/>
                </a:ext>
              </a:extLst>
            </p:cNvPr>
            <p:cNvSpPr>
              <a:spLocks noChangeAspect="1"/>
            </p:cNvSpPr>
            <p:nvPr/>
          </p:nvSpPr>
          <p:spPr>
            <a:xfrm rot="10800000" flipH="1">
              <a:off x="40923" y="3189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07" name="Triangle 906">
              <a:extLst>
                <a:ext uri="{FF2B5EF4-FFF2-40B4-BE49-F238E27FC236}">
                  <a16:creationId xmlns:a16="http://schemas.microsoft.com/office/drawing/2014/main" id="{1463A76B-F9C5-A399-76CA-180B6251333F}"/>
                </a:ext>
              </a:extLst>
            </p:cNvPr>
            <p:cNvSpPr>
              <a:spLocks noChangeAspect="1"/>
            </p:cNvSpPr>
            <p:nvPr/>
          </p:nvSpPr>
          <p:spPr>
            <a:xfrm rot="10800000" flipH="1">
              <a:off x="127001" y="3189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08" name="Triangle 907">
              <a:extLst>
                <a:ext uri="{FF2B5EF4-FFF2-40B4-BE49-F238E27FC236}">
                  <a16:creationId xmlns:a16="http://schemas.microsoft.com/office/drawing/2014/main" id="{CE8D6A7D-3881-56EF-0A16-6D3417574A76}"/>
                </a:ext>
              </a:extLst>
            </p:cNvPr>
            <p:cNvSpPr>
              <a:spLocks noChangeAspect="1"/>
            </p:cNvSpPr>
            <p:nvPr/>
          </p:nvSpPr>
          <p:spPr>
            <a:xfrm rot="10800000" flipH="1">
              <a:off x="213079" y="31890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09" name="Triangle 908">
              <a:extLst>
                <a:ext uri="{FF2B5EF4-FFF2-40B4-BE49-F238E27FC236}">
                  <a16:creationId xmlns:a16="http://schemas.microsoft.com/office/drawing/2014/main" id="{D3D0CD1F-8052-8718-F290-E3656F348421}"/>
                </a:ext>
              </a:extLst>
            </p:cNvPr>
            <p:cNvSpPr>
              <a:spLocks noChangeAspect="1"/>
            </p:cNvSpPr>
            <p:nvPr/>
          </p:nvSpPr>
          <p:spPr>
            <a:xfrm rot="10800000" flipH="1">
              <a:off x="298669" y="31872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0" name="Triangle 909">
              <a:extLst>
                <a:ext uri="{FF2B5EF4-FFF2-40B4-BE49-F238E27FC236}">
                  <a16:creationId xmlns:a16="http://schemas.microsoft.com/office/drawing/2014/main" id="{443BC229-AAC4-20B5-434E-B7C9600BC190}"/>
                </a:ext>
              </a:extLst>
            </p:cNvPr>
            <p:cNvSpPr>
              <a:spLocks noChangeAspect="1"/>
            </p:cNvSpPr>
            <p:nvPr/>
          </p:nvSpPr>
          <p:spPr>
            <a:xfrm rot="10800000" flipH="1">
              <a:off x="384747" y="31872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1" name="Triangle 910">
              <a:extLst>
                <a:ext uri="{FF2B5EF4-FFF2-40B4-BE49-F238E27FC236}">
                  <a16:creationId xmlns:a16="http://schemas.microsoft.com/office/drawing/2014/main" id="{684FD211-7B07-C6EA-C4C3-C9D03C3DDD45}"/>
                </a:ext>
              </a:extLst>
            </p:cNvPr>
            <p:cNvSpPr>
              <a:spLocks noChangeAspect="1"/>
            </p:cNvSpPr>
            <p:nvPr/>
          </p:nvSpPr>
          <p:spPr>
            <a:xfrm rot="10800000" flipH="1">
              <a:off x="470825" y="3187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2" name="Triangle 911">
              <a:extLst>
                <a:ext uri="{FF2B5EF4-FFF2-40B4-BE49-F238E27FC236}">
                  <a16:creationId xmlns:a16="http://schemas.microsoft.com/office/drawing/2014/main" id="{E6A2CC52-70A3-3A13-35CB-0C9CAA189A36}"/>
                </a:ext>
              </a:extLst>
            </p:cNvPr>
            <p:cNvSpPr>
              <a:spLocks noChangeAspect="1"/>
            </p:cNvSpPr>
            <p:nvPr/>
          </p:nvSpPr>
          <p:spPr>
            <a:xfrm rot="10800000" flipH="1">
              <a:off x="556903" y="31872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3" name="Triangle 912">
              <a:extLst>
                <a:ext uri="{FF2B5EF4-FFF2-40B4-BE49-F238E27FC236}">
                  <a16:creationId xmlns:a16="http://schemas.microsoft.com/office/drawing/2014/main" id="{D20DCD60-2425-B06C-1BE5-82554A8DF514}"/>
                </a:ext>
              </a:extLst>
            </p:cNvPr>
            <p:cNvSpPr>
              <a:spLocks noChangeAspect="1"/>
            </p:cNvSpPr>
            <p:nvPr/>
          </p:nvSpPr>
          <p:spPr>
            <a:xfrm rot="10800000" flipH="1">
              <a:off x="645015" y="3179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4" name="Triangle 913">
              <a:extLst>
                <a:ext uri="{FF2B5EF4-FFF2-40B4-BE49-F238E27FC236}">
                  <a16:creationId xmlns:a16="http://schemas.microsoft.com/office/drawing/2014/main" id="{BC09251B-677A-554F-6F38-DD980582E557}"/>
                </a:ext>
              </a:extLst>
            </p:cNvPr>
            <p:cNvSpPr>
              <a:spLocks noChangeAspect="1"/>
            </p:cNvSpPr>
            <p:nvPr/>
          </p:nvSpPr>
          <p:spPr>
            <a:xfrm rot="10800000" flipH="1">
              <a:off x="731093" y="31790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5" name="Triangle 914">
              <a:extLst>
                <a:ext uri="{FF2B5EF4-FFF2-40B4-BE49-F238E27FC236}">
                  <a16:creationId xmlns:a16="http://schemas.microsoft.com/office/drawing/2014/main" id="{A3685D34-1EBA-961D-CF6D-F8E75442D62D}"/>
                </a:ext>
              </a:extLst>
            </p:cNvPr>
            <p:cNvSpPr>
              <a:spLocks noChangeAspect="1"/>
            </p:cNvSpPr>
            <p:nvPr/>
          </p:nvSpPr>
          <p:spPr>
            <a:xfrm rot="10800000" flipH="1">
              <a:off x="817171" y="3179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6" name="Triangle 915">
              <a:extLst>
                <a:ext uri="{FF2B5EF4-FFF2-40B4-BE49-F238E27FC236}">
                  <a16:creationId xmlns:a16="http://schemas.microsoft.com/office/drawing/2014/main" id="{4B35912B-899E-F8F4-EB6E-B2EEF767C949}"/>
                </a:ext>
              </a:extLst>
            </p:cNvPr>
            <p:cNvSpPr>
              <a:spLocks noChangeAspect="1"/>
            </p:cNvSpPr>
            <p:nvPr/>
          </p:nvSpPr>
          <p:spPr>
            <a:xfrm rot="10800000" flipH="1">
              <a:off x="903249" y="31790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7" name="Triangle 916">
              <a:extLst>
                <a:ext uri="{FF2B5EF4-FFF2-40B4-BE49-F238E27FC236}">
                  <a16:creationId xmlns:a16="http://schemas.microsoft.com/office/drawing/2014/main" id="{2D2586D8-D242-3978-FD4C-352E46BFE2F8}"/>
                </a:ext>
              </a:extLst>
            </p:cNvPr>
            <p:cNvSpPr>
              <a:spLocks noChangeAspect="1"/>
            </p:cNvSpPr>
            <p:nvPr/>
          </p:nvSpPr>
          <p:spPr>
            <a:xfrm rot="10800000" flipH="1">
              <a:off x="988839" y="3179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8" name="Triangle 917">
              <a:extLst>
                <a:ext uri="{FF2B5EF4-FFF2-40B4-BE49-F238E27FC236}">
                  <a16:creationId xmlns:a16="http://schemas.microsoft.com/office/drawing/2014/main" id="{DDD79BC2-6A46-EC62-0ECB-DBAFE8BF103A}"/>
                </a:ext>
              </a:extLst>
            </p:cNvPr>
            <p:cNvSpPr>
              <a:spLocks noChangeAspect="1"/>
            </p:cNvSpPr>
            <p:nvPr/>
          </p:nvSpPr>
          <p:spPr>
            <a:xfrm rot="10800000" flipH="1">
              <a:off x="1074917" y="31790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9" name="Triangle 918">
              <a:extLst>
                <a:ext uri="{FF2B5EF4-FFF2-40B4-BE49-F238E27FC236}">
                  <a16:creationId xmlns:a16="http://schemas.microsoft.com/office/drawing/2014/main" id="{DA218C39-C696-C5F9-99EC-E7E2CE0E8DC7}"/>
                </a:ext>
              </a:extLst>
            </p:cNvPr>
            <p:cNvSpPr>
              <a:spLocks noChangeAspect="1"/>
            </p:cNvSpPr>
            <p:nvPr/>
          </p:nvSpPr>
          <p:spPr>
            <a:xfrm rot="10800000" flipH="1">
              <a:off x="1160995" y="3179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0" name="Triangle 919">
              <a:extLst>
                <a:ext uri="{FF2B5EF4-FFF2-40B4-BE49-F238E27FC236}">
                  <a16:creationId xmlns:a16="http://schemas.microsoft.com/office/drawing/2014/main" id="{E441CD2C-B981-1D3C-8257-8115E64F9911}"/>
                </a:ext>
              </a:extLst>
            </p:cNvPr>
            <p:cNvSpPr>
              <a:spLocks noChangeAspect="1"/>
            </p:cNvSpPr>
            <p:nvPr/>
          </p:nvSpPr>
          <p:spPr>
            <a:xfrm rot="10800000" flipH="1">
              <a:off x="1247073" y="31790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1" name="Triangle 920">
              <a:extLst>
                <a:ext uri="{FF2B5EF4-FFF2-40B4-BE49-F238E27FC236}">
                  <a16:creationId xmlns:a16="http://schemas.microsoft.com/office/drawing/2014/main" id="{24671C1A-66E9-FDA6-4EBE-B03BC58EE1BA}"/>
                </a:ext>
              </a:extLst>
            </p:cNvPr>
            <p:cNvSpPr>
              <a:spLocks noChangeAspect="1"/>
            </p:cNvSpPr>
            <p:nvPr/>
          </p:nvSpPr>
          <p:spPr>
            <a:xfrm rot="10800000" flipH="1">
              <a:off x="1332663" y="3177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2" name="Triangle 921">
              <a:extLst>
                <a:ext uri="{FF2B5EF4-FFF2-40B4-BE49-F238E27FC236}">
                  <a16:creationId xmlns:a16="http://schemas.microsoft.com/office/drawing/2014/main" id="{7EDC2755-74BE-E60D-DA23-91CD27C48FED}"/>
                </a:ext>
              </a:extLst>
            </p:cNvPr>
            <p:cNvSpPr>
              <a:spLocks noChangeAspect="1"/>
            </p:cNvSpPr>
            <p:nvPr/>
          </p:nvSpPr>
          <p:spPr>
            <a:xfrm rot="10800000" flipH="1">
              <a:off x="1418741" y="31772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3" name="Triangle 922">
              <a:extLst>
                <a:ext uri="{FF2B5EF4-FFF2-40B4-BE49-F238E27FC236}">
                  <a16:creationId xmlns:a16="http://schemas.microsoft.com/office/drawing/2014/main" id="{5E2B03F2-646E-3D5F-6F06-D27B3BCE4B5E}"/>
                </a:ext>
              </a:extLst>
            </p:cNvPr>
            <p:cNvSpPr>
              <a:spLocks noChangeAspect="1"/>
            </p:cNvSpPr>
            <p:nvPr/>
          </p:nvSpPr>
          <p:spPr>
            <a:xfrm rot="10800000" flipH="1">
              <a:off x="1504819" y="3177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4" name="Triangle 923">
              <a:extLst>
                <a:ext uri="{FF2B5EF4-FFF2-40B4-BE49-F238E27FC236}">
                  <a16:creationId xmlns:a16="http://schemas.microsoft.com/office/drawing/2014/main" id="{89FB8946-A994-64E7-673A-920A837132A6}"/>
                </a:ext>
              </a:extLst>
            </p:cNvPr>
            <p:cNvSpPr>
              <a:spLocks noChangeAspect="1"/>
            </p:cNvSpPr>
            <p:nvPr/>
          </p:nvSpPr>
          <p:spPr>
            <a:xfrm rot="10800000" flipH="1">
              <a:off x="1590897" y="31772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5" name="Triangle 924">
              <a:extLst>
                <a:ext uri="{FF2B5EF4-FFF2-40B4-BE49-F238E27FC236}">
                  <a16:creationId xmlns:a16="http://schemas.microsoft.com/office/drawing/2014/main" id="{6D28EE7D-DDA2-7167-741F-BC8D09C1C2AB}"/>
                </a:ext>
              </a:extLst>
            </p:cNvPr>
            <p:cNvSpPr>
              <a:spLocks noChangeAspect="1"/>
            </p:cNvSpPr>
            <p:nvPr/>
          </p:nvSpPr>
          <p:spPr>
            <a:xfrm rot="10800000" flipH="1">
              <a:off x="1679009" y="31691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6" name="Triangle 925">
              <a:extLst>
                <a:ext uri="{FF2B5EF4-FFF2-40B4-BE49-F238E27FC236}">
                  <a16:creationId xmlns:a16="http://schemas.microsoft.com/office/drawing/2014/main" id="{6A37D805-E50F-2840-CEAD-940D0B4F6A0D}"/>
                </a:ext>
              </a:extLst>
            </p:cNvPr>
            <p:cNvSpPr>
              <a:spLocks noChangeAspect="1"/>
            </p:cNvSpPr>
            <p:nvPr/>
          </p:nvSpPr>
          <p:spPr>
            <a:xfrm rot="10800000" flipH="1">
              <a:off x="1765087" y="31691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7" name="Triangle 926">
              <a:extLst>
                <a:ext uri="{FF2B5EF4-FFF2-40B4-BE49-F238E27FC236}">
                  <a16:creationId xmlns:a16="http://schemas.microsoft.com/office/drawing/2014/main" id="{121F0D34-7FDF-93EA-4913-A582B10E1C54}"/>
                </a:ext>
              </a:extLst>
            </p:cNvPr>
            <p:cNvSpPr>
              <a:spLocks noChangeAspect="1"/>
            </p:cNvSpPr>
            <p:nvPr/>
          </p:nvSpPr>
          <p:spPr>
            <a:xfrm rot="10800000" flipH="1">
              <a:off x="1851165" y="31691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8" name="Triangle 927">
              <a:extLst>
                <a:ext uri="{FF2B5EF4-FFF2-40B4-BE49-F238E27FC236}">
                  <a16:creationId xmlns:a16="http://schemas.microsoft.com/office/drawing/2014/main" id="{B176B060-1699-6BAC-6EC9-31EB6C5D1913}"/>
                </a:ext>
              </a:extLst>
            </p:cNvPr>
            <p:cNvSpPr>
              <a:spLocks noChangeAspect="1"/>
            </p:cNvSpPr>
            <p:nvPr/>
          </p:nvSpPr>
          <p:spPr>
            <a:xfrm rot="10800000" flipH="1">
              <a:off x="1937243" y="31691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9" name="Triangle 928">
              <a:extLst>
                <a:ext uri="{FF2B5EF4-FFF2-40B4-BE49-F238E27FC236}">
                  <a16:creationId xmlns:a16="http://schemas.microsoft.com/office/drawing/2014/main" id="{4A2A2B2A-EB45-66EC-4261-613462F724D8}"/>
                </a:ext>
              </a:extLst>
            </p:cNvPr>
            <p:cNvSpPr>
              <a:spLocks noChangeAspect="1"/>
            </p:cNvSpPr>
            <p:nvPr/>
          </p:nvSpPr>
          <p:spPr>
            <a:xfrm rot="10800000" flipH="1">
              <a:off x="2022345" y="31691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0" name="Triangle 929">
              <a:extLst>
                <a:ext uri="{FF2B5EF4-FFF2-40B4-BE49-F238E27FC236}">
                  <a16:creationId xmlns:a16="http://schemas.microsoft.com/office/drawing/2014/main" id="{97C098D8-D0AA-82E1-72D3-9FAEB5C3EA35}"/>
                </a:ext>
              </a:extLst>
            </p:cNvPr>
            <p:cNvSpPr>
              <a:spLocks noChangeAspect="1"/>
            </p:cNvSpPr>
            <p:nvPr/>
          </p:nvSpPr>
          <p:spPr>
            <a:xfrm rot="10800000" flipH="1">
              <a:off x="2108423" y="31691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1" name="Triangle 930">
              <a:extLst>
                <a:ext uri="{FF2B5EF4-FFF2-40B4-BE49-F238E27FC236}">
                  <a16:creationId xmlns:a16="http://schemas.microsoft.com/office/drawing/2014/main" id="{288B4659-B6B2-AC16-BD7C-ED7319F8D154}"/>
                </a:ext>
              </a:extLst>
            </p:cNvPr>
            <p:cNvSpPr>
              <a:spLocks noChangeAspect="1"/>
            </p:cNvSpPr>
            <p:nvPr/>
          </p:nvSpPr>
          <p:spPr>
            <a:xfrm rot="10800000" flipH="1">
              <a:off x="2196535" y="31609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2" name="Triangle 931">
              <a:extLst>
                <a:ext uri="{FF2B5EF4-FFF2-40B4-BE49-F238E27FC236}">
                  <a16:creationId xmlns:a16="http://schemas.microsoft.com/office/drawing/2014/main" id="{51F9C7CD-D799-9D90-165E-AF85E04FD752}"/>
                </a:ext>
              </a:extLst>
            </p:cNvPr>
            <p:cNvSpPr>
              <a:spLocks noChangeAspect="1"/>
            </p:cNvSpPr>
            <p:nvPr/>
          </p:nvSpPr>
          <p:spPr>
            <a:xfrm rot="10800000" flipH="1">
              <a:off x="2282613" y="31609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3" name="Triangle 932">
              <a:extLst>
                <a:ext uri="{FF2B5EF4-FFF2-40B4-BE49-F238E27FC236}">
                  <a16:creationId xmlns:a16="http://schemas.microsoft.com/office/drawing/2014/main" id="{0028D15E-6009-E857-4399-9EE823E4F4E4}"/>
                </a:ext>
              </a:extLst>
            </p:cNvPr>
            <p:cNvSpPr>
              <a:spLocks noChangeAspect="1"/>
            </p:cNvSpPr>
            <p:nvPr/>
          </p:nvSpPr>
          <p:spPr>
            <a:xfrm rot="10800000" flipH="1">
              <a:off x="2368691" y="31609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4" name="Triangle 933">
              <a:extLst>
                <a:ext uri="{FF2B5EF4-FFF2-40B4-BE49-F238E27FC236}">
                  <a16:creationId xmlns:a16="http://schemas.microsoft.com/office/drawing/2014/main" id="{D9E122DB-D1A8-3F9B-D063-4F1109A8B27F}"/>
                </a:ext>
              </a:extLst>
            </p:cNvPr>
            <p:cNvSpPr>
              <a:spLocks noChangeAspect="1"/>
            </p:cNvSpPr>
            <p:nvPr/>
          </p:nvSpPr>
          <p:spPr>
            <a:xfrm rot="10800000" flipH="1">
              <a:off x="2454769" y="31609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5" name="Triangle 934">
              <a:extLst>
                <a:ext uri="{FF2B5EF4-FFF2-40B4-BE49-F238E27FC236}">
                  <a16:creationId xmlns:a16="http://schemas.microsoft.com/office/drawing/2014/main" id="{6B39D7AA-CC8B-88E7-2C2B-F2D1B7993593}"/>
                </a:ext>
              </a:extLst>
            </p:cNvPr>
            <p:cNvSpPr>
              <a:spLocks noChangeAspect="1"/>
            </p:cNvSpPr>
            <p:nvPr/>
          </p:nvSpPr>
          <p:spPr>
            <a:xfrm rot="10800000" flipH="1">
              <a:off x="2540359" y="31609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6" name="Triangle 935">
              <a:extLst>
                <a:ext uri="{FF2B5EF4-FFF2-40B4-BE49-F238E27FC236}">
                  <a16:creationId xmlns:a16="http://schemas.microsoft.com/office/drawing/2014/main" id="{283C7FDA-B52F-A496-9863-924261333B8E}"/>
                </a:ext>
              </a:extLst>
            </p:cNvPr>
            <p:cNvSpPr>
              <a:spLocks noChangeAspect="1"/>
            </p:cNvSpPr>
            <p:nvPr/>
          </p:nvSpPr>
          <p:spPr>
            <a:xfrm rot="10800000" flipH="1">
              <a:off x="2626437" y="31609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7" name="Triangle 936">
              <a:extLst>
                <a:ext uri="{FF2B5EF4-FFF2-40B4-BE49-F238E27FC236}">
                  <a16:creationId xmlns:a16="http://schemas.microsoft.com/office/drawing/2014/main" id="{32E1945E-F59B-BF88-8347-ADD5C252CF12}"/>
                </a:ext>
              </a:extLst>
            </p:cNvPr>
            <p:cNvSpPr>
              <a:spLocks noChangeAspect="1"/>
            </p:cNvSpPr>
            <p:nvPr/>
          </p:nvSpPr>
          <p:spPr>
            <a:xfrm rot="10800000" flipH="1">
              <a:off x="2712515" y="31609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8" name="Triangle 937">
              <a:extLst>
                <a:ext uri="{FF2B5EF4-FFF2-40B4-BE49-F238E27FC236}">
                  <a16:creationId xmlns:a16="http://schemas.microsoft.com/office/drawing/2014/main" id="{12BE0A1B-0EBB-3623-6FCA-DD98A614CAA0}"/>
                </a:ext>
              </a:extLst>
            </p:cNvPr>
            <p:cNvSpPr>
              <a:spLocks noChangeAspect="1"/>
            </p:cNvSpPr>
            <p:nvPr/>
          </p:nvSpPr>
          <p:spPr>
            <a:xfrm rot="10800000" flipH="1">
              <a:off x="2798593" y="31609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9" name="Triangle 938">
              <a:extLst>
                <a:ext uri="{FF2B5EF4-FFF2-40B4-BE49-F238E27FC236}">
                  <a16:creationId xmlns:a16="http://schemas.microsoft.com/office/drawing/2014/main" id="{62C48077-8D4E-1D76-2EC7-BD021845DE3C}"/>
                </a:ext>
              </a:extLst>
            </p:cNvPr>
            <p:cNvSpPr>
              <a:spLocks noChangeAspect="1"/>
            </p:cNvSpPr>
            <p:nvPr/>
          </p:nvSpPr>
          <p:spPr>
            <a:xfrm rot="10800000" flipH="1">
              <a:off x="2884183" y="3159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0" name="Triangle 939">
              <a:extLst>
                <a:ext uri="{FF2B5EF4-FFF2-40B4-BE49-F238E27FC236}">
                  <a16:creationId xmlns:a16="http://schemas.microsoft.com/office/drawing/2014/main" id="{C41084B6-5A26-D88D-634E-32F3B1702C4D}"/>
                </a:ext>
              </a:extLst>
            </p:cNvPr>
            <p:cNvSpPr>
              <a:spLocks noChangeAspect="1"/>
            </p:cNvSpPr>
            <p:nvPr/>
          </p:nvSpPr>
          <p:spPr>
            <a:xfrm rot="10800000" flipH="1">
              <a:off x="2970261" y="3159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1" name="Triangle 940">
              <a:extLst>
                <a:ext uri="{FF2B5EF4-FFF2-40B4-BE49-F238E27FC236}">
                  <a16:creationId xmlns:a16="http://schemas.microsoft.com/office/drawing/2014/main" id="{AEE6411E-A023-A21D-42E7-0897D6CAF212}"/>
                </a:ext>
              </a:extLst>
            </p:cNvPr>
            <p:cNvSpPr>
              <a:spLocks noChangeAspect="1"/>
            </p:cNvSpPr>
            <p:nvPr/>
          </p:nvSpPr>
          <p:spPr>
            <a:xfrm rot="10800000" flipH="1">
              <a:off x="3056339" y="31591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2" name="Triangle 941">
              <a:extLst>
                <a:ext uri="{FF2B5EF4-FFF2-40B4-BE49-F238E27FC236}">
                  <a16:creationId xmlns:a16="http://schemas.microsoft.com/office/drawing/2014/main" id="{7DD18765-B783-53B0-84E9-C8C71FE558EF}"/>
                </a:ext>
              </a:extLst>
            </p:cNvPr>
            <p:cNvSpPr>
              <a:spLocks noChangeAspect="1"/>
            </p:cNvSpPr>
            <p:nvPr/>
          </p:nvSpPr>
          <p:spPr>
            <a:xfrm rot="10800000" flipH="1">
              <a:off x="3142417" y="31591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3" name="Triangle 942">
              <a:extLst>
                <a:ext uri="{FF2B5EF4-FFF2-40B4-BE49-F238E27FC236}">
                  <a16:creationId xmlns:a16="http://schemas.microsoft.com/office/drawing/2014/main" id="{2B1BE809-5E9D-A377-C03B-6CD38FAB3934}"/>
                </a:ext>
              </a:extLst>
            </p:cNvPr>
            <p:cNvSpPr>
              <a:spLocks noChangeAspect="1"/>
            </p:cNvSpPr>
            <p:nvPr/>
          </p:nvSpPr>
          <p:spPr>
            <a:xfrm rot="10800000" flipH="1">
              <a:off x="3230529" y="31509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4" name="Triangle 943">
              <a:extLst>
                <a:ext uri="{FF2B5EF4-FFF2-40B4-BE49-F238E27FC236}">
                  <a16:creationId xmlns:a16="http://schemas.microsoft.com/office/drawing/2014/main" id="{8BB55544-0301-5423-2BCE-61D4C851B6FA}"/>
                </a:ext>
              </a:extLst>
            </p:cNvPr>
            <p:cNvSpPr>
              <a:spLocks noChangeAspect="1"/>
            </p:cNvSpPr>
            <p:nvPr/>
          </p:nvSpPr>
          <p:spPr>
            <a:xfrm rot="10800000" flipH="1">
              <a:off x="3316607" y="31509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5" name="Triangle 944">
              <a:extLst>
                <a:ext uri="{FF2B5EF4-FFF2-40B4-BE49-F238E27FC236}">
                  <a16:creationId xmlns:a16="http://schemas.microsoft.com/office/drawing/2014/main" id="{B1D81A58-0C4D-714F-5589-906B53E6F011}"/>
                </a:ext>
              </a:extLst>
            </p:cNvPr>
            <p:cNvSpPr>
              <a:spLocks noChangeAspect="1"/>
            </p:cNvSpPr>
            <p:nvPr/>
          </p:nvSpPr>
          <p:spPr>
            <a:xfrm rot="10800000" flipH="1">
              <a:off x="3402685" y="3150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6" name="Triangle 945">
              <a:extLst>
                <a:ext uri="{FF2B5EF4-FFF2-40B4-BE49-F238E27FC236}">
                  <a16:creationId xmlns:a16="http://schemas.microsoft.com/office/drawing/2014/main" id="{5D7659A8-1B31-0E13-DC17-2B45032CA995}"/>
                </a:ext>
              </a:extLst>
            </p:cNvPr>
            <p:cNvSpPr>
              <a:spLocks noChangeAspect="1"/>
            </p:cNvSpPr>
            <p:nvPr/>
          </p:nvSpPr>
          <p:spPr>
            <a:xfrm rot="10800000" flipH="1">
              <a:off x="3488763" y="3151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7" name="Triangle 946">
              <a:extLst>
                <a:ext uri="{FF2B5EF4-FFF2-40B4-BE49-F238E27FC236}">
                  <a16:creationId xmlns:a16="http://schemas.microsoft.com/office/drawing/2014/main" id="{BC05A851-571B-433A-6C50-C9737570BDB1}"/>
                </a:ext>
              </a:extLst>
            </p:cNvPr>
            <p:cNvSpPr>
              <a:spLocks noChangeAspect="1"/>
            </p:cNvSpPr>
            <p:nvPr/>
          </p:nvSpPr>
          <p:spPr>
            <a:xfrm rot="10800000" flipH="1">
              <a:off x="3577996" y="3157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8" name="Triangle 947">
              <a:extLst>
                <a:ext uri="{FF2B5EF4-FFF2-40B4-BE49-F238E27FC236}">
                  <a16:creationId xmlns:a16="http://schemas.microsoft.com/office/drawing/2014/main" id="{38343247-E04B-366D-2F1B-BD15E2D0841E}"/>
                </a:ext>
              </a:extLst>
            </p:cNvPr>
            <p:cNvSpPr>
              <a:spLocks noChangeAspect="1"/>
            </p:cNvSpPr>
            <p:nvPr/>
          </p:nvSpPr>
          <p:spPr>
            <a:xfrm rot="10800000" flipH="1">
              <a:off x="3664074" y="3158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9" name="Triangle 948">
              <a:extLst>
                <a:ext uri="{FF2B5EF4-FFF2-40B4-BE49-F238E27FC236}">
                  <a16:creationId xmlns:a16="http://schemas.microsoft.com/office/drawing/2014/main" id="{24A9D800-DB5D-FBD8-DFE4-93D04BA5D069}"/>
                </a:ext>
              </a:extLst>
            </p:cNvPr>
            <p:cNvSpPr>
              <a:spLocks noChangeAspect="1"/>
            </p:cNvSpPr>
            <p:nvPr/>
          </p:nvSpPr>
          <p:spPr>
            <a:xfrm rot="10800000" flipH="1">
              <a:off x="3749664" y="31579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0" name="Triangle 949">
              <a:extLst>
                <a:ext uri="{FF2B5EF4-FFF2-40B4-BE49-F238E27FC236}">
                  <a16:creationId xmlns:a16="http://schemas.microsoft.com/office/drawing/2014/main" id="{9F403FC8-D0D9-7C30-F9D2-BC4BD83C9C3B}"/>
                </a:ext>
              </a:extLst>
            </p:cNvPr>
            <p:cNvSpPr>
              <a:spLocks noChangeAspect="1"/>
            </p:cNvSpPr>
            <p:nvPr/>
          </p:nvSpPr>
          <p:spPr>
            <a:xfrm rot="10800000" flipH="1">
              <a:off x="3835742" y="31579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1" name="Triangle 950">
              <a:extLst>
                <a:ext uri="{FF2B5EF4-FFF2-40B4-BE49-F238E27FC236}">
                  <a16:creationId xmlns:a16="http://schemas.microsoft.com/office/drawing/2014/main" id="{437A36B4-5AB4-437A-EC89-8809405A6F8A}"/>
                </a:ext>
              </a:extLst>
            </p:cNvPr>
            <p:cNvSpPr>
              <a:spLocks noChangeAspect="1"/>
            </p:cNvSpPr>
            <p:nvPr/>
          </p:nvSpPr>
          <p:spPr>
            <a:xfrm rot="10800000" flipH="1">
              <a:off x="3921820" y="3157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2" name="Triangle 951">
              <a:extLst>
                <a:ext uri="{FF2B5EF4-FFF2-40B4-BE49-F238E27FC236}">
                  <a16:creationId xmlns:a16="http://schemas.microsoft.com/office/drawing/2014/main" id="{EAE2C8CF-3897-A43F-A8C9-9219D766163B}"/>
                </a:ext>
              </a:extLst>
            </p:cNvPr>
            <p:cNvSpPr>
              <a:spLocks noChangeAspect="1"/>
            </p:cNvSpPr>
            <p:nvPr/>
          </p:nvSpPr>
          <p:spPr>
            <a:xfrm rot="10800000" flipH="1">
              <a:off x="4007898" y="3158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3" name="Triangle 952">
              <a:extLst>
                <a:ext uri="{FF2B5EF4-FFF2-40B4-BE49-F238E27FC236}">
                  <a16:creationId xmlns:a16="http://schemas.microsoft.com/office/drawing/2014/main" id="{30DCE04E-14BC-79E6-2200-A57F3B508B2D}"/>
                </a:ext>
              </a:extLst>
            </p:cNvPr>
            <p:cNvSpPr>
              <a:spLocks noChangeAspect="1"/>
            </p:cNvSpPr>
            <p:nvPr/>
          </p:nvSpPr>
          <p:spPr>
            <a:xfrm rot="10800000" flipH="1">
              <a:off x="4093488" y="31561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4" name="Triangle 953">
              <a:extLst>
                <a:ext uri="{FF2B5EF4-FFF2-40B4-BE49-F238E27FC236}">
                  <a16:creationId xmlns:a16="http://schemas.microsoft.com/office/drawing/2014/main" id="{C57D008E-B341-1BEF-7AA7-5453D4F4A593}"/>
                </a:ext>
              </a:extLst>
            </p:cNvPr>
            <p:cNvSpPr>
              <a:spLocks noChangeAspect="1"/>
            </p:cNvSpPr>
            <p:nvPr/>
          </p:nvSpPr>
          <p:spPr>
            <a:xfrm rot="10800000" flipH="1">
              <a:off x="4179566" y="31561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5" name="Triangle 954">
              <a:extLst>
                <a:ext uri="{FF2B5EF4-FFF2-40B4-BE49-F238E27FC236}">
                  <a16:creationId xmlns:a16="http://schemas.microsoft.com/office/drawing/2014/main" id="{4D08E5BC-1A3A-86E6-EDBA-5432EB72AE1B}"/>
                </a:ext>
              </a:extLst>
            </p:cNvPr>
            <p:cNvSpPr>
              <a:spLocks noChangeAspect="1"/>
            </p:cNvSpPr>
            <p:nvPr/>
          </p:nvSpPr>
          <p:spPr>
            <a:xfrm rot="10800000" flipH="1">
              <a:off x="4265644" y="31561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6" name="Triangle 955">
              <a:extLst>
                <a:ext uri="{FF2B5EF4-FFF2-40B4-BE49-F238E27FC236}">
                  <a16:creationId xmlns:a16="http://schemas.microsoft.com/office/drawing/2014/main" id="{AA4F3DA9-AE96-31E8-34D0-31D2F5D9004D}"/>
                </a:ext>
              </a:extLst>
            </p:cNvPr>
            <p:cNvSpPr>
              <a:spLocks noChangeAspect="1"/>
            </p:cNvSpPr>
            <p:nvPr/>
          </p:nvSpPr>
          <p:spPr>
            <a:xfrm rot="10800000" flipH="1">
              <a:off x="4351722" y="31561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7" name="Triangle 956">
              <a:extLst>
                <a:ext uri="{FF2B5EF4-FFF2-40B4-BE49-F238E27FC236}">
                  <a16:creationId xmlns:a16="http://schemas.microsoft.com/office/drawing/2014/main" id="{76C61252-09C8-3309-4585-2A7C8048B24F}"/>
                </a:ext>
              </a:extLst>
            </p:cNvPr>
            <p:cNvSpPr>
              <a:spLocks noChangeAspect="1"/>
            </p:cNvSpPr>
            <p:nvPr/>
          </p:nvSpPr>
          <p:spPr>
            <a:xfrm rot="10800000" flipH="1">
              <a:off x="4439834" y="3148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8" name="Triangle 957">
              <a:extLst>
                <a:ext uri="{FF2B5EF4-FFF2-40B4-BE49-F238E27FC236}">
                  <a16:creationId xmlns:a16="http://schemas.microsoft.com/office/drawing/2014/main" id="{DCB09502-4566-0462-5A12-C8F326C81F20}"/>
                </a:ext>
              </a:extLst>
            </p:cNvPr>
            <p:cNvSpPr>
              <a:spLocks noChangeAspect="1"/>
            </p:cNvSpPr>
            <p:nvPr/>
          </p:nvSpPr>
          <p:spPr>
            <a:xfrm rot="10800000" flipH="1">
              <a:off x="4525912" y="3148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9" name="Triangle 958">
              <a:extLst>
                <a:ext uri="{FF2B5EF4-FFF2-40B4-BE49-F238E27FC236}">
                  <a16:creationId xmlns:a16="http://schemas.microsoft.com/office/drawing/2014/main" id="{D0D23B5B-B37F-3F18-5A3C-01B6BAF61E92}"/>
                </a:ext>
              </a:extLst>
            </p:cNvPr>
            <p:cNvSpPr>
              <a:spLocks noChangeAspect="1"/>
            </p:cNvSpPr>
            <p:nvPr/>
          </p:nvSpPr>
          <p:spPr>
            <a:xfrm rot="10800000" flipH="1">
              <a:off x="4611990" y="3148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0" name="Triangle 959">
              <a:extLst>
                <a:ext uri="{FF2B5EF4-FFF2-40B4-BE49-F238E27FC236}">
                  <a16:creationId xmlns:a16="http://schemas.microsoft.com/office/drawing/2014/main" id="{4AC4D887-1CE1-8564-EC92-6865942B2D08}"/>
                </a:ext>
              </a:extLst>
            </p:cNvPr>
            <p:cNvSpPr>
              <a:spLocks noChangeAspect="1"/>
            </p:cNvSpPr>
            <p:nvPr/>
          </p:nvSpPr>
          <p:spPr>
            <a:xfrm rot="10800000" flipH="1">
              <a:off x="4698068" y="31480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1" name="Triangle 960">
              <a:extLst>
                <a:ext uri="{FF2B5EF4-FFF2-40B4-BE49-F238E27FC236}">
                  <a16:creationId xmlns:a16="http://schemas.microsoft.com/office/drawing/2014/main" id="{2976BF3C-E4D1-9266-8AE8-C3CAFF5BA116}"/>
                </a:ext>
              </a:extLst>
            </p:cNvPr>
            <p:cNvSpPr>
              <a:spLocks noChangeAspect="1"/>
            </p:cNvSpPr>
            <p:nvPr/>
          </p:nvSpPr>
          <p:spPr>
            <a:xfrm rot="10800000" flipH="1">
              <a:off x="4783170" y="3148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2" name="Triangle 961">
              <a:extLst>
                <a:ext uri="{FF2B5EF4-FFF2-40B4-BE49-F238E27FC236}">
                  <a16:creationId xmlns:a16="http://schemas.microsoft.com/office/drawing/2014/main" id="{8F1DE20F-B191-6B08-3F82-36967536B24C}"/>
                </a:ext>
              </a:extLst>
            </p:cNvPr>
            <p:cNvSpPr>
              <a:spLocks noChangeAspect="1"/>
            </p:cNvSpPr>
            <p:nvPr/>
          </p:nvSpPr>
          <p:spPr>
            <a:xfrm rot="10800000" flipH="1">
              <a:off x="4869248" y="3148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3" name="Triangle 962">
              <a:extLst>
                <a:ext uri="{FF2B5EF4-FFF2-40B4-BE49-F238E27FC236}">
                  <a16:creationId xmlns:a16="http://schemas.microsoft.com/office/drawing/2014/main" id="{C4D06E45-ECFD-C35C-A529-C54B3A21FDDC}"/>
                </a:ext>
              </a:extLst>
            </p:cNvPr>
            <p:cNvSpPr>
              <a:spLocks noChangeAspect="1"/>
            </p:cNvSpPr>
            <p:nvPr/>
          </p:nvSpPr>
          <p:spPr>
            <a:xfrm rot="10800000" flipH="1">
              <a:off x="4957360" y="3171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4" name="Triangle 963">
              <a:extLst>
                <a:ext uri="{FF2B5EF4-FFF2-40B4-BE49-F238E27FC236}">
                  <a16:creationId xmlns:a16="http://schemas.microsoft.com/office/drawing/2014/main" id="{D260B90B-1B51-EACE-8C3D-4A91D092DAE6}"/>
                </a:ext>
              </a:extLst>
            </p:cNvPr>
            <p:cNvSpPr>
              <a:spLocks noChangeAspect="1"/>
            </p:cNvSpPr>
            <p:nvPr/>
          </p:nvSpPr>
          <p:spPr>
            <a:xfrm rot="10800000" flipH="1">
              <a:off x="5043438" y="31716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5" name="Triangle 964">
              <a:extLst>
                <a:ext uri="{FF2B5EF4-FFF2-40B4-BE49-F238E27FC236}">
                  <a16:creationId xmlns:a16="http://schemas.microsoft.com/office/drawing/2014/main" id="{9CD5D014-AB55-F43A-98E6-5B804717CB41}"/>
                </a:ext>
              </a:extLst>
            </p:cNvPr>
            <p:cNvSpPr>
              <a:spLocks noChangeAspect="1"/>
            </p:cNvSpPr>
            <p:nvPr/>
          </p:nvSpPr>
          <p:spPr>
            <a:xfrm rot="10800000" flipH="1">
              <a:off x="5129516" y="3171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6" name="Triangle 965">
              <a:extLst>
                <a:ext uri="{FF2B5EF4-FFF2-40B4-BE49-F238E27FC236}">
                  <a16:creationId xmlns:a16="http://schemas.microsoft.com/office/drawing/2014/main" id="{80E5F3CA-72DB-5502-9A57-9EA38665192F}"/>
                </a:ext>
              </a:extLst>
            </p:cNvPr>
            <p:cNvSpPr>
              <a:spLocks noChangeAspect="1"/>
            </p:cNvSpPr>
            <p:nvPr/>
          </p:nvSpPr>
          <p:spPr>
            <a:xfrm rot="10800000" flipH="1">
              <a:off x="5215594" y="31716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7" name="Triangle 966">
              <a:extLst>
                <a:ext uri="{FF2B5EF4-FFF2-40B4-BE49-F238E27FC236}">
                  <a16:creationId xmlns:a16="http://schemas.microsoft.com/office/drawing/2014/main" id="{6B51508E-D4E0-2426-A0A0-0C95A1451226}"/>
                </a:ext>
              </a:extLst>
            </p:cNvPr>
            <p:cNvSpPr>
              <a:spLocks noChangeAspect="1"/>
            </p:cNvSpPr>
            <p:nvPr/>
          </p:nvSpPr>
          <p:spPr>
            <a:xfrm rot="10800000" flipH="1">
              <a:off x="5301184" y="3171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8" name="Triangle 967">
              <a:extLst>
                <a:ext uri="{FF2B5EF4-FFF2-40B4-BE49-F238E27FC236}">
                  <a16:creationId xmlns:a16="http://schemas.microsoft.com/office/drawing/2014/main" id="{B4D98FB5-6265-03EF-D749-28C5046AC862}"/>
                </a:ext>
              </a:extLst>
            </p:cNvPr>
            <p:cNvSpPr>
              <a:spLocks noChangeAspect="1"/>
            </p:cNvSpPr>
            <p:nvPr/>
          </p:nvSpPr>
          <p:spPr>
            <a:xfrm rot="10800000" flipH="1">
              <a:off x="5387262" y="31716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9" name="Triangle 968">
              <a:extLst>
                <a:ext uri="{FF2B5EF4-FFF2-40B4-BE49-F238E27FC236}">
                  <a16:creationId xmlns:a16="http://schemas.microsoft.com/office/drawing/2014/main" id="{E08B8294-C322-FEF3-013B-011D53857E7A}"/>
                </a:ext>
              </a:extLst>
            </p:cNvPr>
            <p:cNvSpPr>
              <a:spLocks noChangeAspect="1"/>
            </p:cNvSpPr>
            <p:nvPr/>
          </p:nvSpPr>
          <p:spPr>
            <a:xfrm rot="10800000" flipH="1">
              <a:off x="5473340" y="3171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0" name="Triangle 969">
              <a:extLst>
                <a:ext uri="{FF2B5EF4-FFF2-40B4-BE49-F238E27FC236}">
                  <a16:creationId xmlns:a16="http://schemas.microsoft.com/office/drawing/2014/main" id="{268300B2-4957-2152-5B13-B989EF5F5E71}"/>
                </a:ext>
              </a:extLst>
            </p:cNvPr>
            <p:cNvSpPr>
              <a:spLocks noChangeAspect="1"/>
            </p:cNvSpPr>
            <p:nvPr/>
          </p:nvSpPr>
          <p:spPr>
            <a:xfrm rot="10800000" flipH="1">
              <a:off x="5559418" y="31716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1" name="Triangle 970">
              <a:extLst>
                <a:ext uri="{FF2B5EF4-FFF2-40B4-BE49-F238E27FC236}">
                  <a16:creationId xmlns:a16="http://schemas.microsoft.com/office/drawing/2014/main" id="{22E70391-378B-1158-A874-9CFF1219D0F3}"/>
                </a:ext>
              </a:extLst>
            </p:cNvPr>
            <p:cNvSpPr>
              <a:spLocks noChangeAspect="1"/>
            </p:cNvSpPr>
            <p:nvPr/>
          </p:nvSpPr>
          <p:spPr>
            <a:xfrm rot="10800000" flipH="1">
              <a:off x="5645008" y="3169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2" name="Triangle 971">
              <a:extLst>
                <a:ext uri="{FF2B5EF4-FFF2-40B4-BE49-F238E27FC236}">
                  <a16:creationId xmlns:a16="http://schemas.microsoft.com/office/drawing/2014/main" id="{478E50A7-6D11-0EFF-DE57-D85F14584F23}"/>
                </a:ext>
              </a:extLst>
            </p:cNvPr>
            <p:cNvSpPr>
              <a:spLocks noChangeAspect="1"/>
            </p:cNvSpPr>
            <p:nvPr/>
          </p:nvSpPr>
          <p:spPr>
            <a:xfrm rot="10800000" flipH="1">
              <a:off x="5731086" y="31698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3" name="Triangle 972">
              <a:extLst>
                <a:ext uri="{FF2B5EF4-FFF2-40B4-BE49-F238E27FC236}">
                  <a16:creationId xmlns:a16="http://schemas.microsoft.com/office/drawing/2014/main" id="{E2B55C8E-4C22-A447-53C9-8A59E4354E22}"/>
                </a:ext>
              </a:extLst>
            </p:cNvPr>
            <p:cNvSpPr>
              <a:spLocks noChangeAspect="1"/>
            </p:cNvSpPr>
            <p:nvPr/>
          </p:nvSpPr>
          <p:spPr>
            <a:xfrm rot="10800000" flipH="1">
              <a:off x="5817164" y="3169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4" name="Triangle 973">
              <a:extLst>
                <a:ext uri="{FF2B5EF4-FFF2-40B4-BE49-F238E27FC236}">
                  <a16:creationId xmlns:a16="http://schemas.microsoft.com/office/drawing/2014/main" id="{2E6D54E4-C1F2-1D65-2026-7EC3C2B22DCF}"/>
                </a:ext>
              </a:extLst>
            </p:cNvPr>
            <p:cNvSpPr>
              <a:spLocks noChangeAspect="1"/>
            </p:cNvSpPr>
            <p:nvPr/>
          </p:nvSpPr>
          <p:spPr>
            <a:xfrm rot="10800000" flipH="1">
              <a:off x="5903242" y="31698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5" name="Triangle 974">
              <a:extLst>
                <a:ext uri="{FF2B5EF4-FFF2-40B4-BE49-F238E27FC236}">
                  <a16:creationId xmlns:a16="http://schemas.microsoft.com/office/drawing/2014/main" id="{27137E16-1C6F-D743-8724-083972063CF5}"/>
                </a:ext>
              </a:extLst>
            </p:cNvPr>
            <p:cNvSpPr>
              <a:spLocks noChangeAspect="1"/>
            </p:cNvSpPr>
            <p:nvPr/>
          </p:nvSpPr>
          <p:spPr>
            <a:xfrm rot="10800000" flipH="1">
              <a:off x="5991354" y="3161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6" name="Triangle 975">
              <a:extLst>
                <a:ext uri="{FF2B5EF4-FFF2-40B4-BE49-F238E27FC236}">
                  <a16:creationId xmlns:a16="http://schemas.microsoft.com/office/drawing/2014/main" id="{C778257A-12B2-F762-45E9-F08400EC2B3C}"/>
                </a:ext>
              </a:extLst>
            </p:cNvPr>
            <p:cNvSpPr>
              <a:spLocks noChangeAspect="1"/>
            </p:cNvSpPr>
            <p:nvPr/>
          </p:nvSpPr>
          <p:spPr>
            <a:xfrm rot="10800000" flipH="1">
              <a:off x="6077432" y="3161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7" name="Triangle 976">
              <a:extLst>
                <a:ext uri="{FF2B5EF4-FFF2-40B4-BE49-F238E27FC236}">
                  <a16:creationId xmlns:a16="http://schemas.microsoft.com/office/drawing/2014/main" id="{6B4796D2-6167-3C6B-BD35-0D3DE48A60BB}"/>
                </a:ext>
              </a:extLst>
            </p:cNvPr>
            <p:cNvSpPr>
              <a:spLocks noChangeAspect="1"/>
            </p:cNvSpPr>
            <p:nvPr/>
          </p:nvSpPr>
          <p:spPr>
            <a:xfrm rot="10800000" flipH="1">
              <a:off x="6163510" y="31616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8" name="Triangle 977">
              <a:extLst>
                <a:ext uri="{FF2B5EF4-FFF2-40B4-BE49-F238E27FC236}">
                  <a16:creationId xmlns:a16="http://schemas.microsoft.com/office/drawing/2014/main" id="{180F5BDB-8ED0-52CF-5784-F703DC976EAE}"/>
                </a:ext>
              </a:extLst>
            </p:cNvPr>
            <p:cNvSpPr>
              <a:spLocks noChangeAspect="1"/>
            </p:cNvSpPr>
            <p:nvPr/>
          </p:nvSpPr>
          <p:spPr>
            <a:xfrm rot="10800000" flipH="1">
              <a:off x="6249588" y="31616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9" name="Triangle 978">
              <a:extLst>
                <a:ext uri="{FF2B5EF4-FFF2-40B4-BE49-F238E27FC236}">
                  <a16:creationId xmlns:a16="http://schemas.microsoft.com/office/drawing/2014/main" id="{01AABAAC-4E10-23A1-DC72-218B5D0C10C2}"/>
                </a:ext>
              </a:extLst>
            </p:cNvPr>
            <p:cNvSpPr>
              <a:spLocks noChangeAspect="1"/>
            </p:cNvSpPr>
            <p:nvPr/>
          </p:nvSpPr>
          <p:spPr>
            <a:xfrm rot="10800000" flipH="1">
              <a:off x="6338821" y="3161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0" name="Triangle 979">
              <a:extLst>
                <a:ext uri="{FF2B5EF4-FFF2-40B4-BE49-F238E27FC236}">
                  <a16:creationId xmlns:a16="http://schemas.microsoft.com/office/drawing/2014/main" id="{E0FA99DD-4567-E129-D1C1-7DC83E317459}"/>
                </a:ext>
              </a:extLst>
            </p:cNvPr>
            <p:cNvSpPr>
              <a:spLocks noChangeAspect="1"/>
            </p:cNvSpPr>
            <p:nvPr/>
          </p:nvSpPr>
          <p:spPr>
            <a:xfrm rot="10800000" flipH="1">
              <a:off x="6424899" y="3161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1" name="Triangle 980">
              <a:extLst>
                <a:ext uri="{FF2B5EF4-FFF2-40B4-BE49-F238E27FC236}">
                  <a16:creationId xmlns:a16="http://schemas.microsoft.com/office/drawing/2014/main" id="{D89F562A-EE4D-5F18-2D44-D87960608745}"/>
                </a:ext>
              </a:extLst>
            </p:cNvPr>
            <p:cNvSpPr>
              <a:spLocks noChangeAspect="1"/>
            </p:cNvSpPr>
            <p:nvPr/>
          </p:nvSpPr>
          <p:spPr>
            <a:xfrm rot="10800000" flipH="1">
              <a:off x="6513011" y="31534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2" name="Triangle 981">
              <a:extLst>
                <a:ext uri="{FF2B5EF4-FFF2-40B4-BE49-F238E27FC236}">
                  <a16:creationId xmlns:a16="http://schemas.microsoft.com/office/drawing/2014/main" id="{EA6CFF03-7B4A-A36A-7A03-F5DFCCF67E0F}"/>
                </a:ext>
              </a:extLst>
            </p:cNvPr>
            <p:cNvSpPr>
              <a:spLocks noChangeAspect="1"/>
            </p:cNvSpPr>
            <p:nvPr/>
          </p:nvSpPr>
          <p:spPr>
            <a:xfrm rot="10800000" flipH="1">
              <a:off x="6599089" y="31535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3" name="Triangle 982">
              <a:extLst>
                <a:ext uri="{FF2B5EF4-FFF2-40B4-BE49-F238E27FC236}">
                  <a16:creationId xmlns:a16="http://schemas.microsoft.com/office/drawing/2014/main" id="{ED0E8389-77DB-93E6-DD15-863C86D838C2}"/>
                </a:ext>
              </a:extLst>
            </p:cNvPr>
            <p:cNvSpPr>
              <a:spLocks noChangeAspect="1"/>
            </p:cNvSpPr>
            <p:nvPr/>
          </p:nvSpPr>
          <p:spPr>
            <a:xfrm rot="10800000" flipH="1">
              <a:off x="6685167" y="31535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4" name="Triangle 983">
              <a:extLst>
                <a:ext uri="{FF2B5EF4-FFF2-40B4-BE49-F238E27FC236}">
                  <a16:creationId xmlns:a16="http://schemas.microsoft.com/office/drawing/2014/main" id="{CCE9E0AE-7E68-FA3A-B136-FA9CA7326059}"/>
                </a:ext>
              </a:extLst>
            </p:cNvPr>
            <p:cNvSpPr>
              <a:spLocks noChangeAspect="1"/>
            </p:cNvSpPr>
            <p:nvPr/>
          </p:nvSpPr>
          <p:spPr>
            <a:xfrm rot="10800000" flipH="1">
              <a:off x="6771245" y="31535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5" name="Triangle 984">
              <a:extLst>
                <a:ext uri="{FF2B5EF4-FFF2-40B4-BE49-F238E27FC236}">
                  <a16:creationId xmlns:a16="http://schemas.microsoft.com/office/drawing/2014/main" id="{3B71AA18-7E7D-9918-93F4-9DFB7C601B61}"/>
                </a:ext>
              </a:extLst>
            </p:cNvPr>
            <p:cNvSpPr>
              <a:spLocks noChangeAspect="1"/>
            </p:cNvSpPr>
            <p:nvPr/>
          </p:nvSpPr>
          <p:spPr>
            <a:xfrm rot="10800000" flipH="1">
              <a:off x="6856347" y="31534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6" name="Triangle 985">
              <a:extLst>
                <a:ext uri="{FF2B5EF4-FFF2-40B4-BE49-F238E27FC236}">
                  <a16:creationId xmlns:a16="http://schemas.microsoft.com/office/drawing/2014/main" id="{1F901569-0F01-CC2C-1296-0AF0704C0052}"/>
                </a:ext>
              </a:extLst>
            </p:cNvPr>
            <p:cNvSpPr>
              <a:spLocks noChangeAspect="1"/>
            </p:cNvSpPr>
            <p:nvPr/>
          </p:nvSpPr>
          <p:spPr>
            <a:xfrm rot="10800000" flipH="1">
              <a:off x="6942425" y="31535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7" name="Triangle 986">
              <a:extLst>
                <a:ext uri="{FF2B5EF4-FFF2-40B4-BE49-F238E27FC236}">
                  <a16:creationId xmlns:a16="http://schemas.microsoft.com/office/drawing/2014/main" id="{07D9FDA8-38CD-F27A-6058-A321ECC1350F}"/>
                </a:ext>
              </a:extLst>
            </p:cNvPr>
            <p:cNvSpPr>
              <a:spLocks noChangeAspect="1"/>
            </p:cNvSpPr>
            <p:nvPr/>
          </p:nvSpPr>
          <p:spPr>
            <a:xfrm rot="10800000" flipH="1">
              <a:off x="7030537" y="31453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8" name="Triangle 987">
              <a:extLst>
                <a:ext uri="{FF2B5EF4-FFF2-40B4-BE49-F238E27FC236}">
                  <a16:creationId xmlns:a16="http://schemas.microsoft.com/office/drawing/2014/main" id="{9F75F8DE-F898-572A-CED5-C8F11639B756}"/>
                </a:ext>
              </a:extLst>
            </p:cNvPr>
            <p:cNvSpPr>
              <a:spLocks noChangeAspect="1"/>
            </p:cNvSpPr>
            <p:nvPr/>
          </p:nvSpPr>
          <p:spPr>
            <a:xfrm rot="10800000" flipH="1">
              <a:off x="7116615" y="31453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9" name="Triangle 988">
              <a:extLst>
                <a:ext uri="{FF2B5EF4-FFF2-40B4-BE49-F238E27FC236}">
                  <a16:creationId xmlns:a16="http://schemas.microsoft.com/office/drawing/2014/main" id="{F6975D1F-57A8-19D5-6B09-63DE3C4508C7}"/>
                </a:ext>
              </a:extLst>
            </p:cNvPr>
            <p:cNvSpPr>
              <a:spLocks noChangeAspect="1"/>
            </p:cNvSpPr>
            <p:nvPr/>
          </p:nvSpPr>
          <p:spPr>
            <a:xfrm rot="10800000" flipH="1">
              <a:off x="7202693" y="31453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0" name="Triangle 989">
              <a:extLst>
                <a:ext uri="{FF2B5EF4-FFF2-40B4-BE49-F238E27FC236}">
                  <a16:creationId xmlns:a16="http://schemas.microsoft.com/office/drawing/2014/main" id="{948148BC-D7F2-87D9-962C-82EF63FEFA69}"/>
                </a:ext>
              </a:extLst>
            </p:cNvPr>
            <p:cNvSpPr>
              <a:spLocks noChangeAspect="1"/>
            </p:cNvSpPr>
            <p:nvPr/>
          </p:nvSpPr>
          <p:spPr>
            <a:xfrm rot="10800000" flipH="1">
              <a:off x="7288771" y="31453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1" name="Triangle 990">
              <a:extLst>
                <a:ext uri="{FF2B5EF4-FFF2-40B4-BE49-F238E27FC236}">
                  <a16:creationId xmlns:a16="http://schemas.microsoft.com/office/drawing/2014/main" id="{AC4CACBA-B02A-4BF7-4834-49E482B20D72}"/>
                </a:ext>
              </a:extLst>
            </p:cNvPr>
            <p:cNvSpPr>
              <a:spLocks noChangeAspect="1"/>
            </p:cNvSpPr>
            <p:nvPr/>
          </p:nvSpPr>
          <p:spPr>
            <a:xfrm rot="10800000" flipH="1">
              <a:off x="7374361" y="31453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2" name="Triangle 991">
              <a:extLst>
                <a:ext uri="{FF2B5EF4-FFF2-40B4-BE49-F238E27FC236}">
                  <a16:creationId xmlns:a16="http://schemas.microsoft.com/office/drawing/2014/main" id="{90D0F263-1029-15EA-1EBC-6C9836E0B2E5}"/>
                </a:ext>
              </a:extLst>
            </p:cNvPr>
            <p:cNvSpPr>
              <a:spLocks noChangeAspect="1"/>
            </p:cNvSpPr>
            <p:nvPr/>
          </p:nvSpPr>
          <p:spPr>
            <a:xfrm rot="10800000" flipH="1">
              <a:off x="7460439" y="31770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3" name="Triangle 992">
              <a:extLst>
                <a:ext uri="{FF2B5EF4-FFF2-40B4-BE49-F238E27FC236}">
                  <a16:creationId xmlns:a16="http://schemas.microsoft.com/office/drawing/2014/main" id="{9A1A0DB5-F53E-FBF5-BCC5-31DA497C2206}"/>
                </a:ext>
              </a:extLst>
            </p:cNvPr>
            <p:cNvSpPr>
              <a:spLocks noChangeAspect="1"/>
            </p:cNvSpPr>
            <p:nvPr/>
          </p:nvSpPr>
          <p:spPr>
            <a:xfrm rot="10800000" flipH="1">
              <a:off x="7546517" y="31770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4" name="Triangle 993">
              <a:extLst>
                <a:ext uri="{FF2B5EF4-FFF2-40B4-BE49-F238E27FC236}">
                  <a16:creationId xmlns:a16="http://schemas.microsoft.com/office/drawing/2014/main" id="{07BFB43E-FE0A-C753-E198-7C764500C2DB}"/>
                </a:ext>
              </a:extLst>
            </p:cNvPr>
            <p:cNvSpPr>
              <a:spLocks noChangeAspect="1"/>
            </p:cNvSpPr>
            <p:nvPr/>
          </p:nvSpPr>
          <p:spPr>
            <a:xfrm rot="10800000" flipH="1">
              <a:off x="7632595" y="31771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5" name="Triangle 994">
              <a:extLst>
                <a:ext uri="{FF2B5EF4-FFF2-40B4-BE49-F238E27FC236}">
                  <a16:creationId xmlns:a16="http://schemas.microsoft.com/office/drawing/2014/main" id="{8299A8B4-72D1-B314-D712-911591FE1296}"/>
                </a:ext>
              </a:extLst>
            </p:cNvPr>
            <p:cNvSpPr>
              <a:spLocks noChangeAspect="1"/>
            </p:cNvSpPr>
            <p:nvPr/>
          </p:nvSpPr>
          <p:spPr>
            <a:xfrm rot="10800000" flipH="1">
              <a:off x="7718185" y="31752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6" name="Triangle 995">
              <a:extLst>
                <a:ext uri="{FF2B5EF4-FFF2-40B4-BE49-F238E27FC236}">
                  <a16:creationId xmlns:a16="http://schemas.microsoft.com/office/drawing/2014/main" id="{0313DC77-E449-EBAC-99B8-31ED48C3BF2F}"/>
                </a:ext>
              </a:extLst>
            </p:cNvPr>
            <p:cNvSpPr>
              <a:spLocks noChangeAspect="1"/>
            </p:cNvSpPr>
            <p:nvPr/>
          </p:nvSpPr>
          <p:spPr>
            <a:xfrm rot="10800000" flipH="1">
              <a:off x="7804263" y="31752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7" name="Triangle 996">
              <a:extLst>
                <a:ext uri="{FF2B5EF4-FFF2-40B4-BE49-F238E27FC236}">
                  <a16:creationId xmlns:a16="http://schemas.microsoft.com/office/drawing/2014/main" id="{B0C27890-3B25-DD91-07E5-9B50F77F17BD}"/>
                </a:ext>
              </a:extLst>
            </p:cNvPr>
            <p:cNvSpPr>
              <a:spLocks noChangeAspect="1"/>
            </p:cNvSpPr>
            <p:nvPr/>
          </p:nvSpPr>
          <p:spPr>
            <a:xfrm rot="10800000" flipH="1">
              <a:off x="7890341" y="31752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8" name="Triangle 997">
              <a:extLst>
                <a:ext uri="{FF2B5EF4-FFF2-40B4-BE49-F238E27FC236}">
                  <a16:creationId xmlns:a16="http://schemas.microsoft.com/office/drawing/2014/main" id="{EC7648C7-32E9-76A9-F7D0-F7D11EEC5B98}"/>
                </a:ext>
              </a:extLst>
            </p:cNvPr>
            <p:cNvSpPr>
              <a:spLocks noChangeAspect="1"/>
            </p:cNvSpPr>
            <p:nvPr/>
          </p:nvSpPr>
          <p:spPr>
            <a:xfrm rot="10800000" flipH="1">
              <a:off x="7976419" y="31752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9" name="Triangle 998">
              <a:extLst>
                <a:ext uri="{FF2B5EF4-FFF2-40B4-BE49-F238E27FC236}">
                  <a16:creationId xmlns:a16="http://schemas.microsoft.com/office/drawing/2014/main" id="{8E6B6312-E62C-196B-0F2C-8D7F3393EFA8}"/>
                </a:ext>
              </a:extLst>
            </p:cNvPr>
            <p:cNvSpPr>
              <a:spLocks noChangeAspect="1"/>
            </p:cNvSpPr>
            <p:nvPr/>
          </p:nvSpPr>
          <p:spPr>
            <a:xfrm rot="10800000" flipH="1">
              <a:off x="8064531" y="31671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0" name="Triangle 999">
              <a:extLst>
                <a:ext uri="{FF2B5EF4-FFF2-40B4-BE49-F238E27FC236}">
                  <a16:creationId xmlns:a16="http://schemas.microsoft.com/office/drawing/2014/main" id="{7D2E5903-C558-3D5A-83D7-8FEBAFC4ABE8}"/>
                </a:ext>
              </a:extLst>
            </p:cNvPr>
            <p:cNvSpPr>
              <a:spLocks noChangeAspect="1"/>
            </p:cNvSpPr>
            <p:nvPr/>
          </p:nvSpPr>
          <p:spPr>
            <a:xfrm rot="10800000" flipH="1">
              <a:off x="8150609" y="31671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1" name="Triangle 1000">
              <a:extLst>
                <a:ext uri="{FF2B5EF4-FFF2-40B4-BE49-F238E27FC236}">
                  <a16:creationId xmlns:a16="http://schemas.microsoft.com/office/drawing/2014/main" id="{58478F2A-218D-ECBC-3919-15F67EEBB16D}"/>
                </a:ext>
              </a:extLst>
            </p:cNvPr>
            <p:cNvSpPr>
              <a:spLocks noChangeAspect="1"/>
            </p:cNvSpPr>
            <p:nvPr/>
          </p:nvSpPr>
          <p:spPr>
            <a:xfrm rot="10800000" flipH="1">
              <a:off x="8236687" y="3167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2" name="Triangle 1001">
              <a:extLst>
                <a:ext uri="{FF2B5EF4-FFF2-40B4-BE49-F238E27FC236}">
                  <a16:creationId xmlns:a16="http://schemas.microsoft.com/office/drawing/2014/main" id="{1DC78A9E-4B3F-1924-2659-00BD597B3667}"/>
                </a:ext>
              </a:extLst>
            </p:cNvPr>
            <p:cNvSpPr>
              <a:spLocks noChangeAspect="1"/>
            </p:cNvSpPr>
            <p:nvPr/>
          </p:nvSpPr>
          <p:spPr>
            <a:xfrm rot="10800000" flipH="1">
              <a:off x="8322765" y="3167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3" name="Triangle 1002">
              <a:extLst>
                <a:ext uri="{FF2B5EF4-FFF2-40B4-BE49-F238E27FC236}">
                  <a16:creationId xmlns:a16="http://schemas.microsoft.com/office/drawing/2014/main" id="{76290D84-6858-F2A7-3A06-3DE7BF2B7D7D}"/>
                </a:ext>
              </a:extLst>
            </p:cNvPr>
            <p:cNvSpPr>
              <a:spLocks noChangeAspect="1"/>
            </p:cNvSpPr>
            <p:nvPr/>
          </p:nvSpPr>
          <p:spPr>
            <a:xfrm rot="10800000" flipH="1">
              <a:off x="8411998" y="3174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4" name="Triangle 1003">
              <a:extLst>
                <a:ext uri="{FF2B5EF4-FFF2-40B4-BE49-F238E27FC236}">
                  <a16:creationId xmlns:a16="http://schemas.microsoft.com/office/drawing/2014/main" id="{81CF1975-DCDF-A467-81D3-6BFF4A78890C}"/>
                </a:ext>
              </a:extLst>
            </p:cNvPr>
            <p:cNvSpPr>
              <a:spLocks noChangeAspect="1"/>
            </p:cNvSpPr>
            <p:nvPr/>
          </p:nvSpPr>
          <p:spPr>
            <a:xfrm rot="10800000" flipH="1">
              <a:off x="8498076" y="3174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5" name="Triangle 1004">
              <a:extLst>
                <a:ext uri="{FF2B5EF4-FFF2-40B4-BE49-F238E27FC236}">
                  <a16:creationId xmlns:a16="http://schemas.microsoft.com/office/drawing/2014/main" id="{D017F466-5EB8-2DB1-29FC-F1FEBE38834C}"/>
                </a:ext>
              </a:extLst>
            </p:cNvPr>
            <p:cNvSpPr>
              <a:spLocks noChangeAspect="1"/>
            </p:cNvSpPr>
            <p:nvPr/>
          </p:nvSpPr>
          <p:spPr>
            <a:xfrm rot="10800000" flipH="1">
              <a:off x="8583666" y="31741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6" name="Triangle 1005">
              <a:extLst>
                <a:ext uri="{FF2B5EF4-FFF2-40B4-BE49-F238E27FC236}">
                  <a16:creationId xmlns:a16="http://schemas.microsoft.com/office/drawing/2014/main" id="{95D389BA-7295-A015-B561-98245B52D967}"/>
                </a:ext>
              </a:extLst>
            </p:cNvPr>
            <p:cNvSpPr>
              <a:spLocks noChangeAspect="1"/>
            </p:cNvSpPr>
            <p:nvPr/>
          </p:nvSpPr>
          <p:spPr>
            <a:xfrm rot="10800000" flipH="1">
              <a:off x="8669744" y="31741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7" name="Triangle 1006">
              <a:extLst>
                <a:ext uri="{FF2B5EF4-FFF2-40B4-BE49-F238E27FC236}">
                  <a16:creationId xmlns:a16="http://schemas.microsoft.com/office/drawing/2014/main" id="{E545DEE9-1938-FBD9-6AE4-80283E44AABC}"/>
                </a:ext>
              </a:extLst>
            </p:cNvPr>
            <p:cNvSpPr>
              <a:spLocks noChangeAspect="1"/>
            </p:cNvSpPr>
            <p:nvPr/>
          </p:nvSpPr>
          <p:spPr>
            <a:xfrm rot="10800000" flipH="1">
              <a:off x="8755822" y="3174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8" name="Triangle 1007">
              <a:extLst>
                <a:ext uri="{FF2B5EF4-FFF2-40B4-BE49-F238E27FC236}">
                  <a16:creationId xmlns:a16="http://schemas.microsoft.com/office/drawing/2014/main" id="{B56B5467-E1D2-BD52-B08D-A93BED851030}"/>
                </a:ext>
              </a:extLst>
            </p:cNvPr>
            <p:cNvSpPr>
              <a:spLocks noChangeAspect="1"/>
            </p:cNvSpPr>
            <p:nvPr/>
          </p:nvSpPr>
          <p:spPr>
            <a:xfrm rot="10800000" flipH="1">
              <a:off x="8841900" y="3174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9" name="Triangle 1008">
              <a:extLst>
                <a:ext uri="{FF2B5EF4-FFF2-40B4-BE49-F238E27FC236}">
                  <a16:creationId xmlns:a16="http://schemas.microsoft.com/office/drawing/2014/main" id="{DB7FF743-5EDF-63B9-4C62-C8157FD67346}"/>
                </a:ext>
              </a:extLst>
            </p:cNvPr>
            <p:cNvSpPr>
              <a:spLocks noChangeAspect="1"/>
            </p:cNvSpPr>
            <p:nvPr/>
          </p:nvSpPr>
          <p:spPr>
            <a:xfrm rot="10800000" flipH="1">
              <a:off x="8927490" y="31723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0" name="Triangle 1009">
              <a:extLst>
                <a:ext uri="{FF2B5EF4-FFF2-40B4-BE49-F238E27FC236}">
                  <a16:creationId xmlns:a16="http://schemas.microsoft.com/office/drawing/2014/main" id="{90475F18-96F1-7B0A-4D22-C2EF28B557DC}"/>
                </a:ext>
              </a:extLst>
            </p:cNvPr>
            <p:cNvSpPr>
              <a:spLocks noChangeAspect="1"/>
            </p:cNvSpPr>
            <p:nvPr/>
          </p:nvSpPr>
          <p:spPr>
            <a:xfrm rot="10800000" flipH="1">
              <a:off x="9013568" y="31723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1" name="Triangle 1010">
              <a:extLst>
                <a:ext uri="{FF2B5EF4-FFF2-40B4-BE49-F238E27FC236}">
                  <a16:creationId xmlns:a16="http://schemas.microsoft.com/office/drawing/2014/main" id="{304BB1F0-F6BC-1A32-D18A-52E0E45DC77F}"/>
                </a:ext>
              </a:extLst>
            </p:cNvPr>
            <p:cNvSpPr>
              <a:spLocks noChangeAspect="1"/>
            </p:cNvSpPr>
            <p:nvPr/>
          </p:nvSpPr>
          <p:spPr>
            <a:xfrm rot="10800000" flipH="1">
              <a:off x="9099646" y="31723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2" name="Triangle 1011">
              <a:extLst>
                <a:ext uri="{FF2B5EF4-FFF2-40B4-BE49-F238E27FC236}">
                  <a16:creationId xmlns:a16="http://schemas.microsoft.com/office/drawing/2014/main" id="{CDFF2D93-04C4-E742-39E5-EA7DCA9D397C}"/>
                </a:ext>
              </a:extLst>
            </p:cNvPr>
            <p:cNvSpPr>
              <a:spLocks noChangeAspect="1"/>
            </p:cNvSpPr>
            <p:nvPr/>
          </p:nvSpPr>
          <p:spPr>
            <a:xfrm rot="10800000" flipH="1">
              <a:off x="9185724" y="31723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3" name="Triangle 1012">
              <a:extLst>
                <a:ext uri="{FF2B5EF4-FFF2-40B4-BE49-F238E27FC236}">
                  <a16:creationId xmlns:a16="http://schemas.microsoft.com/office/drawing/2014/main" id="{1C9D3420-0413-EF8F-8E5B-DBC13E9E2D59}"/>
                </a:ext>
              </a:extLst>
            </p:cNvPr>
            <p:cNvSpPr>
              <a:spLocks noChangeAspect="1"/>
            </p:cNvSpPr>
            <p:nvPr/>
          </p:nvSpPr>
          <p:spPr>
            <a:xfrm rot="10800000" flipH="1">
              <a:off x="9273836" y="31641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4" name="Triangle 1013">
              <a:extLst>
                <a:ext uri="{FF2B5EF4-FFF2-40B4-BE49-F238E27FC236}">
                  <a16:creationId xmlns:a16="http://schemas.microsoft.com/office/drawing/2014/main" id="{18920999-4AD5-B077-0CF3-185727917D73}"/>
                </a:ext>
              </a:extLst>
            </p:cNvPr>
            <p:cNvSpPr>
              <a:spLocks noChangeAspect="1"/>
            </p:cNvSpPr>
            <p:nvPr/>
          </p:nvSpPr>
          <p:spPr>
            <a:xfrm rot="10800000" flipH="1">
              <a:off x="9359914" y="31641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5" name="Triangle 1014">
              <a:extLst>
                <a:ext uri="{FF2B5EF4-FFF2-40B4-BE49-F238E27FC236}">
                  <a16:creationId xmlns:a16="http://schemas.microsoft.com/office/drawing/2014/main" id="{CCA8DD55-F044-2A0D-E6FD-A97754CFD6EC}"/>
                </a:ext>
              </a:extLst>
            </p:cNvPr>
            <p:cNvSpPr>
              <a:spLocks noChangeAspect="1"/>
            </p:cNvSpPr>
            <p:nvPr/>
          </p:nvSpPr>
          <p:spPr>
            <a:xfrm rot="10800000" flipH="1">
              <a:off x="9445992" y="31641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6" name="Triangle 1015">
              <a:extLst>
                <a:ext uri="{FF2B5EF4-FFF2-40B4-BE49-F238E27FC236}">
                  <a16:creationId xmlns:a16="http://schemas.microsoft.com/office/drawing/2014/main" id="{BA44471E-5581-C39A-9899-69D508EFC7BF}"/>
                </a:ext>
              </a:extLst>
            </p:cNvPr>
            <p:cNvSpPr>
              <a:spLocks noChangeAspect="1"/>
            </p:cNvSpPr>
            <p:nvPr/>
          </p:nvSpPr>
          <p:spPr>
            <a:xfrm rot="10800000" flipH="1">
              <a:off x="9532070" y="31641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7" name="Triangle 1016">
              <a:extLst>
                <a:ext uri="{FF2B5EF4-FFF2-40B4-BE49-F238E27FC236}">
                  <a16:creationId xmlns:a16="http://schemas.microsoft.com/office/drawing/2014/main" id="{37429C79-EF7C-8EBB-8FA7-0AE23E5808CC}"/>
                </a:ext>
              </a:extLst>
            </p:cNvPr>
            <p:cNvSpPr>
              <a:spLocks noChangeAspect="1"/>
            </p:cNvSpPr>
            <p:nvPr/>
          </p:nvSpPr>
          <p:spPr>
            <a:xfrm rot="10800000" flipH="1">
              <a:off x="9617172" y="31641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8" name="Triangle 1017">
              <a:extLst>
                <a:ext uri="{FF2B5EF4-FFF2-40B4-BE49-F238E27FC236}">
                  <a16:creationId xmlns:a16="http://schemas.microsoft.com/office/drawing/2014/main" id="{F686A51A-8CFE-F2EC-59B7-C3BF4DA0DACE}"/>
                </a:ext>
              </a:extLst>
            </p:cNvPr>
            <p:cNvSpPr>
              <a:spLocks noChangeAspect="1"/>
            </p:cNvSpPr>
            <p:nvPr/>
          </p:nvSpPr>
          <p:spPr>
            <a:xfrm rot="10800000" flipH="1">
              <a:off x="9703250" y="31641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9" name="Triangle 1018">
              <a:extLst>
                <a:ext uri="{FF2B5EF4-FFF2-40B4-BE49-F238E27FC236}">
                  <a16:creationId xmlns:a16="http://schemas.microsoft.com/office/drawing/2014/main" id="{0B3A361A-D7CC-6828-C6AA-98CAA1BCFBC2}"/>
                </a:ext>
              </a:extLst>
            </p:cNvPr>
            <p:cNvSpPr>
              <a:spLocks noChangeAspect="1"/>
            </p:cNvSpPr>
            <p:nvPr/>
          </p:nvSpPr>
          <p:spPr>
            <a:xfrm rot="10800000" flipH="1">
              <a:off x="9791362" y="3156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0" name="Triangle 1019">
              <a:extLst>
                <a:ext uri="{FF2B5EF4-FFF2-40B4-BE49-F238E27FC236}">
                  <a16:creationId xmlns:a16="http://schemas.microsoft.com/office/drawing/2014/main" id="{6E0A55B6-2D9D-CE00-331F-39C3E209A397}"/>
                </a:ext>
              </a:extLst>
            </p:cNvPr>
            <p:cNvSpPr>
              <a:spLocks noChangeAspect="1"/>
            </p:cNvSpPr>
            <p:nvPr/>
          </p:nvSpPr>
          <p:spPr>
            <a:xfrm rot="10800000" flipH="1">
              <a:off x="9877440" y="3156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1" name="Triangle 1020">
              <a:extLst>
                <a:ext uri="{FF2B5EF4-FFF2-40B4-BE49-F238E27FC236}">
                  <a16:creationId xmlns:a16="http://schemas.microsoft.com/office/drawing/2014/main" id="{2C238F0F-08D8-22D0-5667-3934FA186C8A}"/>
                </a:ext>
              </a:extLst>
            </p:cNvPr>
            <p:cNvSpPr>
              <a:spLocks noChangeAspect="1"/>
            </p:cNvSpPr>
            <p:nvPr/>
          </p:nvSpPr>
          <p:spPr>
            <a:xfrm rot="10800000" flipH="1">
              <a:off x="9963518" y="31560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2" name="Triangle 1021">
              <a:extLst>
                <a:ext uri="{FF2B5EF4-FFF2-40B4-BE49-F238E27FC236}">
                  <a16:creationId xmlns:a16="http://schemas.microsoft.com/office/drawing/2014/main" id="{A76ECE02-2324-F783-5099-03E276D05AFE}"/>
                </a:ext>
              </a:extLst>
            </p:cNvPr>
            <p:cNvSpPr>
              <a:spLocks noChangeAspect="1"/>
            </p:cNvSpPr>
            <p:nvPr/>
          </p:nvSpPr>
          <p:spPr>
            <a:xfrm rot="10800000" flipH="1">
              <a:off x="10049596" y="3156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3" name="Triangle 1022">
              <a:extLst>
                <a:ext uri="{FF2B5EF4-FFF2-40B4-BE49-F238E27FC236}">
                  <a16:creationId xmlns:a16="http://schemas.microsoft.com/office/drawing/2014/main" id="{EA18C4A2-94EC-10D9-5C34-32F3A541C9CD}"/>
                </a:ext>
              </a:extLst>
            </p:cNvPr>
            <p:cNvSpPr>
              <a:spLocks noChangeAspect="1"/>
            </p:cNvSpPr>
            <p:nvPr/>
          </p:nvSpPr>
          <p:spPr>
            <a:xfrm rot="10800000" flipH="1">
              <a:off x="10135186" y="3156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4" name="Triangle 1023">
              <a:extLst>
                <a:ext uri="{FF2B5EF4-FFF2-40B4-BE49-F238E27FC236}">
                  <a16:creationId xmlns:a16="http://schemas.microsoft.com/office/drawing/2014/main" id="{8EAE943E-0814-7C7B-0255-A905518416B5}"/>
                </a:ext>
              </a:extLst>
            </p:cNvPr>
            <p:cNvSpPr>
              <a:spLocks noChangeAspect="1"/>
            </p:cNvSpPr>
            <p:nvPr/>
          </p:nvSpPr>
          <p:spPr>
            <a:xfrm rot="10800000" flipH="1">
              <a:off x="10221264" y="3156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5" name="Triangle 1024">
              <a:extLst>
                <a:ext uri="{FF2B5EF4-FFF2-40B4-BE49-F238E27FC236}">
                  <a16:creationId xmlns:a16="http://schemas.microsoft.com/office/drawing/2014/main" id="{FF7B14B0-44A5-51A5-CC3F-D7A368F580F7}"/>
                </a:ext>
              </a:extLst>
            </p:cNvPr>
            <p:cNvSpPr>
              <a:spLocks noChangeAspect="1"/>
            </p:cNvSpPr>
            <p:nvPr/>
          </p:nvSpPr>
          <p:spPr>
            <a:xfrm rot="10800000" flipH="1">
              <a:off x="10307342" y="31560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6" name="Triangle 1025">
              <a:extLst>
                <a:ext uri="{FF2B5EF4-FFF2-40B4-BE49-F238E27FC236}">
                  <a16:creationId xmlns:a16="http://schemas.microsoft.com/office/drawing/2014/main" id="{22F568DA-6A98-D004-A120-7C9F3BB5BC14}"/>
                </a:ext>
              </a:extLst>
            </p:cNvPr>
            <p:cNvSpPr>
              <a:spLocks noChangeAspect="1"/>
            </p:cNvSpPr>
            <p:nvPr/>
          </p:nvSpPr>
          <p:spPr>
            <a:xfrm rot="10800000" flipH="1">
              <a:off x="10393420" y="3156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7" name="Triangle 1026">
              <a:extLst>
                <a:ext uri="{FF2B5EF4-FFF2-40B4-BE49-F238E27FC236}">
                  <a16:creationId xmlns:a16="http://schemas.microsoft.com/office/drawing/2014/main" id="{C1A6FB18-151F-0557-690C-1E273D6C22E8}"/>
                </a:ext>
              </a:extLst>
            </p:cNvPr>
            <p:cNvSpPr>
              <a:spLocks noChangeAspect="1"/>
            </p:cNvSpPr>
            <p:nvPr/>
          </p:nvSpPr>
          <p:spPr>
            <a:xfrm rot="10800000" flipH="1">
              <a:off x="10479010" y="31541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8" name="Triangle 1027">
              <a:extLst>
                <a:ext uri="{FF2B5EF4-FFF2-40B4-BE49-F238E27FC236}">
                  <a16:creationId xmlns:a16="http://schemas.microsoft.com/office/drawing/2014/main" id="{AFF068FB-CAF6-EA03-81FE-CFCB93E1D098}"/>
                </a:ext>
              </a:extLst>
            </p:cNvPr>
            <p:cNvSpPr>
              <a:spLocks noChangeAspect="1"/>
            </p:cNvSpPr>
            <p:nvPr/>
          </p:nvSpPr>
          <p:spPr>
            <a:xfrm rot="10800000" flipH="1">
              <a:off x="10565088" y="31542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9" name="Triangle 1028">
              <a:extLst>
                <a:ext uri="{FF2B5EF4-FFF2-40B4-BE49-F238E27FC236}">
                  <a16:creationId xmlns:a16="http://schemas.microsoft.com/office/drawing/2014/main" id="{D0382C62-913C-C45B-5608-B2361F793FC2}"/>
                </a:ext>
              </a:extLst>
            </p:cNvPr>
            <p:cNvSpPr>
              <a:spLocks noChangeAspect="1"/>
            </p:cNvSpPr>
            <p:nvPr/>
          </p:nvSpPr>
          <p:spPr>
            <a:xfrm rot="10800000" flipH="1">
              <a:off x="10651166" y="31542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0" name="Triangle 1029">
              <a:extLst>
                <a:ext uri="{FF2B5EF4-FFF2-40B4-BE49-F238E27FC236}">
                  <a16:creationId xmlns:a16="http://schemas.microsoft.com/office/drawing/2014/main" id="{16A046BB-9E34-896B-67FC-A3E10EF78FC2}"/>
                </a:ext>
              </a:extLst>
            </p:cNvPr>
            <p:cNvSpPr>
              <a:spLocks noChangeAspect="1"/>
            </p:cNvSpPr>
            <p:nvPr/>
          </p:nvSpPr>
          <p:spPr>
            <a:xfrm rot="10800000" flipH="1">
              <a:off x="10737244" y="3154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1" name="Triangle 1030">
              <a:extLst>
                <a:ext uri="{FF2B5EF4-FFF2-40B4-BE49-F238E27FC236}">
                  <a16:creationId xmlns:a16="http://schemas.microsoft.com/office/drawing/2014/main" id="{65139F1A-B6E0-F607-45CA-D3F118894265}"/>
                </a:ext>
              </a:extLst>
            </p:cNvPr>
            <p:cNvSpPr>
              <a:spLocks noChangeAspect="1"/>
            </p:cNvSpPr>
            <p:nvPr/>
          </p:nvSpPr>
          <p:spPr>
            <a:xfrm rot="10800000" flipH="1">
              <a:off x="10825356" y="3146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2" name="Triangle 1031">
              <a:extLst>
                <a:ext uri="{FF2B5EF4-FFF2-40B4-BE49-F238E27FC236}">
                  <a16:creationId xmlns:a16="http://schemas.microsoft.com/office/drawing/2014/main" id="{88B0A98F-F049-0EAE-E2E4-8BB9D727BBB8}"/>
                </a:ext>
              </a:extLst>
            </p:cNvPr>
            <p:cNvSpPr>
              <a:spLocks noChangeAspect="1"/>
            </p:cNvSpPr>
            <p:nvPr/>
          </p:nvSpPr>
          <p:spPr>
            <a:xfrm rot="10800000" flipH="1">
              <a:off x="10911434" y="31460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3" name="Triangle 1032">
              <a:extLst>
                <a:ext uri="{FF2B5EF4-FFF2-40B4-BE49-F238E27FC236}">
                  <a16:creationId xmlns:a16="http://schemas.microsoft.com/office/drawing/2014/main" id="{6048C91A-2B8E-5B9E-C006-2A230FBAED86}"/>
                </a:ext>
              </a:extLst>
            </p:cNvPr>
            <p:cNvSpPr>
              <a:spLocks noChangeAspect="1"/>
            </p:cNvSpPr>
            <p:nvPr/>
          </p:nvSpPr>
          <p:spPr>
            <a:xfrm rot="10800000" flipH="1">
              <a:off x="10997512" y="31460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4" name="Triangle 1033">
              <a:extLst>
                <a:ext uri="{FF2B5EF4-FFF2-40B4-BE49-F238E27FC236}">
                  <a16:creationId xmlns:a16="http://schemas.microsoft.com/office/drawing/2014/main" id="{4133BB40-A27B-BD45-EEBB-972379983370}"/>
                </a:ext>
              </a:extLst>
            </p:cNvPr>
            <p:cNvSpPr>
              <a:spLocks noChangeAspect="1"/>
            </p:cNvSpPr>
            <p:nvPr/>
          </p:nvSpPr>
          <p:spPr>
            <a:xfrm rot="10800000" flipH="1">
              <a:off x="11083590" y="31460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5" name="Triangle 1034">
              <a:extLst>
                <a:ext uri="{FF2B5EF4-FFF2-40B4-BE49-F238E27FC236}">
                  <a16:creationId xmlns:a16="http://schemas.microsoft.com/office/drawing/2014/main" id="{12365181-A6E3-B321-51FE-289274D4E9B2}"/>
                </a:ext>
              </a:extLst>
            </p:cNvPr>
            <p:cNvSpPr>
              <a:spLocks noChangeAspect="1"/>
            </p:cNvSpPr>
            <p:nvPr/>
          </p:nvSpPr>
          <p:spPr>
            <a:xfrm rot="10800000" flipH="1">
              <a:off x="11171597" y="3137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6" name="Triangle 1035">
              <a:extLst>
                <a:ext uri="{FF2B5EF4-FFF2-40B4-BE49-F238E27FC236}">
                  <a16:creationId xmlns:a16="http://schemas.microsoft.com/office/drawing/2014/main" id="{DE061B5F-13AF-35EC-FB45-52207E39FEC9}"/>
                </a:ext>
              </a:extLst>
            </p:cNvPr>
            <p:cNvSpPr>
              <a:spLocks noChangeAspect="1"/>
            </p:cNvSpPr>
            <p:nvPr/>
          </p:nvSpPr>
          <p:spPr>
            <a:xfrm rot="10800000" flipH="1">
              <a:off x="11257675" y="3137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7" name="Triangle 1036">
              <a:extLst>
                <a:ext uri="{FF2B5EF4-FFF2-40B4-BE49-F238E27FC236}">
                  <a16:creationId xmlns:a16="http://schemas.microsoft.com/office/drawing/2014/main" id="{C1EB7A70-0F74-ED4A-9FAC-CEF07621E365}"/>
                </a:ext>
              </a:extLst>
            </p:cNvPr>
            <p:cNvSpPr>
              <a:spLocks noChangeAspect="1"/>
            </p:cNvSpPr>
            <p:nvPr/>
          </p:nvSpPr>
          <p:spPr>
            <a:xfrm rot="10800000" flipH="1">
              <a:off x="11342777" y="3136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8" name="Triangle 1037">
              <a:extLst>
                <a:ext uri="{FF2B5EF4-FFF2-40B4-BE49-F238E27FC236}">
                  <a16:creationId xmlns:a16="http://schemas.microsoft.com/office/drawing/2014/main" id="{6DF3C752-08F3-8F61-5040-073BB078E3AA}"/>
                </a:ext>
              </a:extLst>
            </p:cNvPr>
            <p:cNvSpPr>
              <a:spLocks noChangeAspect="1"/>
            </p:cNvSpPr>
            <p:nvPr/>
          </p:nvSpPr>
          <p:spPr>
            <a:xfrm rot="10800000" flipH="1">
              <a:off x="11428855" y="3137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9" name="Triangle 1038">
              <a:extLst>
                <a:ext uri="{FF2B5EF4-FFF2-40B4-BE49-F238E27FC236}">
                  <a16:creationId xmlns:a16="http://schemas.microsoft.com/office/drawing/2014/main" id="{46695A8E-92A1-D7F7-9ADF-276C7A5FCB45}"/>
                </a:ext>
              </a:extLst>
            </p:cNvPr>
            <p:cNvSpPr>
              <a:spLocks noChangeAspect="1"/>
            </p:cNvSpPr>
            <p:nvPr/>
          </p:nvSpPr>
          <p:spPr>
            <a:xfrm rot="10800000" flipH="1">
              <a:off x="11516967" y="3128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0" name="Triangle 1039">
              <a:extLst>
                <a:ext uri="{FF2B5EF4-FFF2-40B4-BE49-F238E27FC236}">
                  <a16:creationId xmlns:a16="http://schemas.microsoft.com/office/drawing/2014/main" id="{BF02E08E-2CE3-0440-FE95-3EFE6D738742}"/>
                </a:ext>
              </a:extLst>
            </p:cNvPr>
            <p:cNvSpPr>
              <a:spLocks noChangeAspect="1"/>
            </p:cNvSpPr>
            <p:nvPr/>
          </p:nvSpPr>
          <p:spPr>
            <a:xfrm rot="10800000" flipH="1">
              <a:off x="11603045" y="3128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1" name="Triangle 1040">
              <a:extLst>
                <a:ext uri="{FF2B5EF4-FFF2-40B4-BE49-F238E27FC236}">
                  <a16:creationId xmlns:a16="http://schemas.microsoft.com/office/drawing/2014/main" id="{44687B93-1519-D26D-5C23-1D989557B98B}"/>
                </a:ext>
              </a:extLst>
            </p:cNvPr>
            <p:cNvSpPr>
              <a:spLocks noChangeAspect="1"/>
            </p:cNvSpPr>
            <p:nvPr/>
          </p:nvSpPr>
          <p:spPr>
            <a:xfrm rot="10800000" flipH="1">
              <a:off x="11689123" y="3128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2" name="Triangle 1041">
              <a:extLst>
                <a:ext uri="{FF2B5EF4-FFF2-40B4-BE49-F238E27FC236}">
                  <a16:creationId xmlns:a16="http://schemas.microsoft.com/office/drawing/2014/main" id="{44B1E8B6-DDD4-2F16-019B-0E8B7DFB78A9}"/>
                </a:ext>
              </a:extLst>
            </p:cNvPr>
            <p:cNvSpPr>
              <a:spLocks noChangeAspect="1"/>
            </p:cNvSpPr>
            <p:nvPr/>
          </p:nvSpPr>
          <p:spPr>
            <a:xfrm rot="10800000" flipH="1">
              <a:off x="11775201" y="3128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3" name="Triangle 1042">
              <a:extLst>
                <a:ext uri="{FF2B5EF4-FFF2-40B4-BE49-F238E27FC236}">
                  <a16:creationId xmlns:a16="http://schemas.microsoft.com/office/drawing/2014/main" id="{198881B5-99B2-D921-0FF7-179A3C5D770E}"/>
                </a:ext>
              </a:extLst>
            </p:cNvPr>
            <p:cNvSpPr>
              <a:spLocks noChangeAspect="1"/>
            </p:cNvSpPr>
            <p:nvPr/>
          </p:nvSpPr>
          <p:spPr>
            <a:xfrm rot="10800000" flipH="1">
              <a:off x="11860791" y="3128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4" name="Triangle 1043">
              <a:extLst>
                <a:ext uri="{FF2B5EF4-FFF2-40B4-BE49-F238E27FC236}">
                  <a16:creationId xmlns:a16="http://schemas.microsoft.com/office/drawing/2014/main" id="{FBA5D921-0825-9C94-0B9D-C18BE99B1964}"/>
                </a:ext>
              </a:extLst>
            </p:cNvPr>
            <p:cNvSpPr>
              <a:spLocks noChangeAspect="1"/>
            </p:cNvSpPr>
            <p:nvPr/>
          </p:nvSpPr>
          <p:spPr>
            <a:xfrm rot="10800000" flipH="1">
              <a:off x="11946869" y="3128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5" name="Triangle 1044">
              <a:extLst>
                <a:ext uri="{FF2B5EF4-FFF2-40B4-BE49-F238E27FC236}">
                  <a16:creationId xmlns:a16="http://schemas.microsoft.com/office/drawing/2014/main" id="{40F05873-BC73-4040-5136-5F7615CF8EFE}"/>
                </a:ext>
              </a:extLst>
            </p:cNvPr>
            <p:cNvSpPr>
              <a:spLocks noChangeAspect="1"/>
            </p:cNvSpPr>
            <p:nvPr/>
          </p:nvSpPr>
          <p:spPr>
            <a:xfrm rot="10800000" flipH="1">
              <a:off x="12032947" y="3128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6" name="Triangle 1045">
              <a:extLst>
                <a:ext uri="{FF2B5EF4-FFF2-40B4-BE49-F238E27FC236}">
                  <a16:creationId xmlns:a16="http://schemas.microsoft.com/office/drawing/2014/main" id="{17F83A22-0383-C4F6-6FA0-F10E3983785A}"/>
                </a:ext>
              </a:extLst>
            </p:cNvPr>
            <p:cNvSpPr>
              <a:spLocks noChangeAspect="1"/>
            </p:cNvSpPr>
            <p:nvPr/>
          </p:nvSpPr>
          <p:spPr>
            <a:xfrm rot="10800000" flipH="1">
              <a:off x="12119025" y="3128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7" name="Rectangle 1046">
              <a:extLst>
                <a:ext uri="{FF2B5EF4-FFF2-40B4-BE49-F238E27FC236}">
                  <a16:creationId xmlns:a16="http://schemas.microsoft.com/office/drawing/2014/main" id="{64A5BCFF-FBED-7BAC-DA51-C2EAE9BEE702}"/>
                </a:ext>
              </a:extLst>
            </p:cNvPr>
            <p:cNvSpPr/>
            <p:nvPr/>
          </p:nvSpPr>
          <p:spPr>
            <a:xfrm rot="10800000">
              <a:off x="-1" y="151914"/>
              <a:ext cx="10095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088" name="Straight Connector 1087">
              <a:extLst>
                <a:ext uri="{FF2B5EF4-FFF2-40B4-BE49-F238E27FC236}">
                  <a16:creationId xmlns:a16="http://schemas.microsoft.com/office/drawing/2014/main" id="{9772E828-D220-F258-962D-6F1F68696715}"/>
                </a:ext>
              </a:extLst>
            </p:cNvPr>
            <p:cNvCxnSpPr>
              <a:cxnSpLocks/>
            </p:cNvCxnSpPr>
            <p:nvPr/>
          </p:nvCxnSpPr>
          <p:spPr>
            <a:xfrm>
              <a:off x="464245" y="23359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0" name="Straight Connector 1089">
              <a:extLst>
                <a:ext uri="{FF2B5EF4-FFF2-40B4-BE49-F238E27FC236}">
                  <a16:creationId xmlns:a16="http://schemas.microsoft.com/office/drawing/2014/main" id="{1FAE932A-48DD-8BEE-C861-E1F67E270CBA}"/>
                </a:ext>
              </a:extLst>
            </p:cNvPr>
            <p:cNvCxnSpPr>
              <a:cxnSpLocks/>
            </p:cNvCxnSpPr>
            <p:nvPr/>
          </p:nvCxnSpPr>
          <p:spPr>
            <a:xfrm>
              <a:off x="853476" y="99981"/>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091" name="Rectangle 1090">
              <a:extLst>
                <a:ext uri="{FF2B5EF4-FFF2-40B4-BE49-F238E27FC236}">
                  <a16:creationId xmlns:a16="http://schemas.microsoft.com/office/drawing/2014/main" id="{A5BAF175-169F-9628-6415-33F5AA3A1DCF}"/>
                </a:ext>
              </a:extLst>
            </p:cNvPr>
            <p:cNvSpPr/>
            <p:nvPr/>
          </p:nvSpPr>
          <p:spPr>
            <a:xfrm rot="10800000">
              <a:off x="629801" y="259401"/>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92" name="Rectangle 1091">
              <a:extLst>
                <a:ext uri="{FF2B5EF4-FFF2-40B4-BE49-F238E27FC236}">
                  <a16:creationId xmlns:a16="http://schemas.microsoft.com/office/drawing/2014/main" id="{F96976F0-8B9E-D8E6-4349-AB6847DCE277}"/>
                </a:ext>
              </a:extLst>
            </p:cNvPr>
            <p:cNvSpPr/>
            <p:nvPr/>
          </p:nvSpPr>
          <p:spPr>
            <a:xfrm rot="10800000">
              <a:off x="701554" y="212487"/>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93" name="Rectangle 1092">
              <a:extLst>
                <a:ext uri="{FF2B5EF4-FFF2-40B4-BE49-F238E27FC236}">
                  <a16:creationId xmlns:a16="http://schemas.microsoft.com/office/drawing/2014/main" id="{3723BB30-DD84-31B8-17E4-3060555C2802}"/>
                </a:ext>
              </a:extLst>
            </p:cNvPr>
            <p:cNvSpPr/>
            <p:nvPr/>
          </p:nvSpPr>
          <p:spPr>
            <a:xfrm rot="10800000" flipV="1">
              <a:off x="761740" y="167354"/>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94" name="Oval 1093">
              <a:extLst>
                <a:ext uri="{FF2B5EF4-FFF2-40B4-BE49-F238E27FC236}">
                  <a16:creationId xmlns:a16="http://schemas.microsoft.com/office/drawing/2014/main" id="{DE492F19-B66B-827A-0562-BA36DE447E0E}"/>
                </a:ext>
              </a:extLst>
            </p:cNvPr>
            <p:cNvSpPr/>
            <p:nvPr/>
          </p:nvSpPr>
          <p:spPr>
            <a:xfrm>
              <a:off x="774439" y="113088"/>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095" name="Straight Connector 1094">
              <a:extLst>
                <a:ext uri="{FF2B5EF4-FFF2-40B4-BE49-F238E27FC236}">
                  <a16:creationId xmlns:a16="http://schemas.microsoft.com/office/drawing/2014/main" id="{58733E70-16E0-1131-E803-DCAEEC0EF1EA}"/>
                </a:ext>
              </a:extLst>
            </p:cNvPr>
            <p:cNvCxnSpPr>
              <a:cxnSpLocks/>
            </p:cNvCxnSpPr>
            <p:nvPr/>
          </p:nvCxnSpPr>
          <p:spPr>
            <a:xfrm>
              <a:off x="854509" y="17196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6" name="Straight Connector 1095">
              <a:extLst>
                <a:ext uri="{FF2B5EF4-FFF2-40B4-BE49-F238E27FC236}">
                  <a16:creationId xmlns:a16="http://schemas.microsoft.com/office/drawing/2014/main" id="{AE62E88B-2A04-E420-972B-51E225B91F43}"/>
                </a:ext>
              </a:extLst>
            </p:cNvPr>
            <p:cNvCxnSpPr>
              <a:cxnSpLocks/>
            </p:cNvCxnSpPr>
            <p:nvPr/>
          </p:nvCxnSpPr>
          <p:spPr>
            <a:xfrm>
              <a:off x="936352" y="17046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7" name="Straight Connector 1096">
              <a:extLst>
                <a:ext uri="{FF2B5EF4-FFF2-40B4-BE49-F238E27FC236}">
                  <a16:creationId xmlns:a16="http://schemas.microsoft.com/office/drawing/2014/main" id="{3ACFA2F5-9F73-4BCD-EBF1-A8AFF6167EFC}"/>
                </a:ext>
              </a:extLst>
            </p:cNvPr>
            <p:cNvCxnSpPr>
              <a:cxnSpLocks/>
            </p:cNvCxnSpPr>
            <p:nvPr/>
          </p:nvCxnSpPr>
          <p:spPr>
            <a:xfrm>
              <a:off x="935478" y="233511"/>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8" name="Straight Connector 1097">
              <a:extLst>
                <a:ext uri="{FF2B5EF4-FFF2-40B4-BE49-F238E27FC236}">
                  <a16:creationId xmlns:a16="http://schemas.microsoft.com/office/drawing/2014/main" id="{FDEA6D97-639C-1696-0981-2F5B66574A7C}"/>
                </a:ext>
              </a:extLst>
            </p:cNvPr>
            <p:cNvCxnSpPr>
              <a:cxnSpLocks/>
            </p:cNvCxnSpPr>
            <p:nvPr/>
          </p:nvCxnSpPr>
          <p:spPr>
            <a:xfrm>
              <a:off x="1000037" y="230310"/>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9" name="Straight Connector 1098">
              <a:extLst>
                <a:ext uri="{FF2B5EF4-FFF2-40B4-BE49-F238E27FC236}">
                  <a16:creationId xmlns:a16="http://schemas.microsoft.com/office/drawing/2014/main" id="{64205151-8BC4-6A99-408A-8D990FC4A255}"/>
                </a:ext>
              </a:extLst>
            </p:cNvPr>
            <p:cNvCxnSpPr>
              <a:cxnSpLocks/>
            </p:cNvCxnSpPr>
            <p:nvPr/>
          </p:nvCxnSpPr>
          <p:spPr>
            <a:xfrm>
              <a:off x="997566" y="305945"/>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00" name="Rectangle 1099">
              <a:extLst>
                <a:ext uri="{FF2B5EF4-FFF2-40B4-BE49-F238E27FC236}">
                  <a16:creationId xmlns:a16="http://schemas.microsoft.com/office/drawing/2014/main" id="{70EFF21D-1B96-5AFA-CC1C-A245470BFEEB}"/>
                </a:ext>
              </a:extLst>
            </p:cNvPr>
            <p:cNvSpPr/>
            <p:nvPr/>
          </p:nvSpPr>
          <p:spPr>
            <a:xfrm>
              <a:off x="899650" y="113332"/>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01" name="Rectangle 1100">
              <a:extLst>
                <a:ext uri="{FF2B5EF4-FFF2-40B4-BE49-F238E27FC236}">
                  <a16:creationId xmlns:a16="http://schemas.microsoft.com/office/drawing/2014/main" id="{09EED269-2776-E38E-A8BC-993C5833BC7B}"/>
                </a:ext>
              </a:extLst>
            </p:cNvPr>
            <p:cNvSpPr/>
            <p:nvPr/>
          </p:nvSpPr>
          <p:spPr>
            <a:xfrm rot="10800000">
              <a:off x="978859" y="158556"/>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02" name="Rectangle 1101">
              <a:extLst>
                <a:ext uri="{FF2B5EF4-FFF2-40B4-BE49-F238E27FC236}">
                  <a16:creationId xmlns:a16="http://schemas.microsoft.com/office/drawing/2014/main" id="{37F4AFCB-EAFD-FDED-6D94-FE6241407158}"/>
                </a:ext>
              </a:extLst>
            </p:cNvPr>
            <p:cNvSpPr/>
            <p:nvPr/>
          </p:nvSpPr>
          <p:spPr>
            <a:xfrm rot="10800000" flipV="1">
              <a:off x="1033470" y="203894"/>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03" name="Oval 1102">
              <a:extLst>
                <a:ext uri="{FF2B5EF4-FFF2-40B4-BE49-F238E27FC236}">
                  <a16:creationId xmlns:a16="http://schemas.microsoft.com/office/drawing/2014/main" id="{97899E00-7214-FBD3-AB8A-13BE384980AB}"/>
                </a:ext>
              </a:extLst>
            </p:cNvPr>
            <p:cNvSpPr/>
            <p:nvPr/>
          </p:nvSpPr>
          <p:spPr>
            <a:xfrm>
              <a:off x="1047212" y="25314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04" name="Straight Connector 1103">
              <a:extLst>
                <a:ext uri="{FF2B5EF4-FFF2-40B4-BE49-F238E27FC236}">
                  <a16:creationId xmlns:a16="http://schemas.microsoft.com/office/drawing/2014/main" id="{86E7AD29-B9A8-ACCA-B8B0-5A99711EA5EA}"/>
                </a:ext>
              </a:extLst>
            </p:cNvPr>
            <p:cNvCxnSpPr>
              <a:cxnSpLocks/>
            </p:cNvCxnSpPr>
            <p:nvPr/>
          </p:nvCxnSpPr>
          <p:spPr>
            <a:xfrm>
              <a:off x="1132037" y="24135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5" name="Straight Connector 1104">
              <a:extLst>
                <a:ext uri="{FF2B5EF4-FFF2-40B4-BE49-F238E27FC236}">
                  <a16:creationId xmlns:a16="http://schemas.microsoft.com/office/drawing/2014/main" id="{5DB8AD96-8C1F-9781-1FBE-CAFC811D8845}"/>
                </a:ext>
              </a:extLst>
            </p:cNvPr>
            <p:cNvCxnSpPr>
              <a:cxnSpLocks/>
            </p:cNvCxnSpPr>
            <p:nvPr/>
          </p:nvCxnSpPr>
          <p:spPr>
            <a:xfrm>
              <a:off x="1193598" y="179128"/>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6" name="Straight Connector 1105">
              <a:extLst>
                <a:ext uri="{FF2B5EF4-FFF2-40B4-BE49-F238E27FC236}">
                  <a16:creationId xmlns:a16="http://schemas.microsoft.com/office/drawing/2014/main" id="{E11485AA-B5DB-A3FE-2158-5B00FD5D8DAF}"/>
                </a:ext>
              </a:extLst>
            </p:cNvPr>
            <p:cNvCxnSpPr>
              <a:cxnSpLocks/>
            </p:cNvCxnSpPr>
            <p:nvPr/>
          </p:nvCxnSpPr>
          <p:spPr>
            <a:xfrm>
              <a:off x="1269091" y="1097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7" name="Straight Connector 1106">
              <a:extLst>
                <a:ext uri="{FF2B5EF4-FFF2-40B4-BE49-F238E27FC236}">
                  <a16:creationId xmlns:a16="http://schemas.microsoft.com/office/drawing/2014/main" id="{51B2EC1A-13F8-7212-847C-815B64E4F239}"/>
                </a:ext>
              </a:extLst>
            </p:cNvPr>
            <p:cNvCxnSpPr>
              <a:cxnSpLocks/>
            </p:cNvCxnSpPr>
            <p:nvPr/>
          </p:nvCxnSpPr>
          <p:spPr>
            <a:xfrm>
              <a:off x="1197301" y="17912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8" name="Straight Connector 1107">
              <a:extLst>
                <a:ext uri="{FF2B5EF4-FFF2-40B4-BE49-F238E27FC236}">
                  <a16:creationId xmlns:a16="http://schemas.microsoft.com/office/drawing/2014/main" id="{5C888A21-0687-E11C-17D7-FA3C27B01E73}"/>
                </a:ext>
              </a:extLst>
            </p:cNvPr>
            <p:cNvCxnSpPr>
              <a:cxnSpLocks/>
            </p:cNvCxnSpPr>
            <p:nvPr/>
          </p:nvCxnSpPr>
          <p:spPr>
            <a:xfrm>
              <a:off x="1134154" y="24094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9" name="Straight Connector 1108">
              <a:extLst>
                <a:ext uri="{FF2B5EF4-FFF2-40B4-BE49-F238E27FC236}">
                  <a16:creationId xmlns:a16="http://schemas.microsoft.com/office/drawing/2014/main" id="{8AFA1BB8-3410-F51A-8E93-4FFB227E29D9}"/>
                </a:ext>
              </a:extLst>
            </p:cNvPr>
            <p:cNvCxnSpPr>
              <a:cxnSpLocks/>
            </p:cNvCxnSpPr>
            <p:nvPr/>
          </p:nvCxnSpPr>
          <p:spPr>
            <a:xfrm rot="-180000">
              <a:off x="728489" y="97592"/>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0" name="Straight Connector 1109">
              <a:extLst>
                <a:ext uri="{FF2B5EF4-FFF2-40B4-BE49-F238E27FC236}">
                  <a16:creationId xmlns:a16="http://schemas.microsoft.com/office/drawing/2014/main" id="{6D797F2A-B881-0946-03E0-6A057FA8E086}"/>
                </a:ext>
              </a:extLst>
            </p:cNvPr>
            <p:cNvCxnSpPr>
              <a:cxnSpLocks/>
            </p:cNvCxnSpPr>
            <p:nvPr/>
          </p:nvCxnSpPr>
          <p:spPr>
            <a:xfrm>
              <a:off x="1391572" y="10166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11" name="Rectangle 1110">
              <a:extLst>
                <a:ext uri="{FF2B5EF4-FFF2-40B4-BE49-F238E27FC236}">
                  <a16:creationId xmlns:a16="http://schemas.microsoft.com/office/drawing/2014/main" id="{D0BE7672-C4E0-7723-8D41-9669158CC4F7}"/>
                </a:ext>
              </a:extLst>
            </p:cNvPr>
            <p:cNvSpPr/>
            <p:nvPr/>
          </p:nvSpPr>
          <p:spPr>
            <a:xfrm rot="10800000">
              <a:off x="1167897" y="26108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12" name="Rectangle 1111">
              <a:extLst>
                <a:ext uri="{FF2B5EF4-FFF2-40B4-BE49-F238E27FC236}">
                  <a16:creationId xmlns:a16="http://schemas.microsoft.com/office/drawing/2014/main" id="{F03D165B-5976-50A2-5C38-EF9F561B4A42}"/>
                </a:ext>
              </a:extLst>
            </p:cNvPr>
            <p:cNvSpPr/>
            <p:nvPr/>
          </p:nvSpPr>
          <p:spPr>
            <a:xfrm rot="10800000">
              <a:off x="1239650" y="21416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13" name="Rectangle 1112">
              <a:extLst>
                <a:ext uri="{FF2B5EF4-FFF2-40B4-BE49-F238E27FC236}">
                  <a16:creationId xmlns:a16="http://schemas.microsoft.com/office/drawing/2014/main" id="{A86C8098-9458-AB0C-CECD-8825FC97B006}"/>
                </a:ext>
              </a:extLst>
            </p:cNvPr>
            <p:cNvSpPr/>
            <p:nvPr/>
          </p:nvSpPr>
          <p:spPr>
            <a:xfrm rot="10800000" flipV="1">
              <a:off x="1299836" y="16903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14" name="Oval 1113">
              <a:extLst>
                <a:ext uri="{FF2B5EF4-FFF2-40B4-BE49-F238E27FC236}">
                  <a16:creationId xmlns:a16="http://schemas.microsoft.com/office/drawing/2014/main" id="{2F3051F4-4F64-B8FB-B2D3-F43A20508758}"/>
                </a:ext>
              </a:extLst>
            </p:cNvPr>
            <p:cNvSpPr/>
            <p:nvPr/>
          </p:nvSpPr>
          <p:spPr>
            <a:xfrm>
              <a:off x="1312535" y="11477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15" name="Straight Connector 1114">
              <a:extLst>
                <a:ext uri="{FF2B5EF4-FFF2-40B4-BE49-F238E27FC236}">
                  <a16:creationId xmlns:a16="http://schemas.microsoft.com/office/drawing/2014/main" id="{89BCCAE8-2839-5112-02BA-C2FF255EA645}"/>
                </a:ext>
              </a:extLst>
            </p:cNvPr>
            <p:cNvCxnSpPr>
              <a:cxnSpLocks/>
            </p:cNvCxnSpPr>
            <p:nvPr/>
          </p:nvCxnSpPr>
          <p:spPr>
            <a:xfrm>
              <a:off x="1392605" y="17364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6" name="Straight Connector 1115">
              <a:extLst>
                <a:ext uri="{FF2B5EF4-FFF2-40B4-BE49-F238E27FC236}">
                  <a16:creationId xmlns:a16="http://schemas.microsoft.com/office/drawing/2014/main" id="{BD684F3A-E588-278E-716F-906E2E825417}"/>
                </a:ext>
              </a:extLst>
            </p:cNvPr>
            <p:cNvCxnSpPr>
              <a:cxnSpLocks/>
            </p:cNvCxnSpPr>
            <p:nvPr/>
          </p:nvCxnSpPr>
          <p:spPr>
            <a:xfrm>
              <a:off x="1474448" y="17214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7" name="Straight Connector 1116">
              <a:extLst>
                <a:ext uri="{FF2B5EF4-FFF2-40B4-BE49-F238E27FC236}">
                  <a16:creationId xmlns:a16="http://schemas.microsoft.com/office/drawing/2014/main" id="{7AA2FD31-C40A-521B-B468-6CB09F7CEE50}"/>
                </a:ext>
              </a:extLst>
            </p:cNvPr>
            <p:cNvCxnSpPr>
              <a:cxnSpLocks/>
            </p:cNvCxnSpPr>
            <p:nvPr/>
          </p:nvCxnSpPr>
          <p:spPr>
            <a:xfrm>
              <a:off x="1473574" y="23519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8" name="Straight Connector 1117">
              <a:extLst>
                <a:ext uri="{FF2B5EF4-FFF2-40B4-BE49-F238E27FC236}">
                  <a16:creationId xmlns:a16="http://schemas.microsoft.com/office/drawing/2014/main" id="{F5AEAD2A-D028-A859-B2BA-1522B66542F9}"/>
                </a:ext>
              </a:extLst>
            </p:cNvPr>
            <p:cNvCxnSpPr>
              <a:cxnSpLocks/>
            </p:cNvCxnSpPr>
            <p:nvPr/>
          </p:nvCxnSpPr>
          <p:spPr>
            <a:xfrm>
              <a:off x="1538133" y="23199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9" name="Straight Connector 1118">
              <a:extLst>
                <a:ext uri="{FF2B5EF4-FFF2-40B4-BE49-F238E27FC236}">
                  <a16:creationId xmlns:a16="http://schemas.microsoft.com/office/drawing/2014/main" id="{CAFFB0A3-E187-88B9-DC40-D70FB14343A8}"/>
                </a:ext>
              </a:extLst>
            </p:cNvPr>
            <p:cNvCxnSpPr>
              <a:cxnSpLocks/>
            </p:cNvCxnSpPr>
            <p:nvPr/>
          </p:nvCxnSpPr>
          <p:spPr>
            <a:xfrm>
              <a:off x="1535662" y="30762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20" name="Rectangle 1119">
              <a:extLst>
                <a:ext uri="{FF2B5EF4-FFF2-40B4-BE49-F238E27FC236}">
                  <a16:creationId xmlns:a16="http://schemas.microsoft.com/office/drawing/2014/main" id="{4BE34947-698A-D202-5D7D-6D99FEB47245}"/>
                </a:ext>
              </a:extLst>
            </p:cNvPr>
            <p:cNvSpPr/>
            <p:nvPr/>
          </p:nvSpPr>
          <p:spPr>
            <a:xfrm>
              <a:off x="1437746" y="11501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21" name="Rectangle 1120">
              <a:extLst>
                <a:ext uri="{FF2B5EF4-FFF2-40B4-BE49-F238E27FC236}">
                  <a16:creationId xmlns:a16="http://schemas.microsoft.com/office/drawing/2014/main" id="{9659A350-CF50-FE9B-7AD4-93AF7EFB2CC3}"/>
                </a:ext>
              </a:extLst>
            </p:cNvPr>
            <p:cNvSpPr/>
            <p:nvPr/>
          </p:nvSpPr>
          <p:spPr>
            <a:xfrm rot="10800000">
              <a:off x="1516955" y="16023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22" name="Rectangle 1121">
              <a:extLst>
                <a:ext uri="{FF2B5EF4-FFF2-40B4-BE49-F238E27FC236}">
                  <a16:creationId xmlns:a16="http://schemas.microsoft.com/office/drawing/2014/main" id="{B9684F5D-34CA-C4BB-D781-E66902111F1B}"/>
                </a:ext>
              </a:extLst>
            </p:cNvPr>
            <p:cNvSpPr/>
            <p:nvPr/>
          </p:nvSpPr>
          <p:spPr>
            <a:xfrm rot="10800000" flipV="1">
              <a:off x="1571566" y="20557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23" name="Oval 1122">
              <a:extLst>
                <a:ext uri="{FF2B5EF4-FFF2-40B4-BE49-F238E27FC236}">
                  <a16:creationId xmlns:a16="http://schemas.microsoft.com/office/drawing/2014/main" id="{B9659336-730C-9F6C-0FE9-CE260B38734D}"/>
                </a:ext>
              </a:extLst>
            </p:cNvPr>
            <p:cNvSpPr/>
            <p:nvPr/>
          </p:nvSpPr>
          <p:spPr>
            <a:xfrm>
              <a:off x="1585308" y="2548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24" name="Straight Connector 1123">
              <a:extLst>
                <a:ext uri="{FF2B5EF4-FFF2-40B4-BE49-F238E27FC236}">
                  <a16:creationId xmlns:a16="http://schemas.microsoft.com/office/drawing/2014/main" id="{1CF92E3F-FDCE-C365-0F9E-D51079AC76D8}"/>
                </a:ext>
              </a:extLst>
            </p:cNvPr>
            <p:cNvCxnSpPr>
              <a:cxnSpLocks/>
            </p:cNvCxnSpPr>
            <p:nvPr/>
          </p:nvCxnSpPr>
          <p:spPr>
            <a:xfrm>
              <a:off x="1670133" y="24304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5" name="Straight Connector 1124">
              <a:extLst>
                <a:ext uri="{FF2B5EF4-FFF2-40B4-BE49-F238E27FC236}">
                  <a16:creationId xmlns:a16="http://schemas.microsoft.com/office/drawing/2014/main" id="{F8F83BF0-9C9D-9A56-69B8-161D035050BD}"/>
                </a:ext>
              </a:extLst>
            </p:cNvPr>
            <p:cNvCxnSpPr>
              <a:cxnSpLocks/>
            </p:cNvCxnSpPr>
            <p:nvPr/>
          </p:nvCxnSpPr>
          <p:spPr>
            <a:xfrm>
              <a:off x="1731694" y="18081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6" name="Straight Connector 1125">
              <a:extLst>
                <a:ext uri="{FF2B5EF4-FFF2-40B4-BE49-F238E27FC236}">
                  <a16:creationId xmlns:a16="http://schemas.microsoft.com/office/drawing/2014/main" id="{A3474DDC-6EAD-0CEA-7BA9-EB8AFEE55C50}"/>
                </a:ext>
              </a:extLst>
            </p:cNvPr>
            <p:cNvCxnSpPr>
              <a:cxnSpLocks/>
            </p:cNvCxnSpPr>
            <p:nvPr/>
          </p:nvCxnSpPr>
          <p:spPr>
            <a:xfrm>
              <a:off x="1810362" y="99981"/>
              <a:ext cx="0" cy="791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7" name="Straight Connector 1126">
              <a:extLst>
                <a:ext uri="{FF2B5EF4-FFF2-40B4-BE49-F238E27FC236}">
                  <a16:creationId xmlns:a16="http://schemas.microsoft.com/office/drawing/2014/main" id="{03E8CDF9-26DD-9839-1A96-72C92CBFDBAD}"/>
                </a:ext>
              </a:extLst>
            </p:cNvPr>
            <p:cNvCxnSpPr>
              <a:cxnSpLocks/>
            </p:cNvCxnSpPr>
            <p:nvPr/>
          </p:nvCxnSpPr>
          <p:spPr>
            <a:xfrm>
              <a:off x="1735397" y="18081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8" name="Straight Connector 1127">
              <a:extLst>
                <a:ext uri="{FF2B5EF4-FFF2-40B4-BE49-F238E27FC236}">
                  <a16:creationId xmlns:a16="http://schemas.microsoft.com/office/drawing/2014/main" id="{57DF3E86-8C60-6986-E1B7-E7B75F57D1D1}"/>
                </a:ext>
              </a:extLst>
            </p:cNvPr>
            <p:cNvCxnSpPr>
              <a:cxnSpLocks/>
            </p:cNvCxnSpPr>
            <p:nvPr/>
          </p:nvCxnSpPr>
          <p:spPr>
            <a:xfrm>
              <a:off x="1672250" y="2426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9" name="Straight Connector 1128">
              <a:extLst>
                <a:ext uri="{FF2B5EF4-FFF2-40B4-BE49-F238E27FC236}">
                  <a16:creationId xmlns:a16="http://schemas.microsoft.com/office/drawing/2014/main" id="{F84180BF-DC98-7EA2-2A9A-B7B335A3B588}"/>
                </a:ext>
              </a:extLst>
            </p:cNvPr>
            <p:cNvCxnSpPr>
              <a:cxnSpLocks/>
            </p:cNvCxnSpPr>
            <p:nvPr/>
          </p:nvCxnSpPr>
          <p:spPr>
            <a:xfrm rot="-180000">
              <a:off x="1266585" y="9927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2" name="Straight Connector 1131">
              <a:extLst>
                <a:ext uri="{FF2B5EF4-FFF2-40B4-BE49-F238E27FC236}">
                  <a16:creationId xmlns:a16="http://schemas.microsoft.com/office/drawing/2014/main" id="{F0A355D5-1147-8431-A19D-628DCC687761}"/>
                </a:ext>
              </a:extLst>
            </p:cNvPr>
            <p:cNvCxnSpPr>
              <a:cxnSpLocks/>
            </p:cNvCxnSpPr>
            <p:nvPr/>
          </p:nvCxnSpPr>
          <p:spPr>
            <a:xfrm>
              <a:off x="1943373" y="9603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33" name="Rectangle 1132">
              <a:extLst>
                <a:ext uri="{FF2B5EF4-FFF2-40B4-BE49-F238E27FC236}">
                  <a16:creationId xmlns:a16="http://schemas.microsoft.com/office/drawing/2014/main" id="{ADA59ACF-4B5A-9ABE-BF17-108782B2BC19}"/>
                </a:ext>
              </a:extLst>
            </p:cNvPr>
            <p:cNvSpPr/>
            <p:nvPr/>
          </p:nvSpPr>
          <p:spPr>
            <a:xfrm rot="10800000">
              <a:off x="1719698" y="25545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34" name="Rectangle 1133">
              <a:extLst>
                <a:ext uri="{FF2B5EF4-FFF2-40B4-BE49-F238E27FC236}">
                  <a16:creationId xmlns:a16="http://schemas.microsoft.com/office/drawing/2014/main" id="{F763CA26-492E-BC6F-EF80-ACD40B3FF2BE}"/>
                </a:ext>
              </a:extLst>
            </p:cNvPr>
            <p:cNvSpPr/>
            <p:nvPr/>
          </p:nvSpPr>
          <p:spPr>
            <a:xfrm rot="10800000">
              <a:off x="1791451" y="20853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35" name="Rectangle 1134">
              <a:extLst>
                <a:ext uri="{FF2B5EF4-FFF2-40B4-BE49-F238E27FC236}">
                  <a16:creationId xmlns:a16="http://schemas.microsoft.com/office/drawing/2014/main" id="{8881F9BE-FC3A-47DB-69C5-4198D4971C77}"/>
                </a:ext>
              </a:extLst>
            </p:cNvPr>
            <p:cNvSpPr/>
            <p:nvPr/>
          </p:nvSpPr>
          <p:spPr>
            <a:xfrm rot="10800000" flipV="1">
              <a:off x="1851637" y="16340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36" name="Oval 1135">
              <a:extLst>
                <a:ext uri="{FF2B5EF4-FFF2-40B4-BE49-F238E27FC236}">
                  <a16:creationId xmlns:a16="http://schemas.microsoft.com/office/drawing/2014/main" id="{1E788B50-1B5F-40A7-4053-BD2C98D9DB76}"/>
                </a:ext>
              </a:extLst>
            </p:cNvPr>
            <p:cNvSpPr/>
            <p:nvPr/>
          </p:nvSpPr>
          <p:spPr>
            <a:xfrm>
              <a:off x="1864336" y="10914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37" name="Straight Connector 1136">
              <a:extLst>
                <a:ext uri="{FF2B5EF4-FFF2-40B4-BE49-F238E27FC236}">
                  <a16:creationId xmlns:a16="http://schemas.microsoft.com/office/drawing/2014/main" id="{B4547D55-1C10-233C-7892-47C99666895F}"/>
                </a:ext>
              </a:extLst>
            </p:cNvPr>
            <p:cNvCxnSpPr>
              <a:cxnSpLocks/>
            </p:cNvCxnSpPr>
            <p:nvPr/>
          </p:nvCxnSpPr>
          <p:spPr>
            <a:xfrm>
              <a:off x="1944406" y="16801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8" name="Straight Connector 1137">
              <a:extLst>
                <a:ext uri="{FF2B5EF4-FFF2-40B4-BE49-F238E27FC236}">
                  <a16:creationId xmlns:a16="http://schemas.microsoft.com/office/drawing/2014/main" id="{6C4FEFD3-AD03-87C1-328B-A9C775BD40A4}"/>
                </a:ext>
              </a:extLst>
            </p:cNvPr>
            <p:cNvCxnSpPr>
              <a:cxnSpLocks/>
            </p:cNvCxnSpPr>
            <p:nvPr/>
          </p:nvCxnSpPr>
          <p:spPr>
            <a:xfrm>
              <a:off x="2026249" y="16651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9" name="Straight Connector 1138">
              <a:extLst>
                <a:ext uri="{FF2B5EF4-FFF2-40B4-BE49-F238E27FC236}">
                  <a16:creationId xmlns:a16="http://schemas.microsoft.com/office/drawing/2014/main" id="{44C47F94-95A7-9823-4B2E-9F79B74025A7}"/>
                </a:ext>
              </a:extLst>
            </p:cNvPr>
            <p:cNvCxnSpPr>
              <a:cxnSpLocks/>
            </p:cNvCxnSpPr>
            <p:nvPr/>
          </p:nvCxnSpPr>
          <p:spPr>
            <a:xfrm>
              <a:off x="2025375" y="22956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0" name="Straight Connector 1139">
              <a:extLst>
                <a:ext uri="{FF2B5EF4-FFF2-40B4-BE49-F238E27FC236}">
                  <a16:creationId xmlns:a16="http://schemas.microsoft.com/office/drawing/2014/main" id="{EE182D69-9D50-119A-1A85-B496C8A67887}"/>
                </a:ext>
              </a:extLst>
            </p:cNvPr>
            <p:cNvCxnSpPr>
              <a:cxnSpLocks/>
            </p:cNvCxnSpPr>
            <p:nvPr/>
          </p:nvCxnSpPr>
          <p:spPr>
            <a:xfrm>
              <a:off x="2089934" y="22636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1" name="Straight Connector 1140">
              <a:extLst>
                <a:ext uri="{FF2B5EF4-FFF2-40B4-BE49-F238E27FC236}">
                  <a16:creationId xmlns:a16="http://schemas.microsoft.com/office/drawing/2014/main" id="{6E131C70-6FA4-3E6A-5696-84D18227317E}"/>
                </a:ext>
              </a:extLst>
            </p:cNvPr>
            <p:cNvCxnSpPr>
              <a:cxnSpLocks/>
            </p:cNvCxnSpPr>
            <p:nvPr/>
          </p:nvCxnSpPr>
          <p:spPr>
            <a:xfrm>
              <a:off x="2087463" y="30199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42" name="Rectangle 1141">
              <a:extLst>
                <a:ext uri="{FF2B5EF4-FFF2-40B4-BE49-F238E27FC236}">
                  <a16:creationId xmlns:a16="http://schemas.microsoft.com/office/drawing/2014/main" id="{498EEC19-04B4-86E7-D201-0FA5A65D691F}"/>
                </a:ext>
              </a:extLst>
            </p:cNvPr>
            <p:cNvSpPr/>
            <p:nvPr/>
          </p:nvSpPr>
          <p:spPr>
            <a:xfrm>
              <a:off x="1989547" y="10938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43" name="Rectangle 1142">
              <a:extLst>
                <a:ext uri="{FF2B5EF4-FFF2-40B4-BE49-F238E27FC236}">
                  <a16:creationId xmlns:a16="http://schemas.microsoft.com/office/drawing/2014/main" id="{547F27F1-912B-10C7-60AF-3241AE158915}"/>
                </a:ext>
              </a:extLst>
            </p:cNvPr>
            <p:cNvSpPr/>
            <p:nvPr/>
          </p:nvSpPr>
          <p:spPr>
            <a:xfrm rot="10800000">
              <a:off x="2068756" y="15460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44" name="Rectangle 1143">
              <a:extLst>
                <a:ext uri="{FF2B5EF4-FFF2-40B4-BE49-F238E27FC236}">
                  <a16:creationId xmlns:a16="http://schemas.microsoft.com/office/drawing/2014/main" id="{1BC5BDC9-ADB0-1DA5-3534-9CA4B5EDE9AE}"/>
                </a:ext>
              </a:extLst>
            </p:cNvPr>
            <p:cNvSpPr/>
            <p:nvPr/>
          </p:nvSpPr>
          <p:spPr>
            <a:xfrm rot="10800000" flipV="1">
              <a:off x="2123367" y="19994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45" name="Oval 1144">
              <a:extLst>
                <a:ext uri="{FF2B5EF4-FFF2-40B4-BE49-F238E27FC236}">
                  <a16:creationId xmlns:a16="http://schemas.microsoft.com/office/drawing/2014/main" id="{29D3A950-0369-D798-E2BB-92A324B80212}"/>
                </a:ext>
              </a:extLst>
            </p:cNvPr>
            <p:cNvSpPr/>
            <p:nvPr/>
          </p:nvSpPr>
          <p:spPr>
            <a:xfrm>
              <a:off x="2137109" y="24919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46" name="Straight Connector 1145">
              <a:extLst>
                <a:ext uri="{FF2B5EF4-FFF2-40B4-BE49-F238E27FC236}">
                  <a16:creationId xmlns:a16="http://schemas.microsoft.com/office/drawing/2014/main" id="{6758E89F-4D5F-01DC-84F3-021F155C2EC7}"/>
                </a:ext>
              </a:extLst>
            </p:cNvPr>
            <p:cNvCxnSpPr>
              <a:cxnSpLocks/>
            </p:cNvCxnSpPr>
            <p:nvPr/>
          </p:nvCxnSpPr>
          <p:spPr>
            <a:xfrm>
              <a:off x="2221934" y="23741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7" name="Straight Connector 1146">
              <a:extLst>
                <a:ext uri="{FF2B5EF4-FFF2-40B4-BE49-F238E27FC236}">
                  <a16:creationId xmlns:a16="http://schemas.microsoft.com/office/drawing/2014/main" id="{3E2D0834-B5B7-901E-1A5A-AA55ED6E1A0D}"/>
                </a:ext>
              </a:extLst>
            </p:cNvPr>
            <p:cNvCxnSpPr>
              <a:cxnSpLocks/>
            </p:cNvCxnSpPr>
            <p:nvPr/>
          </p:nvCxnSpPr>
          <p:spPr>
            <a:xfrm>
              <a:off x="2283495" y="17518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8" name="Straight Connector 1147">
              <a:extLst>
                <a:ext uri="{FF2B5EF4-FFF2-40B4-BE49-F238E27FC236}">
                  <a16:creationId xmlns:a16="http://schemas.microsoft.com/office/drawing/2014/main" id="{1BD21753-EE47-84E1-D036-C7AC11BC44F6}"/>
                </a:ext>
              </a:extLst>
            </p:cNvPr>
            <p:cNvCxnSpPr>
              <a:cxnSpLocks/>
            </p:cNvCxnSpPr>
            <p:nvPr/>
          </p:nvCxnSpPr>
          <p:spPr>
            <a:xfrm>
              <a:off x="2362163" y="99981"/>
              <a:ext cx="0" cy="72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9" name="Straight Connector 1148">
              <a:extLst>
                <a:ext uri="{FF2B5EF4-FFF2-40B4-BE49-F238E27FC236}">
                  <a16:creationId xmlns:a16="http://schemas.microsoft.com/office/drawing/2014/main" id="{F3FE9D69-1B80-9498-1F6B-286C9CBA8FD8}"/>
                </a:ext>
              </a:extLst>
            </p:cNvPr>
            <p:cNvCxnSpPr>
              <a:cxnSpLocks/>
            </p:cNvCxnSpPr>
            <p:nvPr/>
          </p:nvCxnSpPr>
          <p:spPr>
            <a:xfrm>
              <a:off x="2287198" y="17518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0" name="Straight Connector 1149">
              <a:extLst>
                <a:ext uri="{FF2B5EF4-FFF2-40B4-BE49-F238E27FC236}">
                  <a16:creationId xmlns:a16="http://schemas.microsoft.com/office/drawing/2014/main" id="{ACDC6693-3D41-125D-3D27-754BCB93E7A1}"/>
                </a:ext>
              </a:extLst>
            </p:cNvPr>
            <p:cNvCxnSpPr>
              <a:cxnSpLocks/>
            </p:cNvCxnSpPr>
            <p:nvPr/>
          </p:nvCxnSpPr>
          <p:spPr>
            <a:xfrm>
              <a:off x="2224051" y="23700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1" name="Straight Connector 1150">
              <a:extLst>
                <a:ext uri="{FF2B5EF4-FFF2-40B4-BE49-F238E27FC236}">
                  <a16:creationId xmlns:a16="http://schemas.microsoft.com/office/drawing/2014/main" id="{51707A5B-767F-EDCA-78D9-C016AD88D274}"/>
                </a:ext>
              </a:extLst>
            </p:cNvPr>
            <p:cNvCxnSpPr>
              <a:cxnSpLocks/>
            </p:cNvCxnSpPr>
            <p:nvPr/>
          </p:nvCxnSpPr>
          <p:spPr>
            <a:xfrm rot="-180000">
              <a:off x="1818386" y="9364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7" name="Straight Connector 1156">
              <a:extLst>
                <a:ext uri="{FF2B5EF4-FFF2-40B4-BE49-F238E27FC236}">
                  <a16:creationId xmlns:a16="http://schemas.microsoft.com/office/drawing/2014/main" id="{72679629-E1CF-6D26-57E4-473E1BF1E6BE}"/>
                </a:ext>
              </a:extLst>
            </p:cNvPr>
            <p:cNvCxnSpPr>
              <a:cxnSpLocks/>
            </p:cNvCxnSpPr>
            <p:nvPr/>
          </p:nvCxnSpPr>
          <p:spPr>
            <a:xfrm>
              <a:off x="2487587" y="10341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58" name="Rectangle 1157">
              <a:extLst>
                <a:ext uri="{FF2B5EF4-FFF2-40B4-BE49-F238E27FC236}">
                  <a16:creationId xmlns:a16="http://schemas.microsoft.com/office/drawing/2014/main" id="{9BA50294-CD1B-D8F3-38B5-2719CB826B32}"/>
                </a:ext>
              </a:extLst>
            </p:cNvPr>
            <p:cNvSpPr/>
            <p:nvPr/>
          </p:nvSpPr>
          <p:spPr>
            <a:xfrm rot="10800000">
              <a:off x="2263912" y="26283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59" name="Rectangle 1158">
              <a:extLst>
                <a:ext uri="{FF2B5EF4-FFF2-40B4-BE49-F238E27FC236}">
                  <a16:creationId xmlns:a16="http://schemas.microsoft.com/office/drawing/2014/main" id="{72E31783-CF75-B024-600A-D450DA17D93E}"/>
                </a:ext>
              </a:extLst>
            </p:cNvPr>
            <p:cNvSpPr/>
            <p:nvPr/>
          </p:nvSpPr>
          <p:spPr>
            <a:xfrm rot="10800000">
              <a:off x="2335665" y="21592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60" name="Rectangle 1159">
              <a:extLst>
                <a:ext uri="{FF2B5EF4-FFF2-40B4-BE49-F238E27FC236}">
                  <a16:creationId xmlns:a16="http://schemas.microsoft.com/office/drawing/2014/main" id="{FA96D919-3A49-1958-40B1-CCBEF5B10B7B}"/>
                </a:ext>
              </a:extLst>
            </p:cNvPr>
            <p:cNvSpPr/>
            <p:nvPr/>
          </p:nvSpPr>
          <p:spPr>
            <a:xfrm rot="10800000" flipV="1">
              <a:off x="2395851" y="17079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61" name="Oval 1160">
              <a:extLst>
                <a:ext uri="{FF2B5EF4-FFF2-40B4-BE49-F238E27FC236}">
                  <a16:creationId xmlns:a16="http://schemas.microsoft.com/office/drawing/2014/main" id="{41A69175-EFF7-6F85-4750-AC83638D74A5}"/>
                </a:ext>
              </a:extLst>
            </p:cNvPr>
            <p:cNvSpPr/>
            <p:nvPr/>
          </p:nvSpPr>
          <p:spPr>
            <a:xfrm>
              <a:off x="2408550" y="11652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62" name="Straight Connector 1161">
              <a:extLst>
                <a:ext uri="{FF2B5EF4-FFF2-40B4-BE49-F238E27FC236}">
                  <a16:creationId xmlns:a16="http://schemas.microsoft.com/office/drawing/2014/main" id="{BA8F05F6-4DB8-038F-8F52-45122C74CEA5}"/>
                </a:ext>
              </a:extLst>
            </p:cNvPr>
            <p:cNvCxnSpPr>
              <a:cxnSpLocks/>
            </p:cNvCxnSpPr>
            <p:nvPr/>
          </p:nvCxnSpPr>
          <p:spPr>
            <a:xfrm>
              <a:off x="2488620" y="17539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3" name="Straight Connector 1162">
              <a:extLst>
                <a:ext uri="{FF2B5EF4-FFF2-40B4-BE49-F238E27FC236}">
                  <a16:creationId xmlns:a16="http://schemas.microsoft.com/office/drawing/2014/main" id="{7BFC5B48-D9CF-7080-1C46-8E0D0B77043B}"/>
                </a:ext>
              </a:extLst>
            </p:cNvPr>
            <p:cNvCxnSpPr>
              <a:cxnSpLocks/>
            </p:cNvCxnSpPr>
            <p:nvPr/>
          </p:nvCxnSpPr>
          <p:spPr>
            <a:xfrm>
              <a:off x="2570463" y="17390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4" name="Straight Connector 1163">
              <a:extLst>
                <a:ext uri="{FF2B5EF4-FFF2-40B4-BE49-F238E27FC236}">
                  <a16:creationId xmlns:a16="http://schemas.microsoft.com/office/drawing/2014/main" id="{511F3C4E-68A8-9B40-76BC-08DDA19E186F}"/>
                </a:ext>
              </a:extLst>
            </p:cNvPr>
            <p:cNvCxnSpPr>
              <a:cxnSpLocks/>
            </p:cNvCxnSpPr>
            <p:nvPr/>
          </p:nvCxnSpPr>
          <p:spPr>
            <a:xfrm>
              <a:off x="2569589" y="23694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5" name="Straight Connector 1164">
              <a:extLst>
                <a:ext uri="{FF2B5EF4-FFF2-40B4-BE49-F238E27FC236}">
                  <a16:creationId xmlns:a16="http://schemas.microsoft.com/office/drawing/2014/main" id="{D56498F2-2D8C-D8C7-227A-FB103B43B8AB}"/>
                </a:ext>
              </a:extLst>
            </p:cNvPr>
            <p:cNvCxnSpPr>
              <a:cxnSpLocks/>
            </p:cNvCxnSpPr>
            <p:nvPr/>
          </p:nvCxnSpPr>
          <p:spPr>
            <a:xfrm>
              <a:off x="2634148" y="23374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6" name="Straight Connector 1165">
              <a:extLst>
                <a:ext uri="{FF2B5EF4-FFF2-40B4-BE49-F238E27FC236}">
                  <a16:creationId xmlns:a16="http://schemas.microsoft.com/office/drawing/2014/main" id="{C03095B9-B3DB-4208-196E-2162A81B9D73}"/>
                </a:ext>
              </a:extLst>
            </p:cNvPr>
            <p:cNvCxnSpPr>
              <a:cxnSpLocks/>
            </p:cNvCxnSpPr>
            <p:nvPr/>
          </p:nvCxnSpPr>
          <p:spPr>
            <a:xfrm>
              <a:off x="2631677" y="30938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67" name="Rectangle 1166">
              <a:extLst>
                <a:ext uri="{FF2B5EF4-FFF2-40B4-BE49-F238E27FC236}">
                  <a16:creationId xmlns:a16="http://schemas.microsoft.com/office/drawing/2014/main" id="{002D23A0-B3CF-75B6-BCC3-22891AA60D43}"/>
                </a:ext>
              </a:extLst>
            </p:cNvPr>
            <p:cNvSpPr/>
            <p:nvPr/>
          </p:nvSpPr>
          <p:spPr>
            <a:xfrm>
              <a:off x="2533761" y="11676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68" name="Rectangle 1167">
              <a:extLst>
                <a:ext uri="{FF2B5EF4-FFF2-40B4-BE49-F238E27FC236}">
                  <a16:creationId xmlns:a16="http://schemas.microsoft.com/office/drawing/2014/main" id="{B936205F-0D6F-AD9F-66F5-8602E52AF759}"/>
                </a:ext>
              </a:extLst>
            </p:cNvPr>
            <p:cNvSpPr/>
            <p:nvPr/>
          </p:nvSpPr>
          <p:spPr>
            <a:xfrm rot="10800000">
              <a:off x="2612970" y="16199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69" name="Rectangle 1168">
              <a:extLst>
                <a:ext uri="{FF2B5EF4-FFF2-40B4-BE49-F238E27FC236}">
                  <a16:creationId xmlns:a16="http://schemas.microsoft.com/office/drawing/2014/main" id="{EC73B861-D091-7A97-B331-37744ECE3297}"/>
                </a:ext>
              </a:extLst>
            </p:cNvPr>
            <p:cNvSpPr/>
            <p:nvPr/>
          </p:nvSpPr>
          <p:spPr>
            <a:xfrm rot="10800000" flipV="1">
              <a:off x="2667581" y="20733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70" name="Oval 1169">
              <a:extLst>
                <a:ext uri="{FF2B5EF4-FFF2-40B4-BE49-F238E27FC236}">
                  <a16:creationId xmlns:a16="http://schemas.microsoft.com/office/drawing/2014/main" id="{8388F53C-74B1-A316-CC72-DB5A41802860}"/>
                </a:ext>
              </a:extLst>
            </p:cNvPr>
            <p:cNvSpPr/>
            <p:nvPr/>
          </p:nvSpPr>
          <p:spPr>
            <a:xfrm>
              <a:off x="2681323" y="25657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71" name="Straight Connector 1170">
              <a:extLst>
                <a:ext uri="{FF2B5EF4-FFF2-40B4-BE49-F238E27FC236}">
                  <a16:creationId xmlns:a16="http://schemas.microsoft.com/office/drawing/2014/main" id="{245CCE7A-5B5D-7511-68B2-F1EB6EC0C2F4}"/>
                </a:ext>
              </a:extLst>
            </p:cNvPr>
            <p:cNvCxnSpPr>
              <a:cxnSpLocks/>
            </p:cNvCxnSpPr>
            <p:nvPr/>
          </p:nvCxnSpPr>
          <p:spPr>
            <a:xfrm>
              <a:off x="2766148" y="24479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2" name="Straight Connector 1171">
              <a:extLst>
                <a:ext uri="{FF2B5EF4-FFF2-40B4-BE49-F238E27FC236}">
                  <a16:creationId xmlns:a16="http://schemas.microsoft.com/office/drawing/2014/main" id="{29D7E7D4-5011-12BA-0440-9582B82CBDC3}"/>
                </a:ext>
              </a:extLst>
            </p:cNvPr>
            <p:cNvCxnSpPr>
              <a:cxnSpLocks/>
            </p:cNvCxnSpPr>
            <p:nvPr/>
          </p:nvCxnSpPr>
          <p:spPr>
            <a:xfrm>
              <a:off x="2827709" y="18256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3" name="Straight Connector 1172">
              <a:extLst>
                <a:ext uri="{FF2B5EF4-FFF2-40B4-BE49-F238E27FC236}">
                  <a16:creationId xmlns:a16="http://schemas.microsoft.com/office/drawing/2014/main" id="{2AECCEAD-9011-5145-CF3E-EBE86C7DABE4}"/>
                </a:ext>
              </a:extLst>
            </p:cNvPr>
            <p:cNvCxnSpPr>
              <a:cxnSpLocks/>
            </p:cNvCxnSpPr>
            <p:nvPr/>
          </p:nvCxnSpPr>
          <p:spPr>
            <a:xfrm>
              <a:off x="2906377" y="9779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4" name="Straight Connector 1173">
              <a:extLst>
                <a:ext uri="{FF2B5EF4-FFF2-40B4-BE49-F238E27FC236}">
                  <a16:creationId xmlns:a16="http://schemas.microsoft.com/office/drawing/2014/main" id="{AD8B2FDE-0215-FE9D-0709-BC97C82A029F}"/>
                </a:ext>
              </a:extLst>
            </p:cNvPr>
            <p:cNvCxnSpPr>
              <a:cxnSpLocks/>
            </p:cNvCxnSpPr>
            <p:nvPr/>
          </p:nvCxnSpPr>
          <p:spPr>
            <a:xfrm>
              <a:off x="2831412" y="1825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5" name="Straight Connector 1174">
              <a:extLst>
                <a:ext uri="{FF2B5EF4-FFF2-40B4-BE49-F238E27FC236}">
                  <a16:creationId xmlns:a16="http://schemas.microsoft.com/office/drawing/2014/main" id="{4CE0312B-37A7-86DA-17ED-588C2B9942B5}"/>
                </a:ext>
              </a:extLst>
            </p:cNvPr>
            <p:cNvCxnSpPr>
              <a:cxnSpLocks/>
            </p:cNvCxnSpPr>
            <p:nvPr/>
          </p:nvCxnSpPr>
          <p:spPr>
            <a:xfrm>
              <a:off x="2768265" y="24438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6" name="Straight Connector 1175">
              <a:extLst>
                <a:ext uri="{FF2B5EF4-FFF2-40B4-BE49-F238E27FC236}">
                  <a16:creationId xmlns:a16="http://schemas.microsoft.com/office/drawing/2014/main" id="{6D94B10A-20FB-8087-EAB1-193474E5F0A2}"/>
                </a:ext>
              </a:extLst>
            </p:cNvPr>
            <p:cNvCxnSpPr>
              <a:cxnSpLocks/>
            </p:cNvCxnSpPr>
            <p:nvPr/>
          </p:nvCxnSpPr>
          <p:spPr>
            <a:xfrm rot="-180000">
              <a:off x="2362600" y="10102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7" name="Straight Connector 1176">
              <a:extLst>
                <a:ext uri="{FF2B5EF4-FFF2-40B4-BE49-F238E27FC236}">
                  <a16:creationId xmlns:a16="http://schemas.microsoft.com/office/drawing/2014/main" id="{917F873E-BD37-8570-682F-3519C3987D20}"/>
                </a:ext>
              </a:extLst>
            </p:cNvPr>
            <p:cNvCxnSpPr>
              <a:cxnSpLocks/>
            </p:cNvCxnSpPr>
            <p:nvPr/>
          </p:nvCxnSpPr>
          <p:spPr>
            <a:xfrm>
              <a:off x="3034124" y="10096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78" name="Rectangle 1177">
              <a:extLst>
                <a:ext uri="{FF2B5EF4-FFF2-40B4-BE49-F238E27FC236}">
                  <a16:creationId xmlns:a16="http://schemas.microsoft.com/office/drawing/2014/main" id="{7D8EF50F-D5CD-B2BB-4171-FA2FEA954CA0}"/>
                </a:ext>
              </a:extLst>
            </p:cNvPr>
            <p:cNvSpPr/>
            <p:nvPr/>
          </p:nvSpPr>
          <p:spPr>
            <a:xfrm rot="10800000">
              <a:off x="2810449" y="26038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79" name="Rectangle 1178">
              <a:extLst>
                <a:ext uri="{FF2B5EF4-FFF2-40B4-BE49-F238E27FC236}">
                  <a16:creationId xmlns:a16="http://schemas.microsoft.com/office/drawing/2014/main" id="{D12B8C6E-9963-F478-35C6-0B7981678C0B}"/>
                </a:ext>
              </a:extLst>
            </p:cNvPr>
            <p:cNvSpPr/>
            <p:nvPr/>
          </p:nvSpPr>
          <p:spPr>
            <a:xfrm rot="10800000">
              <a:off x="2882202" y="21346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80" name="Rectangle 1179">
              <a:extLst>
                <a:ext uri="{FF2B5EF4-FFF2-40B4-BE49-F238E27FC236}">
                  <a16:creationId xmlns:a16="http://schemas.microsoft.com/office/drawing/2014/main" id="{525E47AA-39AA-6E7C-B046-1979331BE3F0}"/>
                </a:ext>
              </a:extLst>
            </p:cNvPr>
            <p:cNvSpPr/>
            <p:nvPr/>
          </p:nvSpPr>
          <p:spPr>
            <a:xfrm rot="10800000" flipV="1">
              <a:off x="2942388" y="16833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81" name="Oval 1180">
              <a:extLst>
                <a:ext uri="{FF2B5EF4-FFF2-40B4-BE49-F238E27FC236}">
                  <a16:creationId xmlns:a16="http://schemas.microsoft.com/office/drawing/2014/main" id="{303F2BD2-84C6-4573-D703-58B16D462C38}"/>
                </a:ext>
              </a:extLst>
            </p:cNvPr>
            <p:cNvSpPr/>
            <p:nvPr/>
          </p:nvSpPr>
          <p:spPr>
            <a:xfrm>
              <a:off x="2955087" y="11407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82" name="Straight Connector 1181">
              <a:extLst>
                <a:ext uri="{FF2B5EF4-FFF2-40B4-BE49-F238E27FC236}">
                  <a16:creationId xmlns:a16="http://schemas.microsoft.com/office/drawing/2014/main" id="{D0BD2E37-9DA8-E8CB-35B2-956FBDB26BE4}"/>
                </a:ext>
              </a:extLst>
            </p:cNvPr>
            <p:cNvCxnSpPr>
              <a:cxnSpLocks/>
            </p:cNvCxnSpPr>
            <p:nvPr/>
          </p:nvCxnSpPr>
          <p:spPr>
            <a:xfrm>
              <a:off x="3035157" y="17294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3" name="Straight Connector 1182">
              <a:extLst>
                <a:ext uri="{FF2B5EF4-FFF2-40B4-BE49-F238E27FC236}">
                  <a16:creationId xmlns:a16="http://schemas.microsoft.com/office/drawing/2014/main" id="{7601E55A-BF76-BDEC-BE95-C606D158E0DC}"/>
                </a:ext>
              </a:extLst>
            </p:cNvPr>
            <p:cNvCxnSpPr>
              <a:cxnSpLocks/>
            </p:cNvCxnSpPr>
            <p:nvPr/>
          </p:nvCxnSpPr>
          <p:spPr>
            <a:xfrm>
              <a:off x="3117000" y="17144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4" name="Straight Connector 1183">
              <a:extLst>
                <a:ext uri="{FF2B5EF4-FFF2-40B4-BE49-F238E27FC236}">
                  <a16:creationId xmlns:a16="http://schemas.microsoft.com/office/drawing/2014/main" id="{5D399EB9-309A-520D-45D5-EF9A0ABD0DF7}"/>
                </a:ext>
              </a:extLst>
            </p:cNvPr>
            <p:cNvCxnSpPr>
              <a:cxnSpLocks/>
            </p:cNvCxnSpPr>
            <p:nvPr/>
          </p:nvCxnSpPr>
          <p:spPr>
            <a:xfrm>
              <a:off x="3116126" y="23449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5" name="Straight Connector 1184">
              <a:extLst>
                <a:ext uri="{FF2B5EF4-FFF2-40B4-BE49-F238E27FC236}">
                  <a16:creationId xmlns:a16="http://schemas.microsoft.com/office/drawing/2014/main" id="{661DAEA8-91A9-09D8-B1B1-677A8CF8BCEC}"/>
                </a:ext>
              </a:extLst>
            </p:cNvPr>
            <p:cNvCxnSpPr>
              <a:cxnSpLocks/>
            </p:cNvCxnSpPr>
            <p:nvPr/>
          </p:nvCxnSpPr>
          <p:spPr>
            <a:xfrm>
              <a:off x="3180685" y="23129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6" name="Straight Connector 1185">
              <a:extLst>
                <a:ext uri="{FF2B5EF4-FFF2-40B4-BE49-F238E27FC236}">
                  <a16:creationId xmlns:a16="http://schemas.microsoft.com/office/drawing/2014/main" id="{BDEAB19B-4144-0C02-D788-7AD186694130}"/>
                </a:ext>
              </a:extLst>
            </p:cNvPr>
            <p:cNvCxnSpPr>
              <a:cxnSpLocks/>
            </p:cNvCxnSpPr>
            <p:nvPr/>
          </p:nvCxnSpPr>
          <p:spPr>
            <a:xfrm>
              <a:off x="3178214" y="30692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87" name="Rectangle 1186">
              <a:extLst>
                <a:ext uri="{FF2B5EF4-FFF2-40B4-BE49-F238E27FC236}">
                  <a16:creationId xmlns:a16="http://schemas.microsoft.com/office/drawing/2014/main" id="{2251F1B3-C39A-3386-BD6B-36CB601993B8}"/>
                </a:ext>
              </a:extLst>
            </p:cNvPr>
            <p:cNvSpPr/>
            <p:nvPr/>
          </p:nvSpPr>
          <p:spPr>
            <a:xfrm>
              <a:off x="3080298" y="11431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88" name="Rectangle 1187">
              <a:extLst>
                <a:ext uri="{FF2B5EF4-FFF2-40B4-BE49-F238E27FC236}">
                  <a16:creationId xmlns:a16="http://schemas.microsoft.com/office/drawing/2014/main" id="{11598735-CC3F-1854-702F-2C20E3F53054}"/>
                </a:ext>
              </a:extLst>
            </p:cNvPr>
            <p:cNvSpPr/>
            <p:nvPr/>
          </p:nvSpPr>
          <p:spPr>
            <a:xfrm rot="10800000">
              <a:off x="3159507" y="15953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89" name="Rectangle 1188">
              <a:extLst>
                <a:ext uri="{FF2B5EF4-FFF2-40B4-BE49-F238E27FC236}">
                  <a16:creationId xmlns:a16="http://schemas.microsoft.com/office/drawing/2014/main" id="{A256C62D-A286-CD91-CA55-69EF56920F35}"/>
                </a:ext>
              </a:extLst>
            </p:cNvPr>
            <p:cNvSpPr/>
            <p:nvPr/>
          </p:nvSpPr>
          <p:spPr>
            <a:xfrm rot="10800000" flipV="1">
              <a:off x="3214118" y="20487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90" name="Oval 1189">
              <a:extLst>
                <a:ext uri="{FF2B5EF4-FFF2-40B4-BE49-F238E27FC236}">
                  <a16:creationId xmlns:a16="http://schemas.microsoft.com/office/drawing/2014/main" id="{0BF4A819-B8CE-DAD2-D9BE-5F959D4EC290}"/>
                </a:ext>
              </a:extLst>
            </p:cNvPr>
            <p:cNvSpPr/>
            <p:nvPr/>
          </p:nvSpPr>
          <p:spPr>
            <a:xfrm>
              <a:off x="3227860" y="2541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91" name="Straight Connector 1190">
              <a:extLst>
                <a:ext uri="{FF2B5EF4-FFF2-40B4-BE49-F238E27FC236}">
                  <a16:creationId xmlns:a16="http://schemas.microsoft.com/office/drawing/2014/main" id="{DCD48231-00B2-FB43-1E73-7D23E3C85EA5}"/>
                </a:ext>
              </a:extLst>
            </p:cNvPr>
            <p:cNvCxnSpPr>
              <a:cxnSpLocks/>
            </p:cNvCxnSpPr>
            <p:nvPr/>
          </p:nvCxnSpPr>
          <p:spPr>
            <a:xfrm>
              <a:off x="3312685" y="24234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2" name="Straight Connector 1191">
              <a:extLst>
                <a:ext uri="{FF2B5EF4-FFF2-40B4-BE49-F238E27FC236}">
                  <a16:creationId xmlns:a16="http://schemas.microsoft.com/office/drawing/2014/main" id="{3A73C2FE-8512-DC55-AB6B-51D419D5A321}"/>
                </a:ext>
              </a:extLst>
            </p:cNvPr>
            <p:cNvCxnSpPr>
              <a:cxnSpLocks/>
            </p:cNvCxnSpPr>
            <p:nvPr/>
          </p:nvCxnSpPr>
          <p:spPr>
            <a:xfrm>
              <a:off x="3374246" y="18011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3" name="Straight Connector 1192">
              <a:extLst>
                <a:ext uri="{FF2B5EF4-FFF2-40B4-BE49-F238E27FC236}">
                  <a16:creationId xmlns:a16="http://schemas.microsoft.com/office/drawing/2014/main" id="{A7E55F3A-7C6A-B7A2-C438-47FD2C04843F}"/>
                </a:ext>
              </a:extLst>
            </p:cNvPr>
            <p:cNvCxnSpPr>
              <a:cxnSpLocks/>
            </p:cNvCxnSpPr>
            <p:nvPr/>
          </p:nvCxnSpPr>
          <p:spPr>
            <a:xfrm>
              <a:off x="3452914" y="9534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4" name="Straight Connector 1193">
              <a:extLst>
                <a:ext uri="{FF2B5EF4-FFF2-40B4-BE49-F238E27FC236}">
                  <a16:creationId xmlns:a16="http://schemas.microsoft.com/office/drawing/2014/main" id="{AD8DA75C-DCBB-8EF0-C033-73574D32DD9E}"/>
                </a:ext>
              </a:extLst>
            </p:cNvPr>
            <p:cNvCxnSpPr>
              <a:cxnSpLocks/>
            </p:cNvCxnSpPr>
            <p:nvPr/>
          </p:nvCxnSpPr>
          <p:spPr>
            <a:xfrm>
              <a:off x="3377949" y="18011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5" name="Straight Connector 1194">
              <a:extLst>
                <a:ext uri="{FF2B5EF4-FFF2-40B4-BE49-F238E27FC236}">
                  <a16:creationId xmlns:a16="http://schemas.microsoft.com/office/drawing/2014/main" id="{B819458C-CBBC-4291-B400-AF141EBD531B}"/>
                </a:ext>
              </a:extLst>
            </p:cNvPr>
            <p:cNvCxnSpPr>
              <a:cxnSpLocks/>
            </p:cNvCxnSpPr>
            <p:nvPr/>
          </p:nvCxnSpPr>
          <p:spPr>
            <a:xfrm>
              <a:off x="3314802" y="2419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6" name="Straight Connector 1195">
              <a:extLst>
                <a:ext uri="{FF2B5EF4-FFF2-40B4-BE49-F238E27FC236}">
                  <a16:creationId xmlns:a16="http://schemas.microsoft.com/office/drawing/2014/main" id="{CA13788A-2F49-C755-466C-4273A8B75351}"/>
                </a:ext>
              </a:extLst>
            </p:cNvPr>
            <p:cNvCxnSpPr>
              <a:cxnSpLocks/>
            </p:cNvCxnSpPr>
            <p:nvPr/>
          </p:nvCxnSpPr>
          <p:spPr>
            <a:xfrm rot="-180000">
              <a:off x="2909137" y="9857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7" name="Straight Connector 1196">
              <a:extLst>
                <a:ext uri="{FF2B5EF4-FFF2-40B4-BE49-F238E27FC236}">
                  <a16:creationId xmlns:a16="http://schemas.microsoft.com/office/drawing/2014/main" id="{339C7FE6-5A53-B897-0B82-CA512432E058}"/>
                </a:ext>
              </a:extLst>
            </p:cNvPr>
            <p:cNvCxnSpPr>
              <a:cxnSpLocks/>
            </p:cNvCxnSpPr>
            <p:nvPr/>
          </p:nvCxnSpPr>
          <p:spPr>
            <a:xfrm>
              <a:off x="3573860" y="9715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98" name="Rectangle 1197">
              <a:extLst>
                <a:ext uri="{FF2B5EF4-FFF2-40B4-BE49-F238E27FC236}">
                  <a16:creationId xmlns:a16="http://schemas.microsoft.com/office/drawing/2014/main" id="{AF795A43-B2D0-9F55-0E2D-D7AD37709D65}"/>
                </a:ext>
              </a:extLst>
            </p:cNvPr>
            <p:cNvSpPr/>
            <p:nvPr/>
          </p:nvSpPr>
          <p:spPr>
            <a:xfrm rot="10800000">
              <a:off x="3350185" y="25657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99" name="Rectangle 1198">
              <a:extLst>
                <a:ext uri="{FF2B5EF4-FFF2-40B4-BE49-F238E27FC236}">
                  <a16:creationId xmlns:a16="http://schemas.microsoft.com/office/drawing/2014/main" id="{B0843FE7-4C75-A984-1967-6383DAD4F4B3}"/>
                </a:ext>
              </a:extLst>
            </p:cNvPr>
            <p:cNvSpPr/>
            <p:nvPr/>
          </p:nvSpPr>
          <p:spPr>
            <a:xfrm rot="10800000">
              <a:off x="3421938" y="20966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00" name="Rectangle 1199">
              <a:extLst>
                <a:ext uri="{FF2B5EF4-FFF2-40B4-BE49-F238E27FC236}">
                  <a16:creationId xmlns:a16="http://schemas.microsoft.com/office/drawing/2014/main" id="{4DA8CA47-CB1D-1F2C-9A67-9904DD115781}"/>
                </a:ext>
              </a:extLst>
            </p:cNvPr>
            <p:cNvSpPr/>
            <p:nvPr/>
          </p:nvSpPr>
          <p:spPr>
            <a:xfrm rot="10800000" flipV="1">
              <a:off x="3482124" y="16453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01" name="Oval 1200">
              <a:extLst>
                <a:ext uri="{FF2B5EF4-FFF2-40B4-BE49-F238E27FC236}">
                  <a16:creationId xmlns:a16="http://schemas.microsoft.com/office/drawing/2014/main" id="{C495C974-1BA8-63FA-1E84-AB663F370173}"/>
                </a:ext>
              </a:extLst>
            </p:cNvPr>
            <p:cNvSpPr/>
            <p:nvPr/>
          </p:nvSpPr>
          <p:spPr>
            <a:xfrm>
              <a:off x="3494823" y="11026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02" name="Straight Connector 1201">
              <a:extLst>
                <a:ext uri="{FF2B5EF4-FFF2-40B4-BE49-F238E27FC236}">
                  <a16:creationId xmlns:a16="http://schemas.microsoft.com/office/drawing/2014/main" id="{C2574CEF-8DE6-9772-4636-14DAE920EB10}"/>
                </a:ext>
              </a:extLst>
            </p:cNvPr>
            <p:cNvCxnSpPr>
              <a:cxnSpLocks/>
            </p:cNvCxnSpPr>
            <p:nvPr/>
          </p:nvCxnSpPr>
          <p:spPr>
            <a:xfrm>
              <a:off x="3574893" y="16913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3" name="Straight Connector 1202">
              <a:extLst>
                <a:ext uri="{FF2B5EF4-FFF2-40B4-BE49-F238E27FC236}">
                  <a16:creationId xmlns:a16="http://schemas.microsoft.com/office/drawing/2014/main" id="{6C89E286-39BC-E912-DFE9-729D516DBF20}"/>
                </a:ext>
              </a:extLst>
            </p:cNvPr>
            <p:cNvCxnSpPr>
              <a:cxnSpLocks/>
            </p:cNvCxnSpPr>
            <p:nvPr/>
          </p:nvCxnSpPr>
          <p:spPr>
            <a:xfrm>
              <a:off x="3656736" y="16764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4" name="Straight Connector 1203">
              <a:extLst>
                <a:ext uri="{FF2B5EF4-FFF2-40B4-BE49-F238E27FC236}">
                  <a16:creationId xmlns:a16="http://schemas.microsoft.com/office/drawing/2014/main" id="{4BCE7A44-F623-B32C-6DC6-A882C93F8918}"/>
                </a:ext>
              </a:extLst>
            </p:cNvPr>
            <p:cNvCxnSpPr>
              <a:cxnSpLocks/>
            </p:cNvCxnSpPr>
            <p:nvPr/>
          </p:nvCxnSpPr>
          <p:spPr>
            <a:xfrm>
              <a:off x="3655862" y="23068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5" name="Straight Connector 1204">
              <a:extLst>
                <a:ext uri="{FF2B5EF4-FFF2-40B4-BE49-F238E27FC236}">
                  <a16:creationId xmlns:a16="http://schemas.microsoft.com/office/drawing/2014/main" id="{F5E96FF3-7D41-FDD4-C332-C245CE187B8C}"/>
                </a:ext>
              </a:extLst>
            </p:cNvPr>
            <p:cNvCxnSpPr>
              <a:cxnSpLocks/>
            </p:cNvCxnSpPr>
            <p:nvPr/>
          </p:nvCxnSpPr>
          <p:spPr>
            <a:xfrm>
              <a:off x="3720421" y="22748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6" name="Straight Connector 1205">
              <a:extLst>
                <a:ext uri="{FF2B5EF4-FFF2-40B4-BE49-F238E27FC236}">
                  <a16:creationId xmlns:a16="http://schemas.microsoft.com/office/drawing/2014/main" id="{C507D088-9604-EACD-22CE-0A5A8A0E16BC}"/>
                </a:ext>
              </a:extLst>
            </p:cNvPr>
            <p:cNvCxnSpPr>
              <a:cxnSpLocks/>
            </p:cNvCxnSpPr>
            <p:nvPr/>
          </p:nvCxnSpPr>
          <p:spPr>
            <a:xfrm>
              <a:off x="3717950" y="30312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07" name="Rectangle 1206">
              <a:extLst>
                <a:ext uri="{FF2B5EF4-FFF2-40B4-BE49-F238E27FC236}">
                  <a16:creationId xmlns:a16="http://schemas.microsoft.com/office/drawing/2014/main" id="{83719F92-9D06-1638-3543-0023C51D2996}"/>
                </a:ext>
              </a:extLst>
            </p:cNvPr>
            <p:cNvSpPr/>
            <p:nvPr/>
          </p:nvSpPr>
          <p:spPr>
            <a:xfrm>
              <a:off x="3620034" y="11050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08" name="Rectangle 1207">
              <a:extLst>
                <a:ext uri="{FF2B5EF4-FFF2-40B4-BE49-F238E27FC236}">
                  <a16:creationId xmlns:a16="http://schemas.microsoft.com/office/drawing/2014/main" id="{5D52D1C9-D677-ED6D-8196-87D7598890B5}"/>
                </a:ext>
              </a:extLst>
            </p:cNvPr>
            <p:cNvSpPr/>
            <p:nvPr/>
          </p:nvSpPr>
          <p:spPr>
            <a:xfrm rot="10800000">
              <a:off x="3699243" y="15573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09" name="Rectangle 1208">
              <a:extLst>
                <a:ext uri="{FF2B5EF4-FFF2-40B4-BE49-F238E27FC236}">
                  <a16:creationId xmlns:a16="http://schemas.microsoft.com/office/drawing/2014/main" id="{4F882E19-58FE-BAFD-BF0C-5890AE9B5844}"/>
                </a:ext>
              </a:extLst>
            </p:cNvPr>
            <p:cNvSpPr/>
            <p:nvPr/>
          </p:nvSpPr>
          <p:spPr>
            <a:xfrm rot="10800000" flipV="1">
              <a:off x="3753854" y="20107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10" name="Oval 1209">
              <a:extLst>
                <a:ext uri="{FF2B5EF4-FFF2-40B4-BE49-F238E27FC236}">
                  <a16:creationId xmlns:a16="http://schemas.microsoft.com/office/drawing/2014/main" id="{BC135084-11EA-C007-E7BF-0DDA7B993BCE}"/>
                </a:ext>
              </a:extLst>
            </p:cNvPr>
            <p:cNvSpPr/>
            <p:nvPr/>
          </p:nvSpPr>
          <p:spPr>
            <a:xfrm>
              <a:off x="3767596" y="25031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11" name="Straight Connector 1210">
              <a:extLst>
                <a:ext uri="{FF2B5EF4-FFF2-40B4-BE49-F238E27FC236}">
                  <a16:creationId xmlns:a16="http://schemas.microsoft.com/office/drawing/2014/main" id="{AC884D14-4799-9C6C-9BE4-4E675C4E4587}"/>
                </a:ext>
              </a:extLst>
            </p:cNvPr>
            <p:cNvCxnSpPr>
              <a:cxnSpLocks/>
            </p:cNvCxnSpPr>
            <p:nvPr/>
          </p:nvCxnSpPr>
          <p:spPr>
            <a:xfrm>
              <a:off x="3852421" y="23853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2" name="Straight Connector 1211">
              <a:extLst>
                <a:ext uri="{FF2B5EF4-FFF2-40B4-BE49-F238E27FC236}">
                  <a16:creationId xmlns:a16="http://schemas.microsoft.com/office/drawing/2014/main" id="{240BE65A-EFCB-F377-5A2A-02A471ADF505}"/>
                </a:ext>
              </a:extLst>
            </p:cNvPr>
            <p:cNvCxnSpPr>
              <a:cxnSpLocks/>
            </p:cNvCxnSpPr>
            <p:nvPr/>
          </p:nvCxnSpPr>
          <p:spPr>
            <a:xfrm>
              <a:off x="3913982" y="17630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3" name="Straight Connector 1212">
              <a:extLst>
                <a:ext uri="{FF2B5EF4-FFF2-40B4-BE49-F238E27FC236}">
                  <a16:creationId xmlns:a16="http://schemas.microsoft.com/office/drawing/2014/main" id="{F77F87CF-DBD6-916F-9A1E-62848846C8E2}"/>
                </a:ext>
              </a:extLst>
            </p:cNvPr>
            <p:cNvCxnSpPr>
              <a:cxnSpLocks/>
            </p:cNvCxnSpPr>
            <p:nvPr/>
          </p:nvCxnSpPr>
          <p:spPr>
            <a:xfrm>
              <a:off x="3992650" y="9153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4" name="Straight Connector 1213">
              <a:extLst>
                <a:ext uri="{FF2B5EF4-FFF2-40B4-BE49-F238E27FC236}">
                  <a16:creationId xmlns:a16="http://schemas.microsoft.com/office/drawing/2014/main" id="{553FA183-DA59-88DC-4E89-9A2AA7972BC8}"/>
                </a:ext>
              </a:extLst>
            </p:cNvPr>
            <p:cNvCxnSpPr>
              <a:cxnSpLocks/>
            </p:cNvCxnSpPr>
            <p:nvPr/>
          </p:nvCxnSpPr>
          <p:spPr>
            <a:xfrm>
              <a:off x="3917685" y="17630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5" name="Straight Connector 1214">
              <a:extLst>
                <a:ext uri="{FF2B5EF4-FFF2-40B4-BE49-F238E27FC236}">
                  <a16:creationId xmlns:a16="http://schemas.microsoft.com/office/drawing/2014/main" id="{ABF31081-7686-95E4-FD05-D514DA0D8B66}"/>
                </a:ext>
              </a:extLst>
            </p:cNvPr>
            <p:cNvCxnSpPr>
              <a:cxnSpLocks/>
            </p:cNvCxnSpPr>
            <p:nvPr/>
          </p:nvCxnSpPr>
          <p:spPr>
            <a:xfrm>
              <a:off x="3854538" y="2381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6" name="Straight Connector 1215">
              <a:extLst>
                <a:ext uri="{FF2B5EF4-FFF2-40B4-BE49-F238E27FC236}">
                  <a16:creationId xmlns:a16="http://schemas.microsoft.com/office/drawing/2014/main" id="{B38D695B-E51E-7A54-AB3A-76977B8F5A95}"/>
                </a:ext>
              </a:extLst>
            </p:cNvPr>
            <p:cNvCxnSpPr>
              <a:cxnSpLocks/>
            </p:cNvCxnSpPr>
            <p:nvPr/>
          </p:nvCxnSpPr>
          <p:spPr>
            <a:xfrm rot="-180000">
              <a:off x="3448873" y="9476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7" name="Straight Connector 1216">
              <a:extLst>
                <a:ext uri="{FF2B5EF4-FFF2-40B4-BE49-F238E27FC236}">
                  <a16:creationId xmlns:a16="http://schemas.microsoft.com/office/drawing/2014/main" id="{48946EAD-C846-7933-244D-6A5660CCC679}"/>
                </a:ext>
              </a:extLst>
            </p:cNvPr>
            <p:cNvCxnSpPr>
              <a:cxnSpLocks/>
            </p:cNvCxnSpPr>
            <p:nvPr/>
          </p:nvCxnSpPr>
          <p:spPr>
            <a:xfrm>
              <a:off x="4113596" y="9335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18" name="Rectangle 1217">
              <a:extLst>
                <a:ext uri="{FF2B5EF4-FFF2-40B4-BE49-F238E27FC236}">
                  <a16:creationId xmlns:a16="http://schemas.microsoft.com/office/drawing/2014/main" id="{2CFDFE88-A549-5BC7-3E24-F6692C31BF7E}"/>
                </a:ext>
              </a:extLst>
            </p:cNvPr>
            <p:cNvSpPr/>
            <p:nvPr/>
          </p:nvSpPr>
          <p:spPr>
            <a:xfrm rot="10800000">
              <a:off x="3889921" y="25277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19" name="Rectangle 1218">
              <a:extLst>
                <a:ext uri="{FF2B5EF4-FFF2-40B4-BE49-F238E27FC236}">
                  <a16:creationId xmlns:a16="http://schemas.microsoft.com/office/drawing/2014/main" id="{964F26DD-86C0-6773-FE29-20B25DE34301}"/>
                </a:ext>
              </a:extLst>
            </p:cNvPr>
            <p:cNvSpPr/>
            <p:nvPr/>
          </p:nvSpPr>
          <p:spPr>
            <a:xfrm rot="10800000">
              <a:off x="3961674" y="20585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20" name="Rectangle 1219">
              <a:extLst>
                <a:ext uri="{FF2B5EF4-FFF2-40B4-BE49-F238E27FC236}">
                  <a16:creationId xmlns:a16="http://schemas.microsoft.com/office/drawing/2014/main" id="{093040C3-C76B-D675-1005-5DAE82CBF543}"/>
                </a:ext>
              </a:extLst>
            </p:cNvPr>
            <p:cNvSpPr/>
            <p:nvPr/>
          </p:nvSpPr>
          <p:spPr>
            <a:xfrm rot="10800000" flipV="1">
              <a:off x="4021860" y="16072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21" name="Oval 1220">
              <a:extLst>
                <a:ext uri="{FF2B5EF4-FFF2-40B4-BE49-F238E27FC236}">
                  <a16:creationId xmlns:a16="http://schemas.microsoft.com/office/drawing/2014/main" id="{E3528353-E3C9-58A5-ED43-A38646E2675D}"/>
                </a:ext>
              </a:extLst>
            </p:cNvPr>
            <p:cNvSpPr/>
            <p:nvPr/>
          </p:nvSpPr>
          <p:spPr>
            <a:xfrm>
              <a:off x="4034559" y="10646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22" name="Straight Connector 1221">
              <a:extLst>
                <a:ext uri="{FF2B5EF4-FFF2-40B4-BE49-F238E27FC236}">
                  <a16:creationId xmlns:a16="http://schemas.microsoft.com/office/drawing/2014/main" id="{6DC75609-8ACE-70B0-98BC-1EB07D57FC26}"/>
                </a:ext>
              </a:extLst>
            </p:cNvPr>
            <p:cNvCxnSpPr>
              <a:cxnSpLocks/>
            </p:cNvCxnSpPr>
            <p:nvPr/>
          </p:nvCxnSpPr>
          <p:spPr>
            <a:xfrm>
              <a:off x="4114629" y="16533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3" name="Straight Connector 1222">
              <a:extLst>
                <a:ext uri="{FF2B5EF4-FFF2-40B4-BE49-F238E27FC236}">
                  <a16:creationId xmlns:a16="http://schemas.microsoft.com/office/drawing/2014/main" id="{88F27ACD-540E-EB5F-D044-9DA72FA24B91}"/>
                </a:ext>
              </a:extLst>
            </p:cNvPr>
            <p:cNvCxnSpPr>
              <a:cxnSpLocks/>
            </p:cNvCxnSpPr>
            <p:nvPr/>
          </p:nvCxnSpPr>
          <p:spPr>
            <a:xfrm>
              <a:off x="4196472" y="16383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4" name="Straight Connector 1223">
              <a:extLst>
                <a:ext uri="{FF2B5EF4-FFF2-40B4-BE49-F238E27FC236}">
                  <a16:creationId xmlns:a16="http://schemas.microsoft.com/office/drawing/2014/main" id="{93FADCCB-6721-4739-34C9-1784D9225B57}"/>
                </a:ext>
              </a:extLst>
            </p:cNvPr>
            <p:cNvCxnSpPr>
              <a:cxnSpLocks/>
            </p:cNvCxnSpPr>
            <p:nvPr/>
          </p:nvCxnSpPr>
          <p:spPr>
            <a:xfrm>
              <a:off x="4195598" y="22688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5" name="Straight Connector 1224">
              <a:extLst>
                <a:ext uri="{FF2B5EF4-FFF2-40B4-BE49-F238E27FC236}">
                  <a16:creationId xmlns:a16="http://schemas.microsoft.com/office/drawing/2014/main" id="{150F795D-4B4C-DA98-E86F-7180BAEF51CF}"/>
                </a:ext>
              </a:extLst>
            </p:cNvPr>
            <p:cNvCxnSpPr>
              <a:cxnSpLocks/>
            </p:cNvCxnSpPr>
            <p:nvPr/>
          </p:nvCxnSpPr>
          <p:spPr>
            <a:xfrm>
              <a:off x="4260157" y="22368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6" name="Straight Connector 1225">
              <a:extLst>
                <a:ext uri="{FF2B5EF4-FFF2-40B4-BE49-F238E27FC236}">
                  <a16:creationId xmlns:a16="http://schemas.microsoft.com/office/drawing/2014/main" id="{9FA8ADB8-7649-DF77-9C89-DD8E802B17AF}"/>
                </a:ext>
              </a:extLst>
            </p:cNvPr>
            <p:cNvCxnSpPr>
              <a:cxnSpLocks/>
            </p:cNvCxnSpPr>
            <p:nvPr/>
          </p:nvCxnSpPr>
          <p:spPr>
            <a:xfrm>
              <a:off x="4257686" y="29931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27" name="Rectangle 1226">
              <a:extLst>
                <a:ext uri="{FF2B5EF4-FFF2-40B4-BE49-F238E27FC236}">
                  <a16:creationId xmlns:a16="http://schemas.microsoft.com/office/drawing/2014/main" id="{995FEA85-D5FC-4AAD-297C-3ED9A15723A7}"/>
                </a:ext>
              </a:extLst>
            </p:cNvPr>
            <p:cNvSpPr/>
            <p:nvPr/>
          </p:nvSpPr>
          <p:spPr>
            <a:xfrm>
              <a:off x="4159770" y="10670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28" name="Rectangle 1227">
              <a:extLst>
                <a:ext uri="{FF2B5EF4-FFF2-40B4-BE49-F238E27FC236}">
                  <a16:creationId xmlns:a16="http://schemas.microsoft.com/office/drawing/2014/main" id="{CABC460B-E3B4-B4B5-9DC0-D9DBC71F733E}"/>
                </a:ext>
              </a:extLst>
            </p:cNvPr>
            <p:cNvSpPr/>
            <p:nvPr/>
          </p:nvSpPr>
          <p:spPr>
            <a:xfrm rot="10800000">
              <a:off x="4238979" y="15192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29" name="Rectangle 1228">
              <a:extLst>
                <a:ext uri="{FF2B5EF4-FFF2-40B4-BE49-F238E27FC236}">
                  <a16:creationId xmlns:a16="http://schemas.microsoft.com/office/drawing/2014/main" id="{6F506DA8-8936-8A51-B611-194177075DAB}"/>
                </a:ext>
              </a:extLst>
            </p:cNvPr>
            <p:cNvSpPr/>
            <p:nvPr/>
          </p:nvSpPr>
          <p:spPr>
            <a:xfrm rot="10800000" flipV="1">
              <a:off x="4293590" y="19726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30" name="Oval 1229">
              <a:extLst>
                <a:ext uri="{FF2B5EF4-FFF2-40B4-BE49-F238E27FC236}">
                  <a16:creationId xmlns:a16="http://schemas.microsoft.com/office/drawing/2014/main" id="{CCBA8CC3-2962-465F-CB4F-7221F88A3909}"/>
                </a:ext>
              </a:extLst>
            </p:cNvPr>
            <p:cNvSpPr/>
            <p:nvPr/>
          </p:nvSpPr>
          <p:spPr>
            <a:xfrm>
              <a:off x="4307332" y="24651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31" name="Straight Connector 1230">
              <a:extLst>
                <a:ext uri="{FF2B5EF4-FFF2-40B4-BE49-F238E27FC236}">
                  <a16:creationId xmlns:a16="http://schemas.microsoft.com/office/drawing/2014/main" id="{C4F62A6A-C3F6-7A97-DADA-32A8A15E590E}"/>
                </a:ext>
              </a:extLst>
            </p:cNvPr>
            <p:cNvCxnSpPr>
              <a:cxnSpLocks/>
            </p:cNvCxnSpPr>
            <p:nvPr/>
          </p:nvCxnSpPr>
          <p:spPr>
            <a:xfrm>
              <a:off x="4392157" y="23473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2" name="Straight Connector 1231">
              <a:extLst>
                <a:ext uri="{FF2B5EF4-FFF2-40B4-BE49-F238E27FC236}">
                  <a16:creationId xmlns:a16="http://schemas.microsoft.com/office/drawing/2014/main" id="{B23EF86D-69DF-7D17-5543-341A629DC0B5}"/>
                </a:ext>
              </a:extLst>
            </p:cNvPr>
            <p:cNvCxnSpPr>
              <a:cxnSpLocks/>
            </p:cNvCxnSpPr>
            <p:nvPr/>
          </p:nvCxnSpPr>
          <p:spPr>
            <a:xfrm>
              <a:off x="4453718" y="17250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3" name="Straight Connector 1232">
              <a:extLst>
                <a:ext uri="{FF2B5EF4-FFF2-40B4-BE49-F238E27FC236}">
                  <a16:creationId xmlns:a16="http://schemas.microsoft.com/office/drawing/2014/main" id="{14E662DD-14A7-E423-A3E6-936A4FD47B92}"/>
                </a:ext>
              </a:extLst>
            </p:cNvPr>
            <p:cNvCxnSpPr>
              <a:cxnSpLocks/>
            </p:cNvCxnSpPr>
            <p:nvPr/>
          </p:nvCxnSpPr>
          <p:spPr>
            <a:xfrm>
              <a:off x="4532386" y="8773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4" name="Straight Connector 1233">
              <a:extLst>
                <a:ext uri="{FF2B5EF4-FFF2-40B4-BE49-F238E27FC236}">
                  <a16:creationId xmlns:a16="http://schemas.microsoft.com/office/drawing/2014/main" id="{076F3618-C76F-64EA-1032-CD5DDAD35619}"/>
                </a:ext>
              </a:extLst>
            </p:cNvPr>
            <p:cNvCxnSpPr>
              <a:cxnSpLocks/>
            </p:cNvCxnSpPr>
            <p:nvPr/>
          </p:nvCxnSpPr>
          <p:spPr>
            <a:xfrm>
              <a:off x="4457421" y="17250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5" name="Straight Connector 1234">
              <a:extLst>
                <a:ext uri="{FF2B5EF4-FFF2-40B4-BE49-F238E27FC236}">
                  <a16:creationId xmlns:a16="http://schemas.microsoft.com/office/drawing/2014/main" id="{C6724D9F-2D27-0527-601F-9BFAFAEC989A}"/>
                </a:ext>
              </a:extLst>
            </p:cNvPr>
            <p:cNvCxnSpPr>
              <a:cxnSpLocks/>
            </p:cNvCxnSpPr>
            <p:nvPr/>
          </p:nvCxnSpPr>
          <p:spPr>
            <a:xfrm>
              <a:off x="4394274" y="2343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6" name="Straight Connector 1235">
              <a:extLst>
                <a:ext uri="{FF2B5EF4-FFF2-40B4-BE49-F238E27FC236}">
                  <a16:creationId xmlns:a16="http://schemas.microsoft.com/office/drawing/2014/main" id="{F0B489AD-10D0-F3DE-8F06-D865A6F531C5}"/>
                </a:ext>
              </a:extLst>
            </p:cNvPr>
            <p:cNvCxnSpPr>
              <a:cxnSpLocks/>
            </p:cNvCxnSpPr>
            <p:nvPr/>
          </p:nvCxnSpPr>
          <p:spPr>
            <a:xfrm rot="-180000">
              <a:off x="3988609" y="9096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7" name="Straight Connector 1236">
              <a:extLst>
                <a:ext uri="{FF2B5EF4-FFF2-40B4-BE49-F238E27FC236}">
                  <a16:creationId xmlns:a16="http://schemas.microsoft.com/office/drawing/2014/main" id="{04B7C7A0-8D7F-274A-08B6-97DC91C05DC6}"/>
                </a:ext>
              </a:extLst>
            </p:cNvPr>
            <p:cNvCxnSpPr>
              <a:cxnSpLocks/>
            </p:cNvCxnSpPr>
            <p:nvPr/>
          </p:nvCxnSpPr>
          <p:spPr>
            <a:xfrm>
              <a:off x="4653332" y="8954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38" name="Rectangle 1237">
              <a:extLst>
                <a:ext uri="{FF2B5EF4-FFF2-40B4-BE49-F238E27FC236}">
                  <a16:creationId xmlns:a16="http://schemas.microsoft.com/office/drawing/2014/main" id="{573A8D10-FE1C-B4C9-5256-6773987AB20C}"/>
                </a:ext>
              </a:extLst>
            </p:cNvPr>
            <p:cNvSpPr/>
            <p:nvPr/>
          </p:nvSpPr>
          <p:spPr>
            <a:xfrm rot="10800000">
              <a:off x="4429657" y="24896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39" name="Rectangle 1238">
              <a:extLst>
                <a:ext uri="{FF2B5EF4-FFF2-40B4-BE49-F238E27FC236}">
                  <a16:creationId xmlns:a16="http://schemas.microsoft.com/office/drawing/2014/main" id="{6F0D8292-A1A1-8273-FD95-4A0D1DF0CF98}"/>
                </a:ext>
              </a:extLst>
            </p:cNvPr>
            <p:cNvSpPr/>
            <p:nvPr/>
          </p:nvSpPr>
          <p:spPr>
            <a:xfrm rot="10800000">
              <a:off x="4501410" y="20205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40" name="Rectangle 1239">
              <a:extLst>
                <a:ext uri="{FF2B5EF4-FFF2-40B4-BE49-F238E27FC236}">
                  <a16:creationId xmlns:a16="http://schemas.microsoft.com/office/drawing/2014/main" id="{702E5A36-677B-2BBE-7C60-E08822C5B531}"/>
                </a:ext>
              </a:extLst>
            </p:cNvPr>
            <p:cNvSpPr/>
            <p:nvPr/>
          </p:nvSpPr>
          <p:spPr>
            <a:xfrm rot="10800000" flipV="1">
              <a:off x="4561596" y="15692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41" name="Oval 1240">
              <a:extLst>
                <a:ext uri="{FF2B5EF4-FFF2-40B4-BE49-F238E27FC236}">
                  <a16:creationId xmlns:a16="http://schemas.microsoft.com/office/drawing/2014/main" id="{1C7F41A0-AD20-6982-8718-2FCAC82D872A}"/>
                </a:ext>
              </a:extLst>
            </p:cNvPr>
            <p:cNvSpPr/>
            <p:nvPr/>
          </p:nvSpPr>
          <p:spPr>
            <a:xfrm>
              <a:off x="4574295" y="10265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42" name="Straight Connector 1241">
              <a:extLst>
                <a:ext uri="{FF2B5EF4-FFF2-40B4-BE49-F238E27FC236}">
                  <a16:creationId xmlns:a16="http://schemas.microsoft.com/office/drawing/2014/main" id="{63A5D83C-9449-8647-F1C9-EBAE295A796E}"/>
                </a:ext>
              </a:extLst>
            </p:cNvPr>
            <p:cNvCxnSpPr>
              <a:cxnSpLocks/>
            </p:cNvCxnSpPr>
            <p:nvPr/>
          </p:nvCxnSpPr>
          <p:spPr>
            <a:xfrm>
              <a:off x="4654365" y="16152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3" name="Straight Connector 1242">
              <a:extLst>
                <a:ext uri="{FF2B5EF4-FFF2-40B4-BE49-F238E27FC236}">
                  <a16:creationId xmlns:a16="http://schemas.microsoft.com/office/drawing/2014/main" id="{C43508C6-7329-7531-48FF-4E71AE82C57D}"/>
                </a:ext>
              </a:extLst>
            </p:cNvPr>
            <p:cNvCxnSpPr>
              <a:cxnSpLocks/>
            </p:cNvCxnSpPr>
            <p:nvPr/>
          </p:nvCxnSpPr>
          <p:spPr>
            <a:xfrm>
              <a:off x="4736208" y="1600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4" name="Straight Connector 1243">
              <a:extLst>
                <a:ext uri="{FF2B5EF4-FFF2-40B4-BE49-F238E27FC236}">
                  <a16:creationId xmlns:a16="http://schemas.microsoft.com/office/drawing/2014/main" id="{4245773F-B353-1848-BCA6-6C667EAA3539}"/>
                </a:ext>
              </a:extLst>
            </p:cNvPr>
            <p:cNvCxnSpPr>
              <a:cxnSpLocks/>
            </p:cNvCxnSpPr>
            <p:nvPr/>
          </p:nvCxnSpPr>
          <p:spPr>
            <a:xfrm>
              <a:off x="4735334" y="22307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5" name="Straight Connector 1244">
              <a:extLst>
                <a:ext uri="{FF2B5EF4-FFF2-40B4-BE49-F238E27FC236}">
                  <a16:creationId xmlns:a16="http://schemas.microsoft.com/office/drawing/2014/main" id="{40701CA0-A841-C01C-1762-86C9C77DBE3B}"/>
                </a:ext>
              </a:extLst>
            </p:cNvPr>
            <p:cNvCxnSpPr>
              <a:cxnSpLocks/>
            </p:cNvCxnSpPr>
            <p:nvPr/>
          </p:nvCxnSpPr>
          <p:spPr>
            <a:xfrm>
              <a:off x="4799893" y="21987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6" name="Straight Connector 1245">
              <a:extLst>
                <a:ext uri="{FF2B5EF4-FFF2-40B4-BE49-F238E27FC236}">
                  <a16:creationId xmlns:a16="http://schemas.microsoft.com/office/drawing/2014/main" id="{2F2EC2B1-805B-B0B5-F829-4477BEEEE16C}"/>
                </a:ext>
              </a:extLst>
            </p:cNvPr>
            <p:cNvCxnSpPr>
              <a:cxnSpLocks/>
            </p:cNvCxnSpPr>
            <p:nvPr/>
          </p:nvCxnSpPr>
          <p:spPr>
            <a:xfrm>
              <a:off x="4797422" y="29551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47" name="Rectangle 1246">
              <a:extLst>
                <a:ext uri="{FF2B5EF4-FFF2-40B4-BE49-F238E27FC236}">
                  <a16:creationId xmlns:a16="http://schemas.microsoft.com/office/drawing/2014/main" id="{A2C21DCE-4FBA-C811-D7DE-7FB7A2FCC47D}"/>
                </a:ext>
              </a:extLst>
            </p:cNvPr>
            <p:cNvSpPr/>
            <p:nvPr/>
          </p:nvSpPr>
          <p:spPr>
            <a:xfrm>
              <a:off x="4699506" y="10289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48" name="Rectangle 1247">
              <a:extLst>
                <a:ext uri="{FF2B5EF4-FFF2-40B4-BE49-F238E27FC236}">
                  <a16:creationId xmlns:a16="http://schemas.microsoft.com/office/drawing/2014/main" id="{9A3227D2-DC11-1DEC-A7A0-A6280AB8DBF7}"/>
                </a:ext>
              </a:extLst>
            </p:cNvPr>
            <p:cNvSpPr/>
            <p:nvPr/>
          </p:nvSpPr>
          <p:spPr>
            <a:xfrm rot="10800000">
              <a:off x="4778715" y="14812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49" name="Rectangle 1248">
              <a:extLst>
                <a:ext uri="{FF2B5EF4-FFF2-40B4-BE49-F238E27FC236}">
                  <a16:creationId xmlns:a16="http://schemas.microsoft.com/office/drawing/2014/main" id="{77C8DED3-3EA3-B3F9-807A-F4F680C852AE}"/>
                </a:ext>
              </a:extLst>
            </p:cNvPr>
            <p:cNvSpPr/>
            <p:nvPr/>
          </p:nvSpPr>
          <p:spPr>
            <a:xfrm rot="10800000" flipV="1">
              <a:off x="4833326" y="19346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50" name="Oval 1249">
              <a:extLst>
                <a:ext uri="{FF2B5EF4-FFF2-40B4-BE49-F238E27FC236}">
                  <a16:creationId xmlns:a16="http://schemas.microsoft.com/office/drawing/2014/main" id="{00E317DB-829E-D74C-1D70-47A22F243E75}"/>
                </a:ext>
              </a:extLst>
            </p:cNvPr>
            <p:cNvSpPr/>
            <p:nvPr/>
          </p:nvSpPr>
          <p:spPr>
            <a:xfrm>
              <a:off x="4847068" y="24270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51" name="Straight Connector 1250">
              <a:extLst>
                <a:ext uri="{FF2B5EF4-FFF2-40B4-BE49-F238E27FC236}">
                  <a16:creationId xmlns:a16="http://schemas.microsoft.com/office/drawing/2014/main" id="{6E36E0B2-36E2-0457-D55B-B312495783CC}"/>
                </a:ext>
              </a:extLst>
            </p:cNvPr>
            <p:cNvCxnSpPr>
              <a:cxnSpLocks/>
            </p:cNvCxnSpPr>
            <p:nvPr/>
          </p:nvCxnSpPr>
          <p:spPr>
            <a:xfrm>
              <a:off x="4931893" y="23092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2" name="Straight Connector 1251">
              <a:extLst>
                <a:ext uri="{FF2B5EF4-FFF2-40B4-BE49-F238E27FC236}">
                  <a16:creationId xmlns:a16="http://schemas.microsoft.com/office/drawing/2014/main" id="{EA6781BC-1305-12A8-6095-CBB88A1B75EA}"/>
                </a:ext>
              </a:extLst>
            </p:cNvPr>
            <p:cNvCxnSpPr>
              <a:cxnSpLocks/>
            </p:cNvCxnSpPr>
            <p:nvPr/>
          </p:nvCxnSpPr>
          <p:spPr>
            <a:xfrm>
              <a:off x="4993454" y="16869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3" name="Straight Connector 1252">
              <a:extLst>
                <a:ext uri="{FF2B5EF4-FFF2-40B4-BE49-F238E27FC236}">
                  <a16:creationId xmlns:a16="http://schemas.microsoft.com/office/drawing/2014/main" id="{67F3C087-72F1-2713-BE39-A60E1A9B2C41}"/>
                </a:ext>
              </a:extLst>
            </p:cNvPr>
            <p:cNvCxnSpPr>
              <a:cxnSpLocks/>
            </p:cNvCxnSpPr>
            <p:nvPr/>
          </p:nvCxnSpPr>
          <p:spPr>
            <a:xfrm>
              <a:off x="5072122" y="8710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4" name="Straight Connector 1253">
              <a:extLst>
                <a:ext uri="{FF2B5EF4-FFF2-40B4-BE49-F238E27FC236}">
                  <a16:creationId xmlns:a16="http://schemas.microsoft.com/office/drawing/2014/main" id="{45346A50-DE33-CE91-40C9-D90E96E7C5D7}"/>
                </a:ext>
              </a:extLst>
            </p:cNvPr>
            <p:cNvCxnSpPr>
              <a:cxnSpLocks/>
            </p:cNvCxnSpPr>
            <p:nvPr/>
          </p:nvCxnSpPr>
          <p:spPr>
            <a:xfrm>
              <a:off x="4997157" y="16869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5" name="Straight Connector 1254">
              <a:extLst>
                <a:ext uri="{FF2B5EF4-FFF2-40B4-BE49-F238E27FC236}">
                  <a16:creationId xmlns:a16="http://schemas.microsoft.com/office/drawing/2014/main" id="{D1216790-0ED7-5B6D-A3ED-BE557FB08220}"/>
                </a:ext>
              </a:extLst>
            </p:cNvPr>
            <p:cNvCxnSpPr>
              <a:cxnSpLocks/>
            </p:cNvCxnSpPr>
            <p:nvPr/>
          </p:nvCxnSpPr>
          <p:spPr>
            <a:xfrm>
              <a:off x="4934010" y="23051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6" name="Straight Connector 1255">
              <a:extLst>
                <a:ext uri="{FF2B5EF4-FFF2-40B4-BE49-F238E27FC236}">
                  <a16:creationId xmlns:a16="http://schemas.microsoft.com/office/drawing/2014/main" id="{3463F9E9-EFAE-62BC-0E15-A9ACCFFD1FF1}"/>
                </a:ext>
              </a:extLst>
            </p:cNvPr>
            <p:cNvCxnSpPr>
              <a:cxnSpLocks/>
            </p:cNvCxnSpPr>
            <p:nvPr/>
          </p:nvCxnSpPr>
          <p:spPr>
            <a:xfrm rot="-180000">
              <a:off x="4528345" y="8715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7" name="Straight Connector 1256">
              <a:extLst>
                <a:ext uri="{FF2B5EF4-FFF2-40B4-BE49-F238E27FC236}">
                  <a16:creationId xmlns:a16="http://schemas.microsoft.com/office/drawing/2014/main" id="{7620D87B-0214-2304-2251-A8322DE37D01}"/>
                </a:ext>
              </a:extLst>
            </p:cNvPr>
            <p:cNvCxnSpPr>
              <a:cxnSpLocks/>
            </p:cNvCxnSpPr>
            <p:nvPr/>
          </p:nvCxnSpPr>
          <p:spPr>
            <a:xfrm>
              <a:off x="5193068" y="9209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58" name="Rectangle 1257">
              <a:extLst>
                <a:ext uri="{FF2B5EF4-FFF2-40B4-BE49-F238E27FC236}">
                  <a16:creationId xmlns:a16="http://schemas.microsoft.com/office/drawing/2014/main" id="{23D817FB-64EC-1020-ACEB-64A1A84F083C}"/>
                </a:ext>
              </a:extLst>
            </p:cNvPr>
            <p:cNvSpPr/>
            <p:nvPr/>
          </p:nvSpPr>
          <p:spPr>
            <a:xfrm rot="10800000">
              <a:off x="4969393" y="25151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59" name="Rectangle 1258">
              <a:extLst>
                <a:ext uri="{FF2B5EF4-FFF2-40B4-BE49-F238E27FC236}">
                  <a16:creationId xmlns:a16="http://schemas.microsoft.com/office/drawing/2014/main" id="{67D21C3A-2FBA-1F1A-AD63-CEA830B9473D}"/>
                </a:ext>
              </a:extLst>
            </p:cNvPr>
            <p:cNvSpPr/>
            <p:nvPr/>
          </p:nvSpPr>
          <p:spPr>
            <a:xfrm rot="10800000">
              <a:off x="5041146" y="20459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60" name="Rectangle 1259">
              <a:extLst>
                <a:ext uri="{FF2B5EF4-FFF2-40B4-BE49-F238E27FC236}">
                  <a16:creationId xmlns:a16="http://schemas.microsoft.com/office/drawing/2014/main" id="{0B192CB4-1EFB-D37B-069A-A15EC8A9AECB}"/>
                </a:ext>
              </a:extLst>
            </p:cNvPr>
            <p:cNvSpPr/>
            <p:nvPr/>
          </p:nvSpPr>
          <p:spPr>
            <a:xfrm rot="10800000" flipV="1">
              <a:off x="5101332" y="15946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61" name="Oval 1260">
              <a:extLst>
                <a:ext uri="{FF2B5EF4-FFF2-40B4-BE49-F238E27FC236}">
                  <a16:creationId xmlns:a16="http://schemas.microsoft.com/office/drawing/2014/main" id="{0152B9C4-C096-A4A3-AF3C-262B50EBCE35}"/>
                </a:ext>
              </a:extLst>
            </p:cNvPr>
            <p:cNvSpPr/>
            <p:nvPr/>
          </p:nvSpPr>
          <p:spPr>
            <a:xfrm>
              <a:off x="5114031" y="10520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62" name="Straight Connector 1261">
              <a:extLst>
                <a:ext uri="{FF2B5EF4-FFF2-40B4-BE49-F238E27FC236}">
                  <a16:creationId xmlns:a16="http://schemas.microsoft.com/office/drawing/2014/main" id="{C0F71D0F-7C19-419B-6189-1E24259BD365}"/>
                </a:ext>
              </a:extLst>
            </p:cNvPr>
            <p:cNvCxnSpPr>
              <a:cxnSpLocks/>
            </p:cNvCxnSpPr>
            <p:nvPr/>
          </p:nvCxnSpPr>
          <p:spPr>
            <a:xfrm>
              <a:off x="5194101" y="16407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3" name="Straight Connector 1262">
              <a:extLst>
                <a:ext uri="{FF2B5EF4-FFF2-40B4-BE49-F238E27FC236}">
                  <a16:creationId xmlns:a16="http://schemas.microsoft.com/office/drawing/2014/main" id="{FE2FD7FF-0D18-F7E2-5FBD-FD126BC1344B}"/>
                </a:ext>
              </a:extLst>
            </p:cNvPr>
            <p:cNvCxnSpPr>
              <a:cxnSpLocks/>
            </p:cNvCxnSpPr>
            <p:nvPr/>
          </p:nvCxnSpPr>
          <p:spPr>
            <a:xfrm>
              <a:off x="5275944" y="16257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4" name="Straight Connector 1263">
              <a:extLst>
                <a:ext uri="{FF2B5EF4-FFF2-40B4-BE49-F238E27FC236}">
                  <a16:creationId xmlns:a16="http://schemas.microsoft.com/office/drawing/2014/main" id="{E1670A08-7DDD-5857-B460-B9B66834958F}"/>
                </a:ext>
              </a:extLst>
            </p:cNvPr>
            <p:cNvCxnSpPr>
              <a:cxnSpLocks/>
            </p:cNvCxnSpPr>
            <p:nvPr/>
          </p:nvCxnSpPr>
          <p:spPr>
            <a:xfrm>
              <a:off x="5275070" y="22562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5" name="Straight Connector 1264">
              <a:extLst>
                <a:ext uri="{FF2B5EF4-FFF2-40B4-BE49-F238E27FC236}">
                  <a16:creationId xmlns:a16="http://schemas.microsoft.com/office/drawing/2014/main" id="{CB03D3B9-4961-DF49-C534-8EC0ECCE9F48}"/>
                </a:ext>
              </a:extLst>
            </p:cNvPr>
            <p:cNvCxnSpPr>
              <a:cxnSpLocks/>
            </p:cNvCxnSpPr>
            <p:nvPr/>
          </p:nvCxnSpPr>
          <p:spPr>
            <a:xfrm>
              <a:off x="5339629" y="22242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6" name="Straight Connector 1265">
              <a:extLst>
                <a:ext uri="{FF2B5EF4-FFF2-40B4-BE49-F238E27FC236}">
                  <a16:creationId xmlns:a16="http://schemas.microsoft.com/office/drawing/2014/main" id="{9402840A-82E2-1640-00EA-84A7CC71CFE4}"/>
                </a:ext>
              </a:extLst>
            </p:cNvPr>
            <p:cNvCxnSpPr>
              <a:cxnSpLocks/>
            </p:cNvCxnSpPr>
            <p:nvPr/>
          </p:nvCxnSpPr>
          <p:spPr>
            <a:xfrm>
              <a:off x="5337158" y="29805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67" name="Rectangle 1266">
              <a:extLst>
                <a:ext uri="{FF2B5EF4-FFF2-40B4-BE49-F238E27FC236}">
                  <a16:creationId xmlns:a16="http://schemas.microsoft.com/office/drawing/2014/main" id="{B004B2D5-82F9-D1BD-4469-5F76DD52AC50}"/>
                </a:ext>
              </a:extLst>
            </p:cNvPr>
            <p:cNvSpPr/>
            <p:nvPr/>
          </p:nvSpPr>
          <p:spPr>
            <a:xfrm>
              <a:off x="5239242" y="10544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68" name="Rectangle 1267">
              <a:extLst>
                <a:ext uri="{FF2B5EF4-FFF2-40B4-BE49-F238E27FC236}">
                  <a16:creationId xmlns:a16="http://schemas.microsoft.com/office/drawing/2014/main" id="{B8B85147-008F-3D9D-6D4A-2AF9E1D2AB17}"/>
                </a:ext>
              </a:extLst>
            </p:cNvPr>
            <p:cNvSpPr/>
            <p:nvPr/>
          </p:nvSpPr>
          <p:spPr>
            <a:xfrm rot="10800000">
              <a:off x="5318451" y="15066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69" name="Rectangle 1268">
              <a:extLst>
                <a:ext uri="{FF2B5EF4-FFF2-40B4-BE49-F238E27FC236}">
                  <a16:creationId xmlns:a16="http://schemas.microsoft.com/office/drawing/2014/main" id="{FA97A6EB-FB95-A995-92E6-BA057DE9ED03}"/>
                </a:ext>
              </a:extLst>
            </p:cNvPr>
            <p:cNvSpPr/>
            <p:nvPr/>
          </p:nvSpPr>
          <p:spPr>
            <a:xfrm rot="10800000" flipV="1">
              <a:off x="5373062" y="19600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70" name="Oval 1269">
              <a:extLst>
                <a:ext uri="{FF2B5EF4-FFF2-40B4-BE49-F238E27FC236}">
                  <a16:creationId xmlns:a16="http://schemas.microsoft.com/office/drawing/2014/main" id="{314CAF29-C1D2-A0C9-5E0A-EA6E2AA8926B}"/>
                </a:ext>
              </a:extLst>
            </p:cNvPr>
            <p:cNvSpPr/>
            <p:nvPr/>
          </p:nvSpPr>
          <p:spPr>
            <a:xfrm>
              <a:off x="5386804" y="24525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71" name="Straight Connector 1270">
              <a:extLst>
                <a:ext uri="{FF2B5EF4-FFF2-40B4-BE49-F238E27FC236}">
                  <a16:creationId xmlns:a16="http://schemas.microsoft.com/office/drawing/2014/main" id="{EF8AD367-CE08-BCBB-6F9E-8F37002252AD}"/>
                </a:ext>
              </a:extLst>
            </p:cNvPr>
            <p:cNvCxnSpPr>
              <a:cxnSpLocks/>
            </p:cNvCxnSpPr>
            <p:nvPr/>
          </p:nvCxnSpPr>
          <p:spPr>
            <a:xfrm>
              <a:off x="5471629" y="23347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2" name="Straight Connector 1271">
              <a:extLst>
                <a:ext uri="{FF2B5EF4-FFF2-40B4-BE49-F238E27FC236}">
                  <a16:creationId xmlns:a16="http://schemas.microsoft.com/office/drawing/2014/main" id="{075A8395-DD97-53FB-61EF-59D154E0E26F}"/>
                </a:ext>
              </a:extLst>
            </p:cNvPr>
            <p:cNvCxnSpPr>
              <a:cxnSpLocks/>
            </p:cNvCxnSpPr>
            <p:nvPr/>
          </p:nvCxnSpPr>
          <p:spPr>
            <a:xfrm>
              <a:off x="5533190" y="17124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3" name="Straight Connector 1272">
              <a:extLst>
                <a:ext uri="{FF2B5EF4-FFF2-40B4-BE49-F238E27FC236}">
                  <a16:creationId xmlns:a16="http://schemas.microsoft.com/office/drawing/2014/main" id="{A2F3DAEA-2848-7BF2-7AEC-824624DFDEDB}"/>
                </a:ext>
              </a:extLst>
            </p:cNvPr>
            <p:cNvCxnSpPr>
              <a:cxnSpLocks/>
            </p:cNvCxnSpPr>
            <p:nvPr/>
          </p:nvCxnSpPr>
          <p:spPr>
            <a:xfrm>
              <a:off x="5611858" y="8964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4" name="Straight Connector 1273">
              <a:extLst>
                <a:ext uri="{FF2B5EF4-FFF2-40B4-BE49-F238E27FC236}">
                  <a16:creationId xmlns:a16="http://schemas.microsoft.com/office/drawing/2014/main" id="{B70362FC-54A0-94A0-0FD4-C8B9ADC88386}"/>
                </a:ext>
              </a:extLst>
            </p:cNvPr>
            <p:cNvCxnSpPr>
              <a:cxnSpLocks/>
            </p:cNvCxnSpPr>
            <p:nvPr/>
          </p:nvCxnSpPr>
          <p:spPr>
            <a:xfrm>
              <a:off x="5536893" y="17124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5" name="Straight Connector 1274">
              <a:extLst>
                <a:ext uri="{FF2B5EF4-FFF2-40B4-BE49-F238E27FC236}">
                  <a16:creationId xmlns:a16="http://schemas.microsoft.com/office/drawing/2014/main" id="{49531C56-F91B-A6D7-6A93-9C013A4DBC4C}"/>
                </a:ext>
              </a:extLst>
            </p:cNvPr>
            <p:cNvCxnSpPr>
              <a:cxnSpLocks/>
            </p:cNvCxnSpPr>
            <p:nvPr/>
          </p:nvCxnSpPr>
          <p:spPr>
            <a:xfrm>
              <a:off x="5473746" y="23306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6" name="Straight Connector 1275">
              <a:extLst>
                <a:ext uri="{FF2B5EF4-FFF2-40B4-BE49-F238E27FC236}">
                  <a16:creationId xmlns:a16="http://schemas.microsoft.com/office/drawing/2014/main" id="{453FD972-D1D8-1D71-DEB5-C8B5EACB31BE}"/>
                </a:ext>
              </a:extLst>
            </p:cNvPr>
            <p:cNvCxnSpPr>
              <a:cxnSpLocks/>
            </p:cNvCxnSpPr>
            <p:nvPr/>
          </p:nvCxnSpPr>
          <p:spPr>
            <a:xfrm rot="-180000">
              <a:off x="5068081" y="8970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97" name="Straight Connector 1296">
              <a:extLst>
                <a:ext uri="{FF2B5EF4-FFF2-40B4-BE49-F238E27FC236}">
                  <a16:creationId xmlns:a16="http://schemas.microsoft.com/office/drawing/2014/main" id="{1C74E622-E2E8-4BEC-5631-38D0FBCFDAC0}"/>
                </a:ext>
              </a:extLst>
            </p:cNvPr>
            <p:cNvCxnSpPr>
              <a:cxnSpLocks/>
            </p:cNvCxnSpPr>
            <p:nvPr/>
          </p:nvCxnSpPr>
          <p:spPr>
            <a:xfrm>
              <a:off x="5738281" y="9404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98" name="Rectangle 1297">
              <a:extLst>
                <a:ext uri="{FF2B5EF4-FFF2-40B4-BE49-F238E27FC236}">
                  <a16:creationId xmlns:a16="http://schemas.microsoft.com/office/drawing/2014/main" id="{E0E8C423-F080-6B10-11EA-3DFE1C3529F4}"/>
                </a:ext>
              </a:extLst>
            </p:cNvPr>
            <p:cNvSpPr/>
            <p:nvPr/>
          </p:nvSpPr>
          <p:spPr>
            <a:xfrm rot="10800000">
              <a:off x="5514606" y="25346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99" name="Rectangle 1298">
              <a:extLst>
                <a:ext uri="{FF2B5EF4-FFF2-40B4-BE49-F238E27FC236}">
                  <a16:creationId xmlns:a16="http://schemas.microsoft.com/office/drawing/2014/main" id="{869791B7-DD29-A259-56B3-44D247C16049}"/>
                </a:ext>
              </a:extLst>
            </p:cNvPr>
            <p:cNvSpPr/>
            <p:nvPr/>
          </p:nvSpPr>
          <p:spPr>
            <a:xfrm rot="10800000">
              <a:off x="5586359" y="20654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00" name="Rectangle 1299">
              <a:extLst>
                <a:ext uri="{FF2B5EF4-FFF2-40B4-BE49-F238E27FC236}">
                  <a16:creationId xmlns:a16="http://schemas.microsoft.com/office/drawing/2014/main" id="{91C2823A-C3A9-0268-948A-72A9787CDB28}"/>
                </a:ext>
              </a:extLst>
            </p:cNvPr>
            <p:cNvSpPr/>
            <p:nvPr/>
          </p:nvSpPr>
          <p:spPr>
            <a:xfrm rot="10800000" flipV="1">
              <a:off x="5646545" y="16141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01" name="Oval 1300">
              <a:extLst>
                <a:ext uri="{FF2B5EF4-FFF2-40B4-BE49-F238E27FC236}">
                  <a16:creationId xmlns:a16="http://schemas.microsoft.com/office/drawing/2014/main" id="{9223C74E-D945-B9E7-4F4D-3AF2EEBE9998}"/>
                </a:ext>
              </a:extLst>
            </p:cNvPr>
            <p:cNvSpPr/>
            <p:nvPr/>
          </p:nvSpPr>
          <p:spPr>
            <a:xfrm>
              <a:off x="5659244" y="10715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302" name="Straight Connector 1301">
              <a:extLst>
                <a:ext uri="{FF2B5EF4-FFF2-40B4-BE49-F238E27FC236}">
                  <a16:creationId xmlns:a16="http://schemas.microsoft.com/office/drawing/2014/main" id="{12A8A87B-4BD3-5CCE-E6FB-939FEC5EDFD2}"/>
                </a:ext>
              </a:extLst>
            </p:cNvPr>
            <p:cNvCxnSpPr>
              <a:cxnSpLocks/>
            </p:cNvCxnSpPr>
            <p:nvPr/>
          </p:nvCxnSpPr>
          <p:spPr>
            <a:xfrm>
              <a:off x="5739314" y="16602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3" name="Straight Connector 1302">
              <a:extLst>
                <a:ext uri="{FF2B5EF4-FFF2-40B4-BE49-F238E27FC236}">
                  <a16:creationId xmlns:a16="http://schemas.microsoft.com/office/drawing/2014/main" id="{593B2967-DA8B-307B-6E5A-1ECC2C703ABA}"/>
                </a:ext>
              </a:extLst>
            </p:cNvPr>
            <p:cNvCxnSpPr>
              <a:cxnSpLocks/>
            </p:cNvCxnSpPr>
            <p:nvPr/>
          </p:nvCxnSpPr>
          <p:spPr>
            <a:xfrm>
              <a:off x="5821157" y="1645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4" name="Straight Connector 1303">
              <a:extLst>
                <a:ext uri="{FF2B5EF4-FFF2-40B4-BE49-F238E27FC236}">
                  <a16:creationId xmlns:a16="http://schemas.microsoft.com/office/drawing/2014/main" id="{7DCEB10E-F486-AD85-2970-E0F8299116CD}"/>
                </a:ext>
              </a:extLst>
            </p:cNvPr>
            <p:cNvCxnSpPr>
              <a:cxnSpLocks/>
            </p:cNvCxnSpPr>
            <p:nvPr/>
          </p:nvCxnSpPr>
          <p:spPr>
            <a:xfrm>
              <a:off x="5820283" y="22757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5" name="Straight Connector 1304">
              <a:extLst>
                <a:ext uri="{FF2B5EF4-FFF2-40B4-BE49-F238E27FC236}">
                  <a16:creationId xmlns:a16="http://schemas.microsoft.com/office/drawing/2014/main" id="{BE1A5CC1-0F2C-490C-9032-A115E909C467}"/>
                </a:ext>
              </a:extLst>
            </p:cNvPr>
            <p:cNvCxnSpPr>
              <a:cxnSpLocks/>
            </p:cNvCxnSpPr>
            <p:nvPr/>
          </p:nvCxnSpPr>
          <p:spPr>
            <a:xfrm>
              <a:off x="5884842" y="22437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6" name="Straight Connector 1305">
              <a:extLst>
                <a:ext uri="{FF2B5EF4-FFF2-40B4-BE49-F238E27FC236}">
                  <a16:creationId xmlns:a16="http://schemas.microsoft.com/office/drawing/2014/main" id="{51A03912-9BD4-38E6-8478-BA341FA53C92}"/>
                </a:ext>
              </a:extLst>
            </p:cNvPr>
            <p:cNvCxnSpPr>
              <a:cxnSpLocks/>
            </p:cNvCxnSpPr>
            <p:nvPr/>
          </p:nvCxnSpPr>
          <p:spPr>
            <a:xfrm>
              <a:off x="5882371" y="30000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07" name="Rectangle 1306">
              <a:extLst>
                <a:ext uri="{FF2B5EF4-FFF2-40B4-BE49-F238E27FC236}">
                  <a16:creationId xmlns:a16="http://schemas.microsoft.com/office/drawing/2014/main" id="{96653077-4858-F6A8-631B-A7C863802B94}"/>
                </a:ext>
              </a:extLst>
            </p:cNvPr>
            <p:cNvSpPr/>
            <p:nvPr/>
          </p:nvSpPr>
          <p:spPr>
            <a:xfrm>
              <a:off x="5784455" y="10739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08" name="Rectangle 1307">
              <a:extLst>
                <a:ext uri="{FF2B5EF4-FFF2-40B4-BE49-F238E27FC236}">
                  <a16:creationId xmlns:a16="http://schemas.microsoft.com/office/drawing/2014/main" id="{C13CDFEC-829A-BCF7-8A29-4538B95EC97B}"/>
                </a:ext>
              </a:extLst>
            </p:cNvPr>
            <p:cNvSpPr/>
            <p:nvPr/>
          </p:nvSpPr>
          <p:spPr>
            <a:xfrm rot="10800000">
              <a:off x="5863664" y="15261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09" name="Rectangle 1308">
              <a:extLst>
                <a:ext uri="{FF2B5EF4-FFF2-40B4-BE49-F238E27FC236}">
                  <a16:creationId xmlns:a16="http://schemas.microsoft.com/office/drawing/2014/main" id="{05D181A4-CFAC-BCB9-85F6-AC1A3A0BAA33}"/>
                </a:ext>
              </a:extLst>
            </p:cNvPr>
            <p:cNvSpPr/>
            <p:nvPr/>
          </p:nvSpPr>
          <p:spPr>
            <a:xfrm rot="10800000" flipV="1">
              <a:off x="5918275" y="19795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10" name="Oval 1309">
              <a:extLst>
                <a:ext uri="{FF2B5EF4-FFF2-40B4-BE49-F238E27FC236}">
                  <a16:creationId xmlns:a16="http://schemas.microsoft.com/office/drawing/2014/main" id="{16A74B57-2B56-4E1C-458D-54C5C9FD187A}"/>
                </a:ext>
              </a:extLst>
            </p:cNvPr>
            <p:cNvSpPr/>
            <p:nvPr/>
          </p:nvSpPr>
          <p:spPr>
            <a:xfrm>
              <a:off x="5932017" y="24720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311" name="Straight Connector 1310">
              <a:extLst>
                <a:ext uri="{FF2B5EF4-FFF2-40B4-BE49-F238E27FC236}">
                  <a16:creationId xmlns:a16="http://schemas.microsoft.com/office/drawing/2014/main" id="{722777B8-26E4-D0C9-A4F1-0BC0B50B9629}"/>
                </a:ext>
              </a:extLst>
            </p:cNvPr>
            <p:cNvCxnSpPr>
              <a:cxnSpLocks/>
            </p:cNvCxnSpPr>
            <p:nvPr/>
          </p:nvCxnSpPr>
          <p:spPr>
            <a:xfrm>
              <a:off x="6016842" y="23542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2" name="Straight Connector 1311">
              <a:extLst>
                <a:ext uri="{FF2B5EF4-FFF2-40B4-BE49-F238E27FC236}">
                  <a16:creationId xmlns:a16="http://schemas.microsoft.com/office/drawing/2014/main" id="{2BBCC751-F8FB-A6FF-7255-C3D5D584F3F5}"/>
                </a:ext>
              </a:extLst>
            </p:cNvPr>
            <p:cNvCxnSpPr>
              <a:cxnSpLocks/>
            </p:cNvCxnSpPr>
            <p:nvPr/>
          </p:nvCxnSpPr>
          <p:spPr>
            <a:xfrm>
              <a:off x="6078403" y="17319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3" name="Straight Connector 1312">
              <a:extLst>
                <a:ext uri="{FF2B5EF4-FFF2-40B4-BE49-F238E27FC236}">
                  <a16:creationId xmlns:a16="http://schemas.microsoft.com/office/drawing/2014/main" id="{BF844A34-BDFE-D81B-BE40-7631091FAA25}"/>
                </a:ext>
              </a:extLst>
            </p:cNvPr>
            <p:cNvCxnSpPr>
              <a:cxnSpLocks/>
            </p:cNvCxnSpPr>
            <p:nvPr/>
          </p:nvCxnSpPr>
          <p:spPr>
            <a:xfrm>
              <a:off x="6157071" y="100955"/>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4" name="Straight Connector 1313">
              <a:extLst>
                <a:ext uri="{FF2B5EF4-FFF2-40B4-BE49-F238E27FC236}">
                  <a16:creationId xmlns:a16="http://schemas.microsoft.com/office/drawing/2014/main" id="{DAC69143-AFD8-1AFD-470E-2BBAC25347DC}"/>
                </a:ext>
              </a:extLst>
            </p:cNvPr>
            <p:cNvCxnSpPr>
              <a:cxnSpLocks/>
            </p:cNvCxnSpPr>
            <p:nvPr/>
          </p:nvCxnSpPr>
          <p:spPr>
            <a:xfrm>
              <a:off x="6082106" y="1731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5" name="Straight Connector 1314">
              <a:extLst>
                <a:ext uri="{FF2B5EF4-FFF2-40B4-BE49-F238E27FC236}">
                  <a16:creationId xmlns:a16="http://schemas.microsoft.com/office/drawing/2014/main" id="{C51FAFD3-F413-F4F1-26ED-0970D8E24261}"/>
                </a:ext>
              </a:extLst>
            </p:cNvPr>
            <p:cNvCxnSpPr>
              <a:cxnSpLocks/>
            </p:cNvCxnSpPr>
            <p:nvPr/>
          </p:nvCxnSpPr>
          <p:spPr>
            <a:xfrm>
              <a:off x="6018959" y="23501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6" name="Straight Connector 1315">
              <a:extLst>
                <a:ext uri="{FF2B5EF4-FFF2-40B4-BE49-F238E27FC236}">
                  <a16:creationId xmlns:a16="http://schemas.microsoft.com/office/drawing/2014/main" id="{B070165A-7BBA-07CB-D352-EED4435D79D2}"/>
                </a:ext>
              </a:extLst>
            </p:cNvPr>
            <p:cNvCxnSpPr>
              <a:cxnSpLocks/>
            </p:cNvCxnSpPr>
            <p:nvPr/>
          </p:nvCxnSpPr>
          <p:spPr>
            <a:xfrm rot="-180000">
              <a:off x="5613294" y="91654"/>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340" name="Rectangle 1339">
              <a:extLst>
                <a:ext uri="{FF2B5EF4-FFF2-40B4-BE49-F238E27FC236}">
                  <a16:creationId xmlns:a16="http://schemas.microsoft.com/office/drawing/2014/main" id="{B364AA23-66FC-59D2-8ED0-6909E1D15AF2}"/>
                </a:ext>
              </a:extLst>
            </p:cNvPr>
            <p:cNvSpPr/>
            <p:nvPr/>
          </p:nvSpPr>
          <p:spPr>
            <a:xfrm rot="10800000">
              <a:off x="6051735" y="25627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41" name="Rectangle 1340">
              <a:extLst>
                <a:ext uri="{FF2B5EF4-FFF2-40B4-BE49-F238E27FC236}">
                  <a16:creationId xmlns:a16="http://schemas.microsoft.com/office/drawing/2014/main" id="{32151C9C-6D98-3DC9-F6FF-EAF41A1F9B53}"/>
                </a:ext>
              </a:extLst>
            </p:cNvPr>
            <p:cNvSpPr/>
            <p:nvPr/>
          </p:nvSpPr>
          <p:spPr>
            <a:xfrm rot="10800000">
              <a:off x="6123488" y="20936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42" name="Rectangle 1341">
              <a:extLst>
                <a:ext uri="{FF2B5EF4-FFF2-40B4-BE49-F238E27FC236}">
                  <a16:creationId xmlns:a16="http://schemas.microsoft.com/office/drawing/2014/main" id="{C0814DE5-0E3D-CA1C-0D75-26FBE6AC2964}"/>
                </a:ext>
              </a:extLst>
            </p:cNvPr>
            <p:cNvSpPr/>
            <p:nvPr/>
          </p:nvSpPr>
          <p:spPr>
            <a:xfrm rot="10800000" flipV="1">
              <a:off x="6183674" y="16423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43" name="Oval 1342">
              <a:extLst>
                <a:ext uri="{FF2B5EF4-FFF2-40B4-BE49-F238E27FC236}">
                  <a16:creationId xmlns:a16="http://schemas.microsoft.com/office/drawing/2014/main" id="{D2EA17D1-748B-4506-B64A-3E00598BFC5E}"/>
                </a:ext>
              </a:extLst>
            </p:cNvPr>
            <p:cNvSpPr/>
            <p:nvPr/>
          </p:nvSpPr>
          <p:spPr>
            <a:xfrm>
              <a:off x="6196373" y="10996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344" name="Straight Connector 1343">
              <a:extLst>
                <a:ext uri="{FF2B5EF4-FFF2-40B4-BE49-F238E27FC236}">
                  <a16:creationId xmlns:a16="http://schemas.microsoft.com/office/drawing/2014/main" id="{B4295300-FD84-D3AA-DEF1-518AF5E96FC6}"/>
                </a:ext>
              </a:extLst>
            </p:cNvPr>
            <p:cNvCxnSpPr>
              <a:cxnSpLocks/>
            </p:cNvCxnSpPr>
            <p:nvPr/>
          </p:nvCxnSpPr>
          <p:spPr>
            <a:xfrm>
              <a:off x="6276443" y="16883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5" name="Straight Connector 1344">
              <a:extLst>
                <a:ext uri="{FF2B5EF4-FFF2-40B4-BE49-F238E27FC236}">
                  <a16:creationId xmlns:a16="http://schemas.microsoft.com/office/drawing/2014/main" id="{76266B3A-56B4-7C82-D699-6E52E407E35C}"/>
                </a:ext>
              </a:extLst>
            </p:cNvPr>
            <p:cNvCxnSpPr>
              <a:cxnSpLocks/>
            </p:cNvCxnSpPr>
            <p:nvPr/>
          </p:nvCxnSpPr>
          <p:spPr>
            <a:xfrm>
              <a:off x="6358286" y="16734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6" name="Straight Connector 1345">
              <a:extLst>
                <a:ext uri="{FF2B5EF4-FFF2-40B4-BE49-F238E27FC236}">
                  <a16:creationId xmlns:a16="http://schemas.microsoft.com/office/drawing/2014/main" id="{4151754D-E473-6704-22A3-CCACD799FACF}"/>
                </a:ext>
              </a:extLst>
            </p:cNvPr>
            <p:cNvCxnSpPr>
              <a:cxnSpLocks/>
            </p:cNvCxnSpPr>
            <p:nvPr/>
          </p:nvCxnSpPr>
          <p:spPr>
            <a:xfrm>
              <a:off x="6357412" y="23038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7" name="Straight Connector 1346">
              <a:extLst>
                <a:ext uri="{FF2B5EF4-FFF2-40B4-BE49-F238E27FC236}">
                  <a16:creationId xmlns:a16="http://schemas.microsoft.com/office/drawing/2014/main" id="{4B0149D2-897E-DA4A-6F75-DA576D1D10F4}"/>
                </a:ext>
              </a:extLst>
            </p:cNvPr>
            <p:cNvCxnSpPr>
              <a:cxnSpLocks/>
            </p:cNvCxnSpPr>
            <p:nvPr/>
          </p:nvCxnSpPr>
          <p:spPr>
            <a:xfrm>
              <a:off x="6421971" y="22718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8" name="Straight Connector 1347">
              <a:extLst>
                <a:ext uri="{FF2B5EF4-FFF2-40B4-BE49-F238E27FC236}">
                  <a16:creationId xmlns:a16="http://schemas.microsoft.com/office/drawing/2014/main" id="{D7795020-C6DA-1613-58DB-358C50282CD9}"/>
                </a:ext>
              </a:extLst>
            </p:cNvPr>
            <p:cNvCxnSpPr>
              <a:cxnSpLocks/>
            </p:cNvCxnSpPr>
            <p:nvPr/>
          </p:nvCxnSpPr>
          <p:spPr>
            <a:xfrm>
              <a:off x="6419500" y="30282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49" name="Rectangle 1348">
              <a:extLst>
                <a:ext uri="{FF2B5EF4-FFF2-40B4-BE49-F238E27FC236}">
                  <a16:creationId xmlns:a16="http://schemas.microsoft.com/office/drawing/2014/main" id="{7E968978-AA88-0BC0-F0FA-9772396609DA}"/>
                </a:ext>
              </a:extLst>
            </p:cNvPr>
            <p:cNvSpPr/>
            <p:nvPr/>
          </p:nvSpPr>
          <p:spPr>
            <a:xfrm>
              <a:off x="6321584" y="11020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50" name="Rectangle 1349">
              <a:extLst>
                <a:ext uri="{FF2B5EF4-FFF2-40B4-BE49-F238E27FC236}">
                  <a16:creationId xmlns:a16="http://schemas.microsoft.com/office/drawing/2014/main" id="{C2CF7D14-83A8-0E32-8AA5-4210B6968B21}"/>
                </a:ext>
              </a:extLst>
            </p:cNvPr>
            <p:cNvSpPr/>
            <p:nvPr/>
          </p:nvSpPr>
          <p:spPr>
            <a:xfrm rot="10800000">
              <a:off x="6400793" y="15543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51" name="Rectangle 1350">
              <a:extLst>
                <a:ext uri="{FF2B5EF4-FFF2-40B4-BE49-F238E27FC236}">
                  <a16:creationId xmlns:a16="http://schemas.microsoft.com/office/drawing/2014/main" id="{194763C7-1A26-7A3D-8B1D-BDA2CCA08766}"/>
                </a:ext>
              </a:extLst>
            </p:cNvPr>
            <p:cNvSpPr/>
            <p:nvPr/>
          </p:nvSpPr>
          <p:spPr>
            <a:xfrm rot="10800000" flipV="1">
              <a:off x="6455404" y="20077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52" name="Oval 1351">
              <a:extLst>
                <a:ext uri="{FF2B5EF4-FFF2-40B4-BE49-F238E27FC236}">
                  <a16:creationId xmlns:a16="http://schemas.microsoft.com/office/drawing/2014/main" id="{A5736F1F-3061-A843-3D54-3DAFB451FE37}"/>
                </a:ext>
              </a:extLst>
            </p:cNvPr>
            <p:cNvSpPr/>
            <p:nvPr/>
          </p:nvSpPr>
          <p:spPr>
            <a:xfrm>
              <a:off x="6469146" y="25001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353" name="Straight Connector 1352">
              <a:extLst>
                <a:ext uri="{FF2B5EF4-FFF2-40B4-BE49-F238E27FC236}">
                  <a16:creationId xmlns:a16="http://schemas.microsoft.com/office/drawing/2014/main" id="{4DC4DDB1-726C-7732-8FBC-4915409E31D0}"/>
                </a:ext>
              </a:extLst>
            </p:cNvPr>
            <p:cNvCxnSpPr>
              <a:cxnSpLocks/>
            </p:cNvCxnSpPr>
            <p:nvPr/>
          </p:nvCxnSpPr>
          <p:spPr>
            <a:xfrm>
              <a:off x="6553971" y="23823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4" name="Straight Connector 1353">
              <a:extLst>
                <a:ext uri="{FF2B5EF4-FFF2-40B4-BE49-F238E27FC236}">
                  <a16:creationId xmlns:a16="http://schemas.microsoft.com/office/drawing/2014/main" id="{BC928ACA-C732-CDFD-6A45-905688A7F090}"/>
                </a:ext>
              </a:extLst>
            </p:cNvPr>
            <p:cNvCxnSpPr>
              <a:cxnSpLocks/>
            </p:cNvCxnSpPr>
            <p:nvPr/>
          </p:nvCxnSpPr>
          <p:spPr>
            <a:xfrm>
              <a:off x="6615532" y="17600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5" name="Straight Connector 1354">
              <a:extLst>
                <a:ext uri="{FF2B5EF4-FFF2-40B4-BE49-F238E27FC236}">
                  <a16:creationId xmlns:a16="http://schemas.microsoft.com/office/drawing/2014/main" id="{90B41740-CE40-01B9-5F60-02604A3281FB}"/>
                </a:ext>
              </a:extLst>
            </p:cNvPr>
            <p:cNvCxnSpPr>
              <a:cxnSpLocks/>
            </p:cNvCxnSpPr>
            <p:nvPr/>
          </p:nvCxnSpPr>
          <p:spPr>
            <a:xfrm>
              <a:off x="6694200" y="103770"/>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6" name="Straight Connector 1355">
              <a:extLst>
                <a:ext uri="{FF2B5EF4-FFF2-40B4-BE49-F238E27FC236}">
                  <a16:creationId xmlns:a16="http://schemas.microsoft.com/office/drawing/2014/main" id="{DC9002D1-E63E-5958-86C8-F6C8D71C94EF}"/>
                </a:ext>
              </a:extLst>
            </p:cNvPr>
            <p:cNvCxnSpPr>
              <a:cxnSpLocks/>
            </p:cNvCxnSpPr>
            <p:nvPr/>
          </p:nvCxnSpPr>
          <p:spPr>
            <a:xfrm>
              <a:off x="6619235" y="17600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7" name="Straight Connector 1356">
              <a:extLst>
                <a:ext uri="{FF2B5EF4-FFF2-40B4-BE49-F238E27FC236}">
                  <a16:creationId xmlns:a16="http://schemas.microsoft.com/office/drawing/2014/main" id="{93234CD8-B901-AEDD-72A1-1A42FAFAF312}"/>
                </a:ext>
              </a:extLst>
            </p:cNvPr>
            <p:cNvCxnSpPr>
              <a:cxnSpLocks/>
            </p:cNvCxnSpPr>
            <p:nvPr/>
          </p:nvCxnSpPr>
          <p:spPr>
            <a:xfrm>
              <a:off x="6556088" y="2378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8" name="Straight Connector 1357">
              <a:extLst>
                <a:ext uri="{FF2B5EF4-FFF2-40B4-BE49-F238E27FC236}">
                  <a16:creationId xmlns:a16="http://schemas.microsoft.com/office/drawing/2014/main" id="{D5401BBE-34AC-958A-8E01-0497CC2B7E94}"/>
                </a:ext>
              </a:extLst>
            </p:cNvPr>
            <p:cNvCxnSpPr>
              <a:cxnSpLocks/>
            </p:cNvCxnSpPr>
            <p:nvPr/>
          </p:nvCxnSpPr>
          <p:spPr>
            <a:xfrm>
              <a:off x="6275530" y="10003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9" name="Straight Connector 1358">
              <a:extLst>
                <a:ext uri="{FF2B5EF4-FFF2-40B4-BE49-F238E27FC236}">
                  <a16:creationId xmlns:a16="http://schemas.microsoft.com/office/drawing/2014/main" id="{6818950B-7F6E-5614-284B-73EC3BC91868}"/>
                </a:ext>
              </a:extLst>
            </p:cNvPr>
            <p:cNvCxnSpPr>
              <a:cxnSpLocks/>
            </p:cNvCxnSpPr>
            <p:nvPr/>
          </p:nvCxnSpPr>
          <p:spPr>
            <a:xfrm rot="-180000">
              <a:off x="6152839" y="98068"/>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360" name="Rectangle 1359">
              <a:extLst>
                <a:ext uri="{FF2B5EF4-FFF2-40B4-BE49-F238E27FC236}">
                  <a16:creationId xmlns:a16="http://schemas.microsoft.com/office/drawing/2014/main" id="{656B32C8-5B30-B5C4-63CD-F153F4013A02}"/>
                </a:ext>
              </a:extLst>
            </p:cNvPr>
            <p:cNvSpPr/>
            <p:nvPr/>
          </p:nvSpPr>
          <p:spPr>
            <a:xfrm rot="10800000">
              <a:off x="6592171" y="25223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61" name="Rectangle 1360">
              <a:extLst>
                <a:ext uri="{FF2B5EF4-FFF2-40B4-BE49-F238E27FC236}">
                  <a16:creationId xmlns:a16="http://schemas.microsoft.com/office/drawing/2014/main" id="{7A4984B8-30C7-8D43-780F-FE2E795ED847}"/>
                </a:ext>
              </a:extLst>
            </p:cNvPr>
            <p:cNvSpPr/>
            <p:nvPr/>
          </p:nvSpPr>
          <p:spPr>
            <a:xfrm rot="10800000">
              <a:off x="6663924" y="20531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62" name="Rectangle 1361">
              <a:extLst>
                <a:ext uri="{FF2B5EF4-FFF2-40B4-BE49-F238E27FC236}">
                  <a16:creationId xmlns:a16="http://schemas.microsoft.com/office/drawing/2014/main" id="{C27278B6-C9DC-4F3A-C97E-E104278D5879}"/>
                </a:ext>
              </a:extLst>
            </p:cNvPr>
            <p:cNvSpPr/>
            <p:nvPr/>
          </p:nvSpPr>
          <p:spPr>
            <a:xfrm rot="10800000" flipV="1">
              <a:off x="6724110" y="16018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63" name="Oval 1362">
              <a:extLst>
                <a:ext uri="{FF2B5EF4-FFF2-40B4-BE49-F238E27FC236}">
                  <a16:creationId xmlns:a16="http://schemas.microsoft.com/office/drawing/2014/main" id="{BBAD4EBB-5047-F97A-D963-B0CBF84211B7}"/>
                </a:ext>
              </a:extLst>
            </p:cNvPr>
            <p:cNvSpPr/>
            <p:nvPr/>
          </p:nvSpPr>
          <p:spPr>
            <a:xfrm>
              <a:off x="6736809" y="10592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364" name="Straight Connector 1363">
              <a:extLst>
                <a:ext uri="{FF2B5EF4-FFF2-40B4-BE49-F238E27FC236}">
                  <a16:creationId xmlns:a16="http://schemas.microsoft.com/office/drawing/2014/main" id="{8422F692-0FBD-D20F-4E4C-EDC2178675CA}"/>
                </a:ext>
              </a:extLst>
            </p:cNvPr>
            <p:cNvCxnSpPr>
              <a:cxnSpLocks/>
            </p:cNvCxnSpPr>
            <p:nvPr/>
          </p:nvCxnSpPr>
          <p:spPr>
            <a:xfrm>
              <a:off x="6816879" y="16479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5" name="Straight Connector 1364">
              <a:extLst>
                <a:ext uri="{FF2B5EF4-FFF2-40B4-BE49-F238E27FC236}">
                  <a16:creationId xmlns:a16="http://schemas.microsoft.com/office/drawing/2014/main" id="{F8BE1ED5-DA87-5CE0-CB70-F7C4AAD12D9E}"/>
                </a:ext>
              </a:extLst>
            </p:cNvPr>
            <p:cNvCxnSpPr>
              <a:cxnSpLocks/>
            </p:cNvCxnSpPr>
            <p:nvPr/>
          </p:nvCxnSpPr>
          <p:spPr>
            <a:xfrm>
              <a:off x="6898722" y="16329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6" name="Straight Connector 1365">
              <a:extLst>
                <a:ext uri="{FF2B5EF4-FFF2-40B4-BE49-F238E27FC236}">
                  <a16:creationId xmlns:a16="http://schemas.microsoft.com/office/drawing/2014/main" id="{A61696E9-AF04-784E-9C0D-E5452133BDEE}"/>
                </a:ext>
              </a:extLst>
            </p:cNvPr>
            <p:cNvCxnSpPr>
              <a:cxnSpLocks/>
            </p:cNvCxnSpPr>
            <p:nvPr/>
          </p:nvCxnSpPr>
          <p:spPr>
            <a:xfrm>
              <a:off x="6897848" y="22634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7" name="Straight Connector 1366">
              <a:extLst>
                <a:ext uri="{FF2B5EF4-FFF2-40B4-BE49-F238E27FC236}">
                  <a16:creationId xmlns:a16="http://schemas.microsoft.com/office/drawing/2014/main" id="{215C4389-960F-DE72-E6E9-D478328D6BC8}"/>
                </a:ext>
              </a:extLst>
            </p:cNvPr>
            <p:cNvCxnSpPr>
              <a:cxnSpLocks/>
            </p:cNvCxnSpPr>
            <p:nvPr/>
          </p:nvCxnSpPr>
          <p:spPr>
            <a:xfrm>
              <a:off x="6962407" y="22314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8" name="Straight Connector 1367">
              <a:extLst>
                <a:ext uri="{FF2B5EF4-FFF2-40B4-BE49-F238E27FC236}">
                  <a16:creationId xmlns:a16="http://schemas.microsoft.com/office/drawing/2014/main" id="{0DC1E9BB-235C-FB3A-98BD-52A967744921}"/>
                </a:ext>
              </a:extLst>
            </p:cNvPr>
            <p:cNvCxnSpPr>
              <a:cxnSpLocks/>
            </p:cNvCxnSpPr>
            <p:nvPr/>
          </p:nvCxnSpPr>
          <p:spPr>
            <a:xfrm>
              <a:off x="6959936" y="29877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69" name="Rectangle 1368">
              <a:extLst>
                <a:ext uri="{FF2B5EF4-FFF2-40B4-BE49-F238E27FC236}">
                  <a16:creationId xmlns:a16="http://schemas.microsoft.com/office/drawing/2014/main" id="{82E7F135-6F22-21F2-D8BD-404E3C9FE923}"/>
                </a:ext>
              </a:extLst>
            </p:cNvPr>
            <p:cNvSpPr/>
            <p:nvPr/>
          </p:nvSpPr>
          <p:spPr>
            <a:xfrm>
              <a:off x="6862020" y="10616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70" name="Rectangle 1369">
              <a:extLst>
                <a:ext uri="{FF2B5EF4-FFF2-40B4-BE49-F238E27FC236}">
                  <a16:creationId xmlns:a16="http://schemas.microsoft.com/office/drawing/2014/main" id="{7C84F3A4-1FF8-314E-2605-A3CB981569F1}"/>
                </a:ext>
              </a:extLst>
            </p:cNvPr>
            <p:cNvSpPr/>
            <p:nvPr/>
          </p:nvSpPr>
          <p:spPr>
            <a:xfrm rot="10800000">
              <a:off x="6941229" y="15138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71" name="Rectangle 1370">
              <a:extLst>
                <a:ext uri="{FF2B5EF4-FFF2-40B4-BE49-F238E27FC236}">
                  <a16:creationId xmlns:a16="http://schemas.microsoft.com/office/drawing/2014/main" id="{E0ABC8F1-E146-0AC0-8A94-C39A5B0A9AAB}"/>
                </a:ext>
              </a:extLst>
            </p:cNvPr>
            <p:cNvSpPr/>
            <p:nvPr/>
          </p:nvSpPr>
          <p:spPr>
            <a:xfrm rot="10800000" flipV="1">
              <a:off x="6995840" y="19672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72" name="Oval 1371">
              <a:extLst>
                <a:ext uri="{FF2B5EF4-FFF2-40B4-BE49-F238E27FC236}">
                  <a16:creationId xmlns:a16="http://schemas.microsoft.com/office/drawing/2014/main" id="{946C01D1-DC79-77B4-F324-C432611B976E}"/>
                </a:ext>
              </a:extLst>
            </p:cNvPr>
            <p:cNvSpPr/>
            <p:nvPr/>
          </p:nvSpPr>
          <p:spPr>
            <a:xfrm>
              <a:off x="7009582" y="24597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373" name="Straight Connector 1372">
              <a:extLst>
                <a:ext uri="{FF2B5EF4-FFF2-40B4-BE49-F238E27FC236}">
                  <a16:creationId xmlns:a16="http://schemas.microsoft.com/office/drawing/2014/main" id="{26A01B26-2547-0AC8-69BF-92ADBE48BAE9}"/>
                </a:ext>
              </a:extLst>
            </p:cNvPr>
            <p:cNvCxnSpPr>
              <a:cxnSpLocks/>
            </p:cNvCxnSpPr>
            <p:nvPr/>
          </p:nvCxnSpPr>
          <p:spPr>
            <a:xfrm>
              <a:off x="7094407" y="23419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4" name="Straight Connector 1373">
              <a:extLst>
                <a:ext uri="{FF2B5EF4-FFF2-40B4-BE49-F238E27FC236}">
                  <a16:creationId xmlns:a16="http://schemas.microsoft.com/office/drawing/2014/main" id="{C8D0D322-F7B4-A0EA-B77F-E0AD276FE631}"/>
                </a:ext>
              </a:extLst>
            </p:cNvPr>
            <p:cNvCxnSpPr>
              <a:cxnSpLocks/>
            </p:cNvCxnSpPr>
            <p:nvPr/>
          </p:nvCxnSpPr>
          <p:spPr>
            <a:xfrm>
              <a:off x="7155968" y="17196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5" name="Straight Connector 1374">
              <a:extLst>
                <a:ext uri="{FF2B5EF4-FFF2-40B4-BE49-F238E27FC236}">
                  <a16:creationId xmlns:a16="http://schemas.microsoft.com/office/drawing/2014/main" id="{59DC1477-B3CB-861C-039B-A4FC674D3EA7}"/>
                </a:ext>
              </a:extLst>
            </p:cNvPr>
            <p:cNvCxnSpPr>
              <a:cxnSpLocks/>
            </p:cNvCxnSpPr>
            <p:nvPr/>
          </p:nvCxnSpPr>
          <p:spPr>
            <a:xfrm>
              <a:off x="7234636" y="99725"/>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6" name="Straight Connector 1375">
              <a:extLst>
                <a:ext uri="{FF2B5EF4-FFF2-40B4-BE49-F238E27FC236}">
                  <a16:creationId xmlns:a16="http://schemas.microsoft.com/office/drawing/2014/main" id="{381BD3EF-2D3F-D301-10DE-742927DB73F7}"/>
                </a:ext>
              </a:extLst>
            </p:cNvPr>
            <p:cNvCxnSpPr>
              <a:cxnSpLocks/>
            </p:cNvCxnSpPr>
            <p:nvPr/>
          </p:nvCxnSpPr>
          <p:spPr>
            <a:xfrm>
              <a:off x="7159671" y="1719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7" name="Straight Connector 1376">
              <a:extLst>
                <a:ext uri="{FF2B5EF4-FFF2-40B4-BE49-F238E27FC236}">
                  <a16:creationId xmlns:a16="http://schemas.microsoft.com/office/drawing/2014/main" id="{F8854527-4F81-DF42-CF17-A3E266A2F1E4}"/>
                </a:ext>
              </a:extLst>
            </p:cNvPr>
            <p:cNvCxnSpPr>
              <a:cxnSpLocks/>
            </p:cNvCxnSpPr>
            <p:nvPr/>
          </p:nvCxnSpPr>
          <p:spPr>
            <a:xfrm>
              <a:off x="7096524" y="23378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8" name="Straight Connector 1377">
              <a:extLst>
                <a:ext uri="{FF2B5EF4-FFF2-40B4-BE49-F238E27FC236}">
                  <a16:creationId xmlns:a16="http://schemas.microsoft.com/office/drawing/2014/main" id="{3AC89DEC-A99F-4F58-1BB9-20DFA0D383BF}"/>
                </a:ext>
              </a:extLst>
            </p:cNvPr>
            <p:cNvCxnSpPr>
              <a:cxnSpLocks/>
            </p:cNvCxnSpPr>
            <p:nvPr/>
          </p:nvCxnSpPr>
          <p:spPr>
            <a:xfrm>
              <a:off x="6815966" y="9598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9" name="Straight Connector 1378">
              <a:extLst>
                <a:ext uri="{FF2B5EF4-FFF2-40B4-BE49-F238E27FC236}">
                  <a16:creationId xmlns:a16="http://schemas.microsoft.com/office/drawing/2014/main" id="{0E821726-7E49-2EA4-3989-74DAD925AAD8}"/>
                </a:ext>
              </a:extLst>
            </p:cNvPr>
            <p:cNvCxnSpPr>
              <a:cxnSpLocks/>
            </p:cNvCxnSpPr>
            <p:nvPr/>
          </p:nvCxnSpPr>
          <p:spPr>
            <a:xfrm rot="-180000">
              <a:off x="6693275" y="94023"/>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400" name="Rectangle 1399">
              <a:extLst>
                <a:ext uri="{FF2B5EF4-FFF2-40B4-BE49-F238E27FC236}">
                  <a16:creationId xmlns:a16="http://schemas.microsoft.com/office/drawing/2014/main" id="{9923024D-A510-F41C-B8CA-472129BD08D9}"/>
                </a:ext>
              </a:extLst>
            </p:cNvPr>
            <p:cNvSpPr/>
            <p:nvPr/>
          </p:nvSpPr>
          <p:spPr>
            <a:xfrm>
              <a:off x="6892127" y="107415"/>
              <a:ext cx="315023"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01" name="Rectangle 1400">
              <a:extLst>
                <a:ext uri="{FF2B5EF4-FFF2-40B4-BE49-F238E27FC236}">
                  <a16:creationId xmlns:a16="http://schemas.microsoft.com/office/drawing/2014/main" id="{F28B13EB-B1A8-13BB-12E7-CDF98E171F70}"/>
                </a:ext>
              </a:extLst>
            </p:cNvPr>
            <p:cNvSpPr/>
            <p:nvPr/>
          </p:nvSpPr>
          <p:spPr>
            <a:xfrm flipV="1">
              <a:off x="7003597" y="189673"/>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02" name="Oval 1401">
              <a:extLst>
                <a:ext uri="{FF2B5EF4-FFF2-40B4-BE49-F238E27FC236}">
                  <a16:creationId xmlns:a16="http://schemas.microsoft.com/office/drawing/2014/main" id="{4841B84E-8A34-6242-3CF5-57C3D4E10BA3}"/>
                </a:ext>
              </a:extLst>
            </p:cNvPr>
            <p:cNvSpPr/>
            <p:nvPr/>
          </p:nvSpPr>
          <p:spPr>
            <a:xfrm>
              <a:off x="7015944" y="24364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03" name="Straight Connector 1402">
              <a:extLst>
                <a:ext uri="{FF2B5EF4-FFF2-40B4-BE49-F238E27FC236}">
                  <a16:creationId xmlns:a16="http://schemas.microsoft.com/office/drawing/2014/main" id="{F8DAD753-0ABF-D2FB-A5AE-A89BD55B3D0D}"/>
                </a:ext>
              </a:extLst>
            </p:cNvPr>
            <p:cNvCxnSpPr>
              <a:cxnSpLocks/>
            </p:cNvCxnSpPr>
            <p:nvPr/>
          </p:nvCxnSpPr>
          <p:spPr>
            <a:xfrm>
              <a:off x="6961792" y="298892"/>
              <a:ext cx="14023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4" name="Straight Connector 1403">
              <a:extLst>
                <a:ext uri="{FF2B5EF4-FFF2-40B4-BE49-F238E27FC236}">
                  <a16:creationId xmlns:a16="http://schemas.microsoft.com/office/drawing/2014/main" id="{CEBFA373-4308-FD23-431B-10D9B7E9142B}"/>
                </a:ext>
              </a:extLst>
            </p:cNvPr>
            <p:cNvCxnSpPr>
              <a:cxnSpLocks/>
            </p:cNvCxnSpPr>
            <p:nvPr/>
          </p:nvCxnSpPr>
          <p:spPr>
            <a:xfrm>
              <a:off x="7095672" y="23221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5" name="Straight Connector 1404">
              <a:extLst>
                <a:ext uri="{FF2B5EF4-FFF2-40B4-BE49-F238E27FC236}">
                  <a16:creationId xmlns:a16="http://schemas.microsoft.com/office/drawing/2014/main" id="{86C60A8C-7F62-FB68-3F24-01ECBE479A20}"/>
                </a:ext>
              </a:extLst>
            </p:cNvPr>
            <p:cNvCxnSpPr>
              <a:cxnSpLocks/>
            </p:cNvCxnSpPr>
            <p:nvPr/>
          </p:nvCxnSpPr>
          <p:spPr>
            <a:xfrm>
              <a:off x="7154058" y="16998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6" name="Straight Connector 1405">
              <a:extLst>
                <a:ext uri="{FF2B5EF4-FFF2-40B4-BE49-F238E27FC236}">
                  <a16:creationId xmlns:a16="http://schemas.microsoft.com/office/drawing/2014/main" id="{39327875-7390-94CC-AABA-6027C4168807}"/>
                </a:ext>
              </a:extLst>
            </p:cNvPr>
            <p:cNvCxnSpPr>
              <a:cxnSpLocks/>
            </p:cNvCxnSpPr>
            <p:nvPr/>
          </p:nvCxnSpPr>
          <p:spPr>
            <a:xfrm rot="-180000">
              <a:off x="7229523" y="95996"/>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7" name="Straight Connector 1406">
              <a:extLst>
                <a:ext uri="{FF2B5EF4-FFF2-40B4-BE49-F238E27FC236}">
                  <a16:creationId xmlns:a16="http://schemas.microsoft.com/office/drawing/2014/main" id="{4A94964B-88EF-3332-258C-C6A069C07B9A}"/>
                </a:ext>
              </a:extLst>
            </p:cNvPr>
            <p:cNvCxnSpPr>
              <a:cxnSpLocks/>
            </p:cNvCxnSpPr>
            <p:nvPr/>
          </p:nvCxnSpPr>
          <p:spPr>
            <a:xfrm>
              <a:off x="7232726"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8" name="Straight Connector 1407">
              <a:extLst>
                <a:ext uri="{FF2B5EF4-FFF2-40B4-BE49-F238E27FC236}">
                  <a16:creationId xmlns:a16="http://schemas.microsoft.com/office/drawing/2014/main" id="{C8796421-BD12-54F1-D0D4-78660659DF38}"/>
                </a:ext>
              </a:extLst>
            </p:cNvPr>
            <p:cNvCxnSpPr>
              <a:cxnSpLocks/>
            </p:cNvCxnSpPr>
            <p:nvPr/>
          </p:nvCxnSpPr>
          <p:spPr>
            <a:xfrm>
              <a:off x="7157761" y="173162"/>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9" name="Straight Connector 1408">
              <a:extLst>
                <a:ext uri="{FF2B5EF4-FFF2-40B4-BE49-F238E27FC236}">
                  <a16:creationId xmlns:a16="http://schemas.microsoft.com/office/drawing/2014/main" id="{7557C18E-D4E2-BC9F-0087-D15B714D3DA6}"/>
                </a:ext>
              </a:extLst>
            </p:cNvPr>
            <p:cNvCxnSpPr>
              <a:cxnSpLocks/>
            </p:cNvCxnSpPr>
            <p:nvPr/>
          </p:nvCxnSpPr>
          <p:spPr>
            <a:xfrm>
              <a:off x="7097789" y="234983"/>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1410" name="Rectangle 1409">
              <a:extLst>
                <a:ext uri="{FF2B5EF4-FFF2-40B4-BE49-F238E27FC236}">
                  <a16:creationId xmlns:a16="http://schemas.microsoft.com/office/drawing/2014/main" id="{E8AEF8E1-4188-28A8-39B9-3095DA14C28E}"/>
                </a:ext>
              </a:extLst>
            </p:cNvPr>
            <p:cNvSpPr/>
            <p:nvPr/>
          </p:nvSpPr>
          <p:spPr>
            <a:xfrm rot="10800000">
              <a:off x="7125306" y="253435"/>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11" name="Rectangle 1410">
              <a:extLst>
                <a:ext uri="{FF2B5EF4-FFF2-40B4-BE49-F238E27FC236}">
                  <a16:creationId xmlns:a16="http://schemas.microsoft.com/office/drawing/2014/main" id="{36BA45FC-56BB-D670-23CC-D1B6FCB21BC9}"/>
                </a:ext>
              </a:extLst>
            </p:cNvPr>
            <p:cNvSpPr/>
            <p:nvPr/>
          </p:nvSpPr>
          <p:spPr>
            <a:xfrm rot="10800000">
              <a:off x="7197059" y="206521"/>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12" name="Rectangle 1411">
              <a:extLst>
                <a:ext uri="{FF2B5EF4-FFF2-40B4-BE49-F238E27FC236}">
                  <a16:creationId xmlns:a16="http://schemas.microsoft.com/office/drawing/2014/main" id="{7E1C59CF-954B-3C6E-833A-C88BE2341090}"/>
                </a:ext>
              </a:extLst>
            </p:cNvPr>
            <p:cNvSpPr/>
            <p:nvPr/>
          </p:nvSpPr>
          <p:spPr>
            <a:xfrm rot="10800000" flipV="1">
              <a:off x="7257245" y="161388"/>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13" name="Oval 1412">
              <a:extLst>
                <a:ext uri="{FF2B5EF4-FFF2-40B4-BE49-F238E27FC236}">
                  <a16:creationId xmlns:a16="http://schemas.microsoft.com/office/drawing/2014/main" id="{098A5C1C-A4AD-7190-6B86-31555F60BC6E}"/>
                </a:ext>
              </a:extLst>
            </p:cNvPr>
            <p:cNvSpPr/>
            <p:nvPr/>
          </p:nvSpPr>
          <p:spPr>
            <a:xfrm>
              <a:off x="7269944" y="1071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14" name="Straight Connector 1413">
              <a:extLst>
                <a:ext uri="{FF2B5EF4-FFF2-40B4-BE49-F238E27FC236}">
                  <a16:creationId xmlns:a16="http://schemas.microsoft.com/office/drawing/2014/main" id="{9CFF560D-A79E-2E15-4D1D-F880E30CD581}"/>
                </a:ext>
              </a:extLst>
            </p:cNvPr>
            <p:cNvCxnSpPr>
              <a:cxnSpLocks/>
            </p:cNvCxnSpPr>
            <p:nvPr/>
          </p:nvCxnSpPr>
          <p:spPr>
            <a:xfrm>
              <a:off x="7350014" y="16599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5" name="Straight Connector 1414">
              <a:extLst>
                <a:ext uri="{FF2B5EF4-FFF2-40B4-BE49-F238E27FC236}">
                  <a16:creationId xmlns:a16="http://schemas.microsoft.com/office/drawing/2014/main" id="{007C1DC5-C34C-3B97-C22D-D94CAA1500AC}"/>
                </a:ext>
              </a:extLst>
            </p:cNvPr>
            <p:cNvCxnSpPr>
              <a:cxnSpLocks/>
            </p:cNvCxnSpPr>
            <p:nvPr/>
          </p:nvCxnSpPr>
          <p:spPr>
            <a:xfrm>
              <a:off x="7350014"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6" name="Straight Connector 1415">
              <a:extLst>
                <a:ext uri="{FF2B5EF4-FFF2-40B4-BE49-F238E27FC236}">
                  <a16:creationId xmlns:a16="http://schemas.microsoft.com/office/drawing/2014/main" id="{7A7D7AA9-0C44-7E99-FE7E-134FF9938716}"/>
                </a:ext>
              </a:extLst>
            </p:cNvPr>
            <p:cNvCxnSpPr>
              <a:cxnSpLocks/>
            </p:cNvCxnSpPr>
            <p:nvPr/>
          </p:nvCxnSpPr>
          <p:spPr>
            <a:xfrm>
              <a:off x="7431857" y="16449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7" name="Straight Connector 1416">
              <a:extLst>
                <a:ext uri="{FF2B5EF4-FFF2-40B4-BE49-F238E27FC236}">
                  <a16:creationId xmlns:a16="http://schemas.microsoft.com/office/drawing/2014/main" id="{A1CF7BE7-D9FB-2D0A-6FF8-9CB4EA17CCF7}"/>
                </a:ext>
              </a:extLst>
            </p:cNvPr>
            <p:cNvCxnSpPr>
              <a:cxnSpLocks/>
            </p:cNvCxnSpPr>
            <p:nvPr/>
          </p:nvCxnSpPr>
          <p:spPr>
            <a:xfrm>
              <a:off x="7430983" y="22754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8" name="Straight Connector 1417">
              <a:extLst>
                <a:ext uri="{FF2B5EF4-FFF2-40B4-BE49-F238E27FC236}">
                  <a16:creationId xmlns:a16="http://schemas.microsoft.com/office/drawing/2014/main" id="{37B0A508-DC99-76E2-69BA-D1C0C39E5ACC}"/>
                </a:ext>
              </a:extLst>
            </p:cNvPr>
            <p:cNvCxnSpPr>
              <a:cxnSpLocks/>
            </p:cNvCxnSpPr>
            <p:nvPr/>
          </p:nvCxnSpPr>
          <p:spPr>
            <a:xfrm>
              <a:off x="7496246" y="299979"/>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19" name="Rectangle 1418">
              <a:extLst>
                <a:ext uri="{FF2B5EF4-FFF2-40B4-BE49-F238E27FC236}">
                  <a16:creationId xmlns:a16="http://schemas.microsoft.com/office/drawing/2014/main" id="{C8D375E0-73FA-F543-FB07-BAC4419A143F}"/>
                </a:ext>
              </a:extLst>
            </p:cNvPr>
            <p:cNvSpPr/>
            <p:nvPr/>
          </p:nvSpPr>
          <p:spPr>
            <a:xfrm>
              <a:off x="7395155" y="107366"/>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20" name="Rectangle 1419">
              <a:extLst>
                <a:ext uri="{FF2B5EF4-FFF2-40B4-BE49-F238E27FC236}">
                  <a16:creationId xmlns:a16="http://schemas.microsoft.com/office/drawing/2014/main" id="{DB59BCA7-0EF4-2811-C9B8-139F3A371BED}"/>
                </a:ext>
              </a:extLst>
            </p:cNvPr>
            <p:cNvSpPr/>
            <p:nvPr/>
          </p:nvSpPr>
          <p:spPr>
            <a:xfrm rot="10800000">
              <a:off x="7474364" y="152590"/>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21" name="Rectangle 1420">
              <a:extLst>
                <a:ext uri="{FF2B5EF4-FFF2-40B4-BE49-F238E27FC236}">
                  <a16:creationId xmlns:a16="http://schemas.microsoft.com/office/drawing/2014/main" id="{B8DC3166-404E-7853-CD8C-4F1302F3E3D8}"/>
                </a:ext>
              </a:extLst>
            </p:cNvPr>
            <p:cNvSpPr/>
            <p:nvPr/>
          </p:nvSpPr>
          <p:spPr>
            <a:xfrm rot="10800000" flipV="1">
              <a:off x="7528975" y="197928"/>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22" name="Oval 1421">
              <a:extLst>
                <a:ext uri="{FF2B5EF4-FFF2-40B4-BE49-F238E27FC236}">
                  <a16:creationId xmlns:a16="http://schemas.microsoft.com/office/drawing/2014/main" id="{8C9065F8-7ACF-92B8-26A8-E57A76C63E2F}"/>
                </a:ext>
              </a:extLst>
            </p:cNvPr>
            <p:cNvSpPr/>
            <p:nvPr/>
          </p:nvSpPr>
          <p:spPr>
            <a:xfrm>
              <a:off x="7542717" y="24717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23" name="Straight Connector 1422">
              <a:extLst>
                <a:ext uri="{FF2B5EF4-FFF2-40B4-BE49-F238E27FC236}">
                  <a16:creationId xmlns:a16="http://schemas.microsoft.com/office/drawing/2014/main" id="{37BF9940-19D5-10FC-6B7B-34761CC8AC4E}"/>
                </a:ext>
              </a:extLst>
            </p:cNvPr>
            <p:cNvCxnSpPr>
              <a:cxnSpLocks/>
            </p:cNvCxnSpPr>
            <p:nvPr/>
          </p:nvCxnSpPr>
          <p:spPr>
            <a:xfrm>
              <a:off x="7630717" y="23539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4" name="Straight Connector 1423">
              <a:extLst>
                <a:ext uri="{FF2B5EF4-FFF2-40B4-BE49-F238E27FC236}">
                  <a16:creationId xmlns:a16="http://schemas.microsoft.com/office/drawing/2014/main" id="{97B5751E-A413-9022-A8BE-BA0920D62BD2}"/>
                </a:ext>
              </a:extLst>
            </p:cNvPr>
            <p:cNvCxnSpPr>
              <a:cxnSpLocks/>
            </p:cNvCxnSpPr>
            <p:nvPr/>
          </p:nvCxnSpPr>
          <p:spPr>
            <a:xfrm>
              <a:off x="7689103" y="17316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5" name="Straight Connector 1424">
              <a:extLst>
                <a:ext uri="{FF2B5EF4-FFF2-40B4-BE49-F238E27FC236}">
                  <a16:creationId xmlns:a16="http://schemas.microsoft.com/office/drawing/2014/main" id="{57024EAA-E61B-0991-3186-C400AE7EF9B3}"/>
                </a:ext>
              </a:extLst>
            </p:cNvPr>
            <p:cNvCxnSpPr>
              <a:cxnSpLocks/>
            </p:cNvCxnSpPr>
            <p:nvPr/>
          </p:nvCxnSpPr>
          <p:spPr>
            <a:xfrm>
              <a:off x="7767771"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6" name="Straight Connector 1425">
              <a:extLst>
                <a:ext uri="{FF2B5EF4-FFF2-40B4-BE49-F238E27FC236}">
                  <a16:creationId xmlns:a16="http://schemas.microsoft.com/office/drawing/2014/main" id="{1E2B4C10-7BE4-385A-A693-5C4A43277687}"/>
                </a:ext>
              </a:extLst>
            </p:cNvPr>
            <p:cNvCxnSpPr>
              <a:cxnSpLocks/>
            </p:cNvCxnSpPr>
            <p:nvPr/>
          </p:nvCxnSpPr>
          <p:spPr>
            <a:xfrm>
              <a:off x="7692806" y="176337"/>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7" name="Straight Connector 1426">
              <a:extLst>
                <a:ext uri="{FF2B5EF4-FFF2-40B4-BE49-F238E27FC236}">
                  <a16:creationId xmlns:a16="http://schemas.microsoft.com/office/drawing/2014/main" id="{A56A0406-48FA-88FB-304B-18C929766EBF}"/>
                </a:ext>
              </a:extLst>
            </p:cNvPr>
            <p:cNvCxnSpPr>
              <a:cxnSpLocks/>
            </p:cNvCxnSpPr>
            <p:nvPr/>
          </p:nvCxnSpPr>
          <p:spPr>
            <a:xfrm>
              <a:off x="7632834" y="238158"/>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1428" name="Rectangle 1427">
              <a:extLst>
                <a:ext uri="{FF2B5EF4-FFF2-40B4-BE49-F238E27FC236}">
                  <a16:creationId xmlns:a16="http://schemas.microsoft.com/office/drawing/2014/main" id="{9AB43E75-7C5E-8004-2FFF-05F9AE7988FF}"/>
                </a:ext>
              </a:extLst>
            </p:cNvPr>
            <p:cNvSpPr/>
            <p:nvPr/>
          </p:nvSpPr>
          <p:spPr>
            <a:xfrm rot="10800000">
              <a:off x="6953704" y="152259"/>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29" name="Straight Connector 1428">
              <a:extLst>
                <a:ext uri="{FF2B5EF4-FFF2-40B4-BE49-F238E27FC236}">
                  <a16:creationId xmlns:a16="http://schemas.microsoft.com/office/drawing/2014/main" id="{CE3BED58-2D23-02DC-DE03-046FDB5037E2}"/>
                </a:ext>
              </a:extLst>
            </p:cNvPr>
            <p:cNvCxnSpPr>
              <a:cxnSpLocks/>
            </p:cNvCxnSpPr>
            <p:nvPr/>
          </p:nvCxnSpPr>
          <p:spPr>
            <a:xfrm>
              <a:off x="7499239" y="23394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0" name="Straight Connector 1429">
              <a:extLst>
                <a:ext uri="{FF2B5EF4-FFF2-40B4-BE49-F238E27FC236}">
                  <a16:creationId xmlns:a16="http://schemas.microsoft.com/office/drawing/2014/main" id="{4E09F9E8-94D1-8A49-EEDA-D6245E8D8F4D}"/>
                </a:ext>
              </a:extLst>
            </p:cNvPr>
            <p:cNvCxnSpPr>
              <a:cxnSpLocks/>
            </p:cNvCxnSpPr>
            <p:nvPr/>
          </p:nvCxnSpPr>
          <p:spPr>
            <a:xfrm>
              <a:off x="7888470" y="100325"/>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31" name="Rectangle 1430">
              <a:extLst>
                <a:ext uri="{FF2B5EF4-FFF2-40B4-BE49-F238E27FC236}">
                  <a16:creationId xmlns:a16="http://schemas.microsoft.com/office/drawing/2014/main" id="{75FE4B9E-D0E3-C6AB-DE8D-1BEF3D01FA9D}"/>
                </a:ext>
              </a:extLst>
            </p:cNvPr>
            <p:cNvSpPr/>
            <p:nvPr/>
          </p:nvSpPr>
          <p:spPr>
            <a:xfrm rot="10800000">
              <a:off x="7664795" y="259745"/>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32" name="Rectangle 1431">
              <a:extLst>
                <a:ext uri="{FF2B5EF4-FFF2-40B4-BE49-F238E27FC236}">
                  <a16:creationId xmlns:a16="http://schemas.microsoft.com/office/drawing/2014/main" id="{BFE94689-4C39-CCE2-92BE-14DCF61B1F2E}"/>
                </a:ext>
              </a:extLst>
            </p:cNvPr>
            <p:cNvSpPr/>
            <p:nvPr/>
          </p:nvSpPr>
          <p:spPr>
            <a:xfrm rot="10800000">
              <a:off x="7736548" y="212831"/>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33" name="Rectangle 1432">
              <a:extLst>
                <a:ext uri="{FF2B5EF4-FFF2-40B4-BE49-F238E27FC236}">
                  <a16:creationId xmlns:a16="http://schemas.microsoft.com/office/drawing/2014/main" id="{81075848-AB23-8118-583D-23F6840FEBD4}"/>
                </a:ext>
              </a:extLst>
            </p:cNvPr>
            <p:cNvSpPr/>
            <p:nvPr/>
          </p:nvSpPr>
          <p:spPr>
            <a:xfrm rot="10800000" flipV="1">
              <a:off x="7796734" y="167698"/>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34" name="Oval 1433">
              <a:extLst>
                <a:ext uri="{FF2B5EF4-FFF2-40B4-BE49-F238E27FC236}">
                  <a16:creationId xmlns:a16="http://schemas.microsoft.com/office/drawing/2014/main" id="{74A5307F-5E67-D9FF-8B62-FBE9FE7C9B6D}"/>
                </a:ext>
              </a:extLst>
            </p:cNvPr>
            <p:cNvSpPr/>
            <p:nvPr/>
          </p:nvSpPr>
          <p:spPr>
            <a:xfrm>
              <a:off x="7809433" y="11343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35" name="Straight Connector 1434">
              <a:extLst>
                <a:ext uri="{FF2B5EF4-FFF2-40B4-BE49-F238E27FC236}">
                  <a16:creationId xmlns:a16="http://schemas.microsoft.com/office/drawing/2014/main" id="{FAEA6334-3F7E-875B-A3EF-298E2B7F8551}"/>
                </a:ext>
              </a:extLst>
            </p:cNvPr>
            <p:cNvCxnSpPr>
              <a:cxnSpLocks/>
            </p:cNvCxnSpPr>
            <p:nvPr/>
          </p:nvCxnSpPr>
          <p:spPr>
            <a:xfrm>
              <a:off x="7889503" y="17230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6" name="Straight Connector 1435">
              <a:extLst>
                <a:ext uri="{FF2B5EF4-FFF2-40B4-BE49-F238E27FC236}">
                  <a16:creationId xmlns:a16="http://schemas.microsoft.com/office/drawing/2014/main" id="{BEA5A491-65FF-C072-4F4E-DFDB2FF4E2C0}"/>
                </a:ext>
              </a:extLst>
            </p:cNvPr>
            <p:cNvCxnSpPr>
              <a:cxnSpLocks/>
            </p:cNvCxnSpPr>
            <p:nvPr/>
          </p:nvCxnSpPr>
          <p:spPr>
            <a:xfrm>
              <a:off x="7971346" y="17080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7" name="Straight Connector 1436">
              <a:extLst>
                <a:ext uri="{FF2B5EF4-FFF2-40B4-BE49-F238E27FC236}">
                  <a16:creationId xmlns:a16="http://schemas.microsoft.com/office/drawing/2014/main" id="{0B4D012B-8172-790F-6005-7EE70D838830}"/>
                </a:ext>
              </a:extLst>
            </p:cNvPr>
            <p:cNvCxnSpPr>
              <a:cxnSpLocks/>
            </p:cNvCxnSpPr>
            <p:nvPr/>
          </p:nvCxnSpPr>
          <p:spPr>
            <a:xfrm>
              <a:off x="7970472" y="23385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8" name="Straight Connector 1437">
              <a:extLst>
                <a:ext uri="{FF2B5EF4-FFF2-40B4-BE49-F238E27FC236}">
                  <a16:creationId xmlns:a16="http://schemas.microsoft.com/office/drawing/2014/main" id="{DE1D930A-D150-7040-B470-721C61FD3A92}"/>
                </a:ext>
              </a:extLst>
            </p:cNvPr>
            <p:cNvCxnSpPr>
              <a:cxnSpLocks/>
            </p:cNvCxnSpPr>
            <p:nvPr/>
          </p:nvCxnSpPr>
          <p:spPr>
            <a:xfrm>
              <a:off x="8035031" y="230654"/>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9" name="Straight Connector 1438">
              <a:extLst>
                <a:ext uri="{FF2B5EF4-FFF2-40B4-BE49-F238E27FC236}">
                  <a16:creationId xmlns:a16="http://schemas.microsoft.com/office/drawing/2014/main" id="{06CC27D1-5840-7E58-FD78-802592EEBE19}"/>
                </a:ext>
              </a:extLst>
            </p:cNvPr>
            <p:cNvCxnSpPr>
              <a:cxnSpLocks/>
            </p:cNvCxnSpPr>
            <p:nvPr/>
          </p:nvCxnSpPr>
          <p:spPr>
            <a:xfrm>
              <a:off x="8032560" y="306289"/>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40" name="Rectangle 1439">
              <a:extLst>
                <a:ext uri="{FF2B5EF4-FFF2-40B4-BE49-F238E27FC236}">
                  <a16:creationId xmlns:a16="http://schemas.microsoft.com/office/drawing/2014/main" id="{8358B36C-E44C-BE26-FE60-C5D70D006350}"/>
                </a:ext>
              </a:extLst>
            </p:cNvPr>
            <p:cNvSpPr/>
            <p:nvPr/>
          </p:nvSpPr>
          <p:spPr>
            <a:xfrm>
              <a:off x="7934644" y="113676"/>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41" name="Rectangle 1440">
              <a:extLst>
                <a:ext uri="{FF2B5EF4-FFF2-40B4-BE49-F238E27FC236}">
                  <a16:creationId xmlns:a16="http://schemas.microsoft.com/office/drawing/2014/main" id="{3F855E02-F25F-F14C-C68B-A0B2C49FE086}"/>
                </a:ext>
              </a:extLst>
            </p:cNvPr>
            <p:cNvSpPr/>
            <p:nvPr/>
          </p:nvSpPr>
          <p:spPr>
            <a:xfrm rot="10800000">
              <a:off x="8013853" y="158900"/>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42" name="Rectangle 1441">
              <a:extLst>
                <a:ext uri="{FF2B5EF4-FFF2-40B4-BE49-F238E27FC236}">
                  <a16:creationId xmlns:a16="http://schemas.microsoft.com/office/drawing/2014/main" id="{1188E165-A446-50D2-5934-82F77BB9BD81}"/>
                </a:ext>
              </a:extLst>
            </p:cNvPr>
            <p:cNvSpPr/>
            <p:nvPr/>
          </p:nvSpPr>
          <p:spPr>
            <a:xfrm rot="10800000" flipV="1">
              <a:off x="8068464" y="204238"/>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43" name="Oval 1442">
              <a:extLst>
                <a:ext uri="{FF2B5EF4-FFF2-40B4-BE49-F238E27FC236}">
                  <a16:creationId xmlns:a16="http://schemas.microsoft.com/office/drawing/2014/main" id="{4D016BE5-AD75-2A20-B3C4-1891FCC59A9E}"/>
                </a:ext>
              </a:extLst>
            </p:cNvPr>
            <p:cNvSpPr/>
            <p:nvPr/>
          </p:nvSpPr>
          <p:spPr>
            <a:xfrm>
              <a:off x="8082206" y="25348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44" name="Straight Connector 1443">
              <a:extLst>
                <a:ext uri="{FF2B5EF4-FFF2-40B4-BE49-F238E27FC236}">
                  <a16:creationId xmlns:a16="http://schemas.microsoft.com/office/drawing/2014/main" id="{EDF0AA36-A802-9EE7-9C9B-BEF041275CDC}"/>
                </a:ext>
              </a:extLst>
            </p:cNvPr>
            <p:cNvCxnSpPr>
              <a:cxnSpLocks/>
            </p:cNvCxnSpPr>
            <p:nvPr/>
          </p:nvCxnSpPr>
          <p:spPr>
            <a:xfrm>
              <a:off x="8167031" y="24170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5" name="Straight Connector 1444">
              <a:extLst>
                <a:ext uri="{FF2B5EF4-FFF2-40B4-BE49-F238E27FC236}">
                  <a16:creationId xmlns:a16="http://schemas.microsoft.com/office/drawing/2014/main" id="{88EABB11-2911-1ED8-0135-FD2B6185A47F}"/>
                </a:ext>
              </a:extLst>
            </p:cNvPr>
            <p:cNvCxnSpPr>
              <a:cxnSpLocks/>
            </p:cNvCxnSpPr>
            <p:nvPr/>
          </p:nvCxnSpPr>
          <p:spPr>
            <a:xfrm>
              <a:off x="8228592" y="17947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6" name="Straight Connector 1445">
              <a:extLst>
                <a:ext uri="{FF2B5EF4-FFF2-40B4-BE49-F238E27FC236}">
                  <a16:creationId xmlns:a16="http://schemas.microsoft.com/office/drawing/2014/main" id="{55DFC05C-22C0-7DC0-1E1A-99843071B5BE}"/>
                </a:ext>
              </a:extLst>
            </p:cNvPr>
            <p:cNvCxnSpPr>
              <a:cxnSpLocks/>
            </p:cNvCxnSpPr>
            <p:nvPr/>
          </p:nvCxnSpPr>
          <p:spPr>
            <a:xfrm>
              <a:off x="8304085" y="1100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7" name="Straight Connector 1446">
              <a:extLst>
                <a:ext uri="{FF2B5EF4-FFF2-40B4-BE49-F238E27FC236}">
                  <a16:creationId xmlns:a16="http://schemas.microsoft.com/office/drawing/2014/main" id="{877EA27F-9937-89CB-F15F-C479B2696BB2}"/>
                </a:ext>
              </a:extLst>
            </p:cNvPr>
            <p:cNvCxnSpPr>
              <a:cxnSpLocks/>
            </p:cNvCxnSpPr>
            <p:nvPr/>
          </p:nvCxnSpPr>
          <p:spPr>
            <a:xfrm>
              <a:off x="8232295" y="179472"/>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8" name="Straight Connector 1447">
              <a:extLst>
                <a:ext uri="{FF2B5EF4-FFF2-40B4-BE49-F238E27FC236}">
                  <a16:creationId xmlns:a16="http://schemas.microsoft.com/office/drawing/2014/main" id="{3EEC8F1A-567B-2CBC-7912-1177D7F9D502}"/>
                </a:ext>
              </a:extLst>
            </p:cNvPr>
            <p:cNvCxnSpPr>
              <a:cxnSpLocks/>
            </p:cNvCxnSpPr>
            <p:nvPr/>
          </p:nvCxnSpPr>
          <p:spPr>
            <a:xfrm>
              <a:off x="8169148" y="241293"/>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9" name="Straight Connector 1448">
              <a:extLst>
                <a:ext uri="{FF2B5EF4-FFF2-40B4-BE49-F238E27FC236}">
                  <a16:creationId xmlns:a16="http://schemas.microsoft.com/office/drawing/2014/main" id="{1ED3DFD3-694D-05D8-E026-72B44D019BDB}"/>
                </a:ext>
              </a:extLst>
            </p:cNvPr>
            <p:cNvCxnSpPr>
              <a:cxnSpLocks/>
            </p:cNvCxnSpPr>
            <p:nvPr/>
          </p:nvCxnSpPr>
          <p:spPr>
            <a:xfrm rot="-180000">
              <a:off x="7763483" y="97936"/>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0" name="Straight Connector 1449">
              <a:extLst>
                <a:ext uri="{FF2B5EF4-FFF2-40B4-BE49-F238E27FC236}">
                  <a16:creationId xmlns:a16="http://schemas.microsoft.com/office/drawing/2014/main" id="{D361909B-5AE8-0D64-3BCA-4B8F6C011617}"/>
                </a:ext>
              </a:extLst>
            </p:cNvPr>
            <p:cNvCxnSpPr>
              <a:cxnSpLocks/>
            </p:cNvCxnSpPr>
            <p:nvPr/>
          </p:nvCxnSpPr>
          <p:spPr>
            <a:xfrm>
              <a:off x="8426566" y="10200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51" name="Rectangle 1450">
              <a:extLst>
                <a:ext uri="{FF2B5EF4-FFF2-40B4-BE49-F238E27FC236}">
                  <a16:creationId xmlns:a16="http://schemas.microsoft.com/office/drawing/2014/main" id="{9C88203E-F2D3-83CE-1598-F75386A96D5A}"/>
                </a:ext>
              </a:extLst>
            </p:cNvPr>
            <p:cNvSpPr/>
            <p:nvPr/>
          </p:nvSpPr>
          <p:spPr>
            <a:xfrm rot="10800000">
              <a:off x="8202891" y="26142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52" name="Rectangle 1451">
              <a:extLst>
                <a:ext uri="{FF2B5EF4-FFF2-40B4-BE49-F238E27FC236}">
                  <a16:creationId xmlns:a16="http://schemas.microsoft.com/office/drawing/2014/main" id="{04698351-9FB8-93CF-CEB1-A2897CCE7D64}"/>
                </a:ext>
              </a:extLst>
            </p:cNvPr>
            <p:cNvSpPr/>
            <p:nvPr/>
          </p:nvSpPr>
          <p:spPr>
            <a:xfrm rot="10800000">
              <a:off x="8274644" y="21451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53" name="Rectangle 1452">
              <a:extLst>
                <a:ext uri="{FF2B5EF4-FFF2-40B4-BE49-F238E27FC236}">
                  <a16:creationId xmlns:a16="http://schemas.microsoft.com/office/drawing/2014/main" id="{B42EF528-1262-ABE9-9874-A2C5858405B8}"/>
                </a:ext>
              </a:extLst>
            </p:cNvPr>
            <p:cNvSpPr/>
            <p:nvPr/>
          </p:nvSpPr>
          <p:spPr>
            <a:xfrm rot="10800000" flipV="1">
              <a:off x="8334830" y="16938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54" name="Oval 1453">
              <a:extLst>
                <a:ext uri="{FF2B5EF4-FFF2-40B4-BE49-F238E27FC236}">
                  <a16:creationId xmlns:a16="http://schemas.microsoft.com/office/drawing/2014/main" id="{940576D6-BADF-AEDE-01AB-D89D7E3FFDDC}"/>
                </a:ext>
              </a:extLst>
            </p:cNvPr>
            <p:cNvSpPr/>
            <p:nvPr/>
          </p:nvSpPr>
          <p:spPr>
            <a:xfrm>
              <a:off x="8347529" y="11511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55" name="Straight Connector 1454">
              <a:extLst>
                <a:ext uri="{FF2B5EF4-FFF2-40B4-BE49-F238E27FC236}">
                  <a16:creationId xmlns:a16="http://schemas.microsoft.com/office/drawing/2014/main" id="{1922E8FF-029C-95B5-42BB-B94B85F866A7}"/>
                </a:ext>
              </a:extLst>
            </p:cNvPr>
            <p:cNvCxnSpPr>
              <a:cxnSpLocks/>
            </p:cNvCxnSpPr>
            <p:nvPr/>
          </p:nvCxnSpPr>
          <p:spPr>
            <a:xfrm>
              <a:off x="8427599" y="17398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6" name="Straight Connector 1455">
              <a:extLst>
                <a:ext uri="{FF2B5EF4-FFF2-40B4-BE49-F238E27FC236}">
                  <a16:creationId xmlns:a16="http://schemas.microsoft.com/office/drawing/2014/main" id="{DA59991F-BD1A-C6CB-469B-34AC26CA50A4}"/>
                </a:ext>
              </a:extLst>
            </p:cNvPr>
            <p:cNvCxnSpPr>
              <a:cxnSpLocks/>
            </p:cNvCxnSpPr>
            <p:nvPr/>
          </p:nvCxnSpPr>
          <p:spPr>
            <a:xfrm>
              <a:off x="8509442" y="1724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7" name="Straight Connector 1456">
              <a:extLst>
                <a:ext uri="{FF2B5EF4-FFF2-40B4-BE49-F238E27FC236}">
                  <a16:creationId xmlns:a16="http://schemas.microsoft.com/office/drawing/2014/main" id="{984434C5-C7F2-C9C2-59FF-75A0CB019AD9}"/>
                </a:ext>
              </a:extLst>
            </p:cNvPr>
            <p:cNvCxnSpPr>
              <a:cxnSpLocks/>
            </p:cNvCxnSpPr>
            <p:nvPr/>
          </p:nvCxnSpPr>
          <p:spPr>
            <a:xfrm>
              <a:off x="8508568" y="23553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8" name="Straight Connector 1457">
              <a:extLst>
                <a:ext uri="{FF2B5EF4-FFF2-40B4-BE49-F238E27FC236}">
                  <a16:creationId xmlns:a16="http://schemas.microsoft.com/office/drawing/2014/main" id="{A9C2A312-435B-5D72-8E4D-D82E2B601993}"/>
                </a:ext>
              </a:extLst>
            </p:cNvPr>
            <p:cNvCxnSpPr>
              <a:cxnSpLocks/>
            </p:cNvCxnSpPr>
            <p:nvPr/>
          </p:nvCxnSpPr>
          <p:spPr>
            <a:xfrm>
              <a:off x="8573127" y="23233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9" name="Straight Connector 1458">
              <a:extLst>
                <a:ext uri="{FF2B5EF4-FFF2-40B4-BE49-F238E27FC236}">
                  <a16:creationId xmlns:a16="http://schemas.microsoft.com/office/drawing/2014/main" id="{5FF00EA9-7FB1-42D9-165B-103EE9383A76}"/>
                </a:ext>
              </a:extLst>
            </p:cNvPr>
            <p:cNvCxnSpPr>
              <a:cxnSpLocks/>
            </p:cNvCxnSpPr>
            <p:nvPr/>
          </p:nvCxnSpPr>
          <p:spPr>
            <a:xfrm>
              <a:off x="8570656" y="30797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60" name="Rectangle 1459">
              <a:extLst>
                <a:ext uri="{FF2B5EF4-FFF2-40B4-BE49-F238E27FC236}">
                  <a16:creationId xmlns:a16="http://schemas.microsoft.com/office/drawing/2014/main" id="{DB70ADFE-3DF2-68DA-A25A-F3C66B4B2F5D}"/>
                </a:ext>
              </a:extLst>
            </p:cNvPr>
            <p:cNvSpPr/>
            <p:nvPr/>
          </p:nvSpPr>
          <p:spPr>
            <a:xfrm>
              <a:off x="8472740" y="11535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61" name="Rectangle 1460">
              <a:extLst>
                <a:ext uri="{FF2B5EF4-FFF2-40B4-BE49-F238E27FC236}">
                  <a16:creationId xmlns:a16="http://schemas.microsoft.com/office/drawing/2014/main" id="{48C4DEBC-5900-702B-B9B8-11B3F0566013}"/>
                </a:ext>
              </a:extLst>
            </p:cNvPr>
            <p:cNvSpPr/>
            <p:nvPr/>
          </p:nvSpPr>
          <p:spPr>
            <a:xfrm rot="10800000">
              <a:off x="8551949" y="16058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62" name="Rectangle 1461">
              <a:extLst>
                <a:ext uri="{FF2B5EF4-FFF2-40B4-BE49-F238E27FC236}">
                  <a16:creationId xmlns:a16="http://schemas.microsoft.com/office/drawing/2014/main" id="{782DF8C3-4433-2871-D3D5-3925B914ECD5}"/>
                </a:ext>
              </a:extLst>
            </p:cNvPr>
            <p:cNvSpPr/>
            <p:nvPr/>
          </p:nvSpPr>
          <p:spPr>
            <a:xfrm rot="10800000" flipV="1">
              <a:off x="8606560" y="20592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63" name="Oval 1462">
              <a:extLst>
                <a:ext uri="{FF2B5EF4-FFF2-40B4-BE49-F238E27FC236}">
                  <a16:creationId xmlns:a16="http://schemas.microsoft.com/office/drawing/2014/main" id="{73999EEE-E942-4505-64CD-541616297375}"/>
                </a:ext>
              </a:extLst>
            </p:cNvPr>
            <p:cNvSpPr/>
            <p:nvPr/>
          </p:nvSpPr>
          <p:spPr>
            <a:xfrm>
              <a:off x="8620302" y="25516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64" name="Straight Connector 1463">
              <a:extLst>
                <a:ext uri="{FF2B5EF4-FFF2-40B4-BE49-F238E27FC236}">
                  <a16:creationId xmlns:a16="http://schemas.microsoft.com/office/drawing/2014/main" id="{CAF7D970-9EFE-095A-6A74-4AF97528C1EE}"/>
                </a:ext>
              </a:extLst>
            </p:cNvPr>
            <p:cNvCxnSpPr>
              <a:cxnSpLocks/>
            </p:cNvCxnSpPr>
            <p:nvPr/>
          </p:nvCxnSpPr>
          <p:spPr>
            <a:xfrm>
              <a:off x="8705127" y="24338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5" name="Straight Connector 1464">
              <a:extLst>
                <a:ext uri="{FF2B5EF4-FFF2-40B4-BE49-F238E27FC236}">
                  <a16:creationId xmlns:a16="http://schemas.microsoft.com/office/drawing/2014/main" id="{8C347B0E-10E9-A9FE-D2A2-AD36ED393351}"/>
                </a:ext>
              </a:extLst>
            </p:cNvPr>
            <p:cNvCxnSpPr>
              <a:cxnSpLocks/>
            </p:cNvCxnSpPr>
            <p:nvPr/>
          </p:nvCxnSpPr>
          <p:spPr>
            <a:xfrm>
              <a:off x="8766688" y="18115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6" name="Straight Connector 1465">
              <a:extLst>
                <a:ext uri="{FF2B5EF4-FFF2-40B4-BE49-F238E27FC236}">
                  <a16:creationId xmlns:a16="http://schemas.microsoft.com/office/drawing/2014/main" id="{8CDD49A8-FE50-E8ED-2AFA-CCF7A336A1DA}"/>
                </a:ext>
              </a:extLst>
            </p:cNvPr>
            <p:cNvCxnSpPr>
              <a:cxnSpLocks/>
            </p:cNvCxnSpPr>
            <p:nvPr/>
          </p:nvCxnSpPr>
          <p:spPr>
            <a:xfrm>
              <a:off x="8845356" y="100325"/>
              <a:ext cx="0" cy="791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7" name="Straight Connector 1466">
              <a:extLst>
                <a:ext uri="{FF2B5EF4-FFF2-40B4-BE49-F238E27FC236}">
                  <a16:creationId xmlns:a16="http://schemas.microsoft.com/office/drawing/2014/main" id="{4EAADBDF-E822-9690-DC23-4FC0FF54DECE}"/>
                </a:ext>
              </a:extLst>
            </p:cNvPr>
            <p:cNvCxnSpPr>
              <a:cxnSpLocks/>
            </p:cNvCxnSpPr>
            <p:nvPr/>
          </p:nvCxnSpPr>
          <p:spPr>
            <a:xfrm>
              <a:off x="8770391" y="1811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8" name="Straight Connector 1467">
              <a:extLst>
                <a:ext uri="{FF2B5EF4-FFF2-40B4-BE49-F238E27FC236}">
                  <a16:creationId xmlns:a16="http://schemas.microsoft.com/office/drawing/2014/main" id="{3723003D-5184-C0AD-7077-8C5831A2AB10}"/>
                </a:ext>
              </a:extLst>
            </p:cNvPr>
            <p:cNvCxnSpPr>
              <a:cxnSpLocks/>
            </p:cNvCxnSpPr>
            <p:nvPr/>
          </p:nvCxnSpPr>
          <p:spPr>
            <a:xfrm>
              <a:off x="8707244" y="2429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9" name="Straight Connector 1468">
              <a:extLst>
                <a:ext uri="{FF2B5EF4-FFF2-40B4-BE49-F238E27FC236}">
                  <a16:creationId xmlns:a16="http://schemas.microsoft.com/office/drawing/2014/main" id="{3E8331C2-515B-CF5B-7A3F-75941F95582D}"/>
                </a:ext>
              </a:extLst>
            </p:cNvPr>
            <p:cNvCxnSpPr>
              <a:cxnSpLocks/>
            </p:cNvCxnSpPr>
            <p:nvPr/>
          </p:nvCxnSpPr>
          <p:spPr>
            <a:xfrm rot="-180000">
              <a:off x="8301579" y="9961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0" name="Straight Connector 1469">
              <a:extLst>
                <a:ext uri="{FF2B5EF4-FFF2-40B4-BE49-F238E27FC236}">
                  <a16:creationId xmlns:a16="http://schemas.microsoft.com/office/drawing/2014/main" id="{C2AA6F39-723C-6232-CA07-D669E7E369A3}"/>
                </a:ext>
              </a:extLst>
            </p:cNvPr>
            <p:cNvCxnSpPr>
              <a:cxnSpLocks/>
            </p:cNvCxnSpPr>
            <p:nvPr/>
          </p:nvCxnSpPr>
          <p:spPr>
            <a:xfrm>
              <a:off x="8978367" y="9637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71" name="Rectangle 1470">
              <a:extLst>
                <a:ext uri="{FF2B5EF4-FFF2-40B4-BE49-F238E27FC236}">
                  <a16:creationId xmlns:a16="http://schemas.microsoft.com/office/drawing/2014/main" id="{F2DB7DDC-6FF6-B19C-C58A-4B0FF9C198ED}"/>
                </a:ext>
              </a:extLst>
            </p:cNvPr>
            <p:cNvSpPr/>
            <p:nvPr/>
          </p:nvSpPr>
          <p:spPr>
            <a:xfrm rot="10800000">
              <a:off x="8754692" y="25579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72" name="Rectangle 1471">
              <a:extLst>
                <a:ext uri="{FF2B5EF4-FFF2-40B4-BE49-F238E27FC236}">
                  <a16:creationId xmlns:a16="http://schemas.microsoft.com/office/drawing/2014/main" id="{E7ED9C4F-1303-DAE9-2A5A-7010A634CAF8}"/>
                </a:ext>
              </a:extLst>
            </p:cNvPr>
            <p:cNvSpPr/>
            <p:nvPr/>
          </p:nvSpPr>
          <p:spPr>
            <a:xfrm rot="10800000">
              <a:off x="8826445" y="20888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73" name="Rectangle 1472">
              <a:extLst>
                <a:ext uri="{FF2B5EF4-FFF2-40B4-BE49-F238E27FC236}">
                  <a16:creationId xmlns:a16="http://schemas.microsoft.com/office/drawing/2014/main" id="{370253A5-B1F2-98D3-7743-207387EFD9FB}"/>
                </a:ext>
              </a:extLst>
            </p:cNvPr>
            <p:cNvSpPr/>
            <p:nvPr/>
          </p:nvSpPr>
          <p:spPr>
            <a:xfrm rot="10800000" flipV="1">
              <a:off x="8886631" y="16375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74" name="Oval 1473">
              <a:extLst>
                <a:ext uri="{FF2B5EF4-FFF2-40B4-BE49-F238E27FC236}">
                  <a16:creationId xmlns:a16="http://schemas.microsoft.com/office/drawing/2014/main" id="{BA8A83BC-7513-6E78-6435-2CB0558E3AD2}"/>
                </a:ext>
              </a:extLst>
            </p:cNvPr>
            <p:cNvSpPr/>
            <p:nvPr/>
          </p:nvSpPr>
          <p:spPr>
            <a:xfrm>
              <a:off x="8896155" y="10948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75" name="Straight Connector 1474">
              <a:extLst>
                <a:ext uri="{FF2B5EF4-FFF2-40B4-BE49-F238E27FC236}">
                  <a16:creationId xmlns:a16="http://schemas.microsoft.com/office/drawing/2014/main" id="{A3215601-D1ED-5005-7716-853663EEF874}"/>
                </a:ext>
              </a:extLst>
            </p:cNvPr>
            <p:cNvCxnSpPr>
              <a:cxnSpLocks/>
            </p:cNvCxnSpPr>
            <p:nvPr/>
          </p:nvCxnSpPr>
          <p:spPr>
            <a:xfrm>
              <a:off x="8979400" y="16835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6" name="Straight Connector 1475">
              <a:extLst>
                <a:ext uri="{FF2B5EF4-FFF2-40B4-BE49-F238E27FC236}">
                  <a16:creationId xmlns:a16="http://schemas.microsoft.com/office/drawing/2014/main" id="{3FBA182B-28C9-FED0-5748-512561477B04}"/>
                </a:ext>
              </a:extLst>
            </p:cNvPr>
            <p:cNvCxnSpPr>
              <a:cxnSpLocks/>
            </p:cNvCxnSpPr>
            <p:nvPr/>
          </p:nvCxnSpPr>
          <p:spPr>
            <a:xfrm>
              <a:off x="9061243" y="1668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7" name="Straight Connector 1476">
              <a:extLst>
                <a:ext uri="{FF2B5EF4-FFF2-40B4-BE49-F238E27FC236}">
                  <a16:creationId xmlns:a16="http://schemas.microsoft.com/office/drawing/2014/main" id="{742475B8-E04F-42BA-1C40-F266C9735C25}"/>
                </a:ext>
              </a:extLst>
            </p:cNvPr>
            <p:cNvCxnSpPr>
              <a:cxnSpLocks/>
            </p:cNvCxnSpPr>
            <p:nvPr/>
          </p:nvCxnSpPr>
          <p:spPr>
            <a:xfrm>
              <a:off x="9060369" y="22990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8" name="Straight Connector 1477">
              <a:extLst>
                <a:ext uri="{FF2B5EF4-FFF2-40B4-BE49-F238E27FC236}">
                  <a16:creationId xmlns:a16="http://schemas.microsoft.com/office/drawing/2014/main" id="{D5FAD426-B27F-CAD9-B606-EB9616762F1B}"/>
                </a:ext>
              </a:extLst>
            </p:cNvPr>
            <p:cNvCxnSpPr>
              <a:cxnSpLocks/>
            </p:cNvCxnSpPr>
            <p:nvPr/>
          </p:nvCxnSpPr>
          <p:spPr>
            <a:xfrm>
              <a:off x="9124928" y="22670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9" name="Straight Connector 1478">
              <a:extLst>
                <a:ext uri="{FF2B5EF4-FFF2-40B4-BE49-F238E27FC236}">
                  <a16:creationId xmlns:a16="http://schemas.microsoft.com/office/drawing/2014/main" id="{E1B7FB0D-DEA6-0F5C-CDF4-AB9E24FEEB6A}"/>
                </a:ext>
              </a:extLst>
            </p:cNvPr>
            <p:cNvCxnSpPr>
              <a:cxnSpLocks/>
            </p:cNvCxnSpPr>
            <p:nvPr/>
          </p:nvCxnSpPr>
          <p:spPr>
            <a:xfrm>
              <a:off x="9122457" y="30234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80" name="Rectangle 1479">
              <a:extLst>
                <a:ext uri="{FF2B5EF4-FFF2-40B4-BE49-F238E27FC236}">
                  <a16:creationId xmlns:a16="http://schemas.microsoft.com/office/drawing/2014/main" id="{B6F25865-3644-675E-0D4D-0F1521DF9850}"/>
                </a:ext>
              </a:extLst>
            </p:cNvPr>
            <p:cNvSpPr/>
            <p:nvPr/>
          </p:nvSpPr>
          <p:spPr>
            <a:xfrm>
              <a:off x="9024541" y="10972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81" name="Rectangle 1480">
              <a:extLst>
                <a:ext uri="{FF2B5EF4-FFF2-40B4-BE49-F238E27FC236}">
                  <a16:creationId xmlns:a16="http://schemas.microsoft.com/office/drawing/2014/main" id="{AAEA2910-52AB-A322-0451-06E30DF94BDD}"/>
                </a:ext>
              </a:extLst>
            </p:cNvPr>
            <p:cNvSpPr/>
            <p:nvPr/>
          </p:nvSpPr>
          <p:spPr>
            <a:xfrm rot="10800000">
              <a:off x="9103750" y="15495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82" name="Rectangle 1481">
              <a:extLst>
                <a:ext uri="{FF2B5EF4-FFF2-40B4-BE49-F238E27FC236}">
                  <a16:creationId xmlns:a16="http://schemas.microsoft.com/office/drawing/2014/main" id="{BB432B7B-031A-3965-B5AC-7B801FE9551F}"/>
                </a:ext>
              </a:extLst>
            </p:cNvPr>
            <p:cNvSpPr/>
            <p:nvPr/>
          </p:nvSpPr>
          <p:spPr>
            <a:xfrm rot="10800000" flipV="1">
              <a:off x="9158361" y="20029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83" name="Oval 1482">
              <a:extLst>
                <a:ext uri="{FF2B5EF4-FFF2-40B4-BE49-F238E27FC236}">
                  <a16:creationId xmlns:a16="http://schemas.microsoft.com/office/drawing/2014/main" id="{69D983CB-D64F-F5B8-C460-5F4A0A6D5142}"/>
                </a:ext>
              </a:extLst>
            </p:cNvPr>
            <p:cNvSpPr/>
            <p:nvPr/>
          </p:nvSpPr>
          <p:spPr>
            <a:xfrm>
              <a:off x="9172103" y="24953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84" name="Straight Connector 1483">
              <a:extLst>
                <a:ext uri="{FF2B5EF4-FFF2-40B4-BE49-F238E27FC236}">
                  <a16:creationId xmlns:a16="http://schemas.microsoft.com/office/drawing/2014/main" id="{AE19C4DC-27A5-6536-3D42-A6861789E346}"/>
                </a:ext>
              </a:extLst>
            </p:cNvPr>
            <p:cNvCxnSpPr>
              <a:cxnSpLocks/>
            </p:cNvCxnSpPr>
            <p:nvPr/>
          </p:nvCxnSpPr>
          <p:spPr>
            <a:xfrm>
              <a:off x="9256928" y="23775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5" name="Straight Connector 1484">
              <a:extLst>
                <a:ext uri="{FF2B5EF4-FFF2-40B4-BE49-F238E27FC236}">
                  <a16:creationId xmlns:a16="http://schemas.microsoft.com/office/drawing/2014/main" id="{902877E6-DAA6-6D9D-1BC9-3257FDA04961}"/>
                </a:ext>
              </a:extLst>
            </p:cNvPr>
            <p:cNvCxnSpPr>
              <a:cxnSpLocks/>
            </p:cNvCxnSpPr>
            <p:nvPr/>
          </p:nvCxnSpPr>
          <p:spPr>
            <a:xfrm>
              <a:off x="9318489" y="17552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6" name="Straight Connector 1485">
              <a:extLst>
                <a:ext uri="{FF2B5EF4-FFF2-40B4-BE49-F238E27FC236}">
                  <a16:creationId xmlns:a16="http://schemas.microsoft.com/office/drawing/2014/main" id="{2FB0A257-8CE1-C972-E185-958158E45104}"/>
                </a:ext>
              </a:extLst>
            </p:cNvPr>
            <p:cNvCxnSpPr>
              <a:cxnSpLocks/>
            </p:cNvCxnSpPr>
            <p:nvPr/>
          </p:nvCxnSpPr>
          <p:spPr>
            <a:xfrm>
              <a:off x="9397157" y="100325"/>
              <a:ext cx="0" cy="72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7" name="Straight Connector 1486">
              <a:extLst>
                <a:ext uri="{FF2B5EF4-FFF2-40B4-BE49-F238E27FC236}">
                  <a16:creationId xmlns:a16="http://schemas.microsoft.com/office/drawing/2014/main" id="{6371AFB6-473B-B897-1FE4-46EFBCF5AADA}"/>
                </a:ext>
              </a:extLst>
            </p:cNvPr>
            <p:cNvCxnSpPr>
              <a:cxnSpLocks/>
            </p:cNvCxnSpPr>
            <p:nvPr/>
          </p:nvCxnSpPr>
          <p:spPr>
            <a:xfrm>
              <a:off x="9322192" y="17552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8" name="Straight Connector 1487">
              <a:extLst>
                <a:ext uri="{FF2B5EF4-FFF2-40B4-BE49-F238E27FC236}">
                  <a16:creationId xmlns:a16="http://schemas.microsoft.com/office/drawing/2014/main" id="{84040D6A-2311-9CB3-2F03-B144AEEC51D7}"/>
                </a:ext>
              </a:extLst>
            </p:cNvPr>
            <p:cNvCxnSpPr>
              <a:cxnSpLocks/>
            </p:cNvCxnSpPr>
            <p:nvPr/>
          </p:nvCxnSpPr>
          <p:spPr>
            <a:xfrm>
              <a:off x="9259045" y="23734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9" name="Straight Connector 1488">
              <a:extLst>
                <a:ext uri="{FF2B5EF4-FFF2-40B4-BE49-F238E27FC236}">
                  <a16:creationId xmlns:a16="http://schemas.microsoft.com/office/drawing/2014/main" id="{186A0DE1-256E-438A-8691-1A72FCFFA6B3}"/>
                </a:ext>
              </a:extLst>
            </p:cNvPr>
            <p:cNvCxnSpPr>
              <a:cxnSpLocks/>
            </p:cNvCxnSpPr>
            <p:nvPr/>
          </p:nvCxnSpPr>
          <p:spPr>
            <a:xfrm rot="-180000">
              <a:off x="8853380" y="9398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0" name="Straight Connector 1489">
              <a:extLst>
                <a:ext uri="{FF2B5EF4-FFF2-40B4-BE49-F238E27FC236}">
                  <a16:creationId xmlns:a16="http://schemas.microsoft.com/office/drawing/2014/main" id="{FE1112E5-1846-80B1-C851-11F2A93FD948}"/>
                </a:ext>
              </a:extLst>
            </p:cNvPr>
            <p:cNvCxnSpPr>
              <a:cxnSpLocks/>
            </p:cNvCxnSpPr>
            <p:nvPr/>
          </p:nvCxnSpPr>
          <p:spPr>
            <a:xfrm>
              <a:off x="9522581" y="10376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91" name="Rectangle 1490">
              <a:extLst>
                <a:ext uri="{FF2B5EF4-FFF2-40B4-BE49-F238E27FC236}">
                  <a16:creationId xmlns:a16="http://schemas.microsoft.com/office/drawing/2014/main" id="{088EE32A-766E-4CB5-F509-1CFE2F8F45A1}"/>
                </a:ext>
              </a:extLst>
            </p:cNvPr>
            <p:cNvSpPr/>
            <p:nvPr/>
          </p:nvSpPr>
          <p:spPr>
            <a:xfrm rot="10800000">
              <a:off x="9298906" y="26318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92" name="Rectangle 1491">
              <a:extLst>
                <a:ext uri="{FF2B5EF4-FFF2-40B4-BE49-F238E27FC236}">
                  <a16:creationId xmlns:a16="http://schemas.microsoft.com/office/drawing/2014/main" id="{A9BCBEE9-69CC-9962-6A01-3DE5BB3B5037}"/>
                </a:ext>
              </a:extLst>
            </p:cNvPr>
            <p:cNvSpPr/>
            <p:nvPr/>
          </p:nvSpPr>
          <p:spPr>
            <a:xfrm rot="10800000">
              <a:off x="9370659" y="21626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93" name="Rectangle 1492">
              <a:extLst>
                <a:ext uri="{FF2B5EF4-FFF2-40B4-BE49-F238E27FC236}">
                  <a16:creationId xmlns:a16="http://schemas.microsoft.com/office/drawing/2014/main" id="{E0A54A7E-EF79-D03E-9F44-7F38B574480C}"/>
                </a:ext>
              </a:extLst>
            </p:cNvPr>
            <p:cNvSpPr/>
            <p:nvPr/>
          </p:nvSpPr>
          <p:spPr>
            <a:xfrm rot="10800000" flipV="1">
              <a:off x="9430845" y="17113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94" name="Oval 1493">
              <a:extLst>
                <a:ext uri="{FF2B5EF4-FFF2-40B4-BE49-F238E27FC236}">
                  <a16:creationId xmlns:a16="http://schemas.microsoft.com/office/drawing/2014/main" id="{248E20C4-F6EE-4E9E-6FCC-A63AF012F23B}"/>
                </a:ext>
              </a:extLst>
            </p:cNvPr>
            <p:cNvSpPr/>
            <p:nvPr/>
          </p:nvSpPr>
          <p:spPr>
            <a:xfrm>
              <a:off x="9443544" y="11686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95" name="Straight Connector 1494">
              <a:extLst>
                <a:ext uri="{FF2B5EF4-FFF2-40B4-BE49-F238E27FC236}">
                  <a16:creationId xmlns:a16="http://schemas.microsoft.com/office/drawing/2014/main" id="{30E6D330-4B13-FCC8-EEC1-B50825AD039D}"/>
                </a:ext>
              </a:extLst>
            </p:cNvPr>
            <p:cNvCxnSpPr>
              <a:cxnSpLocks/>
            </p:cNvCxnSpPr>
            <p:nvPr/>
          </p:nvCxnSpPr>
          <p:spPr>
            <a:xfrm>
              <a:off x="9523614" y="17574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6" name="Straight Connector 1495">
              <a:extLst>
                <a:ext uri="{FF2B5EF4-FFF2-40B4-BE49-F238E27FC236}">
                  <a16:creationId xmlns:a16="http://schemas.microsoft.com/office/drawing/2014/main" id="{3DEFEE8C-243B-EBA7-05A5-D5C1DD0CB48A}"/>
                </a:ext>
              </a:extLst>
            </p:cNvPr>
            <p:cNvCxnSpPr>
              <a:cxnSpLocks/>
            </p:cNvCxnSpPr>
            <p:nvPr/>
          </p:nvCxnSpPr>
          <p:spPr>
            <a:xfrm>
              <a:off x="9605457" y="17424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7" name="Straight Connector 1496">
              <a:extLst>
                <a:ext uri="{FF2B5EF4-FFF2-40B4-BE49-F238E27FC236}">
                  <a16:creationId xmlns:a16="http://schemas.microsoft.com/office/drawing/2014/main" id="{50F223C8-095A-5F89-AC62-461FB4874ACE}"/>
                </a:ext>
              </a:extLst>
            </p:cNvPr>
            <p:cNvCxnSpPr>
              <a:cxnSpLocks/>
            </p:cNvCxnSpPr>
            <p:nvPr/>
          </p:nvCxnSpPr>
          <p:spPr>
            <a:xfrm>
              <a:off x="9604583" y="23729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8" name="Straight Connector 1497">
              <a:extLst>
                <a:ext uri="{FF2B5EF4-FFF2-40B4-BE49-F238E27FC236}">
                  <a16:creationId xmlns:a16="http://schemas.microsoft.com/office/drawing/2014/main" id="{424FE780-5A73-86A2-8FD7-0C94C8504908}"/>
                </a:ext>
              </a:extLst>
            </p:cNvPr>
            <p:cNvCxnSpPr>
              <a:cxnSpLocks/>
            </p:cNvCxnSpPr>
            <p:nvPr/>
          </p:nvCxnSpPr>
          <p:spPr>
            <a:xfrm>
              <a:off x="9669142" y="23409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9" name="Straight Connector 1498">
              <a:extLst>
                <a:ext uri="{FF2B5EF4-FFF2-40B4-BE49-F238E27FC236}">
                  <a16:creationId xmlns:a16="http://schemas.microsoft.com/office/drawing/2014/main" id="{0E274D61-78D6-9F1A-D8D3-48E5B54DCABA}"/>
                </a:ext>
              </a:extLst>
            </p:cNvPr>
            <p:cNvCxnSpPr>
              <a:cxnSpLocks/>
            </p:cNvCxnSpPr>
            <p:nvPr/>
          </p:nvCxnSpPr>
          <p:spPr>
            <a:xfrm>
              <a:off x="9666671" y="30972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00" name="Rectangle 1499">
              <a:extLst>
                <a:ext uri="{FF2B5EF4-FFF2-40B4-BE49-F238E27FC236}">
                  <a16:creationId xmlns:a16="http://schemas.microsoft.com/office/drawing/2014/main" id="{D7F87457-8662-49FC-F789-2628ADE8479B}"/>
                </a:ext>
              </a:extLst>
            </p:cNvPr>
            <p:cNvSpPr/>
            <p:nvPr/>
          </p:nvSpPr>
          <p:spPr>
            <a:xfrm>
              <a:off x="9568755" y="11711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01" name="Rectangle 1500">
              <a:extLst>
                <a:ext uri="{FF2B5EF4-FFF2-40B4-BE49-F238E27FC236}">
                  <a16:creationId xmlns:a16="http://schemas.microsoft.com/office/drawing/2014/main" id="{E5413FB3-B15C-491E-8E08-5DF7497E9194}"/>
                </a:ext>
              </a:extLst>
            </p:cNvPr>
            <p:cNvSpPr/>
            <p:nvPr/>
          </p:nvSpPr>
          <p:spPr>
            <a:xfrm rot="10800000">
              <a:off x="9647964" y="16233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02" name="Rectangle 1501">
              <a:extLst>
                <a:ext uri="{FF2B5EF4-FFF2-40B4-BE49-F238E27FC236}">
                  <a16:creationId xmlns:a16="http://schemas.microsoft.com/office/drawing/2014/main" id="{5F6013D3-DB2B-E7EA-32FF-BB6C78B342FB}"/>
                </a:ext>
              </a:extLst>
            </p:cNvPr>
            <p:cNvSpPr/>
            <p:nvPr/>
          </p:nvSpPr>
          <p:spPr>
            <a:xfrm rot="10800000" flipV="1">
              <a:off x="9702575" y="20767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03" name="Oval 1502">
              <a:extLst>
                <a:ext uri="{FF2B5EF4-FFF2-40B4-BE49-F238E27FC236}">
                  <a16:creationId xmlns:a16="http://schemas.microsoft.com/office/drawing/2014/main" id="{445817DC-CA2D-CCA3-44D3-FB1BCA783AF5}"/>
                </a:ext>
              </a:extLst>
            </p:cNvPr>
            <p:cNvSpPr/>
            <p:nvPr/>
          </p:nvSpPr>
          <p:spPr>
            <a:xfrm>
              <a:off x="9716317" y="25692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04" name="Straight Connector 1503">
              <a:extLst>
                <a:ext uri="{FF2B5EF4-FFF2-40B4-BE49-F238E27FC236}">
                  <a16:creationId xmlns:a16="http://schemas.microsoft.com/office/drawing/2014/main" id="{28A381E7-D057-88DA-8A2A-FA77A38E3C9C}"/>
                </a:ext>
              </a:extLst>
            </p:cNvPr>
            <p:cNvCxnSpPr>
              <a:cxnSpLocks/>
            </p:cNvCxnSpPr>
            <p:nvPr/>
          </p:nvCxnSpPr>
          <p:spPr>
            <a:xfrm>
              <a:off x="9801142" y="24513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5" name="Straight Connector 1504">
              <a:extLst>
                <a:ext uri="{FF2B5EF4-FFF2-40B4-BE49-F238E27FC236}">
                  <a16:creationId xmlns:a16="http://schemas.microsoft.com/office/drawing/2014/main" id="{552E1385-0C5F-BA90-6F5B-80460567AEAC}"/>
                </a:ext>
              </a:extLst>
            </p:cNvPr>
            <p:cNvCxnSpPr>
              <a:cxnSpLocks/>
            </p:cNvCxnSpPr>
            <p:nvPr/>
          </p:nvCxnSpPr>
          <p:spPr>
            <a:xfrm>
              <a:off x="9862703" y="18290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6" name="Straight Connector 1505">
              <a:extLst>
                <a:ext uri="{FF2B5EF4-FFF2-40B4-BE49-F238E27FC236}">
                  <a16:creationId xmlns:a16="http://schemas.microsoft.com/office/drawing/2014/main" id="{366FFD00-1CC2-7420-8A25-002F379B5542}"/>
                </a:ext>
              </a:extLst>
            </p:cNvPr>
            <p:cNvCxnSpPr>
              <a:cxnSpLocks/>
            </p:cNvCxnSpPr>
            <p:nvPr/>
          </p:nvCxnSpPr>
          <p:spPr>
            <a:xfrm>
              <a:off x="9941371" y="98139"/>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7" name="Straight Connector 1506">
              <a:extLst>
                <a:ext uri="{FF2B5EF4-FFF2-40B4-BE49-F238E27FC236}">
                  <a16:creationId xmlns:a16="http://schemas.microsoft.com/office/drawing/2014/main" id="{E45D6640-45C3-2B7C-06E7-49822AC7160B}"/>
                </a:ext>
              </a:extLst>
            </p:cNvPr>
            <p:cNvCxnSpPr>
              <a:cxnSpLocks/>
            </p:cNvCxnSpPr>
            <p:nvPr/>
          </p:nvCxnSpPr>
          <p:spPr>
            <a:xfrm>
              <a:off x="9866406" y="18290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8" name="Straight Connector 1507">
              <a:extLst>
                <a:ext uri="{FF2B5EF4-FFF2-40B4-BE49-F238E27FC236}">
                  <a16:creationId xmlns:a16="http://schemas.microsoft.com/office/drawing/2014/main" id="{62A6AAC9-8F43-ACF6-78E1-246FF89E3391}"/>
                </a:ext>
              </a:extLst>
            </p:cNvPr>
            <p:cNvCxnSpPr>
              <a:cxnSpLocks/>
            </p:cNvCxnSpPr>
            <p:nvPr/>
          </p:nvCxnSpPr>
          <p:spPr>
            <a:xfrm>
              <a:off x="9803259" y="24473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9" name="Straight Connector 1508">
              <a:extLst>
                <a:ext uri="{FF2B5EF4-FFF2-40B4-BE49-F238E27FC236}">
                  <a16:creationId xmlns:a16="http://schemas.microsoft.com/office/drawing/2014/main" id="{F3B5E71D-2A87-2FE9-DBFF-69C724935D3D}"/>
                </a:ext>
              </a:extLst>
            </p:cNvPr>
            <p:cNvCxnSpPr>
              <a:cxnSpLocks/>
            </p:cNvCxnSpPr>
            <p:nvPr/>
          </p:nvCxnSpPr>
          <p:spPr>
            <a:xfrm rot="-180000">
              <a:off x="9397594" y="101373"/>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0" name="Straight Connector 1509">
              <a:extLst>
                <a:ext uri="{FF2B5EF4-FFF2-40B4-BE49-F238E27FC236}">
                  <a16:creationId xmlns:a16="http://schemas.microsoft.com/office/drawing/2014/main" id="{98EA08E3-B8DB-3D0A-476D-B500F14A8C5E}"/>
                </a:ext>
              </a:extLst>
            </p:cNvPr>
            <p:cNvCxnSpPr>
              <a:cxnSpLocks/>
            </p:cNvCxnSpPr>
            <p:nvPr/>
          </p:nvCxnSpPr>
          <p:spPr>
            <a:xfrm>
              <a:off x="10069118" y="10130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11" name="Rectangle 1510">
              <a:extLst>
                <a:ext uri="{FF2B5EF4-FFF2-40B4-BE49-F238E27FC236}">
                  <a16:creationId xmlns:a16="http://schemas.microsoft.com/office/drawing/2014/main" id="{F6711A10-8957-A0B2-9294-9938859AE14C}"/>
                </a:ext>
              </a:extLst>
            </p:cNvPr>
            <p:cNvSpPr/>
            <p:nvPr/>
          </p:nvSpPr>
          <p:spPr>
            <a:xfrm rot="10800000">
              <a:off x="9845443" y="26072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12" name="Rectangle 1511">
              <a:extLst>
                <a:ext uri="{FF2B5EF4-FFF2-40B4-BE49-F238E27FC236}">
                  <a16:creationId xmlns:a16="http://schemas.microsoft.com/office/drawing/2014/main" id="{255CD3FF-1474-B153-5D44-04EA140DBA14}"/>
                </a:ext>
              </a:extLst>
            </p:cNvPr>
            <p:cNvSpPr/>
            <p:nvPr/>
          </p:nvSpPr>
          <p:spPr>
            <a:xfrm rot="10800000">
              <a:off x="9917196" y="21381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13" name="Rectangle 1512">
              <a:extLst>
                <a:ext uri="{FF2B5EF4-FFF2-40B4-BE49-F238E27FC236}">
                  <a16:creationId xmlns:a16="http://schemas.microsoft.com/office/drawing/2014/main" id="{67098195-1DDD-95FF-45F8-CCB603FF4B52}"/>
                </a:ext>
              </a:extLst>
            </p:cNvPr>
            <p:cNvSpPr/>
            <p:nvPr/>
          </p:nvSpPr>
          <p:spPr>
            <a:xfrm rot="10800000" flipV="1">
              <a:off x="9977382" y="16868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14" name="Oval 1513">
              <a:extLst>
                <a:ext uri="{FF2B5EF4-FFF2-40B4-BE49-F238E27FC236}">
                  <a16:creationId xmlns:a16="http://schemas.microsoft.com/office/drawing/2014/main" id="{B2206380-1816-6748-689A-BBA9E2719082}"/>
                </a:ext>
              </a:extLst>
            </p:cNvPr>
            <p:cNvSpPr/>
            <p:nvPr/>
          </p:nvSpPr>
          <p:spPr>
            <a:xfrm>
              <a:off x="9986906" y="11441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15" name="Straight Connector 1514">
              <a:extLst>
                <a:ext uri="{FF2B5EF4-FFF2-40B4-BE49-F238E27FC236}">
                  <a16:creationId xmlns:a16="http://schemas.microsoft.com/office/drawing/2014/main" id="{2895E872-B292-D939-B49F-786E588CAE41}"/>
                </a:ext>
              </a:extLst>
            </p:cNvPr>
            <p:cNvCxnSpPr>
              <a:cxnSpLocks/>
            </p:cNvCxnSpPr>
            <p:nvPr/>
          </p:nvCxnSpPr>
          <p:spPr>
            <a:xfrm>
              <a:off x="10070151" y="17328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6" name="Straight Connector 1515">
              <a:extLst>
                <a:ext uri="{FF2B5EF4-FFF2-40B4-BE49-F238E27FC236}">
                  <a16:creationId xmlns:a16="http://schemas.microsoft.com/office/drawing/2014/main" id="{8E19F05E-17E5-BB1F-3A7D-C837942BEBAC}"/>
                </a:ext>
              </a:extLst>
            </p:cNvPr>
            <p:cNvCxnSpPr>
              <a:cxnSpLocks/>
            </p:cNvCxnSpPr>
            <p:nvPr/>
          </p:nvCxnSpPr>
          <p:spPr>
            <a:xfrm>
              <a:off x="10151994" y="1717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7" name="Straight Connector 1516">
              <a:extLst>
                <a:ext uri="{FF2B5EF4-FFF2-40B4-BE49-F238E27FC236}">
                  <a16:creationId xmlns:a16="http://schemas.microsoft.com/office/drawing/2014/main" id="{F467817E-66A7-5138-F39D-7CCEFA667A49}"/>
                </a:ext>
              </a:extLst>
            </p:cNvPr>
            <p:cNvCxnSpPr>
              <a:cxnSpLocks/>
            </p:cNvCxnSpPr>
            <p:nvPr/>
          </p:nvCxnSpPr>
          <p:spPr>
            <a:xfrm>
              <a:off x="10151120" y="23483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8" name="Straight Connector 1517">
              <a:extLst>
                <a:ext uri="{FF2B5EF4-FFF2-40B4-BE49-F238E27FC236}">
                  <a16:creationId xmlns:a16="http://schemas.microsoft.com/office/drawing/2014/main" id="{72076434-50B3-365A-BE8E-9DEC8BFC193E}"/>
                </a:ext>
              </a:extLst>
            </p:cNvPr>
            <p:cNvCxnSpPr>
              <a:cxnSpLocks/>
            </p:cNvCxnSpPr>
            <p:nvPr/>
          </p:nvCxnSpPr>
          <p:spPr>
            <a:xfrm>
              <a:off x="10215679" y="23163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9" name="Straight Connector 1518">
              <a:extLst>
                <a:ext uri="{FF2B5EF4-FFF2-40B4-BE49-F238E27FC236}">
                  <a16:creationId xmlns:a16="http://schemas.microsoft.com/office/drawing/2014/main" id="{AF5EE1E1-29EC-3930-0CC0-7EBB3DD6BCAA}"/>
                </a:ext>
              </a:extLst>
            </p:cNvPr>
            <p:cNvCxnSpPr>
              <a:cxnSpLocks/>
            </p:cNvCxnSpPr>
            <p:nvPr/>
          </p:nvCxnSpPr>
          <p:spPr>
            <a:xfrm>
              <a:off x="10213208" y="30727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20" name="Rectangle 1519">
              <a:extLst>
                <a:ext uri="{FF2B5EF4-FFF2-40B4-BE49-F238E27FC236}">
                  <a16:creationId xmlns:a16="http://schemas.microsoft.com/office/drawing/2014/main" id="{A6804C3F-0322-3E7E-317A-08BBA8EE7A0A}"/>
                </a:ext>
              </a:extLst>
            </p:cNvPr>
            <p:cNvSpPr/>
            <p:nvPr/>
          </p:nvSpPr>
          <p:spPr>
            <a:xfrm>
              <a:off x="10115292" y="11465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21" name="Rectangle 1520">
              <a:extLst>
                <a:ext uri="{FF2B5EF4-FFF2-40B4-BE49-F238E27FC236}">
                  <a16:creationId xmlns:a16="http://schemas.microsoft.com/office/drawing/2014/main" id="{CC48A50C-89D5-8226-9116-6E4BCA5490C9}"/>
                </a:ext>
              </a:extLst>
            </p:cNvPr>
            <p:cNvSpPr/>
            <p:nvPr/>
          </p:nvSpPr>
          <p:spPr>
            <a:xfrm rot="10800000">
              <a:off x="10194501" y="15988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22" name="Rectangle 1521">
              <a:extLst>
                <a:ext uri="{FF2B5EF4-FFF2-40B4-BE49-F238E27FC236}">
                  <a16:creationId xmlns:a16="http://schemas.microsoft.com/office/drawing/2014/main" id="{962CE6F9-1035-E9C8-CED3-E8EF9C21F7B0}"/>
                </a:ext>
              </a:extLst>
            </p:cNvPr>
            <p:cNvSpPr/>
            <p:nvPr/>
          </p:nvSpPr>
          <p:spPr>
            <a:xfrm rot="10800000" flipV="1">
              <a:off x="10249112" y="20522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23" name="Oval 1522">
              <a:extLst>
                <a:ext uri="{FF2B5EF4-FFF2-40B4-BE49-F238E27FC236}">
                  <a16:creationId xmlns:a16="http://schemas.microsoft.com/office/drawing/2014/main" id="{6B3ED8E6-4820-B887-2E27-1E69A9B8C067}"/>
                </a:ext>
              </a:extLst>
            </p:cNvPr>
            <p:cNvSpPr/>
            <p:nvPr/>
          </p:nvSpPr>
          <p:spPr>
            <a:xfrm>
              <a:off x="10262854" y="25446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24" name="Straight Connector 1523">
              <a:extLst>
                <a:ext uri="{FF2B5EF4-FFF2-40B4-BE49-F238E27FC236}">
                  <a16:creationId xmlns:a16="http://schemas.microsoft.com/office/drawing/2014/main" id="{614E0FAC-6D62-602E-0724-2ED00147BC73}"/>
                </a:ext>
              </a:extLst>
            </p:cNvPr>
            <p:cNvCxnSpPr>
              <a:cxnSpLocks/>
            </p:cNvCxnSpPr>
            <p:nvPr/>
          </p:nvCxnSpPr>
          <p:spPr>
            <a:xfrm>
              <a:off x="10347679" y="24268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5" name="Straight Connector 1524">
              <a:extLst>
                <a:ext uri="{FF2B5EF4-FFF2-40B4-BE49-F238E27FC236}">
                  <a16:creationId xmlns:a16="http://schemas.microsoft.com/office/drawing/2014/main" id="{0CF7A3EB-B212-F484-B8E5-F9BF05D4A89F}"/>
                </a:ext>
              </a:extLst>
            </p:cNvPr>
            <p:cNvCxnSpPr>
              <a:cxnSpLocks/>
            </p:cNvCxnSpPr>
            <p:nvPr/>
          </p:nvCxnSpPr>
          <p:spPr>
            <a:xfrm>
              <a:off x="10409240" y="18045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6" name="Straight Connector 1525">
              <a:extLst>
                <a:ext uri="{FF2B5EF4-FFF2-40B4-BE49-F238E27FC236}">
                  <a16:creationId xmlns:a16="http://schemas.microsoft.com/office/drawing/2014/main" id="{F218007B-66BB-6DA1-9AE4-8C5C7BBA7F3C}"/>
                </a:ext>
              </a:extLst>
            </p:cNvPr>
            <p:cNvCxnSpPr>
              <a:cxnSpLocks/>
            </p:cNvCxnSpPr>
            <p:nvPr/>
          </p:nvCxnSpPr>
          <p:spPr>
            <a:xfrm>
              <a:off x="10487908" y="9568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7" name="Straight Connector 1526">
              <a:extLst>
                <a:ext uri="{FF2B5EF4-FFF2-40B4-BE49-F238E27FC236}">
                  <a16:creationId xmlns:a16="http://schemas.microsoft.com/office/drawing/2014/main" id="{57DB945C-E93D-BF13-4490-77C8B43970C6}"/>
                </a:ext>
              </a:extLst>
            </p:cNvPr>
            <p:cNvCxnSpPr>
              <a:cxnSpLocks/>
            </p:cNvCxnSpPr>
            <p:nvPr/>
          </p:nvCxnSpPr>
          <p:spPr>
            <a:xfrm>
              <a:off x="10412943" y="1804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8" name="Straight Connector 1527">
              <a:extLst>
                <a:ext uri="{FF2B5EF4-FFF2-40B4-BE49-F238E27FC236}">
                  <a16:creationId xmlns:a16="http://schemas.microsoft.com/office/drawing/2014/main" id="{680EFB62-7D31-083D-E04D-088E4759DDBD}"/>
                </a:ext>
              </a:extLst>
            </p:cNvPr>
            <p:cNvCxnSpPr>
              <a:cxnSpLocks/>
            </p:cNvCxnSpPr>
            <p:nvPr/>
          </p:nvCxnSpPr>
          <p:spPr>
            <a:xfrm>
              <a:off x="10349796" y="2422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9" name="Straight Connector 1528">
              <a:extLst>
                <a:ext uri="{FF2B5EF4-FFF2-40B4-BE49-F238E27FC236}">
                  <a16:creationId xmlns:a16="http://schemas.microsoft.com/office/drawing/2014/main" id="{915E0F60-E141-8B9C-C96A-D76EFAAA63FA}"/>
                </a:ext>
              </a:extLst>
            </p:cNvPr>
            <p:cNvCxnSpPr>
              <a:cxnSpLocks/>
            </p:cNvCxnSpPr>
            <p:nvPr/>
          </p:nvCxnSpPr>
          <p:spPr>
            <a:xfrm rot="-180000">
              <a:off x="9944131" y="9891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0" name="Straight Connector 1529">
              <a:extLst>
                <a:ext uri="{FF2B5EF4-FFF2-40B4-BE49-F238E27FC236}">
                  <a16:creationId xmlns:a16="http://schemas.microsoft.com/office/drawing/2014/main" id="{BD098D91-6F97-2A9B-D379-81CB5CBE6A7F}"/>
                </a:ext>
              </a:extLst>
            </p:cNvPr>
            <p:cNvCxnSpPr>
              <a:cxnSpLocks/>
            </p:cNvCxnSpPr>
            <p:nvPr/>
          </p:nvCxnSpPr>
          <p:spPr>
            <a:xfrm>
              <a:off x="10608854" y="9750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31" name="Rectangle 1530">
              <a:extLst>
                <a:ext uri="{FF2B5EF4-FFF2-40B4-BE49-F238E27FC236}">
                  <a16:creationId xmlns:a16="http://schemas.microsoft.com/office/drawing/2014/main" id="{0F14EE34-694B-9FEA-551B-0A73AB192070}"/>
                </a:ext>
              </a:extLst>
            </p:cNvPr>
            <p:cNvSpPr/>
            <p:nvPr/>
          </p:nvSpPr>
          <p:spPr>
            <a:xfrm rot="10800000">
              <a:off x="10385179" y="25692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32" name="Rectangle 1531">
              <a:extLst>
                <a:ext uri="{FF2B5EF4-FFF2-40B4-BE49-F238E27FC236}">
                  <a16:creationId xmlns:a16="http://schemas.microsoft.com/office/drawing/2014/main" id="{733EBA0C-6ED0-9A18-D7D8-D7BFBCA4C615}"/>
                </a:ext>
              </a:extLst>
            </p:cNvPr>
            <p:cNvSpPr/>
            <p:nvPr/>
          </p:nvSpPr>
          <p:spPr>
            <a:xfrm rot="10800000">
              <a:off x="10456932" y="21000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33" name="Rectangle 1532">
              <a:extLst>
                <a:ext uri="{FF2B5EF4-FFF2-40B4-BE49-F238E27FC236}">
                  <a16:creationId xmlns:a16="http://schemas.microsoft.com/office/drawing/2014/main" id="{EF3C9B37-A3FF-4439-C78E-93E99CB627E3}"/>
                </a:ext>
              </a:extLst>
            </p:cNvPr>
            <p:cNvSpPr/>
            <p:nvPr/>
          </p:nvSpPr>
          <p:spPr>
            <a:xfrm rot="10800000" flipV="1">
              <a:off x="10517118" y="16487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34" name="Oval 1533">
              <a:extLst>
                <a:ext uri="{FF2B5EF4-FFF2-40B4-BE49-F238E27FC236}">
                  <a16:creationId xmlns:a16="http://schemas.microsoft.com/office/drawing/2014/main" id="{57CE9CFE-077B-494D-174C-2C62BA0425E4}"/>
                </a:ext>
              </a:extLst>
            </p:cNvPr>
            <p:cNvSpPr/>
            <p:nvPr/>
          </p:nvSpPr>
          <p:spPr>
            <a:xfrm>
              <a:off x="10529817" y="11060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35" name="Straight Connector 1534">
              <a:extLst>
                <a:ext uri="{FF2B5EF4-FFF2-40B4-BE49-F238E27FC236}">
                  <a16:creationId xmlns:a16="http://schemas.microsoft.com/office/drawing/2014/main" id="{BE14D5A2-4F9C-6AD0-CA96-E211B66FEAC9}"/>
                </a:ext>
              </a:extLst>
            </p:cNvPr>
            <p:cNvCxnSpPr>
              <a:cxnSpLocks/>
            </p:cNvCxnSpPr>
            <p:nvPr/>
          </p:nvCxnSpPr>
          <p:spPr>
            <a:xfrm>
              <a:off x="10609887" y="16948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6" name="Straight Connector 1535">
              <a:extLst>
                <a:ext uri="{FF2B5EF4-FFF2-40B4-BE49-F238E27FC236}">
                  <a16:creationId xmlns:a16="http://schemas.microsoft.com/office/drawing/2014/main" id="{34C49A8D-AC06-3BD9-B040-3907CD2A9327}"/>
                </a:ext>
              </a:extLst>
            </p:cNvPr>
            <p:cNvCxnSpPr>
              <a:cxnSpLocks/>
            </p:cNvCxnSpPr>
            <p:nvPr/>
          </p:nvCxnSpPr>
          <p:spPr>
            <a:xfrm>
              <a:off x="10691730" y="16798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7" name="Straight Connector 1536">
              <a:extLst>
                <a:ext uri="{FF2B5EF4-FFF2-40B4-BE49-F238E27FC236}">
                  <a16:creationId xmlns:a16="http://schemas.microsoft.com/office/drawing/2014/main" id="{6C63F315-2740-0A2C-DBBF-4A61FF4BCA63}"/>
                </a:ext>
              </a:extLst>
            </p:cNvPr>
            <p:cNvCxnSpPr>
              <a:cxnSpLocks/>
            </p:cNvCxnSpPr>
            <p:nvPr/>
          </p:nvCxnSpPr>
          <p:spPr>
            <a:xfrm>
              <a:off x="10690856" y="23103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8" name="Straight Connector 1537">
              <a:extLst>
                <a:ext uri="{FF2B5EF4-FFF2-40B4-BE49-F238E27FC236}">
                  <a16:creationId xmlns:a16="http://schemas.microsoft.com/office/drawing/2014/main" id="{AA2DFF99-98CB-339A-BDD7-DB970AAD6EDA}"/>
                </a:ext>
              </a:extLst>
            </p:cNvPr>
            <p:cNvCxnSpPr>
              <a:cxnSpLocks/>
            </p:cNvCxnSpPr>
            <p:nvPr/>
          </p:nvCxnSpPr>
          <p:spPr>
            <a:xfrm>
              <a:off x="10755415" y="22783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9" name="Straight Connector 1538">
              <a:extLst>
                <a:ext uri="{FF2B5EF4-FFF2-40B4-BE49-F238E27FC236}">
                  <a16:creationId xmlns:a16="http://schemas.microsoft.com/office/drawing/2014/main" id="{A54DE3D5-FA5C-6007-FEBC-CB0F71DDF529}"/>
                </a:ext>
              </a:extLst>
            </p:cNvPr>
            <p:cNvCxnSpPr>
              <a:cxnSpLocks/>
            </p:cNvCxnSpPr>
            <p:nvPr/>
          </p:nvCxnSpPr>
          <p:spPr>
            <a:xfrm>
              <a:off x="10752944" y="30346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40" name="Rectangle 1539">
              <a:extLst>
                <a:ext uri="{FF2B5EF4-FFF2-40B4-BE49-F238E27FC236}">
                  <a16:creationId xmlns:a16="http://schemas.microsoft.com/office/drawing/2014/main" id="{575004A8-611C-9A5F-1255-15B5D523DBE6}"/>
                </a:ext>
              </a:extLst>
            </p:cNvPr>
            <p:cNvSpPr/>
            <p:nvPr/>
          </p:nvSpPr>
          <p:spPr>
            <a:xfrm>
              <a:off x="10655028" y="11085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41" name="Rectangle 1540">
              <a:extLst>
                <a:ext uri="{FF2B5EF4-FFF2-40B4-BE49-F238E27FC236}">
                  <a16:creationId xmlns:a16="http://schemas.microsoft.com/office/drawing/2014/main" id="{B9AC4849-53A8-AFC3-0C07-4A280627EE72}"/>
                </a:ext>
              </a:extLst>
            </p:cNvPr>
            <p:cNvSpPr/>
            <p:nvPr/>
          </p:nvSpPr>
          <p:spPr>
            <a:xfrm rot="10800000">
              <a:off x="10734237" y="15607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42" name="Rectangle 1541">
              <a:extLst>
                <a:ext uri="{FF2B5EF4-FFF2-40B4-BE49-F238E27FC236}">
                  <a16:creationId xmlns:a16="http://schemas.microsoft.com/office/drawing/2014/main" id="{7C7C5AAF-EAE9-070B-354C-FE8251FD7528}"/>
                </a:ext>
              </a:extLst>
            </p:cNvPr>
            <p:cNvSpPr/>
            <p:nvPr/>
          </p:nvSpPr>
          <p:spPr>
            <a:xfrm rot="10800000" flipV="1">
              <a:off x="10788848" y="20141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43" name="Oval 1542">
              <a:extLst>
                <a:ext uri="{FF2B5EF4-FFF2-40B4-BE49-F238E27FC236}">
                  <a16:creationId xmlns:a16="http://schemas.microsoft.com/office/drawing/2014/main" id="{314D4749-E8F6-DB2E-EB3C-DE61189AE725}"/>
                </a:ext>
              </a:extLst>
            </p:cNvPr>
            <p:cNvSpPr/>
            <p:nvPr/>
          </p:nvSpPr>
          <p:spPr>
            <a:xfrm>
              <a:off x="10802590" y="25066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44" name="Straight Connector 1543">
              <a:extLst>
                <a:ext uri="{FF2B5EF4-FFF2-40B4-BE49-F238E27FC236}">
                  <a16:creationId xmlns:a16="http://schemas.microsoft.com/office/drawing/2014/main" id="{740D9CF7-C18A-645C-E23C-315B71CDF3F6}"/>
                </a:ext>
              </a:extLst>
            </p:cNvPr>
            <p:cNvCxnSpPr>
              <a:cxnSpLocks/>
            </p:cNvCxnSpPr>
            <p:nvPr/>
          </p:nvCxnSpPr>
          <p:spPr>
            <a:xfrm>
              <a:off x="10887415" y="23887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5" name="Straight Connector 1544">
              <a:extLst>
                <a:ext uri="{FF2B5EF4-FFF2-40B4-BE49-F238E27FC236}">
                  <a16:creationId xmlns:a16="http://schemas.microsoft.com/office/drawing/2014/main" id="{17975608-3E5D-EE4F-97A9-27F37496C165}"/>
                </a:ext>
              </a:extLst>
            </p:cNvPr>
            <p:cNvCxnSpPr>
              <a:cxnSpLocks/>
            </p:cNvCxnSpPr>
            <p:nvPr/>
          </p:nvCxnSpPr>
          <p:spPr>
            <a:xfrm>
              <a:off x="10948976" y="17664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6" name="Straight Connector 1545">
              <a:extLst>
                <a:ext uri="{FF2B5EF4-FFF2-40B4-BE49-F238E27FC236}">
                  <a16:creationId xmlns:a16="http://schemas.microsoft.com/office/drawing/2014/main" id="{6947EDF2-2F4B-AD31-5E28-333FE421381F}"/>
                </a:ext>
              </a:extLst>
            </p:cNvPr>
            <p:cNvCxnSpPr>
              <a:cxnSpLocks/>
            </p:cNvCxnSpPr>
            <p:nvPr/>
          </p:nvCxnSpPr>
          <p:spPr>
            <a:xfrm>
              <a:off x="11027644" y="91879"/>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7" name="Straight Connector 1546">
              <a:extLst>
                <a:ext uri="{FF2B5EF4-FFF2-40B4-BE49-F238E27FC236}">
                  <a16:creationId xmlns:a16="http://schemas.microsoft.com/office/drawing/2014/main" id="{80DF42DA-9760-0024-F3CE-11B02E87D855}"/>
                </a:ext>
              </a:extLst>
            </p:cNvPr>
            <p:cNvCxnSpPr>
              <a:cxnSpLocks/>
            </p:cNvCxnSpPr>
            <p:nvPr/>
          </p:nvCxnSpPr>
          <p:spPr>
            <a:xfrm>
              <a:off x="10952679" y="17664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8" name="Straight Connector 1547">
              <a:extLst>
                <a:ext uri="{FF2B5EF4-FFF2-40B4-BE49-F238E27FC236}">
                  <a16:creationId xmlns:a16="http://schemas.microsoft.com/office/drawing/2014/main" id="{C00C585A-EB40-3FFB-154F-70378DFA7262}"/>
                </a:ext>
              </a:extLst>
            </p:cNvPr>
            <p:cNvCxnSpPr>
              <a:cxnSpLocks/>
            </p:cNvCxnSpPr>
            <p:nvPr/>
          </p:nvCxnSpPr>
          <p:spPr>
            <a:xfrm>
              <a:off x="10889532" y="23847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9" name="Straight Connector 1548">
              <a:extLst>
                <a:ext uri="{FF2B5EF4-FFF2-40B4-BE49-F238E27FC236}">
                  <a16:creationId xmlns:a16="http://schemas.microsoft.com/office/drawing/2014/main" id="{8CC11974-9EA8-88F0-AD27-A65966448F0F}"/>
                </a:ext>
              </a:extLst>
            </p:cNvPr>
            <p:cNvCxnSpPr>
              <a:cxnSpLocks/>
            </p:cNvCxnSpPr>
            <p:nvPr/>
          </p:nvCxnSpPr>
          <p:spPr>
            <a:xfrm rot="-180000">
              <a:off x="10483867" y="95113"/>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0" name="Straight Connector 1549">
              <a:extLst>
                <a:ext uri="{FF2B5EF4-FFF2-40B4-BE49-F238E27FC236}">
                  <a16:creationId xmlns:a16="http://schemas.microsoft.com/office/drawing/2014/main" id="{4AA332C2-5223-7D6D-91C0-D63FF574CB4D}"/>
                </a:ext>
              </a:extLst>
            </p:cNvPr>
            <p:cNvCxnSpPr>
              <a:cxnSpLocks/>
            </p:cNvCxnSpPr>
            <p:nvPr/>
          </p:nvCxnSpPr>
          <p:spPr>
            <a:xfrm>
              <a:off x="11148590" y="9369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51" name="Rectangle 1550">
              <a:extLst>
                <a:ext uri="{FF2B5EF4-FFF2-40B4-BE49-F238E27FC236}">
                  <a16:creationId xmlns:a16="http://schemas.microsoft.com/office/drawing/2014/main" id="{4A942850-9D5A-BB66-9C3C-24344D046C76}"/>
                </a:ext>
              </a:extLst>
            </p:cNvPr>
            <p:cNvSpPr/>
            <p:nvPr/>
          </p:nvSpPr>
          <p:spPr>
            <a:xfrm rot="10800000">
              <a:off x="10924915" y="25311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52" name="Rectangle 1551">
              <a:extLst>
                <a:ext uri="{FF2B5EF4-FFF2-40B4-BE49-F238E27FC236}">
                  <a16:creationId xmlns:a16="http://schemas.microsoft.com/office/drawing/2014/main" id="{BCE209E8-271E-7E82-60E0-AE58D652664A}"/>
                </a:ext>
              </a:extLst>
            </p:cNvPr>
            <p:cNvSpPr/>
            <p:nvPr/>
          </p:nvSpPr>
          <p:spPr>
            <a:xfrm rot="10800000">
              <a:off x="10996668" y="20620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53" name="Rectangle 1552">
              <a:extLst>
                <a:ext uri="{FF2B5EF4-FFF2-40B4-BE49-F238E27FC236}">
                  <a16:creationId xmlns:a16="http://schemas.microsoft.com/office/drawing/2014/main" id="{871945CB-8E48-9390-B55E-4ABFA18E4C56}"/>
                </a:ext>
              </a:extLst>
            </p:cNvPr>
            <p:cNvSpPr/>
            <p:nvPr/>
          </p:nvSpPr>
          <p:spPr>
            <a:xfrm rot="10800000" flipV="1">
              <a:off x="11056854" y="16107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54" name="Oval 1553">
              <a:extLst>
                <a:ext uri="{FF2B5EF4-FFF2-40B4-BE49-F238E27FC236}">
                  <a16:creationId xmlns:a16="http://schemas.microsoft.com/office/drawing/2014/main" id="{E0C1A53C-A892-E869-1E3A-8B94734072EC}"/>
                </a:ext>
              </a:extLst>
            </p:cNvPr>
            <p:cNvSpPr/>
            <p:nvPr/>
          </p:nvSpPr>
          <p:spPr>
            <a:xfrm>
              <a:off x="11069553" y="10680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55" name="Straight Connector 1554">
              <a:extLst>
                <a:ext uri="{FF2B5EF4-FFF2-40B4-BE49-F238E27FC236}">
                  <a16:creationId xmlns:a16="http://schemas.microsoft.com/office/drawing/2014/main" id="{F0B7B501-2F06-9020-E12D-06D41841F1F4}"/>
                </a:ext>
              </a:extLst>
            </p:cNvPr>
            <p:cNvCxnSpPr>
              <a:cxnSpLocks/>
            </p:cNvCxnSpPr>
            <p:nvPr/>
          </p:nvCxnSpPr>
          <p:spPr>
            <a:xfrm>
              <a:off x="11149623" y="16567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6" name="Straight Connector 1555">
              <a:extLst>
                <a:ext uri="{FF2B5EF4-FFF2-40B4-BE49-F238E27FC236}">
                  <a16:creationId xmlns:a16="http://schemas.microsoft.com/office/drawing/2014/main" id="{B0D2F693-44A2-F51C-2949-AEE59318B423}"/>
                </a:ext>
              </a:extLst>
            </p:cNvPr>
            <p:cNvCxnSpPr>
              <a:cxnSpLocks/>
            </p:cNvCxnSpPr>
            <p:nvPr/>
          </p:nvCxnSpPr>
          <p:spPr>
            <a:xfrm>
              <a:off x="11231466" y="16418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7" name="Straight Connector 1556">
              <a:extLst>
                <a:ext uri="{FF2B5EF4-FFF2-40B4-BE49-F238E27FC236}">
                  <a16:creationId xmlns:a16="http://schemas.microsoft.com/office/drawing/2014/main" id="{AEDC59FA-5CED-8EAE-F973-C69D30951834}"/>
                </a:ext>
              </a:extLst>
            </p:cNvPr>
            <p:cNvCxnSpPr>
              <a:cxnSpLocks/>
            </p:cNvCxnSpPr>
            <p:nvPr/>
          </p:nvCxnSpPr>
          <p:spPr>
            <a:xfrm>
              <a:off x="11230592" y="22722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8" name="Straight Connector 1557">
              <a:extLst>
                <a:ext uri="{FF2B5EF4-FFF2-40B4-BE49-F238E27FC236}">
                  <a16:creationId xmlns:a16="http://schemas.microsoft.com/office/drawing/2014/main" id="{D23BCD74-B658-2A4D-3350-0A4DDEC7CC6C}"/>
                </a:ext>
              </a:extLst>
            </p:cNvPr>
            <p:cNvCxnSpPr>
              <a:cxnSpLocks/>
            </p:cNvCxnSpPr>
            <p:nvPr/>
          </p:nvCxnSpPr>
          <p:spPr>
            <a:xfrm>
              <a:off x="11295151" y="22402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9" name="Straight Connector 1558">
              <a:extLst>
                <a:ext uri="{FF2B5EF4-FFF2-40B4-BE49-F238E27FC236}">
                  <a16:creationId xmlns:a16="http://schemas.microsoft.com/office/drawing/2014/main" id="{40FC6621-DDDC-C7FC-AD3E-CA33421A3961}"/>
                </a:ext>
              </a:extLst>
            </p:cNvPr>
            <p:cNvCxnSpPr>
              <a:cxnSpLocks/>
            </p:cNvCxnSpPr>
            <p:nvPr/>
          </p:nvCxnSpPr>
          <p:spPr>
            <a:xfrm>
              <a:off x="11292680" y="29966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60" name="Rectangle 1559">
              <a:extLst>
                <a:ext uri="{FF2B5EF4-FFF2-40B4-BE49-F238E27FC236}">
                  <a16:creationId xmlns:a16="http://schemas.microsoft.com/office/drawing/2014/main" id="{589E353B-452E-FC41-487B-2B36143A71F1}"/>
                </a:ext>
              </a:extLst>
            </p:cNvPr>
            <p:cNvSpPr/>
            <p:nvPr/>
          </p:nvSpPr>
          <p:spPr>
            <a:xfrm>
              <a:off x="11194764" y="10704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61" name="Rectangle 1560">
              <a:extLst>
                <a:ext uri="{FF2B5EF4-FFF2-40B4-BE49-F238E27FC236}">
                  <a16:creationId xmlns:a16="http://schemas.microsoft.com/office/drawing/2014/main" id="{7ECA2C31-77FE-2078-DAAF-B610208A773E}"/>
                </a:ext>
              </a:extLst>
            </p:cNvPr>
            <p:cNvSpPr/>
            <p:nvPr/>
          </p:nvSpPr>
          <p:spPr>
            <a:xfrm rot="10800000">
              <a:off x="11273973" y="15227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62" name="Rectangle 1561">
              <a:extLst>
                <a:ext uri="{FF2B5EF4-FFF2-40B4-BE49-F238E27FC236}">
                  <a16:creationId xmlns:a16="http://schemas.microsoft.com/office/drawing/2014/main" id="{08FDCD29-3654-83F4-4C93-1EE76EBCF1B3}"/>
                </a:ext>
              </a:extLst>
            </p:cNvPr>
            <p:cNvSpPr/>
            <p:nvPr/>
          </p:nvSpPr>
          <p:spPr>
            <a:xfrm rot="10800000" flipV="1">
              <a:off x="11328584" y="19761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63" name="Oval 1562">
              <a:extLst>
                <a:ext uri="{FF2B5EF4-FFF2-40B4-BE49-F238E27FC236}">
                  <a16:creationId xmlns:a16="http://schemas.microsoft.com/office/drawing/2014/main" id="{A0BABFE4-09D2-4BB1-74B7-A6F8E9AA16B6}"/>
                </a:ext>
              </a:extLst>
            </p:cNvPr>
            <p:cNvSpPr/>
            <p:nvPr/>
          </p:nvSpPr>
          <p:spPr>
            <a:xfrm>
              <a:off x="11342326" y="24685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64" name="Straight Connector 1563">
              <a:extLst>
                <a:ext uri="{FF2B5EF4-FFF2-40B4-BE49-F238E27FC236}">
                  <a16:creationId xmlns:a16="http://schemas.microsoft.com/office/drawing/2014/main" id="{CD248363-64BC-8EEF-A997-71CFC059956E}"/>
                </a:ext>
              </a:extLst>
            </p:cNvPr>
            <p:cNvCxnSpPr>
              <a:cxnSpLocks/>
            </p:cNvCxnSpPr>
            <p:nvPr/>
          </p:nvCxnSpPr>
          <p:spPr>
            <a:xfrm>
              <a:off x="11427151" y="23507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5" name="Straight Connector 1564">
              <a:extLst>
                <a:ext uri="{FF2B5EF4-FFF2-40B4-BE49-F238E27FC236}">
                  <a16:creationId xmlns:a16="http://schemas.microsoft.com/office/drawing/2014/main" id="{7C803B7D-622A-2AFB-AA33-BA3C76B9F9F5}"/>
                </a:ext>
              </a:extLst>
            </p:cNvPr>
            <p:cNvCxnSpPr>
              <a:cxnSpLocks/>
            </p:cNvCxnSpPr>
            <p:nvPr/>
          </p:nvCxnSpPr>
          <p:spPr>
            <a:xfrm>
              <a:off x="11488712" y="17284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6" name="Straight Connector 1565">
              <a:extLst>
                <a:ext uri="{FF2B5EF4-FFF2-40B4-BE49-F238E27FC236}">
                  <a16:creationId xmlns:a16="http://schemas.microsoft.com/office/drawing/2014/main" id="{52BA4580-5256-0047-75E5-3B1E094DE820}"/>
                </a:ext>
              </a:extLst>
            </p:cNvPr>
            <p:cNvCxnSpPr>
              <a:cxnSpLocks/>
            </p:cNvCxnSpPr>
            <p:nvPr/>
          </p:nvCxnSpPr>
          <p:spPr>
            <a:xfrm>
              <a:off x="11567380" y="8807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7" name="Straight Connector 1566">
              <a:extLst>
                <a:ext uri="{FF2B5EF4-FFF2-40B4-BE49-F238E27FC236}">
                  <a16:creationId xmlns:a16="http://schemas.microsoft.com/office/drawing/2014/main" id="{5640F464-0871-F9F3-FB7D-63E0BFEE8A02}"/>
                </a:ext>
              </a:extLst>
            </p:cNvPr>
            <p:cNvCxnSpPr>
              <a:cxnSpLocks/>
            </p:cNvCxnSpPr>
            <p:nvPr/>
          </p:nvCxnSpPr>
          <p:spPr>
            <a:xfrm>
              <a:off x="11492415" y="17284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8" name="Straight Connector 1567">
              <a:extLst>
                <a:ext uri="{FF2B5EF4-FFF2-40B4-BE49-F238E27FC236}">
                  <a16:creationId xmlns:a16="http://schemas.microsoft.com/office/drawing/2014/main" id="{F089DCB9-6E60-AD94-BD5B-7773DC1607B7}"/>
                </a:ext>
              </a:extLst>
            </p:cNvPr>
            <p:cNvCxnSpPr>
              <a:cxnSpLocks/>
            </p:cNvCxnSpPr>
            <p:nvPr/>
          </p:nvCxnSpPr>
          <p:spPr>
            <a:xfrm>
              <a:off x="11429268" y="2346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9" name="Straight Connector 1568">
              <a:extLst>
                <a:ext uri="{FF2B5EF4-FFF2-40B4-BE49-F238E27FC236}">
                  <a16:creationId xmlns:a16="http://schemas.microsoft.com/office/drawing/2014/main" id="{F1F862BE-3F80-BF33-F8B6-14C02D353AE2}"/>
                </a:ext>
              </a:extLst>
            </p:cNvPr>
            <p:cNvCxnSpPr>
              <a:cxnSpLocks/>
            </p:cNvCxnSpPr>
            <p:nvPr/>
          </p:nvCxnSpPr>
          <p:spPr>
            <a:xfrm rot="-180000">
              <a:off x="11023603" y="9130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0" name="Straight Connector 1569">
              <a:extLst>
                <a:ext uri="{FF2B5EF4-FFF2-40B4-BE49-F238E27FC236}">
                  <a16:creationId xmlns:a16="http://schemas.microsoft.com/office/drawing/2014/main" id="{D1FD86AD-3737-D10F-C0B6-B97F025C1057}"/>
                </a:ext>
              </a:extLst>
            </p:cNvPr>
            <p:cNvCxnSpPr>
              <a:cxnSpLocks/>
            </p:cNvCxnSpPr>
            <p:nvPr/>
          </p:nvCxnSpPr>
          <p:spPr>
            <a:xfrm>
              <a:off x="11688326" y="8989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71" name="Rectangle 1570">
              <a:extLst>
                <a:ext uri="{FF2B5EF4-FFF2-40B4-BE49-F238E27FC236}">
                  <a16:creationId xmlns:a16="http://schemas.microsoft.com/office/drawing/2014/main" id="{D5C6E34B-8AF8-6623-BFF4-E378ADF47165}"/>
                </a:ext>
              </a:extLst>
            </p:cNvPr>
            <p:cNvSpPr/>
            <p:nvPr/>
          </p:nvSpPr>
          <p:spPr>
            <a:xfrm rot="10800000">
              <a:off x="11464651" y="24931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72" name="Rectangle 1571">
              <a:extLst>
                <a:ext uri="{FF2B5EF4-FFF2-40B4-BE49-F238E27FC236}">
                  <a16:creationId xmlns:a16="http://schemas.microsoft.com/office/drawing/2014/main" id="{46310D7A-EAC8-FB70-993E-55E97866292A}"/>
                </a:ext>
              </a:extLst>
            </p:cNvPr>
            <p:cNvSpPr/>
            <p:nvPr/>
          </p:nvSpPr>
          <p:spPr>
            <a:xfrm rot="10800000">
              <a:off x="11536404" y="20239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73" name="Rectangle 1572">
              <a:extLst>
                <a:ext uri="{FF2B5EF4-FFF2-40B4-BE49-F238E27FC236}">
                  <a16:creationId xmlns:a16="http://schemas.microsoft.com/office/drawing/2014/main" id="{FEF582BF-29D9-2BEC-A9CA-214A3B6F3A92}"/>
                </a:ext>
              </a:extLst>
            </p:cNvPr>
            <p:cNvSpPr/>
            <p:nvPr/>
          </p:nvSpPr>
          <p:spPr>
            <a:xfrm rot="10800000" flipV="1">
              <a:off x="11596590" y="15726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74" name="Oval 1573">
              <a:extLst>
                <a:ext uri="{FF2B5EF4-FFF2-40B4-BE49-F238E27FC236}">
                  <a16:creationId xmlns:a16="http://schemas.microsoft.com/office/drawing/2014/main" id="{DAA28B41-ED42-D0B3-043B-ABEC133A2B37}"/>
                </a:ext>
              </a:extLst>
            </p:cNvPr>
            <p:cNvSpPr/>
            <p:nvPr/>
          </p:nvSpPr>
          <p:spPr>
            <a:xfrm>
              <a:off x="11609289" y="10299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75" name="Straight Connector 1574">
              <a:extLst>
                <a:ext uri="{FF2B5EF4-FFF2-40B4-BE49-F238E27FC236}">
                  <a16:creationId xmlns:a16="http://schemas.microsoft.com/office/drawing/2014/main" id="{68DBEE7D-BDCB-79A1-8AB8-9F7184D65651}"/>
                </a:ext>
              </a:extLst>
            </p:cNvPr>
            <p:cNvCxnSpPr>
              <a:cxnSpLocks/>
            </p:cNvCxnSpPr>
            <p:nvPr/>
          </p:nvCxnSpPr>
          <p:spPr>
            <a:xfrm>
              <a:off x="11689359" y="16187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6" name="Straight Connector 1575">
              <a:extLst>
                <a:ext uri="{FF2B5EF4-FFF2-40B4-BE49-F238E27FC236}">
                  <a16:creationId xmlns:a16="http://schemas.microsoft.com/office/drawing/2014/main" id="{58FB5E73-AF93-2E92-A039-89FD9F277BDB}"/>
                </a:ext>
              </a:extLst>
            </p:cNvPr>
            <p:cNvCxnSpPr>
              <a:cxnSpLocks/>
            </p:cNvCxnSpPr>
            <p:nvPr/>
          </p:nvCxnSpPr>
          <p:spPr>
            <a:xfrm>
              <a:off x="11771202" y="1603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7" name="Straight Connector 1576">
              <a:extLst>
                <a:ext uri="{FF2B5EF4-FFF2-40B4-BE49-F238E27FC236}">
                  <a16:creationId xmlns:a16="http://schemas.microsoft.com/office/drawing/2014/main" id="{74824B70-262C-1E93-7643-A0C8BEB3FD12}"/>
                </a:ext>
              </a:extLst>
            </p:cNvPr>
            <p:cNvCxnSpPr>
              <a:cxnSpLocks/>
            </p:cNvCxnSpPr>
            <p:nvPr/>
          </p:nvCxnSpPr>
          <p:spPr>
            <a:xfrm>
              <a:off x="11770328" y="22342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8" name="Straight Connector 1577">
              <a:extLst>
                <a:ext uri="{FF2B5EF4-FFF2-40B4-BE49-F238E27FC236}">
                  <a16:creationId xmlns:a16="http://schemas.microsoft.com/office/drawing/2014/main" id="{23F1C760-DD51-D168-696F-1586971259C7}"/>
                </a:ext>
              </a:extLst>
            </p:cNvPr>
            <p:cNvCxnSpPr>
              <a:cxnSpLocks/>
            </p:cNvCxnSpPr>
            <p:nvPr/>
          </p:nvCxnSpPr>
          <p:spPr>
            <a:xfrm>
              <a:off x="11834887" y="22022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9" name="Straight Connector 1578">
              <a:extLst>
                <a:ext uri="{FF2B5EF4-FFF2-40B4-BE49-F238E27FC236}">
                  <a16:creationId xmlns:a16="http://schemas.microsoft.com/office/drawing/2014/main" id="{D635F9A9-EDBF-760F-0ABC-FF1CD4AA52D4}"/>
                </a:ext>
              </a:extLst>
            </p:cNvPr>
            <p:cNvCxnSpPr>
              <a:cxnSpLocks/>
            </p:cNvCxnSpPr>
            <p:nvPr/>
          </p:nvCxnSpPr>
          <p:spPr>
            <a:xfrm>
              <a:off x="11832416" y="29585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80" name="Rectangle 1579">
              <a:extLst>
                <a:ext uri="{FF2B5EF4-FFF2-40B4-BE49-F238E27FC236}">
                  <a16:creationId xmlns:a16="http://schemas.microsoft.com/office/drawing/2014/main" id="{A4515651-1929-741B-A707-9781482B9953}"/>
                </a:ext>
              </a:extLst>
            </p:cNvPr>
            <p:cNvSpPr/>
            <p:nvPr/>
          </p:nvSpPr>
          <p:spPr>
            <a:xfrm>
              <a:off x="11734500" y="10324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81" name="Rectangle 1580">
              <a:extLst>
                <a:ext uri="{FF2B5EF4-FFF2-40B4-BE49-F238E27FC236}">
                  <a16:creationId xmlns:a16="http://schemas.microsoft.com/office/drawing/2014/main" id="{CF81FF90-EEFC-60FF-3CDE-1EFD10D109C2}"/>
                </a:ext>
              </a:extLst>
            </p:cNvPr>
            <p:cNvSpPr/>
            <p:nvPr/>
          </p:nvSpPr>
          <p:spPr>
            <a:xfrm rot="10800000">
              <a:off x="11813709" y="14846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82" name="Rectangle 1581">
              <a:extLst>
                <a:ext uri="{FF2B5EF4-FFF2-40B4-BE49-F238E27FC236}">
                  <a16:creationId xmlns:a16="http://schemas.microsoft.com/office/drawing/2014/main" id="{4CD7FC43-EF1D-7B33-DD08-6CD25BE69CB4}"/>
                </a:ext>
              </a:extLst>
            </p:cNvPr>
            <p:cNvSpPr/>
            <p:nvPr/>
          </p:nvSpPr>
          <p:spPr>
            <a:xfrm rot="10800000" flipV="1">
              <a:off x="11868320" y="19380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83" name="Oval 1582">
              <a:extLst>
                <a:ext uri="{FF2B5EF4-FFF2-40B4-BE49-F238E27FC236}">
                  <a16:creationId xmlns:a16="http://schemas.microsoft.com/office/drawing/2014/main" id="{234A3EC4-D7C6-05D5-3CF7-75D74F87A880}"/>
                </a:ext>
              </a:extLst>
            </p:cNvPr>
            <p:cNvSpPr/>
            <p:nvPr/>
          </p:nvSpPr>
          <p:spPr>
            <a:xfrm>
              <a:off x="11882062" y="24305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84" name="Straight Connector 1583">
              <a:extLst>
                <a:ext uri="{FF2B5EF4-FFF2-40B4-BE49-F238E27FC236}">
                  <a16:creationId xmlns:a16="http://schemas.microsoft.com/office/drawing/2014/main" id="{B78ADDCB-AD6D-5A58-C10D-5515C0877BAD}"/>
                </a:ext>
              </a:extLst>
            </p:cNvPr>
            <p:cNvCxnSpPr>
              <a:cxnSpLocks/>
            </p:cNvCxnSpPr>
            <p:nvPr/>
          </p:nvCxnSpPr>
          <p:spPr>
            <a:xfrm>
              <a:off x="11966887" y="23126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5" name="Straight Connector 1584">
              <a:extLst>
                <a:ext uri="{FF2B5EF4-FFF2-40B4-BE49-F238E27FC236}">
                  <a16:creationId xmlns:a16="http://schemas.microsoft.com/office/drawing/2014/main" id="{8FDD5D62-F39D-9023-D906-5002EC02E822}"/>
                </a:ext>
              </a:extLst>
            </p:cNvPr>
            <p:cNvCxnSpPr>
              <a:cxnSpLocks/>
            </p:cNvCxnSpPr>
            <p:nvPr/>
          </p:nvCxnSpPr>
          <p:spPr>
            <a:xfrm>
              <a:off x="12028448" y="16903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6" name="Straight Connector 1585">
              <a:extLst>
                <a:ext uri="{FF2B5EF4-FFF2-40B4-BE49-F238E27FC236}">
                  <a16:creationId xmlns:a16="http://schemas.microsoft.com/office/drawing/2014/main" id="{02A9F8DA-3834-D728-F76C-4D469C862127}"/>
                </a:ext>
              </a:extLst>
            </p:cNvPr>
            <p:cNvCxnSpPr>
              <a:cxnSpLocks/>
            </p:cNvCxnSpPr>
            <p:nvPr/>
          </p:nvCxnSpPr>
          <p:spPr>
            <a:xfrm>
              <a:off x="12107116" y="8744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7" name="Straight Connector 1586">
              <a:extLst>
                <a:ext uri="{FF2B5EF4-FFF2-40B4-BE49-F238E27FC236}">
                  <a16:creationId xmlns:a16="http://schemas.microsoft.com/office/drawing/2014/main" id="{B74ACD66-6CC4-0C9F-67BD-2FA389E38264}"/>
                </a:ext>
              </a:extLst>
            </p:cNvPr>
            <p:cNvCxnSpPr>
              <a:cxnSpLocks/>
            </p:cNvCxnSpPr>
            <p:nvPr/>
          </p:nvCxnSpPr>
          <p:spPr>
            <a:xfrm>
              <a:off x="12032151" y="16903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8" name="Straight Connector 1587">
              <a:extLst>
                <a:ext uri="{FF2B5EF4-FFF2-40B4-BE49-F238E27FC236}">
                  <a16:creationId xmlns:a16="http://schemas.microsoft.com/office/drawing/2014/main" id="{3B7C7877-E240-995B-F0AA-77506866DDCF}"/>
                </a:ext>
              </a:extLst>
            </p:cNvPr>
            <p:cNvCxnSpPr>
              <a:cxnSpLocks/>
            </p:cNvCxnSpPr>
            <p:nvPr/>
          </p:nvCxnSpPr>
          <p:spPr>
            <a:xfrm>
              <a:off x="11969004" y="2308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9" name="Straight Connector 1588">
              <a:extLst>
                <a:ext uri="{FF2B5EF4-FFF2-40B4-BE49-F238E27FC236}">
                  <a16:creationId xmlns:a16="http://schemas.microsoft.com/office/drawing/2014/main" id="{69329D10-B70F-F234-1FC6-874795E9BEC2}"/>
                </a:ext>
              </a:extLst>
            </p:cNvPr>
            <p:cNvCxnSpPr>
              <a:cxnSpLocks/>
            </p:cNvCxnSpPr>
            <p:nvPr/>
          </p:nvCxnSpPr>
          <p:spPr>
            <a:xfrm rot="-180000">
              <a:off x="11563339" y="87503"/>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591" name="Rectangle 1590">
              <a:extLst>
                <a:ext uri="{FF2B5EF4-FFF2-40B4-BE49-F238E27FC236}">
                  <a16:creationId xmlns:a16="http://schemas.microsoft.com/office/drawing/2014/main" id="{D6C881A2-C2BE-21D0-922B-45C6C597E347}"/>
                </a:ext>
              </a:extLst>
            </p:cNvPr>
            <p:cNvSpPr/>
            <p:nvPr/>
          </p:nvSpPr>
          <p:spPr>
            <a:xfrm rot="10800000">
              <a:off x="12004386" y="251856"/>
              <a:ext cx="187613"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92" name="Rectangle 1591">
              <a:extLst>
                <a:ext uri="{FF2B5EF4-FFF2-40B4-BE49-F238E27FC236}">
                  <a16:creationId xmlns:a16="http://schemas.microsoft.com/office/drawing/2014/main" id="{44208068-C98B-6E1C-F665-C52AA22A5CCB}"/>
                </a:ext>
              </a:extLst>
            </p:cNvPr>
            <p:cNvSpPr/>
            <p:nvPr/>
          </p:nvSpPr>
          <p:spPr>
            <a:xfrm rot="10800000">
              <a:off x="12076140" y="204942"/>
              <a:ext cx="115860"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93" name="Rectangle 1592">
              <a:extLst>
                <a:ext uri="{FF2B5EF4-FFF2-40B4-BE49-F238E27FC236}">
                  <a16:creationId xmlns:a16="http://schemas.microsoft.com/office/drawing/2014/main" id="{0F36C5F8-1DC1-30D3-1B90-7CDDB41D719E}"/>
                </a:ext>
              </a:extLst>
            </p:cNvPr>
            <p:cNvSpPr/>
            <p:nvPr/>
          </p:nvSpPr>
          <p:spPr>
            <a:xfrm rot="10800000" flipV="1">
              <a:off x="12136326" y="159810"/>
              <a:ext cx="55674"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94" name="Oval 1593">
              <a:extLst>
                <a:ext uri="{FF2B5EF4-FFF2-40B4-BE49-F238E27FC236}">
                  <a16:creationId xmlns:a16="http://schemas.microsoft.com/office/drawing/2014/main" id="{AC13D56E-A426-C744-8779-CD7F4AAF4D7D}"/>
                </a:ext>
              </a:extLst>
            </p:cNvPr>
            <p:cNvSpPr/>
            <p:nvPr/>
          </p:nvSpPr>
          <p:spPr>
            <a:xfrm>
              <a:off x="12149025" y="10554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609" name="Straight Connector 1608">
              <a:extLst>
                <a:ext uri="{FF2B5EF4-FFF2-40B4-BE49-F238E27FC236}">
                  <a16:creationId xmlns:a16="http://schemas.microsoft.com/office/drawing/2014/main" id="{DA3D7581-4C76-EB43-006D-773C94E175D0}"/>
                </a:ext>
              </a:extLst>
            </p:cNvPr>
            <p:cNvCxnSpPr>
              <a:cxnSpLocks/>
            </p:cNvCxnSpPr>
            <p:nvPr/>
          </p:nvCxnSpPr>
          <p:spPr>
            <a:xfrm>
              <a:off x="12102983" y="93291"/>
              <a:ext cx="89017"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2428" name="Title 2427">
            <a:extLst>
              <a:ext uri="{FF2B5EF4-FFF2-40B4-BE49-F238E27FC236}">
                <a16:creationId xmlns:a16="http://schemas.microsoft.com/office/drawing/2014/main" id="{E832E8DB-7508-CC72-1CB3-49A9E9C44AE4}"/>
              </a:ext>
            </a:extLst>
          </p:cNvPr>
          <p:cNvSpPr txBox="1">
            <a:spLocks noGrp="1"/>
          </p:cNvSpPr>
          <p:nvPr>
            <p:ph type="title" idx="4294967295"/>
          </p:nvPr>
        </p:nvSpPr>
        <p:spPr>
          <a:xfrm>
            <a:off x="328379" y="516562"/>
            <a:ext cx="11485329"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519B"/>
                </a:solidFill>
                <a:effectLst/>
                <a:uLnTx/>
                <a:uFillTx/>
                <a:latin typeface="+mn-lt"/>
                <a:ea typeface="+mn-ea"/>
                <a:cs typeface="+mn-cs"/>
              </a:rPr>
              <a:t>Self-Governance: Tribal Provision of Health Care Services</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2" name="Rectangle 1">
            <a:extLst>
              <a:ext uri="{FF2B5EF4-FFF2-40B4-BE49-F238E27FC236}">
                <a16:creationId xmlns:a16="http://schemas.microsoft.com/office/drawing/2014/main" id="{F2D80A3F-8466-4C53-B958-9D057E194BDE}"/>
              </a:ext>
              <a:ext uri="{C183D7F6-B498-43B3-948B-1728B52AA6E4}">
                <adec:decorative xmlns:adec="http://schemas.microsoft.com/office/drawing/2017/decorative" val="1"/>
              </a:ext>
            </a:extLst>
          </p:cNvPr>
          <p:cNvSpPr/>
          <p:nvPr/>
        </p:nvSpPr>
        <p:spPr>
          <a:xfrm>
            <a:off x="280669" y="1315898"/>
            <a:ext cx="11686218" cy="2273760"/>
          </a:xfrm>
          <a:prstGeom prst="rect">
            <a:avLst/>
          </a:prstGeom>
          <a:solidFill>
            <a:srgbClr val="DEEBF7">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ounded Rectangle 35">
            <a:extLst>
              <a:ext uri="{FF2B5EF4-FFF2-40B4-BE49-F238E27FC236}">
                <a16:creationId xmlns:a16="http://schemas.microsoft.com/office/drawing/2014/main" id="{B22B115A-D915-2785-3220-55E33DF5302F}"/>
              </a:ext>
            </a:extLst>
          </p:cNvPr>
          <p:cNvSpPr/>
          <p:nvPr/>
        </p:nvSpPr>
        <p:spPr>
          <a:xfrm>
            <a:off x="527595" y="1134749"/>
            <a:ext cx="3566160" cy="328029"/>
          </a:xfrm>
          <a:prstGeom prst="round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C4E9D"/>
                </a:solidFill>
                <a:effectLst/>
                <a:uLnTx/>
                <a:uFillTx/>
                <a:latin typeface="YAFdJjTk5UU 0"/>
                <a:ea typeface="+mn-ea"/>
                <a:cs typeface="+mn-cs"/>
              </a:rPr>
              <a:t>Exercising the Right to Self-Governance</a:t>
            </a:r>
            <a:endParaRPr kumimoji="0" lang="en-US" sz="1600" b="0" i="0" u="none" strike="noStrike" kern="1200" cap="none" spc="0" normalizeH="0" baseline="0" noProof="0" dirty="0">
              <a:ln>
                <a:noFill/>
              </a:ln>
              <a:solidFill>
                <a:srgbClr val="1C4E9D"/>
              </a:solidFill>
              <a:effectLst/>
              <a:uLnTx/>
              <a:uFillTx/>
              <a:latin typeface="YAFdJjTk5UU 0"/>
              <a:ea typeface="+mn-ea"/>
              <a:cs typeface="+mn-cs"/>
            </a:endParaRPr>
          </a:p>
        </p:txBody>
      </p:sp>
      <p:sp>
        <p:nvSpPr>
          <p:cNvPr id="35" name="TextBox 34">
            <a:extLst>
              <a:ext uri="{FF2B5EF4-FFF2-40B4-BE49-F238E27FC236}">
                <a16:creationId xmlns:a16="http://schemas.microsoft.com/office/drawing/2014/main" id="{24A667B0-9CB0-B8BD-0C76-1E81C8923A4E}"/>
              </a:ext>
            </a:extLst>
          </p:cNvPr>
          <p:cNvSpPr txBox="1"/>
          <p:nvPr/>
        </p:nvSpPr>
        <p:spPr>
          <a:xfrm>
            <a:off x="395989" y="1533840"/>
            <a:ext cx="5652960" cy="1169551"/>
          </a:xfrm>
          <a:prstGeom prst="rect">
            <a:avLst/>
          </a:prstGeom>
          <a:noFill/>
        </p:spPr>
        <p:txBody>
          <a:bodyPr wrap="square" rtlCol="0">
            <a:spAutoFit/>
          </a:bodyPr>
          <a:lstStyle/>
          <a:p>
            <a:pPr>
              <a:spcAft>
                <a:spcPts val="1800"/>
              </a:spcAft>
              <a:defRPr/>
            </a:pPr>
            <a:r>
              <a:rPr lang="en-US" sz="1400" kern="100" dirty="0">
                <a:effectLst/>
                <a:ea typeface="Aptos" panose="020B0004020202020204" pitchFamily="34" charset="0"/>
                <a:cs typeface="Times New Roman" panose="02020603050405020304" pitchFamily="18" charset="0"/>
              </a:rPr>
              <a:t>Under Titles </a:t>
            </a:r>
            <a:r>
              <a:rPr lang="en-US" sz="1400" kern="100" dirty="0">
                <a:ea typeface="Aptos" panose="020B0004020202020204" pitchFamily="34" charset="0"/>
                <a:cs typeface="Times New Roman" panose="02020603050405020304" pitchFamily="18" charset="0"/>
              </a:rPr>
              <a:t>I and V of</a:t>
            </a:r>
            <a:r>
              <a:rPr lang="en-US" sz="1400" kern="100" dirty="0">
                <a:effectLst/>
                <a:ea typeface="Aptos" panose="020B0004020202020204" pitchFamily="34" charset="0"/>
                <a:cs typeface="Times New Roman" panose="02020603050405020304" pitchFamily="18" charset="0"/>
              </a:rPr>
              <a:t> the </a:t>
            </a:r>
            <a:r>
              <a:rPr kumimoji="0" lang="en-US" sz="1400" b="0" i="0" u="sng" strike="noStrike" kern="1200" cap="none" spc="0" normalizeH="0" baseline="0" noProof="0" dirty="0">
                <a:ln>
                  <a:noFill/>
                </a:ln>
                <a:solidFill>
                  <a:srgbClr val="0000FF"/>
                </a:solidFill>
                <a:effectLst/>
                <a:uLnTx/>
                <a:uFillTx/>
                <a:latin typeface="Calibri" panose="020F0502020204030204"/>
                <a:ea typeface="+mn-ea"/>
                <a:cs typeface="+mn-cs"/>
                <a:hlinkClick r:id="rId3"/>
              </a:rPr>
              <a:t>Indian Self-Determination and Education Assistance Act</a:t>
            </a:r>
            <a:r>
              <a:rPr lang="en-US" sz="1400" kern="100" dirty="0">
                <a:effectLst/>
                <a:ea typeface="Aptos" panose="020B0004020202020204" pitchFamily="34" charset="0"/>
                <a:cs typeface="Times New Roman" panose="02020603050405020304" pitchFamily="18" charset="0"/>
              </a:rPr>
              <a:t>,</a:t>
            </a:r>
            <a:r>
              <a:rPr lang="en-US" sz="1400" b="1" kern="100" dirty="0">
                <a:effectLst/>
                <a:ea typeface="Aptos" panose="020B0004020202020204" pitchFamily="34" charset="0"/>
                <a:cs typeface="Times New Roman" panose="02020603050405020304" pitchFamily="18" charset="0"/>
              </a:rPr>
              <a:t> federally recognized Tribes can assume partial or complete control of health care programs</a:t>
            </a:r>
            <a:r>
              <a:rPr lang="en-US" sz="1400" b="1" kern="100" dirty="0">
                <a:ea typeface="Aptos" panose="020B0004020202020204" pitchFamily="34" charset="0"/>
                <a:cs typeface="Times New Roman" panose="02020603050405020304" pitchFamily="18" charset="0"/>
              </a:rPr>
              <a:t> </a:t>
            </a:r>
            <a:r>
              <a:rPr lang="en-US" sz="1400" kern="100" dirty="0">
                <a:ea typeface="Aptos" panose="020B0004020202020204" pitchFamily="34" charset="0"/>
                <a:cs typeface="Times New Roman" panose="02020603050405020304" pitchFamily="18" charset="0"/>
              </a:rPr>
              <a:t>previously</a:t>
            </a:r>
            <a:r>
              <a:rPr lang="en-US" sz="1400" kern="100" dirty="0">
                <a:effectLst/>
                <a:ea typeface="Aptos" panose="020B0004020202020204" pitchFamily="34" charset="0"/>
                <a:cs typeface="Times New Roman" panose="02020603050405020304" pitchFamily="18" charset="0"/>
              </a:rPr>
              <a:t> managed by </a:t>
            </a:r>
            <a:r>
              <a:rPr lang="en-US" sz="1400" kern="100" dirty="0">
                <a:ea typeface="Aptos" panose="020B0004020202020204" pitchFamily="34" charset="0"/>
                <a:cs typeface="Times New Roman" panose="02020603050405020304" pitchFamily="18" charset="0"/>
              </a:rPr>
              <a:t>the Indian Health Service (IHS). Tribes do so by</a:t>
            </a:r>
            <a:r>
              <a:rPr lang="en-US" sz="1400" kern="100" dirty="0">
                <a:effectLst/>
                <a:ea typeface="Aptos" panose="020B0004020202020204" pitchFamily="34" charset="0"/>
                <a:cs typeface="Times New Roman" panose="02020603050405020304" pitchFamily="18" charset="0"/>
              </a:rPr>
              <a:t> entering into agreements, called </a:t>
            </a:r>
            <a:r>
              <a:rPr lang="en-US" sz="1400" kern="100" dirty="0">
                <a:effectLst/>
                <a:ea typeface="Aptos" panose="020B0004020202020204" pitchFamily="34" charset="0"/>
                <a:cs typeface="Times New Roman" panose="02020603050405020304" pitchFamily="18" charset="0"/>
                <a:hlinkClick r:id="rId4"/>
              </a:rPr>
              <a:t>compacts and contracts</a:t>
            </a:r>
            <a:r>
              <a:rPr lang="en-US" sz="1400" kern="100" dirty="0">
                <a:ea typeface="Aptos" panose="020B0004020202020204" pitchFamily="34" charset="0"/>
                <a:cs typeface="Times New Roman" panose="02020603050405020304" pitchFamily="18" charset="0"/>
              </a:rPr>
              <a:t>,</a:t>
            </a:r>
            <a:r>
              <a:rPr lang="en-US" sz="1400" kern="100" dirty="0">
                <a:effectLst/>
                <a:ea typeface="Aptos" panose="020B0004020202020204" pitchFamily="34" charset="0"/>
                <a:cs typeface="Times New Roman" panose="02020603050405020304" pitchFamily="18" charset="0"/>
              </a:rPr>
              <a:t> with the IHS.</a:t>
            </a:r>
          </a:p>
        </p:txBody>
      </p:sp>
      <p:sp>
        <p:nvSpPr>
          <p:cNvPr id="8" name="TextBox 7">
            <a:extLst>
              <a:ext uri="{FF2B5EF4-FFF2-40B4-BE49-F238E27FC236}">
                <a16:creationId xmlns:a16="http://schemas.microsoft.com/office/drawing/2014/main" id="{6FBEA3D6-6EE7-83B7-6B9D-8A6B15E97548}"/>
              </a:ext>
            </a:extLst>
          </p:cNvPr>
          <p:cNvSpPr txBox="1"/>
          <p:nvPr/>
        </p:nvSpPr>
        <p:spPr>
          <a:xfrm>
            <a:off x="395989" y="2719621"/>
            <a:ext cx="5582381" cy="523220"/>
          </a:xfrm>
          <a:prstGeom prst="rect">
            <a:avLst/>
          </a:prstGeom>
          <a:noFill/>
        </p:spPr>
        <p:txBody>
          <a:bodyPr wrap="square" rtlCol="0">
            <a:spAutoFit/>
          </a:bodyPr>
          <a:lstStyle/>
          <a:p>
            <a:pPr>
              <a:defRPr/>
            </a:pPr>
            <a:r>
              <a:rPr kumimoji="0" lang="en-US" sz="1400" b="0" i="0" u="none" strike="noStrike" kern="1200" cap="none" spc="0" normalizeH="0" baseline="0" noProof="0" dirty="0">
                <a:ln>
                  <a:noFill/>
                </a:ln>
                <a:solidFill>
                  <a:srgbClr val="000000"/>
                </a:solidFill>
                <a:effectLst/>
                <a:uLnTx/>
                <a:uFillTx/>
                <a:latin typeface="Calibri" panose="020F0502020204030204"/>
                <a:ea typeface="+mn-ea"/>
                <a:cs typeface="+mn-cs"/>
              </a:rPr>
              <a:t>Did you know that Tribes operate approximately </a:t>
            </a:r>
            <a:r>
              <a:rPr kumimoji="0" lang="en-US" sz="1400" b="0" i="0" u="sng" strike="noStrike" kern="1200" cap="none" spc="0" normalizeH="0" baseline="0" noProof="0" dirty="0">
                <a:ln>
                  <a:noFill/>
                </a:ln>
                <a:solidFill>
                  <a:srgbClr val="0563C1"/>
                </a:solidFill>
                <a:effectLst/>
                <a:uLnTx/>
                <a:uFillTx/>
                <a:latin typeface="Calibri" panose="020F0502020204030204"/>
                <a:ea typeface="+mn-ea"/>
                <a:cs typeface="+mn-cs"/>
                <a:hlinkClick r:id="rId5">
                  <a:extLst>
                    <a:ext uri="{A12FA001-AC4F-418D-AE19-62706E023703}">
                      <ahyp:hlinkClr xmlns:ahyp="http://schemas.microsoft.com/office/drawing/2018/hyperlinkcolor" val="tx"/>
                    </a:ext>
                  </a:extLst>
                </a:hlinkClick>
              </a:rPr>
              <a:t>60% of </a:t>
            </a:r>
            <a:r>
              <a:rPr lang="en-US" sz="1400" u="sng" dirty="0">
                <a:solidFill>
                  <a:srgbClr val="0563C1"/>
                </a:solidFill>
                <a:latin typeface="Calibri" panose="020F0502020204030204"/>
                <a:hlinkClick r:id="rId5">
                  <a:extLst>
                    <a:ext uri="{A12FA001-AC4F-418D-AE19-62706E023703}">
                      <ahyp:hlinkClr xmlns:ahyp="http://schemas.microsoft.com/office/drawing/2018/hyperlinkcolor" val="tx"/>
                    </a:ext>
                  </a:extLst>
                </a:hlinkClick>
              </a:rPr>
              <a:t>the health care programs</a:t>
            </a:r>
            <a:r>
              <a:rPr kumimoji="0" lang="en-US" sz="1400" b="0" i="0" u="none" strike="noStrike" kern="1200" cap="none" spc="0" normalizeH="0" baseline="0" noProof="0" dirty="0">
                <a:ln>
                  <a:noFill/>
                </a:ln>
                <a:solidFill>
                  <a:srgbClr val="000000"/>
                </a:solidFill>
                <a:effectLst/>
                <a:uLnTx/>
                <a:uFillTx/>
                <a:latin typeface="Calibri" panose="020F0502020204030204"/>
                <a:ea typeface="+mn-ea"/>
                <a:cs typeface="+mn-cs"/>
              </a:rPr>
              <a:t> while the IHS manages the </a:t>
            </a:r>
            <a:r>
              <a:rPr lang="en-US" sz="1400" dirty="0">
                <a:solidFill>
                  <a:srgbClr val="000000"/>
                </a:solidFill>
                <a:latin typeface="Calibri" panose="020F0502020204030204"/>
              </a:rPr>
              <a:t>rest</a:t>
            </a:r>
            <a:r>
              <a:rPr kumimoji="0" lang="en-US" sz="1400" b="0" i="0" u="none" strike="noStrike" kern="1200" cap="none" spc="0" normalizeH="0" baseline="0" noProof="0" dirty="0">
                <a:ln>
                  <a:noFill/>
                </a:ln>
                <a:solidFill>
                  <a:srgbClr val="000000"/>
                </a:solidFill>
                <a:effectLst/>
                <a:uLnTx/>
                <a:uFillTx/>
                <a:latin typeface="Calibri" panose="020F0502020204030204"/>
                <a:ea typeface="+mn-ea"/>
                <a:cs typeface="+mn-cs"/>
              </a:rPr>
              <a:t>?</a:t>
            </a:r>
            <a:endParaRPr kumimoji="0" lang="en-US" sz="1400" b="1" i="0" u="none" strike="noStrike" kern="1200" cap="none" spc="0" normalizeH="0" baseline="0" noProof="0" dirty="0">
              <a:ln>
                <a:noFill/>
              </a:ln>
              <a:solidFill>
                <a:srgbClr val="1C4E9D"/>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1BDDCD45-F7B4-2085-7DFA-F9FE2C04D095}"/>
              </a:ext>
            </a:extLst>
          </p:cNvPr>
          <p:cNvSpPr txBox="1"/>
          <p:nvPr/>
        </p:nvSpPr>
        <p:spPr>
          <a:xfrm>
            <a:off x="318785" y="3214719"/>
            <a:ext cx="5681443" cy="307777"/>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400" b="1" i="1" u="none" strike="noStrike" kern="1200" cap="none" spc="0" normalizeH="0" baseline="0" noProof="0" dirty="0">
                <a:ln>
                  <a:noFill/>
                </a:ln>
                <a:solidFill>
                  <a:srgbClr val="000000"/>
                </a:solidFill>
                <a:effectLst/>
                <a:uLnTx/>
                <a:uFillTx/>
                <a:latin typeface="Calibri" panose="020F0502020204030204"/>
                <a:ea typeface="+mn-ea"/>
                <a:cs typeface="+mn-cs"/>
              </a:rPr>
              <a:t>*Learn more about milestones in the journey of </a:t>
            </a:r>
            <a:r>
              <a:rPr kumimoji="0" lang="en-US" sz="1400" b="1" i="1" u="none" strike="noStrike" kern="1200" cap="none" spc="0" normalizeH="0" baseline="0" noProof="0" dirty="0">
                <a:ln>
                  <a:noFill/>
                </a:ln>
                <a:solidFill>
                  <a:srgbClr val="000000"/>
                </a:solidFill>
                <a:effectLst/>
                <a:uLnTx/>
                <a:uFillTx/>
                <a:latin typeface="Calibri" panose="020F0502020204030204"/>
                <a:ea typeface="+mn-ea"/>
                <a:cs typeface="+mn-cs"/>
                <a:hlinkClick r:id="rId6"/>
              </a:rPr>
              <a:t>Tribal self-governance</a:t>
            </a:r>
            <a:r>
              <a:rPr kumimoji="0" lang="en-US" sz="1400" b="1" i="1" u="none" strike="noStrike" kern="1200" cap="none" spc="0" normalizeH="0" baseline="0" noProof="0" dirty="0">
                <a:ln>
                  <a:noFill/>
                </a:ln>
                <a:solidFill>
                  <a:srgbClr val="000000"/>
                </a:solidFill>
                <a:effectLst/>
                <a:uLnTx/>
                <a:uFillTx/>
                <a:latin typeface="Calibri" panose="020F0502020204030204"/>
                <a:ea typeface="+mn-ea"/>
                <a:cs typeface="+mn-cs"/>
              </a:rPr>
              <a:t>*</a:t>
            </a:r>
            <a:endParaRPr kumimoji="0" lang="en-US" sz="1000" b="1"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0D040FD4-F121-2FB7-1976-FC881005968F}"/>
              </a:ext>
              <a:ext uri="{C183D7F6-B498-43B3-948B-1728B52AA6E4}">
                <adec:decorative xmlns:adec="http://schemas.microsoft.com/office/drawing/2017/decorative" val="1"/>
              </a:ext>
            </a:extLst>
          </p:cNvPr>
          <p:cNvSpPr/>
          <p:nvPr/>
        </p:nvSpPr>
        <p:spPr>
          <a:xfrm>
            <a:off x="6244319" y="1685817"/>
            <a:ext cx="5512641" cy="1677159"/>
          </a:xfrm>
          <a:prstGeom prst="rect">
            <a:avLst/>
          </a:prstGeom>
          <a:solidFill>
            <a:schemeClr val="bg1"/>
          </a:solidFill>
          <a:ln w="28575">
            <a:solidFill>
              <a:srgbClr val="1C4E9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Rounded Rectangle 15">
            <a:extLst>
              <a:ext uri="{FF2B5EF4-FFF2-40B4-BE49-F238E27FC236}">
                <a16:creationId xmlns:a16="http://schemas.microsoft.com/office/drawing/2014/main" id="{88481D24-150B-323E-0ACA-CB704F7BE374}"/>
              </a:ext>
            </a:extLst>
          </p:cNvPr>
          <p:cNvSpPr/>
          <p:nvPr/>
        </p:nvSpPr>
        <p:spPr>
          <a:xfrm>
            <a:off x="7368219" y="1479547"/>
            <a:ext cx="3200400" cy="328029"/>
          </a:xfrm>
          <a:prstGeom prst="round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C4E9D"/>
                </a:solidFill>
                <a:effectLst/>
                <a:uLnTx/>
                <a:uFillTx/>
                <a:latin typeface="YAFdJjTk5UU 0"/>
                <a:ea typeface="+mn-ea"/>
                <a:cs typeface="+mn-cs"/>
              </a:rPr>
              <a:t>What is CMS’s Role?</a:t>
            </a:r>
            <a:endParaRPr kumimoji="0" lang="en-US" sz="1600" b="0" i="0" u="none" strike="noStrike" kern="1200" cap="none" spc="0" normalizeH="0" baseline="0" noProof="0" dirty="0">
              <a:ln>
                <a:noFill/>
              </a:ln>
              <a:solidFill>
                <a:srgbClr val="1C4E9D"/>
              </a:solidFill>
              <a:effectLst/>
              <a:uLnTx/>
              <a:uFillTx/>
              <a:latin typeface="YAFdJjTk5UU 0"/>
              <a:ea typeface="+mn-ea"/>
              <a:cs typeface="+mn-cs"/>
            </a:endParaRPr>
          </a:p>
        </p:txBody>
      </p:sp>
      <p:sp>
        <p:nvSpPr>
          <p:cNvPr id="25" name="TextBox 24">
            <a:extLst>
              <a:ext uri="{FF2B5EF4-FFF2-40B4-BE49-F238E27FC236}">
                <a16:creationId xmlns:a16="http://schemas.microsoft.com/office/drawing/2014/main" id="{C7F23992-9ED2-6138-51CB-79E3B40EA170}"/>
              </a:ext>
            </a:extLst>
          </p:cNvPr>
          <p:cNvSpPr txBox="1"/>
          <p:nvPr/>
        </p:nvSpPr>
        <p:spPr>
          <a:xfrm>
            <a:off x="6301467" y="1864471"/>
            <a:ext cx="5360517" cy="1461939"/>
          </a:xfrm>
          <a:prstGeom prst="rect">
            <a:avLst/>
          </a:prstGeom>
          <a:noFill/>
        </p:spPr>
        <p:txBody>
          <a:bodyPr wrap="square" rtlCol="0">
            <a:spAutoFit/>
          </a:bodyPr>
          <a:lstStyle/>
          <a:p>
            <a:pPr marL="285750" marR="0" lvl="0" indent="-285750"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400" b="1" i="0" u="none" strike="noStrike" kern="1200" cap="none" spc="0" normalizeH="0" baseline="0" noProof="0" dirty="0">
                <a:ln>
                  <a:noFill/>
                </a:ln>
                <a:solidFill>
                  <a:srgbClr val="000000"/>
                </a:solidFill>
                <a:effectLst/>
                <a:uLnTx/>
                <a:uFillTx/>
                <a:latin typeface="Calibri" panose="020F0502020204030204"/>
                <a:ea typeface="+mn-ea"/>
                <a:cs typeface="+mn-cs"/>
              </a:rPr>
              <a:t>While CMS does not compact or contract with federally recognized Tribes (called 638 Tribes), Tribal facilities are supported by CMS via reimbursement for services. </a:t>
            </a:r>
          </a:p>
          <a:p>
            <a:pPr marL="285750" marR="0" lvl="0" indent="-285750"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000000"/>
                </a:solidFill>
                <a:effectLst/>
                <a:uLnTx/>
                <a:uFillTx/>
                <a:latin typeface="Calibri" panose="020F0502020204030204"/>
                <a:ea typeface="+mn-ea"/>
                <a:cs typeface="+mn-cs"/>
              </a:rPr>
              <a:t>By paying for services provided to Medicaid and Medicare enrollees at Tribal facilities, CMS is supporting the ability of 638 Tribes to improve the health of American Indians/Alaska Natives (AI/ANs).</a:t>
            </a:r>
          </a:p>
        </p:txBody>
      </p:sp>
      <p:sp>
        <p:nvSpPr>
          <p:cNvPr id="19" name="Rectangle 18">
            <a:extLst>
              <a:ext uri="{FF2B5EF4-FFF2-40B4-BE49-F238E27FC236}">
                <a16:creationId xmlns:a16="http://schemas.microsoft.com/office/drawing/2014/main" id="{FD12CA1C-015A-480D-FE95-456B5521E249}"/>
              </a:ext>
              <a:ext uri="{C183D7F6-B498-43B3-948B-1728B52AA6E4}">
                <adec:decorative xmlns:adec="http://schemas.microsoft.com/office/drawing/2017/decorative" val="1"/>
              </a:ext>
            </a:extLst>
          </p:cNvPr>
          <p:cNvSpPr/>
          <p:nvPr/>
        </p:nvSpPr>
        <p:spPr>
          <a:xfrm>
            <a:off x="256816" y="3820741"/>
            <a:ext cx="11686218" cy="2357045"/>
          </a:xfrm>
          <a:prstGeom prst="rect">
            <a:avLst/>
          </a:prstGeom>
          <a:noFill/>
          <a:ln w="28575">
            <a:solidFill>
              <a:srgbClr val="EDCB0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ounded Rectangle 15">
            <a:extLst>
              <a:ext uri="{FF2B5EF4-FFF2-40B4-BE49-F238E27FC236}">
                <a16:creationId xmlns:a16="http://schemas.microsoft.com/office/drawing/2014/main" id="{DCB1E643-C745-3F96-981B-C34177B0ECE6}"/>
              </a:ext>
            </a:extLst>
          </p:cNvPr>
          <p:cNvSpPr/>
          <p:nvPr/>
        </p:nvSpPr>
        <p:spPr>
          <a:xfrm>
            <a:off x="488094" y="3690323"/>
            <a:ext cx="3592184" cy="328029"/>
          </a:xfrm>
          <a:prstGeom prst="round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C4E9D"/>
                </a:solidFill>
                <a:effectLst/>
                <a:uLnTx/>
                <a:uFillTx/>
                <a:latin typeface="YAFdJjTk5UU 0"/>
                <a:ea typeface="+mn-ea"/>
                <a:cs typeface="+mn-cs"/>
              </a:rPr>
              <a:t>Self-Governance in Action</a:t>
            </a:r>
            <a:endParaRPr kumimoji="0" lang="en-US" sz="1600" b="0" i="0" u="none" strike="noStrike" kern="1200" cap="none" spc="0" normalizeH="0" baseline="0" noProof="0" dirty="0">
              <a:ln>
                <a:noFill/>
              </a:ln>
              <a:solidFill>
                <a:srgbClr val="1C4E9D"/>
              </a:solidFill>
              <a:effectLst/>
              <a:uLnTx/>
              <a:uFillTx/>
              <a:latin typeface="YAFdJjTk5UU 0"/>
              <a:ea typeface="+mn-ea"/>
              <a:cs typeface="+mn-cs"/>
            </a:endParaRPr>
          </a:p>
        </p:txBody>
      </p:sp>
      <p:sp>
        <p:nvSpPr>
          <p:cNvPr id="27" name="Rectangle 26">
            <a:extLst>
              <a:ext uri="{FF2B5EF4-FFF2-40B4-BE49-F238E27FC236}">
                <a16:creationId xmlns:a16="http://schemas.microsoft.com/office/drawing/2014/main" id="{230EF5AF-22C2-0604-C471-9A159D5E6157}"/>
              </a:ext>
            </a:extLst>
          </p:cNvPr>
          <p:cNvSpPr/>
          <p:nvPr/>
        </p:nvSpPr>
        <p:spPr>
          <a:xfrm>
            <a:off x="433398" y="4042170"/>
            <a:ext cx="11391735" cy="104137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R="0" lvl="0" algn="l" defTabSz="914400" rtl="0" eaLnBrk="1" fontAlgn="auto" latinLnBrk="0" hangingPunct="1">
              <a:lnSpc>
                <a:spcPct val="100000"/>
              </a:lnSpc>
              <a:spcBef>
                <a:spcPts val="0"/>
              </a:spcBef>
              <a:spcAft>
                <a:spcPts val="600"/>
              </a:spcAft>
              <a:buClrTx/>
              <a:buSzTx/>
              <a:tabLst/>
              <a:defRPr/>
            </a:pP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Members of the Eastern Band of Cherokee Indians </a:t>
            </a: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hlinkClick r:id="rId7"/>
              </a:rPr>
              <a:t>exercised their right to self-governance</a:t>
            </a: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 by taking full control over the </a:t>
            </a: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hlinkClick r:id="rId8"/>
              </a:rPr>
              <a:t>Cherokee Indian Hospital</a:t>
            </a: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sz="1400" dirty="0">
                <a:solidFill>
                  <a:prstClr val="black"/>
                </a:solidFill>
                <a:latin typeface="Calibri" panose="020F0502020204030204"/>
              </a:rPr>
              <a:t>formerly</a:t>
            </a: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 managed by IHS. Cherokee Indian Hospital’s largest source of funding comes from Medicare and Medicaid reimbursements, followed by the IHS and Tribal contributions.</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Since taking over, they have:</a:t>
            </a:r>
          </a:p>
        </p:txBody>
      </p:sp>
      <p:pic>
        <p:nvPicPr>
          <p:cNvPr id="5" name="Graphic 4">
            <a:extLst>
              <a:ext uri="{FF2B5EF4-FFF2-40B4-BE49-F238E27FC236}">
                <a16:creationId xmlns:a16="http://schemas.microsoft.com/office/drawing/2014/main" id="{C2532705-8A2A-0C0C-1A43-AEC796F58355}"/>
              </a:ext>
              <a:ext uri="{C183D7F6-B498-43B3-948B-1728B52AA6E4}">
                <adec:decorative xmlns:adec="http://schemas.microsoft.com/office/drawing/2017/decorative" val="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74880" y="5098348"/>
            <a:ext cx="397012" cy="397012"/>
          </a:xfrm>
          <a:prstGeom prst="rect">
            <a:avLst/>
          </a:prstGeom>
        </p:spPr>
      </p:pic>
      <p:sp>
        <p:nvSpPr>
          <p:cNvPr id="7" name="TextBox 6">
            <a:extLst>
              <a:ext uri="{FF2B5EF4-FFF2-40B4-BE49-F238E27FC236}">
                <a16:creationId xmlns:a16="http://schemas.microsoft.com/office/drawing/2014/main" id="{7AA2D89F-E71E-0835-6E47-6C36092EC4C5}"/>
              </a:ext>
            </a:extLst>
          </p:cNvPr>
          <p:cNvSpPr txBox="1"/>
          <p:nvPr/>
        </p:nvSpPr>
        <p:spPr>
          <a:xfrm>
            <a:off x="935452" y="5035244"/>
            <a:ext cx="4958775" cy="523220"/>
          </a:xfrm>
          <a:prstGeom prst="rect">
            <a:avLst/>
          </a:prstGeom>
          <a:noFill/>
        </p:spPr>
        <p:txBody>
          <a:bodyPr wrap="square" rtlCol="0">
            <a:spAutoFit/>
          </a:bodyPr>
          <a:lstStyle/>
          <a:p>
            <a:pPr marR="0" lvl="0" algn="l" defTabSz="914400" rtl="0" eaLnBrk="1" fontAlgn="auto" latinLnBrk="0" hangingPunct="1">
              <a:lnSpc>
                <a:spcPct val="100000"/>
              </a:lnSpc>
              <a:spcBef>
                <a:spcPts val="0"/>
              </a:spcBef>
              <a:buClrTx/>
              <a:buSzTx/>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Built a new hospital that acknowledges and pays tribute to the Tribe’s traditions and culture. </a:t>
            </a:r>
          </a:p>
        </p:txBody>
      </p:sp>
      <p:pic>
        <p:nvPicPr>
          <p:cNvPr id="18" name="Graphic 17">
            <a:extLst>
              <a:ext uri="{FF2B5EF4-FFF2-40B4-BE49-F238E27FC236}">
                <a16:creationId xmlns:a16="http://schemas.microsoft.com/office/drawing/2014/main" id="{D1B3819A-A559-7A69-16EF-8EF3D8319BD5}"/>
              </a:ext>
              <a:ext uri="{C183D7F6-B498-43B3-948B-1728B52AA6E4}">
                <adec:decorative xmlns:adec="http://schemas.microsoft.com/office/drawing/2017/decorative" val="1"/>
              </a:ext>
            </a:extLst>
          </p:cNvPr>
          <p:cNvPicPr>
            <a:picLocks noChangeAspect="1"/>
          </p:cNvPicPr>
          <p:nvPr/>
        </p:nvPicPr>
        <p:blipFill>
          <a:blip r:embed="rId11">
            <a:extLst>
              <a:ext uri="{96DAC541-7B7A-43D3-8B79-37D633B846F1}">
                <asvg:svgBlip xmlns:asvg="http://schemas.microsoft.com/office/drawing/2016/SVG/main" r:embed="rId12"/>
              </a:ext>
            </a:extLst>
          </a:blip>
          <a:srcRect/>
          <a:stretch/>
        </p:blipFill>
        <p:spPr>
          <a:xfrm>
            <a:off x="450322" y="5606515"/>
            <a:ext cx="475463" cy="475463"/>
          </a:xfrm>
          <a:prstGeom prst="rect">
            <a:avLst/>
          </a:prstGeom>
        </p:spPr>
      </p:pic>
      <p:sp>
        <p:nvSpPr>
          <p:cNvPr id="6" name="TextBox 5">
            <a:extLst>
              <a:ext uri="{FF2B5EF4-FFF2-40B4-BE49-F238E27FC236}">
                <a16:creationId xmlns:a16="http://schemas.microsoft.com/office/drawing/2014/main" id="{F64121F5-4AA5-06C2-877B-A4135F9274CB}"/>
              </a:ext>
            </a:extLst>
          </p:cNvPr>
          <p:cNvSpPr txBox="1"/>
          <p:nvPr/>
        </p:nvSpPr>
        <p:spPr>
          <a:xfrm>
            <a:off x="929987" y="5606515"/>
            <a:ext cx="4765396"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Adopted an integrated, patient-centered care model tailored to the Tribe’s needs. </a:t>
            </a:r>
            <a:endParaRPr kumimoji="0" lang="en-US" sz="1400" b="0" i="0" u="none" strike="sng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4" name="Graphic 13">
            <a:extLst>
              <a:ext uri="{FF2B5EF4-FFF2-40B4-BE49-F238E27FC236}">
                <a16:creationId xmlns:a16="http://schemas.microsoft.com/office/drawing/2014/main" id="{2DC93835-314D-009B-103D-E74EE8BAD6CE}"/>
              </a:ext>
              <a:ext uri="{C183D7F6-B498-43B3-948B-1728B52AA6E4}">
                <adec:decorative xmlns:adec="http://schemas.microsoft.com/office/drawing/2017/decorative" val="1"/>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6015040" y="5083100"/>
            <a:ext cx="393192" cy="393192"/>
          </a:xfrm>
          <a:prstGeom prst="rect">
            <a:avLst/>
          </a:prstGeom>
        </p:spPr>
      </p:pic>
      <p:sp>
        <p:nvSpPr>
          <p:cNvPr id="4" name="TextBox 3">
            <a:extLst>
              <a:ext uri="{FF2B5EF4-FFF2-40B4-BE49-F238E27FC236}">
                <a16:creationId xmlns:a16="http://schemas.microsoft.com/office/drawing/2014/main" id="{EFE4ED6B-BE56-2E31-BAAD-CD83139835DF}"/>
              </a:ext>
            </a:extLst>
          </p:cNvPr>
          <p:cNvSpPr txBox="1"/>
          <p:nvPr/>
        </p:nvSpPr>
        <p:spPr>
          <a:xfrm>
            <a:off x="6462486" y="5018086"/>
            <a:ext cx="4958775" cy="523220"/>
          </a:xfrm>
          <a:prstGeom prst="rect">
            <a:avLst/>
          </a:prstGeom>
          <a:noFill/>
        </p:spPr>
        <p:txBody>
          <a:bodyPr wrap="square" rtlCol="0">
            <a:spAutoFit/>
          </a:bodyPr>
          <a:lstStyle/>
          <a:p>
            <a:pPr marR="0" lvl="0" algn="l" defTabSz="914400" rtl="0" eaLnBrk="1" fontAlgn="auto" latinLnBrk="0" hangingPunct="1">
              <a:lnSpc>
                <a:spcPct val="100000"/>
              </a:lnSpc>
              <a:spcBef>
                <a:spcPts val="0"/>
              </a:spcBef>
              <a:buClrTx/>
              <a:buSzTx/>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Added a new residential support home and treatment center for Tribal members struggling with mental health or substance use.</a:t>
            </a:r>
          </a:p>
        </p:txBody>
      </p:sp>
      <p:pic>
        <p:nvPicPr>
          <p:cNvPr id="16" name="Graphic 15">
            <a:extLst>
              <a:ext uri="{FF2B5EF4-FFF2-40B4-BE49-F238E27FC236}">
                <a16:creationId xmlns:a16="http://schemas.microsoft.com/office/drawing/2014/main" id="{F84CA198-9BB2-EC06-E745-4103E90896F2}"/>
              </a:ext>
              <a:ext uri="{C183D7F6-B498-43B3-948B-1728B52AA6E4}">
                <adec:decorative xmlns:adec="http://schemas.microsoft.com/office/drawing/2017/decorative" val="1"/>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6025332" y="5667283"/>
            <a:ext cx="401683" cy="401683"/>
          </a:xfrm>
          <a:prstGeom prst="rect">
            <a:avLst/>
          </a:prstGeom>
        </p:spPr>
      </p:pic>
      <p:sp>
        <p:nvSpPr>
          <p:cNvPr id="9" name="TextBox 8">
            <a:extLst>
              <a:ext uri="{FF2B5EF4-FFF2-40B4-BE49-F238E27FC236}">
                <a16:creationId xmlns:a16="http://schemas.microsoft.com/office/drawing/2014/main" id="{F4A8F50B-DDB4-3C2E-B2CF-B6A0F16F99C8}"/>
              </a:ext>
            </a:extLst>
          </p:cNvPr>
          <p:cNvSpPr txBox="1"/>
          <p:nvPr/>
        </p:nvSpPr>
        <p:spPr>
          <a:xfrm>
            <a:off x="6460948" y="5705657"/>
            <a:ext cx="5346483" cy="307777"/>
          </a:xfrm>
          <a:prstGeom prst="rect">
            <a:avLst/>
          </a:prstGeom>
          <a:noFill/>
        </p:spPr>
        <p:txBody>
          <a:bodyPr wrap="square" rtlCol="0">
            <a:spAutoFit/>
          </a:bodyPr>
          <a:lstStyle/>
          <a:p>
            <a:pPr marR="0" lvl="0" algn="l" defTabSz="914400" rtl="0" eaLnBrk="1" fontAlgn="auto" latinLnBrk="0" hangingPunct="1">
              <a:lnSpc>
                <a:spcPct val="100000"/>
              </a:lnSpc>
              <a:spcBef>
                <a:spcPts val="0"/>
              </a:spcBef>
              <a:buClrTx/>
              <a:buSzTx/>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Constructed the Tsali Care Center, a 72-bed senior living facility.</a:t>
            </a:r>
          </a:p>
        </p:txBody>
      </p:sp>
      <p:sp>
        <p:nvSpPr>
          <p:cNvPr id="2420" name="TextBox 2419">
            <a:extLst>
              <a:ext uri="{FF2B5EF4-FFF2-40B4-BE49-F238E27FC236}">
                <a16:creationId xmlns:a16="http://schemas.microsoft.com/office/drawing/2014/main" id="{6CB0BDA3-E4DC-290C-C74F-9A32031A6C4C}"/>
              </a:ext>
            </a:extLst>
          </p:cNvPr>
          <p:cNvSpPr txBox="1"/>
          <p:nvPr/>
        </p:nvSpPr>
        <p:spPr>
          <a:xfrm>
            <a:off x="1413356" y="6430787"/>
            <a:ext cx="9321374" cy="27699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a:ea typeface="+mn-ea"/>
                <a:cs typeface="+mn-cs"/>
              </a:rPr>
              <a:t>Developed by the CMS Rural Health Council’s Tribal Affairs Subcommittee.</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89F88FCC-E078-7DB1-4DFE-53319BD982AB}"/>
              </a:ext>
              <a:ext uri="{C183D7F6-B498-43B3-948B-1728B52AA6E4}">
                <adec:decorative xmlns:adec="http://schemas.microsoft.com/office/drawing/2017/decorative" val="1"/>
              </a:ext>
            </a:extLst>
          </p:cNvPr>
          <p:cNvPicPr>
            <a:picLocks noChangeAspect="1"/>
          </p:cNvPicPr>
          <p:nvPr/>
        </p:nvPicPr>
        <p:blipFill>
          <a:blip r:embed="rId17"/>
          <a:stretch>
            <a:fillRect/>
          </a:stretch>
        </p:blipFill>
        <p:spPr>
          <a:xfrm>
            <a:off x="10916652" y="6350134"/>
            <a:ext cx="682045" cy="237295"/>
          </a:xfrm>
          <a:prstGeom prst="rect">
            <a:avLst/>
          </a:prstGeom>
        </p:spPr>
      </p:pic>
    </p:spTree>
    <p:extLst>
      <p:ext uri="{BB962C8B-B14F-4D97-AF65-F5344CB8AC3E}">
        <p14:creationId xmlns:p14="http://schemas.microsoft.com/office/powerpoint/2010/main" val="4276215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38F351-D823-CCC4-73D0-9473E820150C}"/>
            </a:ext>
          </a:extLst>
        </p:cNvPr>
        <p:cNvGrpSpPr/>
        <p:nvPr/>
      </p:nvGrpSpPr>
      <p:grpSpPr>
        <a:xfrm>
          <a:off x="0" y="0"/>
          <a:ext cx="0" cy="0"/>
          <a:chOff x="0" y="0"/>
          <a:chExt cx="0" cy="0"/>
        </a:xfrm>
      </p:grpSpPr>
      <p:grpSp>
        <p:nvGrpSpPr>
          <p:cNvPr id="2423" name="Group 2422">
            <a:extLst>
              <a:ext uri="{FF2B5EF4-FFF2-40B4-BE49-F238E27FC236}">
                <a16:creationId xmlns:a16="http://schemas.microsoft.com/office/drawing/2014/main" id="{520A6404-C8FE-39DC-2371-72BA837C903C}"/>
              </a:ext>
              <a:ext uri="{C183D7F6-B498-43B3-948B-1728B52AA6E4}">
                <adec:decorative xmlns:adec="http://schemas.microsoft.com/office/drawing/2017/decorative" val="1"/>
              </a:ext>
            </a:extLst>
          </p:cNvPr>
          <p:cNvGrpSpPr/>
          <p:nvPr/>
        </p:nvGrpSpPr>
        <p:grpSpPr>
          <a:xfrm>
            <a:off x="-47625" y="-7304"/>
            <a:ext cx="12254844" cy="412286"/>
            <a:chOff x="-47625" y="-7304"/>
            <a:chExt cx="12254844" cy="412286"/>
          </a:xfrm>
        </p:grpSpPr>
        <p:sp>
          <p:nvSpPr>
            <p:cNvPr id="11" name="Triangle 10">
              <a:extLst>
                <a:ext uri="{FF2B5EF4-FFF2-40B4-BE49-F238E27FC236}">
                  <a16:creationId xmlns:a16="http://schemas.microsoft.com/office/drawing/2014/main" id="{1355D285-BE8A-0DB0-E9AF-4C0DED47500A}"/>
                </a:ext>
              </a:extLst>
            </p:cNvPr>
            <p:cNvSpPr>
              <a:spLocks noChangeAspect="1"/>
            </p:cNvSpPr>
            <p:nvPr/>
          </p:nvSpPr>
          <p:spPr>
            <a:xfrm flipH="1">
              <a:off x="-47625" y="-1285"/>
              <a:ext cx="90664"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2" name="Triangle 231">
              <a:extLst>
                <a:ext uri="{FF2B5EF4-FFF2-40B4-BE49-F238E27FC236}">
                  <a16:creationId xmlns:a16="http://schemas.microsoft.com/office/drawing/2014/main" id="{12A5DF1F-A13D-6E1B-7428-7986477E1EDF}"/>
                </a:ext>
              </a:extLst>
            </p:cNvPr>
            <p:cNvSpPr>
              <a:spLocks noChangeAspect="1"/>
            </p:cNvSpPr>
            <p:nvPr/>
          </p:nvSpPr>
          <p:spPr>
            <a:xfrm flipH="1">
              <a:off x="43039" y="-12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37" name="Rectangle 336">
              <a:extLst>
                <a:ext uri="{FF2B5EF4-FFF2-40B4-BE49-F238E27FC236}">
                  <a16:creationId xmlns:a16="http://schemas.microsoft.com/office/drawing/2014/main" id="{FE2706A7-768E-B28C-9BAB-4E058095DF74}"/>
                </a:ext>
              </a:extLst>
            </p:cNvPr>
            <p:cNvSpPr/>
            <p:nvPr/>
          </p:nvSpPr>
          <p:spPr>
            <a:xfrm>
              <a:off x="0" y="107071"/>
              <a:ext cx="172156"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45" name="Rectangle 344">
              <a:extLst>
                <a:ext uri="{FF2B5EF4-FFF2-40B4-BE49-F238E27FC236}">
                  <a16:creationId xmlns:a16="http://schemas.microsoft.com/office/drawing/2014/main" id="{1919D01B-430C-5F7A-9D50-04E5E86844B0}"/>
                </a:ext>
              </a:extLst>
            </p:cNvPr>
            <p:cNvSpPr/>
            <p:nvPr/>
          </p:nvSpPr>
          <p:spPr>
            <a:xfrm flipV="1">
              <a:off x="-4091" y="189327"/>
              <a:ext cx="4571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46" name="Oval 345">
              <a:extLst>
                <a:ext uri="{FF2B5EF4-FFF2-40B4-BE49-F238E27FC236}">
                  <a16:creationId xmlns:a16="http://schemas.microsoft.com/office/drawing/2014/main" id="{8FAEA657-0350-F5D0-5769-0DC67A922F10}"/>
                </a:ext>
              </a:extLst>
            </p:cNvPr>
            <p:cNvSpPr/>
            <p:nvPr/>
          </p:nvSpPr>
          <p:spPr>
            <a:xfrm>
              <a:off x="-19050" y="243303"/>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348" name="Straight Connector 347">
              <a:extLst>
                <a:ext uri="{FF2B5EF4-FFF2-40B4-BE49-F238E27FC236}">
                  <a16:creationId xmlns:a16="http://schemas.microsoft.com/office/drawing/2014/main" id="{2695133D-3A9D-C90B-5C4F-FE9061A5D700}"/>
                </a:ext>
              </a:extLst>
            </p:cNvPr>
            <p:cNvCxnSpPr>
              <a:cxnSpLocks/>
            </p:cNvCxnSpPr>
            <p:nvPr/>
          </p:nvCxnSpPr>
          <p:spPr>
            <a:xfrm>
              <a:off x="0" y="298548"/>
              <a:ext cx="6702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9" name="Straight Connector 348">
              <a:extLst>
                <a:ext uri="{FF2B5EF4-FFF2-40B4-BE49-F238E27FC236}">
                  <a16:creationId xmlns:a16="http://schemas.microsoft.com/office/drawing/2014/main" id="{4807278B-DA94-AD57-4636-57AB8949C2E9}"/>
                </a:ext>
              </a:extLst>
            </p:cNvPr>
            <p:cNvCxnSpPr>
              <a:cxnSpLocks/>
            </p:cNvCxnSpPr>
            <p:nvPr/>
          </p:nvCxnSpPr>
          <p:spPr>
            <a:xfrm>
              <a:off x="60678" y="23187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0" name="Straight Connector 349">
              <a:extLst>
                <a:ext uri="{FF2B5EF4-FFF2-40B4-BE49-F238E27FC236}">
                  <a16:creationId xmlns:a16="http://schemas.microsoft.com/office/drawing/2014/main" id="{70AED84B-3DB4-303C-0EC7-6895F37B6EA3}"/>
                </a:ext>
              </a:extLst>
            </p:cNvPr>
            <p:cNvCxnSpPr>
              <a:cxnSpLocks/>
            </p:cNvCxnSpPr>
            <p:nvPr/>
          </p:nvCxnSpPr>
          <p:spPr>
            <a:xfrm>
              <a:off x="119064" y="169643"/>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1" name="Straight Connector 350">
              <a:extLst>
                <a:ext uri="{FF2B5EF4-FFF2-40B4-BE49-F238E27FC236}">
                  <a16:creationId xmlns:a16="http://schemas.microsoft.com/office/drawing/2014/main" id="{C4FF0678-5800-0A88-13E1-18BF3296D08F}"/>
                </a:ext>
              </a:extLst>
            </p:cNvPr>
            <p:cNvCxnSpPr>
              <a:cxnSpLocks/>
            </p:cNvCxnSpPr>
            <p:nvPr/>
          </p:nvCxnSpPr>
          <p:spPr>
            <a:xfrm rot="-180000">
              <a:off x="194529" y="95652"/>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4" name="Straight Connector 353">
              <a:extLst>
                <a:ext uri="{FF2B5EF4-FFF2-40B4-BE49-F238E27FC236}">
                  <a16:creationId xmlns:a16="http://schemas.microsoft.com/office/drawing/2014/main" id="{81EA5F47-F7B1-E0BE-229B-2601A23A6C88}"/>
                </a:ext>
              </a:extLst>
            </p:cNvPr>
            <p:cNvCxnSpPr>
              <a:cxnSpLocks/>
            </p:cNvCxnSpPr>
            <p:nvPr/>
          </p:nvCxnSpPr>
          <p:spPr>
            <a:xfrm>
              <a:off x="197732"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7" name="Straight Connector 356">
              <a:extLst>
                <a:ext uri="{FF2B5EF4-FFF2-40B4-BE49-F238E27FC236}">
                  <a16:creationId xmlns:a16="http://schemas.microsoft.com/office/drawing/2014/main" id="{86BB491B-2503-8B29-2F4B-65B7486660A1}"/>
                </a:ext>
              </a:extLst>
            </p:cNvPr>
            <p:cNvCxnSpPr>
              <a:cxnSpLocks/>
            </p:cNvCxnSpPr>
            <p:nvPr/>
          </p:nvCxnSpPr>
          <p:spPr>
            <a:xfrm>
              <a:off x="122767" y="17281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8" name="Straight Connector 357">
              <a:extLst>
                <a:ext uri="{FF2B5EF4-FFF2-40B4-BE49-F238E27FC236}">
                  <a16:creationId xmlns:a16="http://schemas.microsoft.com/office/drawing/2014/main" id="{48979F0A-AECE-0C41-FA42-4480775A6ABA}"/>
                </a:ext>
              </a:extLst>
            </p:cNvPr>
            <p:cNvCxnSpPr>
              <a:cxnSpLocks/>
            </p:cNvCxnSpPr>
            <p:nvPr/>
          </p:nvCxnSpPr>
          <p:spPr>
            <a:xfrm>
              <a:off x="62795" y="234639"/>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360" name="Rectangle 359">
              <a:extLst>
                <a:ext uri="{FF2B5EF4-FFF2-40B4-BE49-F238E27FC236}">
                  <a16:creationId xmlns:a16="http://schemas.microsoft.com/office/drawing/2014/main" id="{5D28E4B1-77FE-C7F3-CCEA-39C0A86E3B2D}"/>
                </a:ext>
              </a:extLst>
            </p:cNvPr>
            <p:cNvSpPr/>
            <p:nvPr/>
          </p:nvSpPr>
          <p:spPr>
            <a:xfrm rot="10800000">
              <a:off x="90312" y="253091"/>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61" name="Rectangle 360">
              <a:extLst>
                <a:ext uri="{FF2B5EF4-FFF2-40B4-BE49-F238E27FC236}">
                  <a16:creationId xmlns:a16="http://schemas.microsoft.com/office/drawing/2014/main" id="{889E9AB2-0455-F248-7F11-04D1757C2002}"/>
                </a:ext>
              </a:extLst>
            </p:cNvPr>
            <p:cNvSpPr/>
            <p:nvPr/>
          </p:nvSpPr>
          <p:spPr>
            <a:xfrm rot="10800000">
              <a:off x="162065" y="206177"/>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62" name="Rectangle 361">
              <a:extLst>
                <a:ext uri="{FF2B5EF4-FFF2-40B4-BE49-F238E27FC236}">
                  <a16:creationId xmlns:a16="http://schemas.microsoft.com/office/drawing/2014/main" id="{2707FC29-0F0D-E962-5B42-91FA88CD51A5}"/>
                </a:ext>
              </a:extLst>
            </p:cNvPr>
            <p:cNvSpPr/>
            <p:nvPr/>
          </p:nvSpPr>
          <p:spPr>
            <a:xfrm rot="10800000" flipV="1">
              <a:off x="222251" y="161044"/>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65" name="Oval 364">
              <a:extLst>
                <a:ext uri="{FF2B5EF4-FFF2-40B4-BE49-F238E27FC236}">
                  <a16:creationId xmlns:a16="http://schemas.microsoft.com/office/drawing/2014/main" id="{89A58520-D8F7-B431-2F29-C56DFE8912A3}"/>
                </a:ext>
              </a:extLst>
            </p:cNvPr>
            <p:cNvSpPr/>
            <p:nvPr/>
          </p:nvSpPr>
          <p:spPr>
            <a:xfrm>
              <a:off x="234950" y="106778"/>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370" name="Straight Connector 369">
              <a:extLst>
                <a:ext uri="{FF2B5EF4-FFF2-40B4-BE49-F238E27FC236}">
                  <a16:creationId xmlns:a16="http://schemas.microsoft.com/office/drawing/2014/main" id="{3BFA49B9-E70A-BBBE-4C88-E9EFBBB59614}"/>
                </a:ext>
              </a:extLst>
            </p:cNvPr>
            <p:cNvCxnSpPr>
              <a:cxnSpLocks/>
            </p:cNvCxnSpPr>
            <p:nvPr/>
          </p:nvCxnSpPr>
          <p:spPr>
            <a:xfrm>
              <a:off x="315020" y="16565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7" name="Straight Connector 376">
              <a:extLst>
                <a:ext uri="{FF2B5EF4-FFF2-40B4-BE49-F238E27FC236}">
                  <a16:creationId xmlns:a16="http://schemas.microsoft.com/office/drawing/2014/main" id="{3F79CC26-C262-B076-BAE9-18BAE242F3B9}"/>
                </a:ext>
              </a:extLst>
            </p:cNvPr>
            <p:cNvCxnSpPr>
              <a:cxnSpLocks/>
            </p:cNvCxnSpPr>
            <p:nvPr/>
          </p:nvCxnSpPr>
          <p:spPr>
            <a:xfrm>
              <a:off x="315020"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79" name="Straight Connector 378">
              <a:extLst>
                <a:ext uri="{FF2B5EF4-FFF2-40B4-BE49-F238E27FC236}">
                  <a16:creationId xmlns:a16="http://schemas.microsoft.com/office/drawing/2014/main" id="{36A55AA9-3F9F-E781-363A-A02EDF2AD648}"/>
                </a:ext>
              </a:extLst>
            </p:cNvPr>
            <p:cNvCxnSpPr>
              <a:cxnSpLocks/>
            </p:cNvCxnSpPr>
            <p:nvPr/>
          </p:nvCxnSpPr>
          <p:spPr>
            <a:xfrm>
              <a:off x="396863" y="1641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80" name="Straight Connector 379">
              <a:extLst>
                <a:ext uri="{FF2B5EF4-FFF2-40B4-BE49-F238E27FC236}">
                  <a16:creationId xmlns:a16="http://schemas.microsoft.com/office/drawing/2014/main" id="{321D92D8-6590-85FD-25D1-E4BFCACFC818}"/>
                </a:ext>
              </a:extLst>
            </p:cNvPr>
            <p:cNvCxnSpPr>
              <a:cxnSpLocks/>
            </p:cNvCxnSpPr>
            <p:nvPr/>
          </p:nvCxnSpPr>
          <p:spPr>
            <a:xfrm>
              <a:off x="395989" y="227201"/>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3" name="Straight Connector 382">
              <a:extLst>
                <a:ext uri="{FF2B5EF4-FFF2-40B4-BE49-F238E27FC236}">
                  <a16:creationId xmlns:a16="http://schemas.microsoft.com/office/drawing/2014/main" id="{13AFDCF3-C641-0ADC-EBE5-2C5277952B9F}"/>
                </a:ext>
              </a:extLst>
            </p:cNvPr>
            <p:cNvCxnSpPr>
              <a:cxnSpLocks/>
            </p:cNvCxnSpPr>
            <p:nvPr/>
          </p:nvCxnSpPr>
          <p:spPr>
            <a:xfrm>
              <a:off x="461252" y="299635"/>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384" name="Rectangle 383">
              <a:extLst>
                <a:ext uri="{FF2B5EF4-FFF2-40B4-BE49-F238E27FC236}">
                  <a16:creationId xmlns:a16="http://schemas.microsoft.com/office/drawing/2014/main" id="{41CCC9A2-ED04-06AE-FDA9-B0C91FC11955}"/>
                </a:ext>
              </a:extLst>
            </p:cNvPr>
            <p:cNvSpPr/>
            <p:nvPr/>
          </p:nvSpPr>
          <p:spPr>
            <a:xfrm>
              <a:off x="360161" y="107022"/>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85" name="Rectangle 384">
              <a:extLst>
                <a:ext uri="{FF2B5EF4-FFF2-40B4-BE49-F238E27FC236}">
                  <a16:creationId xmlns:a16="http://schemas.microsoft.com/office/drawing/2014/main" id="{B6BD75C7-F809-0E70-CB8A-B6741EE9D40D}"/>
                </a:ext>
              </a:extLst>
            </p:cNvPr>
            <p:cNvSpPr/>
            <p:nvPr/>
          </p:nvSpPr>
          <p:spPr>
            <a:xfrm rot="10800000">
              <a:off x="439370" y="152246"/>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86" name="Rectangle 385">
              <a:extLst>
                <a:ext uri="{FF2B5EF4-FFF2-40B4-BE49-F238E27FC236}">
                  <a16:creationId xmlns:a16="http://schemas.microsoft.com/office/drawing/2014/main" id="{65D6C28C-F48C-CE4E-8F24-D088FB8DEA75}"/>
                </a:ext>
              </a:extLst>
            </p:cNvPr>
            <p:cNvSpPr/>
            <p:nvPr/>
          </p:nvSpPr>
          <p:spPr>
            <a:xfrm rot="10800000" flipV="1">
              <a:off x="493981" y="197584"/>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87" name="Oval 386">
              <a:extLst>
                <a:ext uri="{FF2B5EF4-FFF2-40B4-BE49-F238E27FC236}">
                  <a16:creationId xmlns:a16="http://schemas.microsoft.com/office/drawing/2014/main" id="{35969678-BF31-37C3-54B2-697760A6B725}"/>
                </a:ext>
              </a:extLst>
            </p:cNvPr>
            <p:cNvSpPr/>
            <p:nvPr/>
          </p:nvSpPr>
          <p:spPr>
            <a:xfrm>
              <a:off x="507723" y="24683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388" name="Straight Connector 387">
              <a:extLst>
                <a:ext uri="{FF2B5EF4-FFF2-40B4-BE49-F238E27FC236}">
                  <a16:creationId xmlns:a16="http://schemas.microsoft.com/office/drawing/2014/main" id="{359D45A4-217A-29A7-2E7B-ACF85DA1D5B4}"/>
                </a:ext>
              </a:extLst>
            </p:cNvPr>
            <p:cNvCxnSpPr>
              <a:cxnSpLocks/>
            </p:cNvCxnSpPr>
            <p:nvPr/>
          </p:nvCxnSpPr>
          <p:spPr>
            <a:xfrm>
              <a:off x="595723" y="23504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9" name="Straight Connector 388">
              <a:extLst>
                <a:ext uri="{FF2B5EF4-FFF2-40B4-BE49-F238E27FC236}">
                  <a16:creationId xmlns:a16="http://schemas.microsoft.com/office/drawing/2014/main" id="{ACF1DE87-A194-DC0E-B281-78071E4CD6FB}"/>
                </a:ext>
              </a:extLst>
            </p:cNvPr>
            <p:cNvCxnSpPr>
              <a:cxnSpLocks/>
            </p:cNvCxnSpPr>
            <p:nvPr/>
          </p:nvCxnSpPr>
          <p:spPr>
            <a:xfrm>
              <a:off x="654109" y="172818"/>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0" name="Straight Connector 389">
              <a:extLst>
                <a:ext uri="{FF2B5EF4-FFF2-40B4-BE49-F238E27FC236}">
                  <a16:creationId xmlns:a16="http://schemas.microsoft.com/office/drawing/2014/main" id="{F4AC84AA-F314-C00C-0C3C-93BF620C3E06}"/>
                </a:ext>
              </a:extLst>
            </p:cNvPr>
            <p:cNvCxnSpPr>
              <a:cxnSpLocks/>
            </p:cNvCxnSpPr>
            <p:nvPr/>
          </p:nvCxnSpPr>
          <p:spPr>
            <a:xfrm>
              <a:off x="732777"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1" name="Straight Connector 390">
              <a:extLst>
                <a:ext uri="{FF2B5EF4-FFF2-40B4-BE49-F238E27FC236}">
                  <a16:creationId xmlns:a16="http://schemas.microsoft.com/office/drawing/2014/main" id="{EE4DD19F-4247-77C8-7D79-74ACE3143702}"/>
                </a:ext>
              </a:extLst>
            </p:cNvPr>
            <p:cNvCxnSpPr>
              <a:cxnSpLocks/>
            </p:cNvCxnSpPr>
            <p:nvPr/>
          </p:nvCxnSpPr>
          <p:spPr>
            <a:xfrm>
              <a:off x="657812" y="175993"/>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2" name="Straight Connector 391">
              <a:extLst>
                <a:ext uri="{FF2B5EF4-FFF2-40B4-BE49-F238E27FC236}">
                  <a16:creationId xmlns:a16="http://schemas.microsoft.com/office/drawing/2014/main" id="{038146C9-3387-7927-6A79-76FD39342249}"/>
                </a:ext>
              </a:extLst>
            </p:cNvPr>
            <p:cNvCxnSpPr>
              <a:cxnSpLocks/>
            </p:cNvCxnSpPr>
            <p:nvPr/>
          </p:nvCxnSpPr>
          <p:spPr>
            <a:xfrm>
              <a:off x="597840" y="237814"/>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442" name="Triangle 441">
              <a:extLst>
                <a:ext uri="{FF2B5EF4-FFF2-40B4-BE49-F238E27FC236}">
                  <a16:creationId xmlns:a16="http://schemas.microsoft.com/office/drawing/2014/main" id="{744A152C-648F-E397-F63E-0580557804CE}"/>
                </a:ext>
              </a:extLst>
            </p:cNvPr>
            <p:cNvSpPr>
              <a:spLocks noChangeAspect="1"/>
            </p:cNvSpPr>
            <p:nvPr/>
          </p:nvSpPr>
          <p:spPr>
            <a:xfrm flipH="1">
              <a:off x="129117" y="-12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43" name="Triangle 442">
              <a:extLst>
                <a:ext uri="{FF2B5EF4-FFF2-40B4-BE49-F238E27FC236}">
                  <a16:creationId xmlns:a16="http://schemas.microsoft.com/office/drawing/2014/main" id="{FCF379E8-D2E9-3BE1-6300-B7A0985391A7}"/>
                </a:ext>
              </a:extLst>
            </p:cNvPr>
            <p:cNvSpPr>
              <a:spLocks noChangeAspect="1"/>
            </p:cNvSpPr>
            <p:nvPr/>
          </p:nvSpPr>
          <p:spPr>
            <a:xfrm flipH="1">
              <a:off x="215195" y="-128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44" name="Triangle 443">
              <a:extLst>
                <a:ext uri="{FF2B5EF4-FFF2-40B4-BE49-F238E27FC236}">
                  <a16:creationId xmlns:a16="http://schemas.microsoft.com/office/drawing/2014/main" id="{4FDBB230-2B15-6207-BB32-F5A88AC4A27F}"/>
                </a:ext>
              </a:extLst>
            </p:cNvPr>
            <p:cNvSpPr>
              <a:spLocks noChangeAspect="1"/>
            </p:cNvSpPr>
            <p:nvPr/>
          </p:nvSpPr>
          <p:spPr>
            <a:xfrm flipH="1">
              <a:off x="300785" y="-146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45" name="Triangle 444">
              <a:extLst>
                <a:ext uri="{FF2B5EF4-FFF2-40B4-BE49-F238E27FC236}">
                  <a16:creationId xmlns:a16="http://schemas.microsoft.com/office/drawing/2014/main" id="{8BE0F63D-3A40-5B24-0A22-6F0A3273DD3A}"/>
                </a:ext>
              </a:extLst>
            </p:cNvPr>
            <p:cNvSpPr>
              <a:spLocks noChangeAspect="1"/>
            </p:cNvSpPr>
            <p:nvPr/>
          </p:nvSpPr>
          <p:spPr>
            <a:xfrm flipH="1">
              <a:off x="386863" y="-146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46" name="Triangle 445">
              <a:extLst>
                <a:ext uri="{FF2B5EF4-FFF2-40B4-BE49-F238E27FC236}">
                  <a16:creationId xmlns:a16="http://schemas.microsoft.com/office/drawing/2014/main" id="{85D4AE5C-3D43-8415-44B3-2B1814253B06}"/>
                </a:ext>
              </a:extLst>
            </p:cNvPr>
            <p:cNvSpPr>
              <a:spLocks noChangeAspect="1"/>
            </p:cNvSpPr>
            <p:nvPr/>
          </p:nvSpPr>
          <p:spPr>
            <a:xfrm flipH="1">
              <a:off x="472941" y="-14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47" name="Triangle 446">
              <a:extLst>
                <a:ext uri="{FF2B5EF4-FFF2-40B4-BE49-F238E27FC236}">
                  <a16:creationId xmlns:a16="http://schemas.microsoft.com/office/drawing/2014/main" id="{6CEEC0C6-826E-E7E0-3CB3-A51A2EBE2599}"/>
                </a:ext>
              </a:extLst>
            </p:cNvPr>
            <p:cNvSpPr>
              <a:spLocks noChangeAspect="1"/>
            </p:cNvSpPr>
            <p:nvPr/>
          </p:nvSpPr>
          <p:spPr>
            <a:xfrm flipH="1">
              <a:off x="559019" y="-146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0" name="Triangle 459">
              <a:extLst>
                <a:ext uri="{FF2B5EF4-FFF2-40B4-BE49-F238E27FC236}">
                  <a16:creationId xmlns:a16="http://schemas.microsoft.com/office/drawing/2014/main" id="{3F7AD449-B4F7-2786-A877-614149517EA9}"/>
                </a:ext>
              </a:extLst>
            </p:cNvPr>
            <p:cNvSpPr>
              <a:spLocks noChangeAspect="1"/>
            </p:cNvSpPr>
            <p:nvPr/>
          </p:nvSpPr>
          <p:spPr>
            <a:xfrm flipH="1">
              <a:off x="647131" y="-22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1" name="Triangle 460">
              <a:extLst>
                <a:ext uri="{FF2B5EF4-FFF2-40B4-BE49-F238E27FC236}">
                  <a16:creationId xmlns:a16="http://schemas.microsoft.com/office/drawing/2014/main" id="{34543635-4A11-4B98-D9CA-932611702289}"/>
                </a:ext>
              </a:extLst>
            </p:cNvPr>
            <p:cNvSpPr>
              <a:spLocks noChangeAspect="1"/>
            </p:cNvSpPr>
            <p:nvPr/>
          </p:nvSpPr>
          <p:spPr>
            <a:xfrm flipH="1">
              <a:off x="733209" y="-228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2" name="Triangle 461">
              <a:extLst>
                <a:ext uri="{FF2B5EF4-FFF2-40B4-BE49-F238E27FC236}">
                  <a16:creationId xmlns:a16="http://schemas.microsoft.com/office/drawing/2014/main" id="{E1F42A59-1AEC-3C6A-F03E-602B76D7D1D4}"/>
                </a:ext>
              </a:extLst>
            </p:cNvPr>
            <p:cNvSpPr>
              <a:spLocks noChangeAspect="1"/>
            </p:cNvSpPr>
            <p:nvPr/>
          </p:nvSpPr>
          <p:spPr>
            <a:xfrm flipH="1">
              <a:off x="819287" y="-22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3" name="Triangle 462">
              <a:extLst>
                <a:ext uri="{FF2B5EF4-FFF2-40B4-BE49-F238E27FC236}">
                  <a16:creationId xmlns:a16="http://schemas.microsoft.com/office/drawing/2014/main" id="{301F80D9-EC77-B6D8-0A0D-9563238DABAD}"/>
                </a:ext>
              </a:extLst>
            </p:cNvPr>
            <p:cNvSpPr>
              <a:spLocks noChangeAspect="1"/>
            </p:cNvSpPr>
            <p:nvPr/>
          </p:nvSpPr>
          <p:spPr>
            <a:xfrm flipH="1">
              <a:off x="905365" y="-227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4" name="Triangle 463">
              <a:extLst>
                <a:ext uri="{FF2B5EF4-FFF2-40B4-BE49-F238E27FC236}">
                  <a16:creationId xmlns:a16="http://schemas.microsoft.com/office/drawing/2014/main" id="{B026C2D1-238A-84DC-C9F6-C9241BDC5EBA}"/>
                </a:ext>
              </a:extLst>
            </p:cNvPr>
            <p:cNvSpPr>
              <a:spLocks noChangeAspect="1"/>
            </p:cNvSpPr>
            <p:nvPr/>
          </p:nvSpPr>
          <p:spPr>
            <a:xfrm flipH="1">
              <a:off x="990955" y="-22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5" name="Triangle 464">
              <a:extLst>
                <a:ext uri="{FF2B5EF4-FFF2-40B4-BE49-F238E27FC236}">
                  <a16:creationId xmlns:a16="http://schemas.microsoft.com/office/drawing/2014/main" id="{460EB1A6-4E53-8EC0-5B57-3D7F4B41B593}"/>
                </a:ext>
              </a:extLst>
            </p:cNvPr>
            <p:cNvSpPr>
              <a:spLocks noChangeAspect="1"/>
            </p:cNvSpPr>
            <p:nvPr/>
          </p:nvSpPr>
          <p:spPr>
            <a:xfrm flipH="1">
              <a:off x="1077033" y="-228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6" name="Triangle 465">
              <a:extLst>
                <a:ext uri="{FF2B5EF4-FFF2-40B4-BE49-F238E27FC236}">
                  <a16:creationId xmlns:a16="http://schemas.microsoft.com/office/drawing/2014/main" id="{A3499802-4B78-0729-1DC0-A6C195944D8D}"/>
                </a:ext>
              </a:extLst>
            </p:cNvPr>
            <p:cNvSpPr>
              <a:spLocks noChangeAspect="1"/>
            </p:cNvSpPr>
            <p:nvPr/>
          </p:nvSpPr>
          <p:spPr>
            <a:xfrm flipH="1">
              <a:off x="1163111" y="-22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7" name="Triangle 466">
              <a:extLst>
                <a:ext uri="{FF2B5EF4-FFF2-40B4-BE49-F238E27FC236}">
                  <a16:creationId xmlns:a16="http://schemas.microsoft.com/office/drawing/2014/main" id="{5BEFF382-36CC-B728-370F-A95FA75E13C7}"/>
                </a:ext>
              </a:extLst>
            </p:cNvPr>
            <p:cNvSpPr>
              <a:spLocks noChangeAspect="1"/>
            </p:cNvSpPr>
            <p:nvPr/>
          </p:nvSpPr>
          <p:spPr>
            <a:xfrm flipH="1">
              <a:off x="1249189" y="-227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8" name="Triangle 467">
              <a:extLst>
                <a:ext uri="{FF2B5EF4-FFF2-40B4-BE49-F238E27FC236}">
                  <a16:creationId xmlns:a16="http://schemas.microsoft.com/office/drawing/2014/main" id="{156842A9-9FD6-8F34-2951-C197959F3516}"/>
                </a:ext>
              </a:extLst>
            </p:cNvPr>
            <p:cNvSpPr>
              <a:spLocks noChangeAspect="1"/>
            </p:cNvSpPr>
            <p:nvPr/>
          </p:nvSpPr>
          <p:spPr>
            <a:xfrm flipH="1">
              <a:off x="1334779" y="-24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9" name="Triangle 468">
              <a:extLst>
                <a:ext uri="{FF2B5EF4-FFF2-40B4-BE49-F238E27FC236}">
                  <a16:creationId xmlns:a16="http://schemas.microsoft.com/office/drawing/2014/main" id="{4C23C5EE-B033-CDA9-54BE-9DFC6D8E9C14}"/>
                </a:ext>
              </a:extLst>
            </p:cNvPr>
            <p:cNvSpPr>
              <a:spLocks noChangeAspect="1"/>
            </p:cNvSpPr>
            <p:nvPr/>
          </p:nvSpPr>
          <p:spPr>
            <a:xfrm flipH="1">
              <a:off x="1420857" y="-246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70" name="Triangle 469">
              <a:extLst>
                <a:ext uri="{FF2B5EF4-FFF2-40B4-BE49-F238E27FC236}">
                  <a16:creationId xmlns:a16="http://schemas.microsoft.com/office/drawing/2014/main" id="{4DAEDBBA-C039-7894-8A95-76EB0FA75263}"/>
                </a:ext>
              </a:extLst>
            </p:cNvPr>
            <p:cNvSpPr>
              <a:spLocks noChangeAspect="1"/>
            </p:cNvSpPr>
            <p:nvPr/>
          </p:nvSpPr>
          <p:spPr>
            <a:xfrm flipH="1">
              <a:off x="1506935" y="-24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71" name="Triangle 470">
              <a:extLst>
                <a:ext uri="{FF2B5EF4-FFF2-40B4-BE49-F238E27FC236}">
                  <a16:creationId xmlns:a16="http://schemas.microsoft.com/office/drawing/2014/main" id="{07CC40E7-C6FD-E67E-6FD6-ACB2AE85B764}"/>
                </a:ext>
              </a:extLst>
            </p:cNvPr>
            <p:cNvSpPr>
              <a:spLocks noChangeAspect="1"/>
            </p:cNvSpPr>
            <p:nvPr/>
          </p:nvSpPr>
          <p:spPr>
            <a:xfrm flipH="1">
              <a:off x="1593013" y="-246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72" name="Triangle 471">
              <a:extLst>
                <a:ext uri="{FF2B5EF4-FFF2-40B4-BE49-F238E27FC236}">
                  <a16:creationId xmlns:a16="http://schemas.microsoft.com/office/drawing/2014/main" id="{7970383B-6D89-3AD6-139C-E0FD1EFFB7DF}"/>
                </a:ext>
              </a:extLst>
            </p:cNvPr>
            <p:cNvSpPr>
              <a:spLocks noChangeAspect="1"/>
            </p:cNvSpPr>
            <p:nvPr/>
          </p:nvSpPr>
          <p:spPr>
            <a:xfrm flipH="1">
              <a:off x="1681125" y="-327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73" name="Triangle 472">
              <a:extLst>
                <a:ext uri="{FF2B5EF4-FFF2-40B4-BE49-F238E27FC236}">
                  <a16:creationId xmlns:a16="http://schemas.microsoft.com/office/drawing/2014/main" id="{A063BD8C-57A5-C88F-D3C8-6920BEE9E45E}"/>
                </a:ext>
              </a:extLst>
            </p:cNvPr>
            <p:cNvSpPr>
              <a:spLocks noChangeAspect="1"/>
            </p:cNvSpPr>
            <p:nvPr/>
          </p:nvSpPr>
          <p:spPr>
            <a:xfrm flipH="1">
              <a:off x="1767203" y="-327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74" name="Triangle 473">
              <a:extLst>
                <a:ext uri="{FF2B5EF4-FFF2-40B4-BE49-F238E27FC236}">
                  <a16:creationId xmlns:a16="http://schemas.microsoft.com/office/drawing/2014/main" id="{9E656893-28D5-C21A-D0D9-A051C7B13E58}"/>
                </a:ext>
              </a:extLst>
            </p:cNvPr>
            <p:cNvSpPr>
              <a:spLocks noChangeAspect="1"/>
            </p:cNvSpPr>
            <p:nvPr/>
          </p:nvSpPr>
          <p:spPr>
            <a:xfrm flipH="1">
              <a:off x="1853281" y="-327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75" name="Triangle 474">
              <a:extLst>
                <a:ext uri="{FF2B5EF4-FFF2-40B4-BE49-F238E27FC236}">
                  <a16:creationId xmlns:a16="http://schemas.microsoft.com/office/drawing/2014/main" id="{40AFEE08-1934-538A-0206-FAD200D4FC76}"/>
                </a:ext>
              </a:extLst>
            </p:cNvPr>
            <p:cNvSpPr>
              <a:spLocks noChangeAspect="1"/>
            </p:cNvSpPr>
            <p:nvPr/>
          </p:nvSpPr>
          <p:spPr>
            <a:xfrm flipH="1">
              <a:off x="1939359" y="-327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95" name="Triangle 494">
              <a:extLst>
                <a:ext uri="{FF2B5EF4-FFF2-40B4-BE49-F238E27FC236}">
                  <a16:creationId xmlns:a16="http://schemas.microsoft.com/office/drawing/2014/main" id="{71A99194-A073-5381-4339-F80D8530506A}"/>
                </a:ext>
              </a:extLst>
            </p:cNvPr>
            <p:cNvSpPr>
              <a:spLocks noChangeAspect="1"/>
            </p:cNvSpPr>
            <p:nvPr/>
          </p:nvSpPr>
          <p:spPr>
            <a:xfrm flipH="1">
              <a:off x="2024461" y="-327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96" name="Triangle 495">
              <a:extLst>
                <a:ext uri="{FF2B5EF4-FFF2-40B4-BE49-F238E27FC236}">
                  <a16:creationId xmlns:a16="http://schemas.microsoft.com/office/drawing/2014/main" id="{80543387-0E92-C0D6-B4C8-3CD390B5ADF2}"/>
                </a:ext>
              </a:extLst>
            </p:cNvPr>
            <p:cNvSpPr>
              <a:spLocks noChangeAspect="1"/>
            </p:cNvSpPr>
            <p:nvPr/>
          </p:nvSpPr>
          <p:spPr>
            <a:xfrm flipH="1">
              <a:off x="2110539" y="-327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97" name="Triangle 496">
              <a:extLst>
                <a:ext uri="{FF2B5EF4-FFF2-40B4-BE49-F238E27FC236}">
                  <a16:creationId xmlns:a16="http://schemas.microsoft.com/office/drawing/2014/main" id="{B9193A45-1021-C5CA-3856-2DA216B834F9}"/>
                </a:ext>
              </a:extLst>
            </p:cNvPr>
            <p:cNvSpPr>
              <a:spLocks noChangeAspect="1"/>
            </p:cNvSpPr>
            <p:nvPr/>
          </p:nvSpPr>
          <p:spPr>
            <a:xfrm flipH="1">
              <a:off x="2198651" y="-409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98" name="Triangle 497">
              <a:extLst>
                <a:ext uri="{FF2B5EF4-FFF2-40B4-BE49-F238E27FC236}">
                  <a16:creationId xmlns:a16="http://schemas.microsoft.com/office/drawing/2014/main" id="{55390032-3991-3146-9DAF-903FDAEC3C13}"/>
                </a:ext>
              </a:extLst>
            </p:cNvPr>
            <p:cNvSpPr>
              <a:spLocks noChangeAspect="1"/>
            </p:cNvSpPr>
            <p:nvPr/>
          </p:nvSpPr>
          <p:spPr>
            <a:xfrm flipH="1">
              <a:off x="2284729" y="-409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99" name="Triangle 498">
              <a:extLst>
                <a:ext uri="{FF2B5EF4-FFF2-40B4-BE49-F238E27FC236}">
                  <a16:creationId xmlns:a16="http://schemas.microsoft.com/office/drawing/2014/main" id="{68CB2FC4-CAEC-B1BF-8FCF-117A8531779D}"/>
                </a:ext>
              </a:extLst>
            </p:cNvPr>
            <p:cNvSpPr>
              <a:spLocks noChangeAspect="1"/>
            </p:cNvSpPr>
            <p:nvPr/>
          </p:nvSpPr>
          <p:spPr>
            <a:xfrm flipH="1">
              <a:off x="2370807" y="-409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0" name="Triangle 499">
              <a:extLst>
                <a:ext uri="{FF2B5EF4-FFF2-40B4-BE49-F238E27FC236}">
                  <a16:creationId xmlns:a16="http://schemas.microsoft.com/office/drawing/2014/main" id="{56D1554F-2A8C-BB21-6DE9-5982605BFFE9}"/>
                </a:ext>
              </a:extLst>
            </p:cNvPr>
            <p:cNvSpPr>
              <a:spLocks noChangeAspect="1"/>
            </p:cNvSpPr>
            <p:nvPr/>
          </p:nvSpPr>
          <p:spPr>
            <a:xfrm flipH="1">
              <a:off x="2456885" y="-409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1" name="Triangle 500">
              <a:extLst>
                <a:ext uri="{FF2B5EF4-FFF2-40B4-BE49-F238E27FC236}">
                  <a16:creationId xmlns:a16="http://schemas.microsoft.com/office/drawing/2014/main" id="{22E7D131-52C6-434C-1622-66BB38BB1719}"/>
                </a:ext>
              </a:extLst>
            </p:cNvPr>
            <p:cNvSpPr>
              <a:spLocks noChangeAspect="1"/>
            </p:cNvSpPr>
            <p:nvPr/>
          </p:nvSpPr>
          <p:spPr>
            <a:xfrm flipH="1">
              <a:off x="2542475" y="-409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2" name="Triangle 501">
              <a:extLst>
                <a:ext uri="{FF2B5EF4-FFF2-40B4-BE49-F238E27FC236}">
                  <a16:creationId xmlns:a16="http://schemas.microsoft.com/office/drawing/2014/main" id="{C11365BA-02B3-0F9E-16C1-2B66CA086E09}"/>
                </a:ext>
              </a:extLst>
            </p:cNvPr>
            <p:cNvSpPr>
              <a:spLocks noChangeAspect="1"/>
            </p:cNvSpPr>
            <p:nvPr/>
          </p:nvSpPr>
          <p:spPr>
            <a:xfrm flipH="1">
              <a:off x="2628553" y="-409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3" name="Triangle 502">
              <a:extLst>
                <a:ext uri="{FF2B5EF4-FFF2-40B4-BE49-F238E27FC236}">
                  <a16:creationId xmlns:a16="http://schemas.microsoft.com/office/drawing/2014/main" id="{7EFB20C7-8447-07EC-76A2-8D57BF40B2FA}"/>
                </a:ext>
              </a:extLst>
            </p:cNvPr>
            <p:cNvSpPr>
              <a:spLocks noChangeAspect="1"/>
            </p:cNvSpPr>
            <p:nvPr/>
          </p:nvSpPr>
          <p:spPr>
            <a:xfrm flipH="1">
              <a:off x="2714631" y="-409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4" name="Triangle 503">
              <a:extLst>
                <a:ext uri="{FF2B5EF4-FFF2-40B4-BE49-F238E27FC236}">
                  <a16:creationId xmlns:a16="http://schemas.microsoft.com/office/drawing/2014/main" id="{4CCFAFE6-23EA-554B-8644-C520DCFE75B1}"/>
                </a:ext>
              </a:extLst>
            </p:cNvPr>
            <p:cNvSpPr>
              <a:spLocks noChangeAspect="1"/>
            </p:cNvSpPr>
            <p:nvPr/>
          </p:nvSpPr>
          <p:spPr>
            <a:xfrm flipH="1">
              <a:off x="2800709" y="-409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5" name="Triangle 504">
              <a:extLst>
                <a:ext uri="{FF2B5EF4-FFF2-40B4-BE49-F238E27FC236}">
                  <a16:creationId xmlns:a16="http://schemas.microsoft.com/office/drawing/2014/main" id="{EAD09656-D796-92B0-BCB8-186BA2C591D3}"/>
                </a:ext>
              </a:extLst>
            </p:cNvPr>
            <p:cNvSpPr>
              <a:spLocks noChangeAspect="1"/>
            </p:cNvSpPr>
            <p:nvPr/>
          </p:nvSpPr>
          <p:spPr>
            <a:xfrm flipH="1">
              <a:off x="2886299" y="-42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6" name="Triangle 505">
              <a:extLst>
                <a:ext uri="{FF2B5EF4-FFF2-40B4-BE49-F238E27FC236}">
                  <a16:creationId xmlns:a16="http://schemas.microsoft.com/office/drawing/2014/main" id="{6CCA5847-C38C-A50B-453D-0B5384F34251}"/>
                </a:ext>
              </a:extLst>
            </p:cNvPr>
            <p:cNvSpPr>
              <a:spLocks noChangeAspect="1"/>
            </p:cNvSpPr>
            <p:nvPr/>
          </p:nvSpPr>
          <p:spPr>
            <a:xfrm flipH="1">
              <a:off x="2972377" y="-42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7" name="Triangle 506">
              <a:extLst>
                <a:ext uri="{FF2B5EF4-FFF2-40B4-BE49-F238E27FC236}">
                  <a16:creationId xmlns:a16="http://schemas.microsoft.com/office/drawing/2014/main" id="{5B6E3081-6733-8EEB-D7BE-F5D6DE0648F5}"/>
                </a:ext>
              </a:extLst>
            </p:cNvPr>
            <p:cNvSpPr>
              <a:spLocks noChangeAspect="1"/>
            </p:cNvSpPr>
            <p:nvPr/>
          </p:nvSpPr>
          <p:spPr>
            <a:xfrm flipH="1">
              <a:off x="3058455" y="-427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8" name="Triangle 507">
              <a:extLst>
                <a:ext uri="{FF2B5EF4-FFF2-40B4-BE49-F238E27FC236}">
                  <a16:creationId xmlns:a16="http://schemas.microsoft.com/office/drawing/2014/main" id="{58BF2F58-4227-DD23-C4B9-C3795625FA68}"/>
                </a:ext>
              </a:extLst>
            </p:cNvPr>
            <p:cNvSpPr>
              <a:spLocks noChangeAspect="1"/>
            </p:cNvSpPr>
            <p:nvPr/>
          </p:nvSpPr>
          <p:spPr>
            <a:xfrm flipH="1">
              <a:off x="3144533" y="-427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9" name="Triangle 508">
              <a:extLst>
                <a:ext uri="{FF2B5EF4-FFF2-40B4-BE49-F238E27FC236}">
                  <a16:creationId xmlns:a16="http://schemas.microsoft.com/office/drawing/2014/main" id="{4F7BFE8A-7B2E-B972-1947-819AB35C76F6}"/>
                </a:ext>
              </a:extLst>
            </p:cNvPr>
            <p:cNvSpPr>
              <a:spLocks noChangeAspect="1"/>
            </p:cNvSpPr>
            <p:nvPr/>
          </p:nvSpPr>
          <p:spPr>
            <a:xfrm flipH="1">
              <a:off x="3232645" y="-508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0" name="Triangle 509">
              <a:extLst>
                <a:ext uri="{FF2B5EF4-FFF2-40B4-BE49-F238E27FC236}">
                  <a16:creationId xmlns:a16="http://schemas.microsoft.com/office/drawing/2014/main" id="{6221348A-0FDC-DE72-8AB8-0C7E181315D3}"/>
                </a:ext>
              </a:extLst>
            </p:cNvPr>
            <p:cNvSpPr>
              <a:spLocks noChangeAspect="1"/>
            </p:cNvSpPr>
            <p:nvPr/>
          </p:nvSpPr>
          <p:spPr>
            <a:xfrm flipH="1">
              <a:off x="3318723" y="-508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1" name="Triangle 510">
              <a:extLst>
                <a:ext uri="{FF2B5EF4-FFF2-40B4-BE49-F238E27FC236}">
                  <a16:creationId xmlns:a16="http://schemas.microsoft.com/office/drawing/2014/main" id="{E7B183E3-4B84-45D7-7495-3D0F06379DF1}"/>
                </a:ext>
              </a:extLst>
            </p:cNvPr>
            <p:cNvSpPr>
              <a:spLocks noChangeAspect="1"/>
            </p:cNvSpPr>
            <p:nvPr/>
          </p:nvSpPr>
          <p:spPr>
            <a:xfrm flipH="1">
              <a:off x="3404801" y="-50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2" name="Triangle 511">
              <a:extLst>
                <a:ext uri="{FF2B5EF4-FFF2-40B4-BE49-F238E27FC236}">
                  <a16:creationId xmlns:a16="http://schemas.microsoft.com/office/drawing/2014/main" id="{D36835AC-2C02-E5FF-53BF-168996F02F4B}"/>
                </a:ext>
              </a:extLst>
            </p:cNvPr>
            <p:cNvSpPr>
              <a:spLocks noChangeAspect="1"/>
            </p:cNvSpPr>
            <p:nvPr/>
          </p:nvSpPr>
          <p:spPr>
            <a:xfrm flipH="1">
              <a:off x="3490879" y="-50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3" name="Triangle 512">
              <a:extLst>
                <a:ext uri="{FF2B5EF4-FFF2-40B4-BE49-F238E27FC236}">
                  <a16:creationId xmlns:a16="http://schemas.microsoft.com/office/drawing/2014/main" id="{AAA7B1E5-EB02-0203-D936-6012D86FF239}"/>
                </a:ext>
              </a:extLst>
            </p:cNvPr>
            <p:cNvSpPr>
              <a:spLocks noChangeAspect="1"/>
            </p:cNvSpPr>
            <p:nvPr/>
          </p:nvSpPr>
          <p:spPr>
            <a:xfrm flipH="1">
              <a:off x="3580112" y="-43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4" name="Triangle 513">
              <a:extLst>
                <a:ext uri="{FF2B5EF4-FFF2-40B4-BE49-F238E27FC236}">
                  <a16:creationId xmlns:a16="http://schemas.microsoft.com/office/drawing/2014/main" id="{6ED16E32-777E-6617-080F-C8B86138ACEC}"/>
                </a:ext>
              </a:extLst>
            </p:cNvPr>
            <p:cNvSpPr>
              <a:spLocks noChangeAspect="1"/>
            </p:cNvSpPr>
            <p:nvPr/>
          </p:nvSpPr>
          <p:spPr>
            <a:xfrm flipH="1">
              <a:off x="3666190" y="-43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5" name="Triangle 514">
              <a:extLst>
                <a:ext uri="{FF2B5EF4-FFF2-40B4-BE49-F238E27FC236}">
                  <a16:creationId xmlns:a16="http://schemas.microsoft.com/office/drawing/2014/main" id="{6F3EDC54-B14B-9E63-A43B-219950448E40}"/>
                </a:ext>
              </a:extLst>
            </p:cNvPr>
            <p:cNvSpPr>
              <a:spLocks noChangeAspect="1"/>
            </p:cNvSpPr>
            <p:nvPr/>
          </p:nvSpPr>
          <p:spPr>
            <a:xfrm flipH="1">
              <a:off x="3751780" y="-438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6" name="Triangle 515">
              <a:extLst>
                <a:ext uri="{FF2B5EF4-FFF2-40B4-BE49-F238E27FC236}">
                  <a16:creationId xmlns:a16="http://schemas.microsoft.com/office/drawing/2014/main" id="{10549CDD-6949-7FB5-4CAF-24CE20B3CBC4}"/>
                </a:ext>
              </a:extLst>
            </p:cNvPr>
            <p:cNvSpPr>
              <a:spLocks noChangeAspect="1"/>
            </p:cNvSpPr>
            <p:nvPr/>
          </p:nvSpPr>
          <p:spPr>
            <a:xfrm flipH="1">
              <a:off x="3837858" y="-438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7" name="Triangle 516">
              <a:extLst>
                <a:ext uri="{FF2B5EF4-FFF2-40B4-BE49-F238E27FC236}">
                  <a16:creationId xmlns:a16="http://schemas.microsoft.com/office/drawing/2014/main" id="{BE72F326-D93F-52ED-B39E-7A7F8EEBB2D7}"/>
                </a:ext>
              </a:extLst>
            </p:cNvPr>
            <p:cNvSpPr>
              <a:spLocks noChangeAspect="1"/>
            </p:cNvSpPr>
            <p:nvPr/>
          </p:nvSpPr>
          <p:spPr>
            <a:xfrm flipH="1">
              <a:off x="3923936" y="-43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8" name="Triangle 517">
              <a:extLst>
                <a:ext uri="{FF2B5EF4-FFF2-40B4-BE49-F238E27FC236}">
                  <a16:creationId xmlns:a16="http://schemas.microsoft.com/office/drawing/2014/main" id="{59F42483-440C-1E03-4488-F7740B7EBE9B}"/>
                </a:ext>
              </a:extLst>
            </p:cNvPr>
            <p:cNvSpPr>
              <a:spLocks noChangeAspect="1"/>
            </p:cNvSpPr>
            <p:nvPr/>
          </p:nvSpPr>
          <p:spPr>
            <a:xfrm flipH="1">
              <a:off x="4010014" y="-43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19" name="Triangle 518">
              <a:extLst>
                <a:ext uri="{FF2B5EF4-FFF2-40B4-BE49-F238E27FC236}">
                  <a16:creationId xmlns:a16="http://schemas.microsoft.com/office/drawing/2014/main" id="{36BBD6C7-27D3-605D-85ED-1E5A516042F5}"/>
                </a:ext>
              </a:extLst>
            </p:cNvPr>
            <p:cNvSpPr>
              <a:spLocks noChangeAspect="1"/>
            </p:cNvSpPr>
            <p:nvPr/>
          </p:nvSpPr>
          <p:spPr>
            <a:xfrm flipH="1">
              <a:off x="4095604" y="-457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0" name="Triangle 519">
              <a:extLst>
                <a:ext uri="{FF2B5EF4-FFF2-40B4-BE49-F238E27FC236}">
                  <a16:creationId xmlns:a16="http://schemas.microsoft.com/office/drawing/2014/main" id="{1E9DC906-C30E-E09F-FA5A-3E5AC11E1260}"/>
                </a:ext>
              </a:extLst>
            </p:cNvPr>
            <p:cNvSpPr>
              <a:spLocks noChangeAspect="1"/>
            </p:cNvSpPr>
            <p:nvPr/>
          </p:nvSpPr>
          <p:spPr>
            <a:xfrm flipH="1">
              <a:off x="4181682" y="-456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1" name="Triangle 520">
              <a:extLst>
                <a:ext uri="{FF2B5EF4-FFF2-40B4-BE49-F238E27FC236}">
                  <a16:creationId xmlns:a16="http://schemas.microsoft.com/office/drawing/2014/main" id="{AEC165C8-746B-A0B1-F694-A56A2030B04E}"/>
                </a:ext>
              </a:extLst>
            </p:cNvPr>
            <p:cNvSpPr>
              <a:spLocks noChangeAspect="1"/>
            </p:cNvSpPr>
            <p:nvPr/>
          </p:nvSpPr>
          <p:spPr>
            <a:xfrm flipH="1">
              <a:off x="4267760" y="-456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2" name="Triangle 521">
              <a:extLst>
                <a:ext uri="{FF2B5EF4-FFF2-40B4-BE49-F238E27FC236}">
                  <a16:creationId xmlns:a16="http://schemas.microsoft.com/office/drawing/2014/main" id="{C3F79990-5B1A-E0B8-5CF8-6046244BFC40}"/>
                </a:ext>
              </a:extLst>
            </p:cNvPr>
            <p:cNvSpPr>
              <a:spLocks noChangeAspect="1"/>
            </p:cNvSpPr>
            <p:nvPr/>
          </p:nvSpPr>
          <p:spPr>
            <a:xfrm flipH="1">
              <a:off x="4353838" y="-456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3" name="Triangle 522">
              <a:extLst>
                <a:ext uri="{FF2B5EF4-FFF2-40B4-BE49-F238E27FC236}">
                  <a16:creationId xmlns:a16="http://schemas.microsoft.com/office/drawing/2014/main" id="{E527A4D9-18A6-844E-4D74-032BA9C56697}"/>
                </a:ext>
              </a:extLst>
            </p:cNvPr>
            <p:cNvSpPr>
              <a:spLocks noChangeAspect="1"/>
            </p:cNvSpPr>
            <p:nvPr/>
          </p:nvSpPr>
          <p:spPr>
            <a:xfrm flipH="1">
              <a:off x="4441950" y="-538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4" name="Triangle 523">
              <a:extLst>
                <a:ext uri="{FF2B5EF4-FFF2-40B4-BE49-F238E27FC236}">
                  <a16:creationId xmlns:a16="http://schemas.microsoft.com/office/drawing/2014/main" id="{D410C434-2F0D-372F-5C7B-BA3172715E3D}"/>
                </a:ext>
              </a:extLst>
            </p:cNvPr>
            <p:cNvSpPr>
              <a:spLocks noChangeAspect="1"/>
            </p:cNvSpPr>
            <p:nvPr/>
          </p:nvSpPr>
          <p:spPr>
            <a:xfrm flipH="1">
              <a:off x="4528028" y="-53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5" name="Triangle 524">
              <a:extLst>
                <a:ext uri="{FF2B5EF4-FFF2-40B4-BE49-F238E27FC236}">
                  <a16:creationId xmlns:a16="http://schemas.microsoft.com/office/drawing/2014/main" id="{052943A2-7B41-927F-71DF-8416B04B5CC3}"/>
                </a:ext>
              </a:extLst>
            </p:cNvPr>
            <p:cNvSpPr>
              <a:spLocks noChangeAspect="1"/>
            </p:cNvSpPr>
            <p:nvPr/>
          </p:nvSpPr>
          <p:spPr>
            <a:xfrm flipH="1">
              <a:off x="4614106" y="-53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6" name="Triangle 525">
              <a:extLst>
                <a:ext uri="{FF2B5EF4-FFF2-40B4-BE49-F238E27FC236}">
                  <a16:creationId xmlns:a16="http://schemas.microsoft.com/office/drawing/2014/main" id="{0EB1BB1B-D068-1762-21AC-31BF31CA5BE6}"/>
                </a:ext>
              </a:extLst>
            </p:cNvPr>
            <p:cNvSpPr>
              <a:spLocks noChangeAspect="1"/>
            </p:cNvSpPr>
            <p:nvPr/>
          </p:nvSpPr>
          <p:spPr>
            <a:xfrm flipH="1">
              <a:off x="4700184" y="-538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7" name="Triangle 526">
              <a:extLst>
                <a:ext uri="{FF2B5EF4-FFF2-40B4-BE49-F238E27FC236}">
                  <a16:creationId xmlns:a16="http://schemas.microsoft.com/office/drawing/2014/main" id="{53FA5ADE-FBC4-05E0-E47E-17A26B9D09CE}"/>
                </a:ext>
              </a:extLst>
            </p:cNvPr>
            <p:cNvSpPr>
              <a:spLocks noChangeAspect="1"/>
            </p:cNvSpPr>
            <p:nvPr/>
          </p:nvSpPr>
          <p:spPr>
            <a:xfrm flipH="1">
              <a:off x="4785286" y="-538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8" name="Triangle 527">
              <a:extLst>
                <a:ext uri="{FF2B5EF4-FFF2-40B4-BE49-F238E27FC236}">
                  <a16:creationId xmlns:a16="http://schemas.microsoft.com/office/drawing/2014/main" id="{C8661C69-2F18-8FBA-518E-CA2EF23D230B}"/>
                </a:ext>
              </a:extLst>
            </p:cNvPr>
            <p:cNvSpPr>
              <a:spLocks noChangeAspect="1"/>
            </p:cNvSpPr>
            <p:nvPr/>
          </p:nvSpPr>
          <p:spPr>
            <a:xfrm flipH="1">
              <a:off x="4871364" y="-53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9" name="Triangle 528">
              <a:extLst>
                <a:ext uri="{FF2B5EF4-FFF2-40B4-BE49-F238E27FC236}">
                  <a16:creationId xmlns:a16="http://schemas.microsoft.com/office/drawing/2014/main" id="{C19D6F01-DE8B-8444-0747-2B1C4B186F53}"/>
                </a:ext>
              </a:extLst>
            </p:cNvPr>
            <p:cNvSpPr>
              <a:spLocks noChangeAspect="1"/>
            </p:cNvSpPr>
            <p:nvPr/>
          </p:nvSpPr>
          <p:spPr>
            <a:xfrm flipH="1">
              <a:off x="4959476" y="-30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0" name="Triangle 529">
              <a:extLst>
                <a:ext uri="{FF2B5EF4-FFF2-40B4-BE49-F238E27FC236}">
                  <a16:creationId xmlns:a16="http://schemas.microsoft.com/office/drawing/2014/main" id="{79FE3E2A-82A7-EAAB-5FDC-9F2CD306A3DF}"/>
                </a:ext>
              </a:extLst>
            </p:cNvPr>
            <p:cNvSpPr>
              <a:spLocks noChangeAspect="1"/>
            </p:cNvSpPr>
            <p:nvPr/>
          </p:nvSpPr>
          <p:spPr>
            <a:xfrm flipH="1">
              <a:off x="5045554" y="-302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1" name="Triangle 530">
              <a:extLst>
                <a:ext uri="{FF2B5EF4-FFF2-40B4-BE49-F238E27FC236}">
                  <a16:creationId xmlns:a16="http://schemas.microsoft.com/office/drawing/2014/main" id="{6B9B5372-70D6-2FD9-B671-B91ED41EA20D}"/>
                </a:ext>
              </a:extLst>
            </p:cNvPr>
            <p:cNvSpPr>
              <a:spLocks noChangeAspect="1"/>
            </p:cNvSpPr>
            <p:nvPr/>
          </p:nvSpPr>
          <p:spPr>
            <a:xfrm flipH="1">
              <a:off x="5131632" y="-30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2" name="Triangle 531">
              <a:extLst>
                <a:ext uri="{FF2B5EF4-FFF2-40B4-BE49-F238E27FC236}">
                  <a16:creationId xmlns:a16="http://schemas.microsoft.com/office/drawing/2014/main" id="{4DB2DAC2-C79F-3CCA-65CA-26CD01AA9514}"/>
                </a:ext>
              </a:extLst>
            </p:cNvPr>
            <p:cNvSpPr>
              <a:spLocks noChangeAspect="1"/>
            </p:cNvSpPr>
            <p:nvPr/>
          </p:nvSpPr>
          <p:spPr>
            <a:xfrm flipH="1">
              <a:off x="5217710" y="-302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3" name="Triangle 532">
              <a:extLst>
                <a:ext uri="{FF2B5EF4-FFF2-40B4-BE49-F238E27FC236}">
                  <a16:creationId xmlns:a16="http://schemas.microsoft.com/office/drawing/2014/main" id="{B7517F1A-857E-91D7-3DBF-B2A34319277B}"/>
                </a:ext>
              </a:extLst>
            </p:cNvPr>
            <p:cNvSpPr>
              <a:spLocks noChangeAspect="1"/>
            </p:cNvSpPr>
            <p:nvPr/>
          </p:nvSpPr>
          <p:spPr>
            <a:xfrm flipH="1">
              <a:off x="5303300" y="-30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4" name="Triangle 533">
              <a:extLst>
                <a:ext uri="{FF2B5EF4-FFF2-40B4-BE49-F238E27FC236}">
                  <a16:creationId xmlns:a16="http://schemas.microsoft.com/office/drawing/2014/main" id="{47728A36-88F6-1FB2-9E45-9ADF260A9050}"/>
                </a:ext>
              </a:extLst>
            </p:cNvPr>
            <p:cNvSpPr>
              <a:spLocks noChangeAspect="1"/>
            </p:cNvSpPr>
            <p:nvPr/>
          </p:nvSpPr>
          <p:spPr>
            <a:xfrm flipH="1">
              <a:off x="5389378" y="-302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5" name="Triangle 534">
              <a:extLst>
                <a:ext uri="{FF2B5EF4-FFF2-40B4-BE49-F238E27FC236}">
                  <a16:creationId xmlns:a16="http://schemas.microsoft.com/office/drawing/2014/main" id="{130F0263-C0F9-9FCF-2F83-4CB65B5F7C53}"/>
                </a:ext>
              </a:extLst>
            </p:cNvPr>
            <p:cNvSpPr>
              <a:spLocks noChangeAspect="1"/>
            </p:cNvSpPr>
            <p:nvPr/>
          </p:nvSpPr>
          <p:spPr>
            <a:xfrm flipH="1">
              <a:off x="5475456" y="-30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6" name="Triangle 535">
              <a:extLst>
                <a:ext uri="{FF2B5EF4-FFF2-40B4-BE49-F238E27FC236}">
                  <a16:creationId xmlns:a16="http://schemas.microsoft.com/office/drawing/2014/main" id="{FB003C76-C748-064E-D646-64F84A04E74C}"/>
                </a:ext>
              </a:extLst>
            </p:cNvPr>
            <p:cNvSpPr>
              <a:spLocks noChangeAspect="1"/>
            </p:cNvSpPr>
            <p:nvPr/>
          </p:nvSpPr>
          <p:spPr>
            <a:xfrm flipH="1">
              <a:off x="5561534" y="-302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7" name="Triangle 536">
              <a:extLst>
                <a:ext uri="{FF2B5EF4-FFF2-40B4-BE49-F238E27FC236}">
                  <a16:creationId xmlns:a16="http://schemas.microsoft.com/office/drawing/2014/main" id="{B3D11EE9-118E-86C1-6753-DA192274F0E5}"/>
                </a:ext>
              </a:extLst>
            </p:cNvPr>
            <p:cNvSpPr>
              <a:spLocks noChangeAspect="1"/>
            </p:cNvSpPr>
            <p:nvPr/>
          </p:nvSpPr>
          <p:spPr>
            <a:xfrm flipH="1">
              <a:off x="5647124" y="-32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8" name="Triangle 537">
              <a:extLst>
                <a:ext uri="{FF2B5EF4-FFF2-40B4-BE49-F238E27FC236}">
                  <a16:creationId xmlns:a16="http://schemas.microsoft.com/office/drawing/2014/main" id="{D3FD2B3F-BC1E-C8EF-E166-31806B585BC5}"/>
                </a:ext>
              </a:extLst>
            </p:cNvPr>
            <p:cNvSpPr>
              <a:spLocks noChangeAspect="1"/>
            </p:cNvSpPr>
            <p:nvPr/>
          </p:nvSpPr>
          <p:spPr>
            <a:xfrm flipH="1">
              <a:off x="5733202" y="-320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9" name="Triangle 538">
              <a:extLst>
                <a:ext uri="{FF2B5EF4-FFF2-40B4-BE49-F238E27FC236}">
                  <a16:creationId xmlns:a16="http://schemas.microsoft.com/office/drawing/2014/main" id="{88C097E4-176F-C038-FAC0-6AD403319F4C}"/>
                </a:ext>
              </a:extLst>
            </p:cNvPr>
            <p:cNvSpPr>
              <a:spLocks noChangeAspect="1"/>
            </p:cNvSpPr>
            <p:nvPr/>
          </p:nvSpPr>
          <p:spPr>
            <a:xfrm flipH="1">
              <a:off x="5819280" y="-32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0" name="Triangle 539">
              <a:extLst>
                <a:ext uri="{FF2B5EF4-FFF2-40B4-BE49-F238E27FC236}">
                  <a16:creationId xmlns:a16="http://schemas.microsoft.com/office/drawing/2014/main" id="{D9EBC8A3-847A-7C69-C9AA-70C3913FE35C}"/>
                </a:ext>
              </a:extLst>
            </p:cNvPr>
            <p:cNvSpPr>
              <a:spLocks noChangeAspect="1"/>
            </p:cNvSpPr>
            <p:nvPr/>
          </p:nvSpPr>
          <p:spPr>
            <a:xfrm flipH="1">
              <a:off x="5905358" y="-320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1" name="Triangle 540">
              <a:extLst>
                <a:ext uri="{FF2B5EF4-FFF2-40B4-BE49-F238E27FC236}">
                  <a16:creationId xmlns:a16="http://schemas.microsoft.com/office/drawing/2014/main" id="{4B83B02F-D974-DDD3-66D3-444D5FDAD25E}"/>
                </a:ext>
              </a:extLst>
            </p:cNvPr>
            <p:cNvSpPr>
              <a:spLocks noChangeAspect="1"/>
            </p:cNvSpPr>
            <p:nvPr/>
          </p:nvSpPr>
          <p:spPr>
            <a:xfrm flipH="1">
              <a:off x="5993470" y="-40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2" name="Triangle 541">
              <a:extLst>
                <a:ext uri="{FF2B5EF4-FFF2-40B4-BE49-F238E27FC236}">
                  <a16:creationId xmlns:a16="http://schemas.microsoft.com/office/drawing/2014/main" id="{6B121D45-1745-62F7-F8CA-DF791A9578EA}"/>
                </a:ext>
              </a:extLst>
            </p:cNvPr>
            <p:cNvSpPr>
              <a:spLocks noChangeAspect="1"/>
            </p:cNvSpPr>
            <p:nvPr/>
          </p:nvSpPr>
          <p:spPr>
            <a:xfrm flipH="1">
              <a:off x="6079548" y="-40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3" name="Triangle 542">
              <a:extLst>
                <a:ext uri="{FF2B5EF4-FFF2-40B4-BE49-F238E27FC236}">
                  <a16:creationId xmlns:a16="http://schemas.microsoft.com/office/drawing/2014/main" id="{F671FDBD-D9BD-0A95-9B36-82B1C018A156}"/>
                </a:ext>
              </a:extLst>
            </p:cNvPr>
            <p:cNvSpPr>
              <a:spLocks noChangeAspect="1"/>
            </p:cNvSpPr>
            <p:nvPr/>
          </p:nvSpPr>
          <p:spPr>
            <a:xfrm flipH="1">
              <a:off x="6165626" y="-402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4" name="Triangle 543">
              <a:extLst>
                <a:ext uri="{FF2B5EF4-FFF2-40B4-BE49-F238E27FC236}">
                  <a16:creationId xmlns:a16="http://schemas.microsoft.com/office/drawing/2014/main" id="{E64A851E-880E-2A68-1EA0-3B69228FDD01}"/>
                </a:ext>
              </a:extLst>
            </p:cNvPr>
            <p:cNvSpPr>
              <a:spLocks noChangeAspect="1"/>
            </p:cNvSpPr>
            <p:nvPr/>
          </p:nvSpPr>
          <p:spPr>
            <a:xfrm flipH="1">
              <a:off x="6251704" y="-402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5" name="Triangle 544">
              <a:extLst>
                <a:ext uri="{FF2B5EF4-FFF2-40B4-BE49-F238E27FC236}">
                  <a16:creationId xmlns:a16="http://schemas.microsoft.com/office/drawing/2014/main" id="{0BDD40D6-4CEC-6EC0-873C-7DF27B85BD9B}"/>
                </a:ext>
              </a:extLst>
            </p:cNvPr>
            <p:cNvSpPr>
              <a:spLocks noChangeAspect="1"/>
            </p:cNvSpPr>
            <p:nvPr/>
          </p:nvSpPr>
          <p:spPr>
            <a:xfrm flipH="1">
              <a:off x="6340937" y="-40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6" name="Triangle 545">
              <a:extLst>
                <a:ext uri="{FF2B5EF4-FFF2-40B4-BE49-F238E27FC236}">
                  <a16:creationId xmlns:a16="http://schemas.microsoft.com/office/drawing/2014/main" id="{B39FCF22-D657-4E4E-CC57-B7C6809880D8}"/>
                </a:ext>
              </a:extLst>
            </p:cNvPr>
            <p:cNvSpPr>
              <a:spLocks noChangeAspect="1"/>
            </p:cNvSpPr>
            <p:nvPr/>
          </p:nvSpPr>
          <p:spPr>
            <a:xfrm flipH="1">
              <a:off x="6427015" y="-40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7" name="Triangle 546">
              <a:extLst>
                <a:ext uri="{FF2B5EF4-FFF2-40B4-BE49-F238E27FC236}">
                  <a16:creationId xmlns:a16="http://schemas.microsoft.com/office/drawing/2014/main" id="{844A8984-348E-F73D-7379-13B5E81AE429}"/>
                </a:ext>
              </a:extLst>
            </p:cNvPr>
            <p:cNvSpPr>
              <a:spLocks noChangeAspect="1"/>
            </p:cNvSpPr>
            <p:nvPr/>
          </p:nvSpPr>
          <p:spPr>
            <a:xfrm flipH="1">
              <a:off x="6515127" y="-483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8" name="Triangle 547">
              <a:extLst>
                <a:ext uri="{FF2B5EF4-FFF2-40B4-BE49-F238E27FC236}">
                  <a16:creationId xmlns:a16="http://schemas.microsoft.com/office/drawing/2014/main" id="{607A5C09-1B30-52E6-F7A3-6670CE396677}"/>
                </a:ext>
              </a:extLst>
            </p:cNvPr>
            <p:cNvSpPr>
              <a:spLocks noChangeAspect="1"/>
            </p:cNvSpPr>
            <p:nvPr/>
          </p:nvSpPr>
          <p:spPr>
            <a:xfrm flipH="1">
              <a:off x="6601205" y="-483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49" name="Triangle 548">
              <a:extLst>
                <a:ext uri="{FF2B5EF4-FFF2-40B4-BE49-F238E27FC236}">
                  <a16:creationId xmlns:a16="http://schemas.microsoft.com/office/drawing/2014/main" id="{3A05AAD9-F897-78D9-7794-A4DD108142F0}"/>
                </a:ext>
              </a:extLst>
            </p:cNvPr>
            <p:cNvSpPr>
              <a:spLocks noChangeAspect="1"/>
            </p:cNvSpPr>
            <p:nvPr/>
          </p:nvSpPr>
          <p:spPr>
            <a:xfrm flipH="1">
              <a:off x="6687283" y="-483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0" name="Triangle 549">
              <a:extLst>
                <a:ext uri="{FF2B5EF4-FFF2-40B4-BE49-F238E27FC236}">
                  <a16:creationId xmlns:a16="http://schemas.microsoft.com/office/drawing/2014/main" id="{2B8E9D39-55AC-1063-046B-A663037DC64E}"/>
                </a:ext>
              </a:extLst>
            </p:cNvPr>
            <p:cNvSpPr>
              <a:spLocks noChangeAspect="1"/>
            </p:cNvSpPr>
            <p:nvPr/>
          </p:nvSpPr>
          <p:spPr>
            <a:xfrm flipH="1">
              <a:off x="6773361" y="-483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1" name="Triangle 550">
              <a:extLst>
                <a:ext uri="{FF2B5EF4-FFF2-40B4-BE49-F238E27FC236}">
                  <a16:creationId xmlns:a16="http://schemas.microsoft.com/office/drawing/2014/main" id="{02058935-F85F-DF0C-20F2-31BAA1AA42CE}"/>
                </a:ext>
              </a:extLst>
            </p:cNvPr>
            <p:cNvSpPr>
              <a:spLocks noChangeAspect="1"/>
            </p:cNvSpPr>
            <p:nvPr/>
          </p:nvSpPr>
          <p:spPr>
            <a:xfrm flipH="1">
              <a:off x="6858463" y="-483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2" name="Triangle 551">
              <a:extLst>
                <a:ext uri="{FF2B5EF4-FFF2-40B4-BE49-F238E27FC236}">
                  <a16:creationId xmlns:a16="http://schemas.microsoft.com/office/drawing/2014/main" id="{13EAF353-17A6-097E-2216-7C5775C12C13}"/>
                </a:ext>
              </a:extLst>
            </p:cNvPr>
            <p:cNvSpPr>
              <a:spLocks noChangeAspect="1"/>
            </p:cNvSpPr>
            <p:nvPr/>
          </p:nvSpPr>
          <p:spPr>
            <a:xfrm flipH="1">
              <a:off x="6944541" y="-483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3" name="Triangle 552">
              <a:extLst>
                <a:ext uri="{FF2B5EF4-FFF2-40B4-BE49-F238E27FC236}">
                  <a16:creationId xmlns:a16="http://schemas.microsoft.com/office/drawing/2014/main" id="{E996DA44-DC1E-20BB-DAD3-10E62DCB0DE0}"/>
                </a:ext>
              </a:extLst>
            </p:cNvPr>
            <p:cNvSpPr>
              <a:spLocks noChangeAspect="1"/>
            </p:cNvSpPr>
            <p:nvPr/>
          </p:nvSpPr>
          <p:spPr>
            <a:xfrm flipH="1">
              <a:off x="7032653" y="-565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4" name="Triangle 553">
              <a:extLst>
                <a:ext uri="{FF2B5EF4-FFF2-40B4-BE49-F238E27FC236}">
                  <a16:creationId xmlns:a16="http://schemas.microsoft.com/office/drawing/2014/main" id="{67C68056-A85E-FE64-DCD1-5685EDDBCEA8}"/>
                </a:ext>
              </a:extLst>
            </p:cNvPr>
            <p:cNvSpPr>
              <a:spLocks noChangeAspect="1"/>
            </p:cNvSpPr>
            <p:nvPr/>
          </p:nvSpPr>
          <p:spPr>
            <a:xfrm flipH="1">
              <a:off x="7118731" y="-565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5" name="Triangle 554">
              <a:extLst>
                <a:ext uri="{FF2B5EF4-FFF2-40B4-BE49-F238E27FC236}">
                  <a16:creationId xmlns:a16="http://schemas.microsoft.com/office/drawing/2014/main" id="{83F3E0B6-AFB5-977E-9942-F04026BA4554}"/>
                </a:ext>
              </a:extLst>
            </p:cNvPr>
            <p:cNvSpPr>
              <a:spLocks noChangeAspect="1"/>
            </p:cNvSpPr>
            <p:nvPr/>
          </p:nvSpPr>
          <p:spPr>
            <a:xfrm flipH="1">
              <a:off x="7204809" y="-565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6" name="Triangle 555">
              <a:extLst>
                <a:ext uri="{FF2B5EF4-FFF2-40B4-BE49-F238E27FC236}">
                  <a16:creationId xmlns:a16="http://schemas.microsoft.com/office/drawing/2014/main" id="{27DBF334-9DE6-276F-4110-350F89A38FEE}"/>
                </a:ext>
              </a:extLst>
            </p:cNvPr>
            <p:cNvSpPr>
              <a:spLocks noChangeAspect="1"/>
            </p:cNvSpPr>
            <p:nvPr/>
          </p:nvSpPr>
          <p:spPr>
            <a:xfrm flipH="1">
              <a:off x="7290887" y="-565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7" name="Triangle 556">
              <a:extLst>
                <a:ext uri="{FF2B5EF4-FFF2-40B4-BE49-F238E27FC236}">
                  <a16:creationId xmlns:a16="http://schemas.microsoft.com/office/drawing/2014/main" id="{4D8E0007-C06A-83D4-6FF1-F8D83C0A9B81}"/>
                </a:ext>
              </a:extLst>
            </p:cNvPr>
            <p:cNvSpPr>
              <a:spLocks noChangeAspect="1"/>
            </p:cNvSpPr>
            <p:nvPr/>
          </p:nvSpPr>
          <p:spPr>
            <a:xfrm flipH="1">
              <a:off x="7376477" y="-565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8" name="Triangle 557">
              <a:extLst>
                <a:ext uri="{FF2B5EF4-FFF2-40B4-BE49-F238E27FC236}">
                  <a16:creationId xmlns:a16="http://schemas.microsoft.com/office/drawing/2014/main" id="{E7196C8A-8053-1BFE-AFEC-832731ADB617}"/>
                </a:ext>
              </a:extLst>
            </p:cNvPr>
            <p:cNvSpPr>
              <a:spLocks noChangeAspect="1"/>
            </p:cNvSpPr>
            <p:nvPr/>
          </p:nvSpPr>
          <p:spPr>
            <a:xfrm flipH="1">
              <a:off x="7462555" y="-247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59" name="Triangle 558">
              <a:extLst>
                <a:ext uri="{FF2B5EF4-FFF2-40B4-BE49-F238E27FC236}">
                  <a16:creationId xmlns:a16="http://schemas.microsoft.com/office/drawing/2014/main" id="{27A9FC5F-9871-DC23-971D-49B20A1711E7}"/>
                </a:ext>
              </a:extLst>
            </p:cNvPr>
            <p:cNvSpPr>
              <a:spLocks noChangeAspect="1"/>
            </p:cNvSpPr>
            <p:nvPr/>
          </p:nvSpPr>
          <p:spPr>
            <a:xfrm flipH="1">
              <a:off x="7548633" y="-247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0" name="Triangle 559">
              <a:extLst>
                <a:ext uri="{FF2B5EF4-FFF2-40B4-BE49-F238E27FC236}">
                  <a16:creationId xmlns:a16="http://schemas.microsoft.com/office/drawing/2014/main" id="{39925DED-87A3-AF66-871B-DCEB55CFEF86}"/>
                </a:ext>
              </a:extLst>
            </p:cNvPr>
            <p:cNvSpPr>
              <a:spLocks noChangeAspect="1"/>
            </p:cNvSpPr>
            <p:nvPr/>
          </p:nvSpPr>
          <p:spPr>
            <a:xfrm flipH="1">
              <a:off x="7634711" y="-247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1" name="Triangle 560">
              <a:extLst>
                <a:ext uri="{FF2B5EF4-FFF2-40B4-BE49-F238E27FC236}">
                  <a16:creationId xmlns:a16="http://schemas.microsoft.com/office/drawing/2014/main" id="{67473B9B-C8BF-98A8-F743-E9EA23B995D8}"/>
                </a:ext>
              </a:extLst>
            </p:cNvPr>
            <p:cNvSpPr>
              <a:spLocks noChangeAspect="1"/>
            </p:cNvSpPr>
            <p:nvPr/>
          </p:nvSpPr>
          <p:spPr>
            <a:xfrm flipH="1">
              <a:off x="7720301" y="-266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2" name="Triangle 561">
              <a:extLst>
                <a:ext uri="{FF2B5EF4-FFF2-40B4-BE49-F238E27FC236}">
                  <a16:creationId xmlns:a16="http://schemas.microsoft.com/office/drawing/2014/main" id="{C1AF414B-8DF3-1C8E-425D-66A70050B762}"/>
                </a:ext>
              </a:extLst>
            </p:cNvPr>
            <p:cNvSpPr>
              <a:spLocks noChangeAspect="1"/>
            </p:cNvSpPr>
            <p:nvPr/>
          </p:nvSpPr>
          <p:spPr>
            <a:xfrm flipH="1">
              <a:off x="7806379" y="-265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3" name="Triangle 562">
              <a:extLst>
                <a:ext uri="{FF2B5EF4-FFF2-40B4-BE49-F238E27FC236}">
                  <a16:creationId xmlns:a16="http://schemas.microsoft.com/office/drawing/2014/main" id="{E30B4359-4336-3CE6-BC26-3171122DDC9A}"/>
                </a:ext>
              </a:extLst>
            </p:cNvPr>
            <p:cNvSpPr>
              <a:spLocks noChangeAspect="1"/>
            </p:cNvSpPr>
            <p:nvPr/>
          </p:nvSpPr>
          <p:spPr>
            <a:xfrm flipH="1">
              <a:off x="7892457" y="-265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4" name="Triangle 563">
              <a:extLst>
                <a:ext uri="{FF2B5EF4-FFF2-40B4-BE49-F238E27FC236}">
                  <a16:creationId xmlns:a16="http://schemas.microsoft.com/office/drawing/2014/main" id="{82CDC1EC-DFF4-310C-E908-C5C3C0DAEBC0}"/>
                </a:ext>
              </a:extLst>
            </p:cNvPr>
            <p:cNvSpPr>
              <a:spLocks noChangeAspect="1"/>
            </p:cNvSpPr>
            <p:nvPr/>
          </p:nvSpPr>
          <p:spPr>
            <a:xfrm flipH="1">
              <a:off x="7978535" y="-265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5" name="Triangle 564">
              <a:extLst>
                <a:ext uri="{FF2B5EF4-FFF2-40B4-BE49-F238E27FC236}">
                  <a16:creationId xmlns:a16="http://schemas.microsoft.com/office/drawing/2014/main" id="{23161067-A2B6-8E77-E7D0-C9D392C60302}"/>
                </a:ext>
              </a:extLst>
            </p:cNvPr>
            <p:cNvSpPr>
              <a:spLocks noChangeAspect="1"/>
            </p:cNvSpPr>
            <p:nvPr/>
          </p:nvSpPr>
          <p:spPr>
            <a:xfrm flipH="1">
              <a:off x="8066647" y="-347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6" name="Triangle 565">
              <a:extLst>
                <a:ext uri="{FF2B5EF4-FFF2-40B4-BE49-F238E27FC236}">
                  <a16:creationId xmlns:a16="http://schemas.microsoft.com/office/drawing/2014/main" id="{AF578160-EC75-B872-7C42-B7BE7FFF9688}"/>
                </a:ext>
              </a:extLst>
            </p:cNvPr>
            <p:cNvSpPr>
              <a:spLocks noChangeAspect="1"/>
            </p:cNvSpPr>
            <p:nvPr/>
          </p:nvSpPr>
          <p:spPr>
            <a:xfrm flipH="1">
              <a:off x="8152725" y="-347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7" name="Triangle 566">
              <a:extLst>
                <a:ext uri="{FF2B5EF4-FFF2-40B4-BE49-F238E27FC236}">
                  <a16:creationId xmlns:a16="http://schemas.microsoft.com/office/drawing/2014/main" id="{546FED0D-0ECE-D201-89A1-3843B09F8570}"/>
                </a:ext>
              </a:extLst>
            </p:cNvPr>
            <p:cNvSpPr>
              <a:spLocks noChangeAspect="1"/>
            </p:cNvSpPr>
            <p:nvPr/>
          </p:nvSpPr>
          <p:spPr>
            <a:xfrm flipH="1">
              <a:off x="8238803" y="-34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8" name="Triangle 567">
              <a:extLst>
                <a:ext uri="{FF2B5EF4-FFF2-40B4-BE49-F238E27FC236}">
                  <a16:creationId xmlns:a16="http://schemas.microsoft.com/office/drawing/2014/main" id="{54B9796D-8BE1-1ED8-E2BB-8FF33697EFF4}"/>
                </a:ext>
              </a:extLst>
            </p:cNvPr>
            <p:cNvSpPr>
              <a:spLocks noChangeAspect="1"/>
            </p:cNvSpPr>
            <p:nvPr/>
          </p:nvSpPr>
          <p:spPr>
            <a:xfrm flipH="1">
              <a:off x="8324881" y="-34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69" name="Triangle 568">
              <a:extLst>
                <a:ext uri="{FF2B5EF4-FFF2-40B4-BE49-F238E27FC236}">
                  <a16:creationId xmlns:a16="http://schemas.microsoft.com/office/drawing/2014/main" id="{7C329AE7-4D76-0A59-997B-D47008ED9A52}"/>
                </a:ext>
              </a:extLst>
            </p:cNvPr>
            <p:cNvSpPr>
              <a:spLocks noChangeAspect="1"/>
            </p:cNvSpPr>
            <p:nvPr/>
          </p:nvSpPr>
          <p:spPr>
            <a:xfrm flipH="1">
              <a:off x="8414114" y="-27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0" name="Triangle 569">
              <a:extLst>
                <a:ext uri="{FF2B5EF4-FFF2-40B4-BE49-F238E27FC236}">
                  <a16:creationId xmlns:a16="http://schemas.microsoft.com/office/drawing/2014/main" id="{12F7F14F-9313-2160-8157-BF1AFE61B985}"/>
                </a:ext>
              </a:extLst>
            </p:cNvPr>
            <p:cNvSpPr>
              <a:spLocks noChangeAspect="1"/>
            </p:cNvSpPr>
            <p:nvPr/>
          </p:nvSpPr>
          <p:spPr>
            <a:xfrm flipH="1">
              <a:off x="8500192" y="-27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1" name="Triangle 570">
              <a:extLst>
                <a:ext uri="{FF2B5EF4-FFF2-40B4-BE49-F238E27FC236}">
                  <a16:creationId xmlns:a16="http://schemas.microsoft.com/office/drawing/2014/main" id="{A722BEFB-52E3-FD1B-9EF3-158F5C042B0C}"/>
                </a:ext>
              </a:extLst>
            </p:cNvPr>
            <p:cNvSpPr>
              <a:spLocks noChangeAspect="1"/>
            </p:cNvSpPr>
            <p:nvPr/>
          </p:nvSpPr>
          <p:spPr>
            <a:xfrm flipH="1">
              <a:off x="8585782" y="-277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2" name="Triangle 571">
              <a:extLst>
                <a:ext uri="{FF2B5EF4-FFF2-40B4-BE49-F238E27FC236}">
                  <a16:creationId xmlns:a16="http://schemas.microsoft.com/office/drawing/2014/main" id="{4574019E-22C8-D64C-C7B9-0AEE7C70446C}"/>
                </a:ext>
              </a:extLst>
            </p:cNvPr>
            <p:cNvSpPr>
              <a:spLocks noChangeAspect="1"/>
            </p:cNvSpPr>
            <p:nvPr/>
          </p:nvSpPr>
          <p:spPr>
            <a:xfrm flipH="1">
              <a:off x="8671860" y="-277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3" name="Triangle 572">
              <a:extLst>
                <a:ext uri="{FF2B5EF4-FFF2-40B4-BE49-F238E27FC236}">
                  <a16:creationId xmlns:a16="http://schemas.microsoft.com/office/drawing/2014/main" id="{A33C6F8C-A219-125D-0B7B-304665C4C6B8}"/>
                </a:ext>
              </a:extLst>
            </p:cNvPr>
            <p:cNvSpPr>
              <a:spLocks noChangeAspect="1"/>
            </p:cNvSpPr>
            <p:nvPr/>
          </p:nvSpPr>
          <p:spPr>
            <a:xfrm flipH="1">
              <a:off x="8757938" y="-27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4" name="Triangle 573">
              <a:extLst>
                <a:ext uri="{FF2B5EF4-FFF2-40B4-BE49-F238E27FC236}">
                  <a16:creationId xmlns:a16="http://schemas.microsoft.com/office/drawing/2014/main" id="{73B16907-C267-9306-61F1-E8F902E95358}"/>
                </a:ext>
              </a:extLst>
            </p:cNvPr>
            <p:cNvSpPr>
              <a:spLocks noChangeAspect="1"/>
            </p:cNvSpPr>
            <p:nvPr/>
          </p:nvSpPr>
          <p:spPr>
            <a:xfrm flipH="1">
              <a:off x="8844016" y="-27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5" name="Triangle 574">
              <a:extLst>
                <a:ext uri="{FF2B5EF4-FFF2-40B4-BE49-F238E27FC236}">
                  <a16:creationId xmlns:a16="http://schemas.microsoft.com/office/drawing/2014/main" id="{3059EB0B-E7CA-6E12-AB67-F32FB5653A7A}"/>
                </a:ext>
              </a:extLst>
            </p:cNvPr>
            <p:cNvSpPr>
              <a:spLocks noChangeAspect="1"/>
            </p:cNvSpPr>
            <p:nvPr/>
          </p:nvSpPr>
          <p:spPr>
            <a:xfrm flipH="1">
              <a:off x="8929606" y="-295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6" name="Triangle 575">
              <a:extLst>
                <a:ext uri="{FF2B5EF4-FFF2-40B4-BE49-F238E27FC236}">
                  <a16:creationId xmlns:a16="http://schemas.microsoft.com/office/drawing/2014/main" id="{70AFFB6A-96F1-7231-EECE-65EE26188283}"/>
                </a:ext>
              </a:extLst>
            </p:cNvPr>
            <p:cNvSpPr>
              <a:spLocks noChangeAspect="1"/>
            </p:cNvSpPr>
            <p:nvPr/>
          </p:nvSpPr>
          <p:spPr>
            <a:xfrm flipH="1">
              <a:off x="9015684" y="-295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7" name="Triangle 576">
              <a:extLst>
                <a:ext uri="{FF2B5EF4-FFF2-40B4-BE49-F238E27FC236}">
                  <a16:creationId xmlns:a16="http://schemas.microsoft.com/office/drawing/2014/main" id="{D96D978A-7EC8-41EA-4B40-F1DDBF362BE2}"/>
                </a:ext>
              </a:extLst>
            </p:cNvPr>
            <p:cNvSpPr>
              <a:spLocks noChangeAspect="1"/>
            </p:cNvSpPr>
            <p:nvPr/>
          </p:nvSpPr>
          <p:spPr>
            <a:xfrm flipH="1">
              <a:off x="9101762" y="-295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8" name="Triangle 577">
              <a:extLst>
                <a:ext uri="{FF2B5EF4-FFF2-40B4-BE49-F238E27FC236}">
                  <a16:creationId xmlns:a16="http://schemas.microsoft.com/office/drawing/2014/main" id="{96EAF185-47A5-D5B3-B398-3D32FBFC45F9}"/>
                </a:ext>
              </a:extLst>
            </p:cNvPr>
            <p:cNvSpPr>
              <a:spLocks noChangeAspect="1"/>
            </p:cNvSpPr>
            <p:nvPr/>
          </p:nvSpPr>
          <p:spPr>
            <a:xfrm flipH="1">
              <a:off x="9187840" y="-295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79" name="Triangle 578">
              <a:extLst>
                <a:ext uri="{FF2B5EF4-FFF2-40B4-BE49-F238E27FC236}">
                  <a16:creationId xmlns:a16="http://schemas.microsoft.com/office/drawing/2014/main" id="{3BAF7FC4-2FA4-C208-1404-E37D72F793CE}"/>
                </a:ext>
              </a:extLst>
            </p:cNvPr>
            <p:cNvSpPr>
              <a:spLocks noChangeAspect="1"/>
            </p:cNvSpPr>
            <p:nvPr/>
          </p:nvSpPr>
          <p:spPr>
            <a:xfrm flipH="1">
              <a:off x="9275952" y="-377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0" name="Triangle 579">
              <a:extLst>
                <a:ext uri="{FF2B5EF4-FFF2-40B4-BE49-F238E27FC236}">
                  <a16:creationId xmlns:a16="http://schemas.microsoft.com/office/drawing/2014/main" id="{46F1BC46-F76E-F426-AC88-58BD74FA7D30}"/>
                </a:ext>
              </a:extLst>
            </p:cNvPr>
            <p:cNvSpPr>
              <a:spLocks noChangeAspect="1"/>
            </p:cNvSpPr>
            <p:nvPr/>
          </p:nvSpPr>
          <p:spPr>
            <a:xfrm flipH="1">
              <a:off x="9362030" y="-377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1" name="Triangle 580">
              <a:extLst>
                <a:ext uri="{FF2B5EF4-FFF2-40B4-BE49-F238E27FC236}">
                  <a16:creationId xmlns:a16="http://schemas.microsoft.com/office/drawing/2014/main" id="{7F912256-85A0-E28E-FB3E-B855BAE40B48}"/>
                </a:ext>
              </a:extLst>
            </p:cNvPr>
            <p:cNvSpPr>
              <a:spLocks noChangeAspect="1"/>
            </p:cNvSpPr>
            <p:nvPr/>
          </p:nvSpPr>
          <p:spPr>
            <a:xfrm flipH="1">
              <a:off x="9448108" y="-377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2" name="Triangle 581">
              <a:extLst>
                <a:ext uri="{FF2B5EF4-FFF2-40B4-BE49-F238E27FC236}">
                  <a16:creationId xmlns:a16="http://schemas.microsoft.com/office/drawing/2014/main" id="{DBDE1BB4-F1F7-AEED-5253-7B7CBF605A2A}"/>
                </a:ext>
              </a:extLst>
            </p:cNvPr>
            <p:cNvSpPr>
              <a:spLocks noChangeAspect="1"/>
            </p:cNvSpPr>
            <p:nvPr/>
          </p:nvSpPr>
          <p:spPr>
            <a:xfrm flipH="1">
              <a:off x="9534186" y="-376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3" name="Triangle 582">
              <a:extLst>
                <a:ext uri="{FF2B5EF4-FFF2-40B4-BE49-F238E27FC236}">
                  <a16:creationId xmlns:a16="http://schemas.microsoft.com/office/drawing/2014/main" id="{10D9DD66-99F9-9306-9703-B9E99CB5CF4F}"/>
                </a:ext>
              </a:extLst>
            </p:cNvPr>
            <p:cNvSpPr>
              <a:spLocks noChangeAspect="1"/>
            </p:cNvSpPr>
            <p:nvPr/>
          </p:nvSpPr>
          <p:spPr>
            <a:xfrm flipH="1">
              <a:off x="9619288" y="-377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4" name="Triangle 583">
              <a:extLst>
                <a:ext uri="{FF2B5EF4-FFF2-40B4-BE49-F238E27FC236}">
                  <a16:creationId xmlns:a16="http://schemas.microsoft.com/office/drawing/2014/main" id="{6D2A5B6F-DF6D-3891-E016-46A9030F2B62}"/>
                </a:ext>
              </a:extLst>
            </p:cNvPr>
            <p:cNvSpPr>
              <a:spLocks noChangeAspect="1"/>
            </p:cNvSpPr>
            <p:nvPr/>
          </p:nvSpPr>
          <p:spPr>
            <a:xfrm flipH="1">
              <a:off x="9705366" y="-377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5" name="Triangle 584">
              <a:extLst>
                <a:ext uri="{FF2B5EF4-FFF2-40B4-BE49-F238E27FC236}">
                  <a16:creationId xmlns:a16="http://schemas.microsoft.com/office/drawing/2014/main" id="{1B1A7876-3C63-AFB2-7CF3-EE42D949CD7C}"/>
                </a:ext>
              </a:extLst>
            </p:cNvPr>
            <p:cNvSpPr>
              <a:spLocks noChangeAspect="1"/>
            </p:cNvSpPr>
            <p:nvPr/>
          </p:nvSpPr>
          <p:spPr>
            <a:xfrm flipH="1">
              <a:off x="9793478" y="-45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6" name="Triangle 585">
              <a:extLst>
                <a:ext uri="{FF2B5EF4-FFF2-40B4-BE49-F238E27FC236}">
                  <a16:creationId xmlns:a16="http://schemas.microsoft.com/office/drawing/2014/main" id="{1F103CDA-250A-DA0A-398B-A5809A224BCD}"/>
                </a:ext>
              </a:extLst>
            </p:cNvPr>
            <p:cNvSpPr>
              <a:spLocks noChangeAspect="1"/>
            </p:cNvSpPr>
            <p:nvPr/>
          </p:nvSpPr>
          <p:spPr>
            <a:xfrm flipH="1">
              <a:off x="9879556" y="-45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7" name="Triangle 586">
              <a:extLst>
                <a:ext uri="{FF2B5EF4-FFF2-40B4-BE49-F238E27FC236}">
                  <a16:creationId xmlns:a16="http://schemas.microsoft.com/office/drawing/2014/main" id="{12EFAE48-559E-F7F1-813E-14BC092C5EFC}"/>
                </a:ext>
              </a:extLst>
            </p:cNvPr>
            <p:cNvSpPr>
              <a:spLocks noChangeAspect="1"/>
            </p:cNvSpPr>
            <p:nvPr/>
          </p:nvSpPr>
          <p:spPr>
            <a:xfrm flipH="1">
              <a:off x="9965634" y="-458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8" name="Triangle 587">
              <a:extLst>
                <a:ext uri="{FF2B5EF4-FFF2-40B4-BE49-F238E27FC236}">
                  <a16:creationId xmlns:a16="http://schemas.microsoft.com/office/drawing/2014/main" id="{DF3F5AAF-5AB2-0336-8B5C-88A15FB179E9}"/>
                </a:ext>
              </a:extLst>
            </p:cNvPr>
            <p:cNvSpPr>
              <a:spLocks noChangeAspect="1"/>
            </p:cNvSpPr>
            <p:nvPr/>
          </p:nvSpPr>
          <p:spPr>
            <a:xfrm flipH="1">
              <a:off x="10051712" y="-45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89" name="Triangle 588">
              <a:extLst>
                <a:ext uri="{FF2B5EF4-FFF2-40B4-BE49-F238E27FC236}">
                  <a16:creationId xmlns:a16="http://schemas.microsoft.com/office/drawing/2014/main" id="{72A71B36-73C8-6F17-223C-93D7DD3F5F8B}"/>
                </a:ext>
              </a:extLst>
            </p:cNvPr>
            <p:cNvSpPr>
              <a:spLocks noChangeAspect="1"/>
            </p:cNvSpPr>
            <p:nvPr/>
          </p:nvSpPr>
          <p:spPr>
            <a:xfrm flipH="1">
              <a:off x="10137302" y="-45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0" name="Triangle 589">
              <a:extLst>
                <a:ext uri="{FF2B5EF4-FFF2-40B4-BE49-F238E27FC236}">
                  <a16:creationId xmlns:a16="http://schemas.microsoft.com/office/drawing/2014/main" id="{DC3AACEB-FA9F-6BA2-6018-9A531EAF5736}"/>
                </a:ext>
              </a:extLst>
            </p:cNvPr>
            <p:cNvSpPr>
              <a:spLocks noChangeAspect="1"/>
            </p:cNvSpPr>
            <p:nvPr/>
          </p:nvSpPr>
          <p:spPr>
            <a:xfrm flipH="1">
              <a:off x="10223380" y="-45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1" name="Triangle 590">
              <a:extLst>
                <a:ext uri="{FF2B5EF4-FFF2-40B4-BE49-F238E27FC236}">
                  <a16:creationId xmlns:a16="http://schemas.microsoft.com/office/drawing/2014/main" id="{B09BCE79-CC90-7302-3681-D81FF240A1F2}"/>
                </a:ext>
              </a:extLst>
            </p:cNvPr>
            <p:cNvSpPr>
              <a:spLocks noChangeAspect="1"/>
            </p:cNvSpPr>
            <p:nvPr/>
          </p:nvSpPr>
          <p:spPr>
            <a:xfrm flipH="1">
              <a:off x="10309458" y="-458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2" name="Triangle 591">
              <a:extLst>
                <a:ext uri="{FF2B5EF4-FFF2-40B4-BE49-F238E27FC236}">
                  <a16:creationId xmlns:a16="http://schemas.microsoft.com/office/drawing/2014/main" id="{513AF220-62BE-AC5F-1808-30DF21790995}"/>
                </a:ext>
              </a:extLst>
            </p:cNvPr>
            <p:cNvSpPr>
              <a:spLocks noChangeAspect="1"/>
            </p:cNvSpPr>
            <p:nvPr/>
          </p:nvSpPr>
          <p:spPr>
            <a:xfrm flipH="1">
              <a:off x="10395536" y="-45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3" name="Triangle 592">
              <a:extLst>
                <a:ext uri="{FF2B5EF4-FFF2-40B4-BE49-F238E27FC236}">
                  <a16:creationId xmlns:a16="http://schemas.microsoft.com/office/drawing/2014/main" id="{DFB42246-777B-E542-F125-32A904532079}"/>
                </a:ext>
              </a:extLst>
            </p:cNvPr>
            <p:cNvSpPr>
              <a:spLocks noChangeAspect="1"/>
            </p:cNvSpPr>
            <p:nvPr/>
          </p:nvSpPr>
          <p:spPr>
            <a:xfrm flipH="1">
              <a:off x="10481126" y="-476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4" name="Triangle 593">
              <a:extLst>
                <a:ext uri="{FF2B5EF4-FFF2-40B4-BE49-F238E27FC236}">
                  <a16:creationId xmlns:a16="http://schemas.microsoft.com/office/drawing/2014/main" id="{116ABD5D-8C53-273D-BF50-B86443174AAD}"/>
                </a:ext>
              </a:extLst>
            </p:cNvPr>
            <p:cNvSpPr>
              <a:spLocks noChangeAspect="1"/>
            </p:cNvSpPr>
            <p:nvPr/>
          </p:nvSpPr>
          <p:spPr>
            <a:xfrm flipH="1">
              <a:off x="10567204" y="-476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5" name="Triangle 594">
              <a:extLst>
                <a:ext uri="{FF2B5EF4-FFF2-40B4-BE49-F238E27FC236}">
                  <a16:creationId xmlns:a16="http://schemas.microsoft.com/office/drawing/2014/main" id="{C7A93659-7321-51E8-39D2-F4D6E6FF6897}"/>
                </a:ext>
              </a:extLst>
            </p:cNvPr>
            <p:cNvSpPr>
              <a:spLocks noChangeAspect="1"/>
            </p:cNvSpPr>
            <p:nvPr/>
          </p:nvSpPr>
          <p:spPr>
            <a:xfrm flipH="1">
              <a:off x="10653282" y="-476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6" name="Triangle 595">
              <a:extLst>
                <a:ext uri="{FF2B5EF4-FFF2-40B4-BE49-F238E27FC236}">
                  <a16:creationId xmlns:a16="http://schemas.microsoft.com/office/drawing/2014/main" id="{F053DDBF-C766-D1F7-DAC2-DA2FBFECA405}"/>
                </a:ext>
              </a:extLst>
            </p:cNvPr>
            <p:cNvSpPr>
              <a:spLocks noChangeAspect="1"/>
            </p:cNvSpPr>
            <p:nvPr/>
          </p:nvSpPr>
          <p:spPr>
            <a:xfrm flipH="1">
              <a:off x="10739360" y="-47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7" name="Triangle 596">
              <a:extLst>
                <a:ext uri="{FF2B5EF4-FFF2-40B4-BE49-F238E27FC236}">
                  <a16:creationId xmlns:a16="http://schemas.microsoft.com/office/drawing/2014/main" id="{85925251-9F97-2D7A-59CF-A8402770A8C3}"/>
                </a:ext>
              </a:extLst>
            </p:cNvPr>
            <p:cNvSpPr>
              <a:spLocks noChangeAspect="1"/>
            </p:cNvSpPr>
            <p:nvPr/>
          </p:nvSpPr>
          <p:spPr>
            <a:xfrm flipH="1">
              <a:off x="10827472" y="-55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8" name="Triangle 597">
              <a:extLst>
                <a:ext uri="{FF2B5EF4-FFF2-40B4-BE49-F238E27FC236}">
                  <a16:creationId xmlns:a16="http://schemas.microsoft.com/office/drawing/2014/main" id="{5B3F2DF5-FB38-811F-DC6E-C8C800DAC1FB}"/>
                </a:ext>
              </a:extLst>
            </p:cNvPr>
            <p:cNvSpPr>
              <a:spLocks noChangeAspect="1"/>
            </p:cNvSpPr>
            <p:nvPr/>
          </p:nvSpPr>
          <p:spPr>
            <a:xfrm flipH="1">
              <a:off x="10913550" y="-558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9" name="Triangle 598">
              <a:extLst>
                <a:ext uri="{FF2B5EF4-FFF2-40B4-BE49-F238E27FC236}">
                  <a16:creationId xmlns:a16="http://schemas.microsoft.com/office/drawing/2014/main" id="{2FE9A287-BDF1-E247-6849-E18E4960726B}"/>
                </a:ext>
              </a:extLst>
            </p:cNvPr>
            <p:cNvSpPr>
              <a:spLocks noChangeAspect="1"/>
            </p:cNvSpPr>
            <p:nvPr/>
          </p:nvSpPr>
          <p:spPr>
            <a:xfrm flipH="1">
              <a:off x="10999628" y="-558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0" name="Triangle 599">
              <a:extLst>
                <a:ext uri="{FF2B5EF4-FFF2-40B4-BE49-F238E27FC236}">
                  <a16:creationId xmlns:a16="http://schemas.microsoft.com/office/drawing/2014/main" id="{17163662-F273-8DD4-18DD-E57DCF718BF2}"/>
                </a:ext>
              </a:extLst>
            </p:cNvPr>
            <p:cNvSpPr>
              <a:spLocks noChangeAspect="1"/>
            </p:cNvSpPr>
            <p:nvPr/>
          </p:nvSpPr>
          <p:spPr>
            <a:xfrm flipH="1">
              <a:off x="11085706" y="-558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1" name="Triangle 600">
              <a:extLst>
                <a:ext uri="{FF2B5EF4-FFF2-40B4-BE49-F238E27FC236}">
                  <a16:creationId xmlns:a16="http://schemas.microsoft.com/office/drawing/2014/main" id="{60852381-623D-C847-B3BD-34E6139D04B4}"/>
                </a:ext>
              </a:extLst>
            </p:cNvPr>
            <p:cNvSpPr>
              <a:spLocks noChangeAspect="1"/>
            </p:cNvSpPr>
            <p:nvPr/>
          </p:nvSpPr>
          <p:spPr>
            <a:xfrm flipH="1">
              <a:off x="11173713" y="-64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2" name="Triangle 601">
              <a:extLst>
                <a:ext uri="{FF2B5EF4-FFF2-40B4-BE49-F238E27FC236}">
                  <a16:creationId xmlns:a16="http://schemas.microsoft.com/office/drawing/2014/main" id="{D86F9007-059D-3F0F-1CAD-78BCB5E7D23C}"/>
                </a:ext>
              </a:extLst>
            </p:cNvPr>
            <p:cNvSpPr>
              <a:spLocks noChangeAspect="1"/>
            </p:cNvSpPr>
            <p:nvPr/>
          </p:nvSpPr>
          <p:spPr>
            <a:xfrm flipH="1">
              <a:off x="11259791" y="-64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3" name="Triangle 602">
              <a:extLst>
                <a:ext uri="{FF2B5EF4-FFF2-40B4-BE49-F238E27FC236}">
                  <a16:creationId xmlns:a16="http://schemas.microsoft.com/office/drawing/2014/main" id="{38EDB260-E548-6EAF-1B6A-DA101CC8C1CE}"/>
                </a:ext>
              </a:extLst>
            </p:cNvPr>
            <p:cNvSpPr>
              <a:spLocks noChangeAspect="1"/>
            </p:cNvSpPr>
            <p:nvPr/>
          </p:nvSpPr>
          <p:spPr>
            <a:xfrm flipH="1">
              <a:off x="11344893" y="-64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4" name="Triangle 603">
              <a:extLst>
                <a:ext uri="{FF2B5EF4-FFF2-40B4-BE49-F238E27FC236}">
                  <a16:creationId xmlns:a16="http://schemas.microsoft.com/office/drawing/2014/main" id="{AF7C5C51-F33A-57FB-ECE0-DA44E60D1D19}"/>
                </a:ext>
              </a:extLst>
            </p:cNvPr>
            <p:cNvSpPr>
              <a:spLocks noChangeAspect="1"/>
            </p:cNvSpPr>
            <p:nvPr/>
          </p:nvSpPr>
          <p:spPr>
            <a:xfrm flipH="1">
              <a:off x="11430971" y="-64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5" name="Triangle 604">
              <a:extLst>
                <a:ext uri="{FF2B5EF4-FFF2-40B4-BE49-F238E27FC236}">
                  <a16:creationId xmlns:a16="http://schemas.microsoft.com/office/drawing/2014/main" id="{8C0286E3-5613-47CB-78FB-CAF6FC4ADEC6}"/>
                </a:ext>
              </a:extLst>
            </p:cNvPr>
            <p:cNvSpPr>
              <a:spLocks noChangeAspect="1"/>
            </p:cNvSpPr>
            <p:nvPr/>
          </p:nvSpPr>
          <p:spPr>
            <a:xfrm flipH="1">
              <a:off x="11519083" y="-73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6" name="Triangle 605">
              <a:extLst>
                <a:ext uri="{FF2B5EF4-FFF2-40B4-BE49-F238E27FC236}">
                  <a16:creationId xmlns:a16="http://schemas.microsoft.com/office/drawing/2014/main" id="{1D158133-7DF3-B05D-7F1A-43FB51B820C2}"/>
                </a:ext>
              </a:extLst>
            </p:cNvPr>
            <p:cNvSpPr>
              <a:spLocks noChangeAspect="1"/>
            </p:cNvSpPr>
            <p:nvPr/>
          </p:nvSpPr>
          <p:spPr>
            <a:xfrm flipH="1">
              <a:off x="11605161" y="-73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7" name="Triangle 606">
              <a:extLst>
                <a:ext uri="{FF2B5EF4-FFF2-40B4-BE49-F238E27FC236}">
                  <a16:creationId xmlns:a16="http://schemas.microsoft.com/office/drawing/2014/main" id="{F41BE127-6E87-28A1-532E-9217F47B138A}"/>
                </a:ext>
              </a:extLst>
            </p:cNvPr>
            <p:cNvSpPr>
              <a:spLocks noChangeAspect="1"/>
            </p:cNvSpPr>
            <p:nvPr/>
          </p:nvSpPr>
          <p:spPr>
            <a:xfrm flipH="1">
              <a:off x="11691239" y="-73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8" name="Triangle 607">
              <a:extLst>
                <a:ext uri="{FF2B5EF4-FFF2-40B4-BE49-F238E27FC236}">
                  <a16:creationId xmlns:a16="http://schemas.microsoft.com/office/drawing/2014/main" id="{6DC4A15D-D220-4FD3-AC32-2BE21BF67EA4}"/>
                </a:ext>
              </a:extLst>
            </p:cNvPr>
            <p:cNvSpPr>
              <a:spLocks noChangeAspect="1"/>
            </p:cNvSpPr>
            <p:nvPr/>
          </p:nvSpPr>
          <p:spPr>
            <a:xfrm flipH="1">
              <a:off x="11777317" y="-73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09" name="Triangle 608">
              <a:extLst>
                <a:ext uri="{FF2B5EF4-FFF2-40B4-BE49-F238E27FC236}">
                  <a16:creationId xmlns:a16="http://schemas.microsoft.com/office/drawing/2014/main" id="{AC43B14C-C742-06A6-FC2F-4C42129B3DBE}"/>
                </a:ext>
              </a:extLst>
            </p:cNvPr>
            <p:cNvSpPr>
              <a:spLocks noChangeAspect="1"/>
            </p:cNvSpPr>
            <p:nvPr/>
          </p:nvSpPr>
          <p:spPr>
            <a:xfrm flipH="1">
              <a:off x="11862907" y="-73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10" name="Triangle 609">
              <a:extLst>
                <a:ext uri="{FF2B5EF4-FFF2-40B4-BE49-F238E27FC236}">
                  <a16:creationId xmlns:a16="http://schemas.microsoft.com/office/drawing/2014/main" id="{CB17DDFB-E5B7-1883-C83D-FDA1D9916922}"/>
                </a:ext>
              </a:extLst>
            </p:cNvPr>
            <p:cNvSpPr>
              <a:spLocks noChangeAspect="1"/>
            </p:cNvSpPr>
            <p:nvPr/>
          </p:nvSpPr>
          <p:spPr>
            <a:xfrm flipH="1">
              <a:off x="11948985" y="-73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11" name="Triangle 610">
              <a:extLst>
                <a:ext uri="{FF2B5EF4-FFF2-40B4-BE49-F238E27FC236}">
                  <a16:creationId xmlns:a16="http://schemas.microsoft.com/office/drawing/2014/main" id="{A94A14CA-0DC2-76AE-D402-F2AD8A2E53B6}"/>
                </a:ext>
              </a:extLst>
            </p:cNvPr>
            <p:cNvSpPr>
              <a:spLocks noChangeAspect="1"/>
            </p:cNvSpPr>
            <p:nvPr/>
          </p:nvSpPr>
          <p:spPr>
            <a:xfrm flipH="1">
              <a:off x="12035063" y="-73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12" name="Triangle 611">
              <a:extLst>
                <a:ext uri="{FF2B5EF4-FFF2-40B4-BE49-F238E27FC236}">
                  <a16:creationId xmlns:a16="http://schemas.microsoft.com/office/drawing/2014/main" id="{A6AE7C71-1AD9-E9B3-F720-65851C73F5A1}"/>
                </a:ext>
              </a:extLst>
            </p:cNvPr>
            <p:cNvSpPr>
              <a:spLocks noChangeAspect="1"/>
            </p:cNvSpPr>
            <p:nvPr/>
          </p:nvSpPr>
          <p:spPr>
            <a:xfrm flipH="1">
              <a:off x="12121141" y="-73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05" name="Triangle 904">
              <a:extLst>
                <a:ext uri="{FF2B5EF4-FFF2-40B4-BE49-F238E27FC236}">
                  <a16:creationId xmlns:a16="http://schemas.microsoft.com/office/drawing/2014/main" id="{5304A2C3-5B8A-51ED-F2C8-7B9B67A4C36E}"/>
                </a:ext>
              </a:extLst>
            </p:cNvPr>
            <p:cNvSpPr>
              <a:spLocks noChangeAspect="1"/>
            </p:cNvSpPr>
            <p:nvPr/>
          </p:nvSpPr>
          <p:spPr>
            <a:xfrm rot="10800000" flipH="1">
              <a:off x="-45155" y="3189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06" name="Triangle 905">
              <a:extLst>
                <a:ext uri="{FF2B5EF4-FFF2-40B4-BE49-F238E27FC236}">
                  <a16:creationId xmlns:a16="http://schemas.microsoft.com/office/drawing/2014/main" id="{D6ADA351-7554-F7FD-07BF-53695BC82E22}"/>
                </a:ext>
              </a:extLst>
            </p:cNvPr>
            <p:cNvSpPr>
              <a:spLocks noChangeAspect="1"/>
            </p:cNvSpPr>
            <p:nvPr/>
          </p:nvSpPr>
          <p:spPr>
            <a:xfrm rot="10800000" flipH="1">
              <a:off x="40923" y="3189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07" name="Triangle 906">
              <a:extLst>
                <a:ext uri="{FF2B5EF4-FFF2-40B4-BE49-F238E27FC236}">
                  <a16:creationId xmlns:a16="http://schemas.microsoft.com/office/drawing/2014/main" id="{043C330B-DB83-BDFE-B567-B79438FA8633}"/>
                </a:ext>
              </a:extLst>
            </p:cNvPr>
            <p:cNvSpPr>
              <a:spLocks noChangeAspect="1"/>
            </p:cNvSpPr>
            <p:nvPr/>
          </p:nvSpPr>
          <p:spPr>
            <a:xfrm rot="10800000" flipH="1">
              <a:off x="127001" y="3189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08" name="Triangle 907">
              <a:extLst>
                <a:ext uri="{FF2B5EF4-FFF2-40B4-BE49-F238E27FC236}">
                  <a16:creationId xmlns:a16="http://schemas.microsoft.com/office/drawing/2014/main" id="{121A78B3-EA0E-0BB4-65B0-31158DAEC9C7}"/>
                </a:ext>
              </a:extLst>
            </p:cNvPr>
            <p:cNvSpPr>
              <a:spLocks noChangeAspect="1"/>
            </p:cNvSpPr>
            <p:nvPr/>
          </p:nvSpPr>
          <p:spPr>
            <a:xfrm rot="10800000" flipH="1">
              <a:off x="213079" y="31890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09" name="Triangle 908">
              <a:extLst>
                <a:ext uri="{FF2B5EF4-FFF2-40B4-BE49-F238E27FC236}">
                  <a16:creationId xmlns:a16="http://schemas.microsoft.com/office/drawing/2014/main" id="{9D0C7BF7-2147-9F14-2B4F-00C6C03786EC}"/>
                </a:ext>
              </a:extLst>
            </p:cNvPr>
            <p:cNvSpPr>
              <a:spLocks noChangeAspect="1"/>
            </p:cNvSpPr>
            <p:nvPr/>
          </p:nvSpPr>
          <p:spPr>
            <a:xfrm rot="10800000" flipH="1">
              <a:off x="298669" y="31872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0" name="Triangle 909">
              <a:extLst>
                <a:ext uri="{FF2B5EF4-FFF2-40B4-BE49-F238E27FC236}">
                  <a16:creationId xmlns:a16="http://schemas.microsoft.com/office/drawing/2014/main" id="{8C397742-0CE9-250F-490E-1783A4D90FA4}"/>
                </a:ext>
              </a:extLst>
            </p:cNvPr>
            <p:cNvSpPr>
              <a:spLocks noChangeAspect="1"/>
            </p:cNvSpPr>
            <p:nvPr/>
          </p:nvSpPr>
          <p:spPr>
            <a:xfrm rot="10800000" flipH="1">
              <a:off x="384747" y="31872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1" name="Triangle 910">
              <a:extLst>
                <a:ext uri="{FF2B5EF4-FFF2-40B4-BE49-F238E27FC236}">
                  <a16:creationId xmlns:a16="http://schemas.microsoft.com/office/drawing/2014/main" id="{BDC05DD0-AD40-F697-FB56-3B689A0F983B}"/>
                </a:ext>
              </a:extLst>
            </p:cNvPr>
            <p:cNvSpPr>
              <a:spLocks noChangeAspect="1"/>
            </p:cNvSpPr>
            <p:nvPr/>
          </p:nvSpPr>
          <p:spPr>
            <a:xfrm rot="10800000" flipH="1">
              <a:off x="470825" y="3187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2" name="Triangle 911">
              <a:extLst>
                <a:ext uri="{FF2B5EF4-FFF2-40B4-BE49-F238E27FC236}">
                  <a16:creationId xmlns:a16="http://schemas.microsoft.com/office/drawing/2014/main" id="{448D19E1-5AE2-1D8D-392D-0E53EF0E884F}"/>
                </a:ext>
              </a:extLst>
            </p:cNvPr>
            <p:cNvSpPr>
              <a:spLocks noChangeAspect="1"/>
            </p:cNvSpPr>
            <p:nvPr/>
          </p:nvSpPr>
          <p:spPr>
            <a:xfrm rot="10800000" flipH="1">
              <a:off x="556903" y="31872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3" name="Triangle 912">
              <a:extLst>
                <a:ext uri="{FF2B5EF4-FFF2-40B4-BE49-F238E27FC236}">
                  <a16:creationId xmlns:a16="http://schemas.microsoft.com/office/drawing/2014/main" id="{4F03FFFE-A5AE-66EF-A4BF-B473F7EE881B}"/>
                </a:ext>
              </a:extLst>
            </p:cNvPr>
            <p:cNvSpPr>
              <a:spLocks noChangeAspect="1"/>
            </p:cNvSpPr>
            <p:nvPr/>
          </p:nvSpPr>
          <p:spPr>
            <a:xfrm rot="10800000" flipH="1">
              <a:off x="645015" y="3179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4" name="Triangle 913">
              <a:extLst>
                <a:ext uri="{FF2B5EF4-FFF2-40B4-BE49-F238E27FC236}">
                  <a16:creationId xmlns:a16="http://schemas.microsoft.com/office/drawing/2014/main" id="{E64C7A00-86A3-79F9-AFD6-DE8B4A0FE896}"/>
                </a:ext>
              </a:extLst>
            </p:cNvPr>
            <p:cNvSpPr>
              <a:spLocks noChangeAspect="1"/>
            </p:cNvSpPr>
            <p:nvPr/>
          </p:nvSpPr>
          <p:spPr>
            <a:xfrm rot="10800000" flipH="1">
              <a:off x="731093" y="31790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5" name="Triangle 914">
              <a:extLst>
                <a:ext uri="{FF2B5EF4-FFF2-40B4-BE49-F238E27FC236}">
                  <a16:creationId xmlns:a16="http://schemas.microsoft.com/office/drawing/2014/main" id="{DDCD2E1A-974D-4582-CF0B-35C3711E08D0}"/>
                </a:ext>
              </a:extLst>
            </p:cNvPr>
            <p:cNvSpPr>
              <a:spLocks noChangeAspect="1"/>
            </p:cNvSpPr>
            <p:nvPr/>
          </p:nvSpPr>
          <p:spPr>
            <a:xfrm rot="10800000" flipH="1">
              <a:off x="817171" y="3179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6" name="Triangle 915">
              <a:extLst>
                <a:ext uri="{FF2B5EF4-FFF2-40B4-BE49-F238E27FC236}">
                  <a16:creationId xmlns:a16="http://schemas.microsoft.com/office/drawing/2014/main" id="{17E17374-2314-E784-E270-AEA6B7E84106}"/>
                </a:ext>
              </a:extLst>
            </p:cNvPr>
            <p:cNvSpPr>
              <a:spLocks noChangeAspect="1"/>
            </p:cNvSpPr>
            <p:nvPr/>
          </p:nvSpPr>
          <p:spPr>
            <a:xfrm rot="10800000" flipH="1">
              <a:off x="903249" y="31790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7" name="Triangle 916">
              <a:extLst>
                <a:ext uri="{FF2B5EF4-FFF2-40B4-BE49-F238E27FC236}">
                  <a16:creationId xmlns:a16="http://schemas.microsoft.com/office/drawing/2014/main" id="{A4579649-C430-3B1C-B392-0C829D1559A2}"/>
                </a:ext>
              </a:extLst>
            </p:cNvPr>
            <p:cNvSpPr>
              <a:spLocks noChangeAspect="1"/>
            </p:cNvSpPr>
            <p:nvPr/>
          </p:nvSpPr>
          <p:spPr>
            <a:xfrm rot="10800000" flipH="1">
              <a:off x="988839" y="3179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8" name="Triangle 917">
              <a:extLst>
                <a:ext uri="{FF2B5EF4-FFF2-40B4-BE49-F238E27FC236}">
                  <a16:creationId xmlns:a16="http://schemas.microsoft.com/office/drawing/2014/main" id="{9A3CB834-CCDE-DD99-D91B-2FA07C83E1B2}"/>
                </a:ext>
              </a:extLst>
            </p:cNvPr>
            <p:cNvSpPr>
              <a:spLocks noChangeAspect="1"/>
            </p:cNvSpPr>
            <p:nvPr/>
          </p:nvSpPr>
          <p:spPr>
            <a:xfrm rot="10800000" flipH="1">
              <a:off x="1074917" y="31790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19" name="Triangle 918">
              <a:extLst>
                <a:ext uri="{FF2B5EF4-FFF2-40B4-BE49-F238E27FC236}">
                  <a16:creationId xmlns:a16="http://schemas.microsoft.com/office/drawing/2014/main" id="{14C449B6-A266-36D8-E2F4-F101A319F87C}"/>
                </a:ext>
              </a:extLst>
            </p:cNvPr>
            <p:cNvSpPr>
              <a:spLocks noChangeAspect="1"/>
            </p:cNvSpPr>
            <p:nvPr/>
          </p:nvSpPr>
          <p:spPr>
            <a:xfrm rot="10800000" flipH="1">
              <a:off x="1160995" y="3179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0" name="Triangle 919">
              <a:extLst>
                <a:ext uri="{FF2B5EF4-FFF2-40B4-BE49-F238E27FC236}">
                  <a16:creationId xmlns:a16="http://schemas.microsoft.com/office/drawing/2014/main" id="{9D237E8D-AE47-8A33-3FB3-24AF60323D3D}"/>
                </a:ext>
              </a:extLst>
            </p:cNvPr>
            <p:cNvSpPr>
              <a:spLocks noChangeAspect="1"/>
            </p:cNvSpPr>
            <p:nvPr/>
          </p:nvSpPr>
          <p:spPr>
            <a:xfrm rot="10800000" flipH="1">
              <a:off x="1247073" y="31790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1" name="Triangle 920">
              <a:extLst>
                <a:ext uri="{FF2B5EF4-FFF2-40B4-BE49-F238E27FC236}">
                  <a16:creationId xmlns:a16="http://schemas.microsoft.com/office/drawing/2014/main" id="{0BD3C70E-65CD-A211-381D-F26E2E23442E}"/>
                </a:ext>
              </a:extLst>
            </p:cNvPr>
            <p:cNvSpPr>
              <a:spLocks noChangeAspect="1"/>
            </p:cNvSpPr>
            <p:nvPr/>
          </p:nvSpPr>
          <p:spPr>
            <a:xfrm rot="10800000" flipH="1">
              <a:off x="1332663" y="3177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2" name="Triangle 921">
              <a:extLst>
                <a:ext uri="{FF2B5EF4-FFF2-40B4-BE49-F238E27FC236}">
                  <a16:creationId xmlns:a16="http://schemas.microsoft.com/office/drawing/2014/main" id="{713A216C-69EA-B372-A94E-9684212D9B1A}"/>
                </a:ext>
              </a:extLst>
            </p:cNvPr>
            <p:cNvSpPr>
              <a:spLocks noChangeAspect="1"/>
            </p:cNvSpPr>
            <p:nvPr/>
          </p:nvSpPr>
          <p:spPr>
            <a:xfrm rot="10800000" flipH="1">
              <a:off x="1418741" y="31772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3" name="Triangle 922">
              <a:extLst>
                <a:ext uri="{FF2B5EF4-FFF2-40B4-BE49-F238E27FC236}">
                  <a16:creationId xmlns:a16="http://schemas.microsoft.com/office/drawing/2014/main" id="{88F8CCED-ABC7-9CA4-32B7-6CB404BE1588}"/>
                </a:ext>
              </a:extLst>
            </p:cNvPr>
            <p:cNvSpPr>
              <a:spLocks noChangeAspect="1"/>
            </p:cNvSpPr>
            <p:nvPr/>
          </p:nvSpPr>
          <p:spPr>
            <a:xfrm rot="10800000" flipH="1">
              <a:off x="1504819" y="3177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4" name="Triangle 923">
              <a:extLst>
                <a:ext uri="{FF2B5EF4-FFF2-40B4-BE49-F238E27FC236}">
                  <a16:creationId xmlns:a16="http://schemas.microsoft.com/office/drawing/2014/main" id="{7F73E63E-A587-EDE2-C161-90A023E70397}"/>
                </a:ext>
              </a:extLst>
            </p:cNvPr>
            <p:cNvSpPr>
              <a:spLocks noChangeAspect="1"/>
            </p:cNvSpPr>
            <p:nvPr/>
          </p:nvSpPr>
          <p:spPr>
            <a:xfrm rot="10800000" flipH="1">
              <a:off x="1590897" y="31772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5" name="Triangle 924">
              <a:extLst>
                <a:ext uri="{FF2B5EF4-FFF2-40B4-BE49-F238E27FC236}">
                  <a16:creationId xmlns:a16="http://schemas.microsoft.com/office/drawing/2014/main" id="{B4C20DCA-5DB0-DF43-6DBE-D6AB6FA2FA26}"/>
                </a:ext>
              </a:extLst>
            </p:cNvPr>
            <p:cNvSpPr>
              <a:spLocks noChangeAspect="1"/>
            </p:cNvSpPr>
            <p:nvPr/>
          </p:nvSpPr>
          <p:spPr>
            <a:xfrm rot="10800000" flipH="1">
              <a:off x="1679009" y="31691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6" name="Triangle 925">
              <a:extLst>
                <a:ext uri="{FF2B5EF4-FFF2-40B4-BE49-F238E27FC236}">
                  <a16:creationId xmlns:a16="http://schemas.microsoft.com/office/drawing/2014/main" id="{451612FB-62A2-D19B-5B1E-2D771180BD5D}"/>
                </a:ext>
              </a:extLst>
            </p:cNvPr>
            <p:cNvSpPr>
              <a:spLocks noChangeAspect="1"/>
            </p:cNvSpPr>
            <p:nvPr/>
          </p:nvSpPr>
          <p:spPr>
            <a:xfrm rot="10800000" flipH="1">
              <a:off x="1765087" y="31691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7" name="Triangle 926">
              <a:extLst>
                <a:ext uri="{FF2B5EF4-FFF2-40B4-BE49-F238E27FC236}">
                  <a16:creationId xmlns:a16="http://schemas.microsoft.com/office/drawing/2014/main" id="{6B0EF28B-1C07-1166-DDE6-D892785EB9BE}"/>
                </a:ext>
              </a:extLst>
            </p:cNvPr>
            <p:cNvSpPr>
              <a:spLocks noChangeAspect="1"/>
            </p:cNvSpPr>
            <p:nvPr/>
          </p:nvSpPr>
          <p:spPr>
            <a:xfrm rot="10800000" flipH="1">
              <a:off x="1851165" y="31691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8" name="Triangle 927">
              <a:extLst>
                <a:ext uri="{FF2B5EF4-FFF2-40B4-BE49-F238E27FC236}">
                  <a16:creationId xmlns:a16="http://schemas.microsoft.com/office/drawing/2014/main" id="{549FA680-E13D-AE55-800D-7B5BC4B50681}"/>
                </a:ext>
              </a:extLst>
            </p:cNvPr>
            <p:cNvSpPr>
              <a:spLocks noChangeAspect="1"/>
            </p:cNvSpPr>
            <p:nvPr/>
          </p:nvSpPr>
          <p:spPr>
            <a:xfrm rot="10800000" flipH="1">
              <a:off x="1937243" y="31691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29" name="Triangle 928">
              <a:extLst>
                <a:ext uri="{FF2B5EF4-FFF2-40B4-BE49-F238E27FC236}">
                  <a16:creationId xmlns:a16="http://schemas.microsoft.com/office/drawing/2014/main" id="{7E1D7C51-66C3-92D8-BBAA-CF7A71BAB167}"/>
                </a:ext>
              </a:extLst>
            </p:cNvPr>
            <p:cNvSpPr>
              <a:spLocks noChangeAspect="1"/>
            </p:cNvSpPr>
            <p:nvPr/>
          </p:nvSpPr>
          <p:spPr>
            <a:xfrm rot="10800000" flipH="1">
              <a:off x="2022345" y="31691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0" name="Triangle 929">
              <a:extLst>
                <a:ext uri="{FF2B5EF4-FFF2-40B4-BE49-F238E27FC236}">
                  <a16:creationId xmlns:a16="http://schemas.microsoft.com/office/drawing/2014/main" id="{66200DE1-9575-E9D8-0AF0-A0BF72E22B05}"/>
                </a:ext>
              </a:extLst>
            </p:cNvPr>
            <p:cNvSpPr>
              <a:spLocks noChangeAspect="1"/>
            </p:cNvSpPr>
            <p:nvPr/>
          </p:nvSpPr>
          <p:spPr>
            <a:xfrm rot="10800000" flipH="1">
              <a:off x="2108423" y="31691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1" name="Triangle 930">
              <a:extLst>
                <a:ext uri="{FF2B5EF4-FFF2-40B4-BE49-F238E27FC236}">
                  <a16:creationId xmlns:a16="http://schemas.microsoft.com/office/drawing/2014/main" id="{A29FA071-E4C3-A57A-D0E6-34AD5510DD35}"/>
                </a:ext>
              </a:extLst>
            </p:cNvPr>
            <p:cNvSpPr>
              <a:spLocks noChangeAspect="1"/>
            </p:cNvSpPr>
            <p:nvPr/>
          </p:nvSpPr>
          <p:spPr>
            <a:xfrm rot="10800000" flipH="1">
              <a:off x="2196535" y="31609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2" name="Triangle 931">
              <a:extLst>
                <a:ext uri="{FF2B5EF4-FFF2-40B4-BE49-F238E27FC236}">
                  <a16:creationId xmlns:a16="http://schemas.microsoft.com/office/drawing/2014/main" id="{D849BAFE-F35C-9E63-60BC-6F2758186F52}"/>
                </a:ext>
              </a:extLst>
            </p:cNvPr>
            <p:cNvSpPr>
              <a:spLocks noChangeAspect="1"/>
            </p:cNvSpPr>
            <p:nvPr/>
          </p:nvSpPr>
          <p:spPr>
            <a:xfrm rot="10800000" flipH="1">
              <a:off x="2282613" y="31609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3" name="Triangle 932">
              <a:extLst>
                <a:ext uri="{FF2B5EF4-FFF2-40B4-BE49-F238E27FC236}">
                  <a16:creationId xmlns:a16="http://schemas.microsoft.com/office/drawing/2014/main" id="{3B73EC1B-DE53-C441-F402-6A75E7029CFA}"/>
                </a:ext>
              </a:extLst>
            </p:cNvPr>
            <p:cNvSpPr>
              <a:spLocks noChangeAspect="1"/>
            </p:cNvSpPr>
            <p:nvPr/>
          </p:nvSpPr>
          <p:spPr>
            <a:xfrm rot="10800000" flipH="1">
              <a:off x="2368691" y="31609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4" name="Triangle 933">
              <a:extLst>
                <a:ext uri="{FF2B5EF4-FFF2-40B4-BE49-F238E27FC236}">
                  <a16:creationId xmlns:a16="http://schemas.microsoft.com/office/drawing/2014/main" id="{A358F3D4-796E-AB36-B3D2-D8858D9BD124}"/>
                </a:ext>
              </a:extLst>
            </p:cNvPr>
            <p:cNvSpPr>
              <a:spLocks noChangeAspect="1"/>
            </p:cNvSpPr>
            <p:nvPr/>
          </p:nvSpPr>
          <p:spPr>
            <a:xfrm rot="10800000" flipH="1">
              <a:off x="2454769" y="31609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5" name="Triangle 934">
              <a:extLst>
                <a:ext uri="{FF2B5EF4-FFF2-40B4-BE49-F238E27FC236}">
                  <a16:creationId xmlns:a16="http://schemas.microsoft.com/office/drawing/2014/main" id="{CE735ACE-7A4A-8416-2876-8005A411D29A}"/>
                </a:ext>
              </a:extLst>
            </p:cNvPr>
            <p:cNvSpPr>
              <a:spLocks noChangeAspect="1"/>
            </p:cNvSpPr>
            <p:nvPr/>
          </p:nvSpPr>
          <p:spPr>
            <a:xfrm rot="10800000" flipH="1">
              <a:off x="2540359" y="31609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6" name="Triangle 935">
              <a:extLst>
                <a:ext uri="{FF2B5EF4-FFF2-40B4-BE49-F238E27FC236}">
                  <a16:creationId xmlns:a16="http://schemas.microsoft.com/office/drawing/2014/main" id="{0FC539DE-4AC1-B812-E2FB-976175647E7C}"/>
                </a:ext>
              </a:extLst>
            </p:cNvPr>
            <p:cNvSpPr>
              <a:spLocks noChangeAspect="1"/>
            </p:cNvSpPr>
            <p:nvPr/>
          </p:nvSpPr>
          <p:spPr>
            <a:xfrm rot="10800000" flipH="1">
              <a:off x="2626437" y="31609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7" name="Triangle 936">
              <a:extLst>
                <a:ext uri="{FF2B5EF4-FFF2-40B4-BE49-F238E27FC236}">
                  <a16:creationId xmlns:a16="http://schemas.microsoft.com/office/drawing/2014/main" id="{51DC3F54-EC06-E647-2F89-6CAC67AC6E8A}"/>
                </a:ext>
              </a:extLst>
            </p:cNvPr>
            <p:cNvSpPr>
              <a:spLocks noChangeAspect="1"/>
            </p:cNvSpPr>
            <p:nvPr/>
          </p:nvSpPr>
          <p:spPr>
            <a:xfrm rot="10800000" flipH="1">
              <a:off x="2712515" y="31609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8" name="Triangle 937">
              <a:extLst>
                <a:ext uri="{FF2B5EF4-FFF2-40B4-BE49-F238E27FC236}">
                  <a16:creationId xmlns:a16="http://schemas.microsoft.com/office/drawing/2014/main" id="{3147DBD7-E407-2408-F796-1569CC6F16BC}"/>
                </a:ext>
              </a:extLst>
            </p:cNvPr>
            <p:cNvSpPr>
              <a:spLocks noChangeAspect="1"/>
            </p:cNvSpPr>
            <p:nvPr/>
          </p:nvSpPr>
          <p:spPr>
            <a:xfrm rot="10800000" flipH="1">
              <a:off x="2798593" y="31609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39" name="Triangle 938">
              <a:extLst>
                <a:ext uri="{FF2B5EF4-FFF2-40B4-BE49-F238E27FC236}">
                  <a16:creationId xmlns:a16="http://schemas.microsoft.com/office/drawing/2014/main" id="{E50EA871-3A0A-DB79-B6BA-D30DBED9689C}"/>
                </a:ext>
              </a:extLst>
            </p:cNvPr>
            <p:cNvSpPr>
              <a:spLocks noChangeAspect="1"/>
            </p:cNvSpPr>
            <p:nvPr/>
          </p:nvSpPr>
          <p:spPr>
            <a:xfrm rot="10800000" flipH="1">
              <a:off x="2884183" y="3159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0" name="Triangle 939">
              <a:extLst>
                <a:ext uri="{FF2B5EF4-FFF2-40B4-BE49-F238E27FC236}">
                  <a16:creationId xmlns:a16="http://schemas.microsoft.com/office/drawing/2014/main" id="{679B8A58-3BA4-0F86-9DDD-40809332F7E3}"/>
                </a:ext>
              </a:extLst>
            </p:cNvPr>
            <p:cNvSpPr>
              <a:spLocks noChangeAspect="1"/>
            </p:cNvSpPr>
            <p:nvPr/>
          </p:nvSpPr>
          <p:spPr>
            <a:xfrm rot="10800000" flipH="1">
              <a:off x="2970261" y="3159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1" name="Triangle 940">
              <a:extLst>
                <a:ext uri="{FF2B5EF4-FFF2-40B4-BE49-F238E27FC236}">
                  <a16:creationId xmlns:a16="http://schemas.microsoft.com/office/drawing/2014/main" id="{001EE775-784E-ADFF-1D01-DA572F390B18}"/>
                </a:ext>
              </a:extLst>
            </p:cNvPr>
            <p:cNvSpPr>
              <a:spLocks noChangeAspect="1"/>
            </p:cNvSpPr>
            <p:nvPr/>
          </p:nvSpPr>
          <p:spPr>
            <a:xfrm rot="10800000" flipH="1">
              <a:off x="3056339" y="31591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2" name="Triangle 941">
              <a:extLst>
                <a:ext uri="{FF2B5EF4-FFF2-40B4-BE49-F238E27FC236}">
                  <a16:creationId xmlns:a16="http://schemas.microsoft.com/office/drawing/2014/main" id="{BE1936C1-10FF-320F-8F56-3799251EF3A8}"/>
                </a:ext>
              </a:extLst>
            </p:cNvPr>
            <p:cNvSpPr>
              <a:spLocks noChangeAspect="1"/>
            </p:cNvSpPr>
            <p:nvPr/>
          </p:nvSpPr>
          <p:spPr>
            <a:xfrm rot="10800000" flipH="1">
              <a:off x="3142417" y="31591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3" name="Triangle 942">
              <a:extLst>
                <a:ext uri="{FF2B5EF4-FFF2-40B4-BE49-F238E27FC236}">
                  <a16:creationId xmlns:a16="http://schemas.microsoft.com/office/drawing/2014/main" id="{3F8AC89F-3B2F-E57B-B939-25F54C340B50}"/>
                </a:ext>
              </a:extLst>
            </p:cNvPr>
            <p:cNvSpPr>
              <a:spLocks noChangeAspect="1"/>
            </p:cNvSpPr>
            <p:nvPr/>
          </p:nvSpPr>
          <p:spPr>
            <a:xfrm rot="10800000" flipH="1">
              <a:off x="3230529" y="31509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4" name="Triangle 943">
              <a:extLst>
                <a:ext uri="{FF2B5EF4-FFF2-40B4-BE49-F238E27FC236}">
                  <a16:creationId xmlns:a16="http://schemas.microsoft.com/office/drawing/2014/main" id="{5BADD958-F5AB-7D10-3F74-7912255A859B}"/>
                </a:ext>
              </a:extLst>
            </p:cNvPr>
            <p:cNvSpPr>
              <a:spLocks noChangeAspect="1"/>
            </p:cNvSpPr>
            <p:nvPr/>
          </p:nvSpPr>
          <p:spPr>
            <a:xfrm rot="10800000" flipH="1">
              <a:off x="3316607" y="31509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5" name="Triangle 944">
              <a:extLst>
                <a:ext uri="{FF2B5EF4-FFF2-40B4-BE49-F238E27FC236}">
                  <a16:creationId xmlns:a16="http://schemas.microsoft.com/office/drawing/2014/main" id="{5ECD4847-BA7C-9C6B-16DB-F24BC1DBEFB8}"/>
                </a:ext>
              </a:extLst>
            </p:cNvPr>
            <p:cNvSpPr>
              <a:spLocks noChangeAspect="1"/>
            </p:cNvSpPr>
            <p:nvPr/>
          </p:nvSpPr>
          <p:spPr>
            <a:xfrm rot="10800000" flipH="1">
              <a:off x="3402685" y="3150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6" name="Triangle 945">
              <a:extLst>
                <a:ext uri="{FF2B5EF4-FFF2-40B4-BE49-F238E27FC236}">
                  <a16:creationId xmlns:a16="http://schemas.microsoft.com/office/drawing/2014/main" id="{1C0FFA2C-0F92-BD34-5659-D3CE7A03395D}"/>
                </a:ext>
              </a:extLst>
            </p:cNvPr>
            <p:cNvSpPr>
              <a:spLocks noChangeAspect="1"/>
            </p:cNvSpPr>
            <p:nvPr/>
          </p:nvSpPr>
          <p:spPr>
            <a:xfrm rot="10800000" flipH="1">
              <a:off x="3488763" y="3151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7" name="Triangle 946">
              <a:extLst>
                <a:ext uri="{FF2B5EF4-FFF2-40B4-BE49-F238E27FC236}">
                  <a16:creationId xmlns:a16="http://schemas.microsoft.com/office/drawing/2014/main" id="{2B943397-C9FE-2221-4563-CBE93F8CDCD8}"/>
                </a:ext>
              </a:extLst>
            </p:cNvPr>
            <p:cNvSpPr>
              <a:spLocks noChangeAspect="1"/>
            </p:cNvSpPr>
            <p:nvPr/>
          </p:nvSpPr>
          <p:spPr>
            <a:xfrm rot="10800000" flipH="1">
              <a:off x="3577996" y="3157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8" name="Triangle 947">
              <a:extLst>
                <a:ext uri="{FF2B5EF4-FFF2-40B4-BE49-F238E27FC236}">
                  <a16:creationId xmlns:a16="http://schemas.microsoft.com/office/drawing/2014/main" id="{F2CCCE7F-E8EF-12C0-0514-96D860EE5AC1}"/>
                </a:ext>
              </a:extLst>
            </p:cNvPr>
            <p:cNvSpPr>
              <a:spLocks noChangeAspect="1"/>
            </p:cNvSpPr>
            <p:nvPr/>
          </p:nvSpPr>
          <p:spPr>
            <a:xfrm rot="10800000" flipH="1">
              <a:off x="3664074" y="3158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49" name="Triangle 948">
              <a:extLst>
                <a:ext uri="{FF2B5EF4-FFF2-40B4-BE49-F238E27FC236}">
                  <a16:creationId xmlns:a16="http://schemas.microsoft.com/office/drawing/2014/main" id="{3CE20D9A-2D93-439A-677C-375FE8BE3420}"/>
                </a:ext>
              </a:extLst>
            </p:cNvPr>
            <p:cNvSpPr>
              <a:spLocks noChangeAspect="1"/>
            </p:cNvSpPr>
            <p:nvPr/>
          </p:nvSpPr>
          <p:spPr>
            <a:xfrm rot="10800000" flipH="1">
              <a:off x="3749664" y="31579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0" name="Triangle 949">
              <a:extLst>
                <a:ext uri="{FF2B5EF4-FFF2-40B4-BE49-F238E27FC236}">
                  <a16:creationId xmlns:a16="http://schemas.microsoft.com/office/drawing/2014/main" id="{F09B6A0E-90FE-55C4-8008-8B85263AC54E}"/>
                </a:ext>
              </a:extLst>
            </p:cNvPr>
            <p:cNvSpPr>
              <a:spLocks noChangeAspect="1"/>
            </p:cNvSpPr>
            <p:nvPr/>
          </p:nvSpPr>
          <p:spPr>
            <a:xfrm rot="10800000" flipH="1">
              <a:off x="3835742" y="31579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1" name="Triangle 950">
              <a:extLst>
                <a:ext uri="{FF2B5EF4-FFF2-40B4-BE49-F238E27FC236}">
                  <a16:creationId xmlns:a16="http://schemas.microsoft.com/office/drawing/2014/main" id="{EB15F678-DC21-65F1-5889-3E5A15FB4F92}"/>
                </a:ext>
              </a:extLst>
            </p:cNvPr>
            <p:cNvSpPr>
              <a:spLocks noChangeAspect="1"/>
            </p:cNvSpPr>
            <p:nvPr/>
          </p:nvSpPr>
          <p:spPr>
            <a:xfrm rot="10800000" flipH="1">
              <a:off x="3921820" y="3157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2" name="Triangle 951">
              <a:extLst>
                <a:ext uri="{FF2B5EF4-FFF2-40B4-BE49-F238E27FC236}">
                  <a16:creationId xmlns:a16="http://schemas.microsoft.com/office/drawing/2014/main" id="{81F5FCDD-4FC3-4AAD-556E-BA3F0D0B35EE}"/>
                </a:ext>
              </a:extLst>
            </p:cNvPr>
            <p:cNvSpPr>
              <a:spLocks noChangeAspect="1"/>
            </p:cNvSpPr>
            <p:nvPr/>
          </p:nvSpPr>
          <p:spPr>
            <a:xfrm rot="10800000" flipH="1">
              <a:off x="4007898" y="3158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3" name="Triangle 952">
              <a:extLst>
                <a:ext uri="{FF2B5EF4-FFF2-40B4-BE49-F238E27FC236}">
                  <a16:creationId xmlns:a16="http://schemas.microsoft.com/office/drawing/2014/main" id="{D5A1AEF8-89AE-E278-F5E6-6CDA9E95B7D4}"/>
                </a:ext>
              </a:extLst>
            </p:cNvPr>
            <p:cNvSpPr>
              <a:spLocks noChangeAspect="1"/>
            </p:cNvSpPr>
            <p:nvPr/>
          </p:nvSpPr>
          <p:spPr>
            <a:xfrm rot="10800000" flipH="1">
              <a:off x="4093488" y="31561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4" name="Triangle 953">
              <a:extLst>
                <a:ext uri="{FF2B5EF4-FFF2-40B4-BE49-F238E27FC236}">
                  <a16:creationId xmlns:a16="http://schemas.microsoft.com/office/drawing/2014/main" id="{CFAF15B3-FE61-C943-ECD1-F81FD14EEAA0}"/>
                </a:ext>
              </a:extLst>
            </p:cNvPr>
            <p:cNvSpPr>
              <a:spLocks noChangeAspect="1"/>
            </p:cNvSpPr>
            <p:nvPr/>
          </p:nvSpPr>
          <p:spPr>
            <a:xfrm rot="10800000" flipH="1">
              <a:off x="4179566" y="31561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5" name="Triangle 954">
              <a:extLst>
                <a:ext uri="{FF2B5EF4-FFF2-40B4-BE49-F238E27FC236}">
                  <a16:creationId xmlns:a16="http://schemas.microsoft.com/office/drawing/2014/main" id="{ECE0F89E-1C46-ED5B-1C97-31E675E8FE12}"/>
                </a:ext>
              </a:extLst>
            </p:cNvPr>
            <p:cNvSpPr>
              <a:spLocks noChangeAspect="1"/>
            </p:cNvSpPr>
            <p:nvPr/>
          </p:nvSpPr>
          <p:spPr>
            <a:xfrm rot="10800000" flipH="1">
              <a:off x="4265644" y="31561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6" name="Triangle 955">
              <a:extLst>
                <a:ext uri="{FF2B5EF4-FFF2-40B4-BE49-F238E27FC236}">
                  <a16:creationId xmlns:a16="http://schemas.microsoft.com/office/drawing/2014/main" id="{BA55610A-6742-96E8-ED5E-E305F19C1CA2}"/>
                </a:ext>
              </a:extLst>
            </p:cNvPr>
            <p:cNvSpPr>
              <a:spLocks noChangeAspect="1"/>
            </p:cNvSpPr>
            <p:nvPr/>
          </p:nvSpPr>
          <p:spPr>
            <a:xfrm rot="10800000" flipH="1">
              <a:off x="4351722" y="31561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7" name="Triangle 956">
              <a:extLst>
                <a:ext uri="{FF2B5EF4-FFF2-40B4-BE49-F238E27FC236}">
                  <a16:creationId xmlns:a16="http://schemas.microsoft.com/office/drawing/2014/main" id="{7C4EF23D-B346-AED5-EF68-07061AD775D4}"/>
                </a:ext>
              </a:extLst>
            </p:cNvPr>
            <p:cNvSpPr>
              <a:spLocks noChangeAspect="1"/>
            </p:cNvSpPr>
            <p:nvPr/>
          </p:nvSpPr>
          <p:spPr>
            <a:xfrm rot="10800000" flipH="1">
              <a:off x="4439834" y="3148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8" name="Triangle 957">
              <a:extLst>
                <a:ext uri="{FF2B5EF4-FFF2-40B4-BE49-F238E27FC236}">
                  <a16:creationId xmlns:a16="http://schemas.microsoft.com/office/drawing/2014/main" id="{28E3BC41-987A-576F-B745-1E5CCC6F28DD}"/>
                </a:ext>
              </a:extLst>
            </p:cNvPr>
            <p:cNvSpPr>
              <a:spLocks noChangeAspect="1"/>
            </p:cNvSpPr>
            <p:nvPr/>
          </p:nvSpPr>
          <p:spPr>
            <a:xfrm rot="10800000" flipH="1">
              <a:off x="4525912" y="3148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59" name="Triangle 958">
              <a:extLst>
                <a:ext uri="{FF2B5EF4-FFF2-40B4-BE49-F238E27FC236}">
                  <a16:creationId xmlns:a16="http://schemas.microsoft.com/office/drawing/2014/main" id="{7A2808D2-7BF7-58B8-8393-977FC38B7241}"/>
                </a:ext>
              </a:extLst>
            </p:cNvPr>
            <p:cNvSpPr>
              <a:spLocks noChangeAspect="1"/>
            </p:cNvSpPr>
            <p:nvPr/>
          </p:nvSpPr>
          <p:spPr>
            <a:xfrm rot="10800000" flipH="1">
              <a:off x="4611990" y="3148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0" name="Triangle 959">
              <a:extLst>
                <a:ext uri="{FF2B5EF4-FFF2-40B4-BE49-F238E27FC236}">
                  <a16:creationId xmlns:a16="http://schemas.microsoft.com/office/drawing/2014/main" id="{7322FF79-7831-5699-3F9B-827EC49F3BE3}"/>
                </a:ext>
              </a:extLst>
            </p:cNvPr>
            <p:cNvSpPr>
              <a:spLocks noChangeAspect="1"/>
            </p:cNvSpPr>
            <p:nvPr/>
          </p:nvSpPr>
          <p:spPr>
            <a:xfrm rot="10800000" flipH="1">
              <a:off x="4698068" y="31480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1" name="Triangle 960">
              <a:extLst>
                <a:ext uri="{FF2B5EF4-FFF2-40B4-BE49-F238E27FC236}">
                  <a16:creationId xmlns:a16="http://schemas.microsoft.com/office/drawing/2014/main" id="{CEA9EE9A-0FE9-1F0B-3D33-CD1964560139}"/>
                </a:ext>
              </a:extLst>
            </p:cNvPr>
            <p:cNvSpPr>
              <a:spLocks noChangeAspect="1"/>
            </p:cNvSpPr>
            <p:nvPr/>
          </p:nvSpPr>
          <p:spPr>
            <a:xfrm rot="10800000" flipH="1">
              <a:off x="4783170" y="3148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2" name="Triangle 961">
              <a:extLst>
                <a:ext uri="{FF2B5EF4-FFF2-40B4-BE49-F238E27FC236}">
                  <a16:creationId xmlns:a16="http://schemas.microsoft.com/office/drawing/2014/main" id="{27547E76-BE74-08ED-A814-EF09DAA2545F}"/>
                </a:ext>
              </a:extLst>
            </p:cNvPr>
            <p:cNvSpPr>
              <a:spLocks noChangeAspect="1"/>
            </p:cNvSpPr>
            <p:nvPr/>
          </p:nvSpPr>
          <p:spPr>
            <a:xfrm rot="10800000" flipH="1">
              <a:off x="4869248" y="3148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3" name="Triangle 962">
              <a:extLst>
                <a:ext uri="{FF2B5EF4-FFF2-40B4-BE49-F238E27FC236}">
                  <a16:creationId xmlns:a16="http://schemas.microsoft.com/office/drawing/2014/main" id="{5D14E98F-2D2A-E3E8-0625-B4F19F449028}"/>
                </a:ext>
              </a:extLst>
            </p:cNvPr>
            <p:cNvSpPr>
              <a:spLocks noChangeAspect="1"/>
            </p:cNvSpPr>
            <p:nvPr/>
          </p:nvSpPr>
          <p:spPr>
            <a:xfrm rot="10800000" flipH="1">
              <a:off x="4957360" y="3171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4" name="Triangle 963">
              <a:extLst>
                <a:ext uri="{FF2B5EF4-FFF2-40B4-BE49-F238E27FC236}">
                  <a16:creationId xmlns:a16="http://schemas.microsoft.com/office/drawing/2014/main" id="{40AB28E0-CFEE-8E9E-0A5D-293FE3A5E29A}"/>
                </a:ext>
              </a:extLst>
            </p:cNvPr>
            <p:cNvSpPr>
              <a:spLocks noChangeAspect="1"/>
            </p:cNvSpPr>
            <p:nvPr/>
          </p:nvSpPr>
          <p:spPr>
            <a:xfrm rot="10800000" flipH="1">
              <a:off x="5043438" y="31716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5" name="Triangle 964">
              <a:extLst>
                <a:ext uri="{FF2B5EF4-FFF2-40B4-BE49-F238E27FC236}">
                  <a16:creationId xmlns:a16="http://schemas.microsoft.com/office/drawing/2014/main" id="{3C26255C-BE89-E06B-DEAC-65117DA7FF13}"/>
                </a:ext>
              </a:extLst>
            </p:cNvPr>
            <p:cNvSpPr>
              <a:spLocks noChangeAspect="1"/>
            </p:cNvSpPr>
            <p:nvPr/>
          </p:nvSpPr>
          <p:spPr>
            <a:xfrm rot="10800000" flipH="1">
              <a:off x="5129516" y="3171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6" name="Triangle 965">
              <a:extLst>
                <a:ext uri="{FF2B5EF4-FFF2-40B4-BE49-F238E27FC236}">
                  <a16:creationId xmlns:a16="http://schemas.microsoft.com/office/drawing/2014/main" id="{5BD1E69E-3ABD-691E-DE7E-A8101395E1BB}"/>
                </a:ext>
              </a:extLst>
            </p:cNvPr>
            <p:cNvSpPr>
              <a:spLocks noChangeAspect="1"/>
            </p:cNvSpPr>
            <p:nvPr/>
          </p:nvSpPr>
          <p:spPr>
            <a:xfrm rot="10800000" flipH="1">
              <a:off x="5215594" y="31716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7" name="Triangle 966">
              <a:extLst>
                <a:ext uri="{FF2B5EF4-FFF2-40B4-BE49-F238E27FC236}">
                  <a16:creationId xmlns:a16="http://schemas.microsoft.com/office/drawing/2014/main" id="{41AC6E9A-3281-136F-BD41-6EC252EB1730}"/>
                </a:ext>
              </a:extLst>
            </p:cNvPr>
            <p:cNvSpPr>
              <a:spLocks noChangeAspect="1"/>
            </p:cNvSpPr>
            <p:nvPr/>
          </p:nvSpPr>
          <p:spPr>
            <a:xfrm rot="10800000" flipH="1">
              <a:off x="5301184" y="3171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8" name="Triangle 967">
              <a:extLst>
                <a:ext uri="{FF2B5EF4-FFF2-40B4-BE49-F238E27FC236}">
                  <a16:creationId xmlns:a16="http://schemas.microsoft.com/office/drawing/2014/main" id="{A9076899-9C14-5C2F-3AF0-BEE6BA8AB1BA}"/>
                </a:ext>
              </a:extLst>
            </p:cNvPr>
            <p:cNvSpPr>
              <a:spLocks noChangeAspect="1"/>
            </p:cNvSpPr>
            <p:nvPr/>
          </p:nvSpPr>
          <p:spPr>
            <a:xfrm rot="10800000" flipH="1">
              <a:off x="5387262" y="31716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9" name="Triangle 968">
              <a:extLst>
                <a:ext uri="{FF2B5EF4-FFF2-40B4-BE49-F238E27FC236}">
                  <a16:creationId xmlns:a16="http://schemas.microsoft.com/office/drawing/2014/main" id="{73BB5CAA-1C54-3468-24E0-36BA5FC7C874}"/>
                </a:ext>
              </a:extLst>
            </p:cNvPr>
            <p:cNvSpPr>
              <a:spLocks noChangeAspect="1"/>
            </p:cNvSpPr>
            <p:nvPr/>
          </p:nvSpPr>
          <p:spPr>
            <a:xfrm rot="10800000" flipH="1">
              <a:off x="5473340" y="3171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0" name="Triangle 969">
              <a:extLst>
                <a:ext uri="{FF2B5EF4-FFF2-40B4-BE49-F238E27FC236}">
                  <a16:creationId xmlns:a16="http://schemas.microsoft.com/office/drawing/2014/main" id="{237E8802-C28A-39BD-173D-C3F680E0ADB9}"/>
                </a:ext>
              </a:extLst>
            </p:cNvPr>
            <p:cNvSpPr>
              <a:spLocks noChangeAspect="1"/>
            </p:cNvSpPr>
            <p:nvPr/>
          </p:nvSpPr>
          <p:spPr>
            <a:xfrm rot="10800000" flipH="1">
              <a:off x="5559418" y="31716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1" name="Triangle 970">
              <a:extLst>
                <a:ext uri="{FF2B5EF4-FFF2-40B4-BE49-F238E27FC236}">
                  <a16:creationId xmlns:a16="http://schemas.microsoft.com/office/drawing/2014/main" id="{892D91B5-CB34-0158-F51C-88BCB7F85ECA}"/>
                </a:ext>
              </a:extLst>
            </p:cNvPr>
            <p:cNvSpPr>
              <a:spLocks noChangeAspect="1"/>
            </p:cNvSpPr>
            <p:nvPr/>
          </p:nvSpPr>
          <p:spPr>
            <a:xfrm rot="10800000" flipH="1">
              <a:off x="5645008" y="3169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2" name="Triangle 971">
              <a:extLst>
                <a:ext uri="{FF2B5EF4-FFF2-40B4-BE49-F238E27FC236}">
                  <a16:creationId xmlns:a16="http://schemas.microsoft.com/office/drawing/2014/main" id="{F4B13FBA-B3CD-441C-768A-210131913F33}"/>
                </a:ext>
              </a:extLst>
            </p:cNvPr>
            <p:cNvSpPr>
              <a:spLocks noChangeAspect="1"/>
            </p:cNvSpPr>
            <p:nvPr/>
          </p:nvSpPr>
          <p:spPr>
            <a:xfrm rot="10800000" flipH="1">
              <a:off x="5731086" y="31698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3" name="Triangle 972">
              <a:extLst>
                <a:ext uri="{FF2B5EF4-FFF2-40B4-BE49-F238E27FC236}">
                  <a16:creationId xmlns:a16="http://schemas.microsoft.com/office/drawing/2014/main" id="{5C36F9BB-F018-830E-45E5-F00F51185CF5}"/>
                </a:ext>
              </a:extLst>
            </p:cNvPr>
            <p:cNvSpPr>
              <a:spLocks noChangeAspect="1"/>
            </p:cNvSpPr>
            <p:nvPr/>
          </p:nvSpPr>
          <p:spPr>
            <a:xfrm rot="10800000" flipH="1">
              <a:off x="5817164" y="3169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4" name="Triangle 973">
              <a:extLst>
                <a:ext uri="{FF2B5EF4-FFF2-40B4-BE49-F238E27FC236}">
                  <a16:creationId xmlns:a16="http://schemas.microsoft.com/office/drawing/2014/main" id="{1AFCD6CC-A111-22AB-0828-430CB8D2393D}"/>
                </a:ext>
              </a:extLst>
            </p:cNvPr>
            <p:cNvSpPr>
              <a:spLocks noChangeAspect="1"/>
            </p:cNvSpPr>
            <p:nvPr/>
          </p:nvSpPr>
          <p:spPr>
            <a:xfrm rot="10800000" flipH="1">
              <a:off x="5903242" y="31698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5" name="Triangle 974">
              <a:extLst>
                <a:ext uri="{FF2B5EF4-FFF2-40B4-BE49-F238E27FC236}">
                  <a16:creationId xmlns:a16="http://schemas.microsoft.com/office/drawing/2014/main" id="{CEB21725-8F23-EB72-71FE-4464C01D9182}"/>
                </a:ext>
              </a:extLst>
            </p:cNvPr>
            <p:cNvSpPr>
              <a:spLocks noChangeAspect="1"/>
            </p:cNvSpPr>
            <p:nvPr/>
          </p:nvSpPr>
          <p:spPr>
            <a:xfrm rot="10800000" flipH="1">
              <a:off x="5991354" y="3161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6" name="Triangle 975">
              <a:extLst>
                <a:ext uri="{FF2B5EF4-FFF2-40B4-BE49-F238E27FC236}">
                  <a16:creationId xmlns:a16="http://schemas.microsoft.com/office/drawing/2014/main" id="{4CE0D373-B9CB-03F7-F13D-39F7F0FE48DF}"/>
                </a:ext>
              </a:extLst>
            </p:cNvPr>
            <p:cNvSpPr>
              <a:spLocks noChangeAspect="1"/>
            </p:cNvSpPr>
            <p:nvPr/>
          </p:nvSpPr>
          <p:spPr>
            <a:xfrm rot="10800000" flipH="1">
              <a:off x="6077432" y="3161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7" name="Triangle 976">
              <a:extLst>
                <a:ext uri="{FF2B5EF4-FFF2-40B4-BE49-F238E27FC236}">
                  <a16:creationId xmlns:a16="http://schemas.microsoft.com/office/drawing/2014/main" id="{F8439910-A137-9150-83BA-E4A121CEA3D5}"/>
                </a:ext>
              </a:extLst>
            </p:cNvPr>
            <p:cNvSpPr>
              <a:spLocks noChangeAspect="1"/>
            </p:cNvSpPr>
            <p:nvPr/>
          </p:nvSpPr>
          <p:spPr>
            <a:xfrm rot="10800000" flipH="1">
              <a:off x="6163510" y="31616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8" name="Triangle 977">
              <a:extLst>
                <a:ext uri="{FF2B5EF4-FFF2-40B4-BE49-F238E27FC236}">
                  <a16:creationId xmlns:a16="http://schemas.microsoft.com/office/drawing/2014/main" id="{9BBEF2A7-D34E-731B-1336-224F23D33FE6}"/>
                </a:ext>
              </a:extLst>
            </p:cNvPr>
            <p:cNvSpPr>
              <a:spLocks noChangeAspect="1"/>
            </p:cNvSpPr>
            <p:nvPr/>
          </p:nvSpPr>
          <p:spPr>
            <a:xfrm rot="10800000" flipH="1">
              <a:off x="6249588" y="31616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9" name="Triangle 978">
              <a:extLst>
                <a:ext uri="{FF2B5EF4-FFF2-40B4-BE49-F238E27FC236}">
                  <a16:creationId xmlns:a16="http://schemas.microsoft.com/office/drawing/2014/main" id="{5827C9A1-BBDC-9A97-014A-00157F4AEA85}"/>
                </a:ext>
              </a:extLst>
            </p:cNvPr>
            <p:cNvSpPr>
              <a:spLocks noChangeAspect="1"/>
            </p:cNvSpPr>
            <p:nvPr/>
          </p:nvSpPr>
          <p:spPr>
            <a:xfrm rot="10800000" flipH="1">
              <a:off x="6338821" y="3161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0" name="Triangle 979">
              <a:extLst>
                <a:ext uri="{FF2B5EF4-FFF2-40B4-BE49-F238E27FC236}">
                  <a16:creationId xmlns:a16="http://schemas.microsoft.com/office/drawing/2014/main" id="{5AC69984-8F6A-B90E-1E8E-E78535F706D4}"/>
                </a:ext>
              </a:extLst>
            </p:cNvPr>
            <p:cNvSpPr>
              <a:spLocks noChangeAspect="1"/>
            </p:cNvSpPr>
            <p:nvPr/>
          </p:nvSpPr>
          <p:spPr>
            <a:xfrm rot="10800000" flipH="1">
              <a:off x="6424899" y="3161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1" name="Triangle 980">
              <a:extLst>
                <a:ext uri="{FF2B5EF4-FFF2-40B4-BE49-F238E27FC236}">
                  <a16:creationId xmlns:a16="http://schemas.microsoft.com/office/drawing/2014/main" id="{17C05B24-79C6-60B7-B598-FEA5425BCACE}"/>
                </a:ext>
              </a:extLst>
            </p:cNvPr>
            <p:cNvSpPr>
              <a:spLocks noChangeAspect="1"/>
            </p:cNvSpPr>
            <p:nvPr/>
          </p:nvSpPr>
          <p:spPr>
            <a:xfrm rot="10800000" flipH="1">
              <a:off x="6513011" y="31534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2" name="Triangle 981">
              <a:extLst>
                <a:ext uri="{FF2B5EF4-FFF2-40B4-BE49-F238E27FC236}">
                  <a16:creationId xmlns:a16="http://schemas.microsoft.com/office/drawing/2014/main" id="{1809A953-FBBE-0570-1063-FD26C8278FDB}"/>
                </a:ext>
              </a:extLst>
            </p:cNvPr>
            <p:cNvSpPr>
              <a:spLocks noChangeAspect="1"/>
            </p:cNvSpPr>
            <p:nvPr/>
          </p:nvSpPr>
          <p:spPr>
            <a:xfrm rot="10800000" flipH="1">
              <a:off x="6599089" y="31535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3" name="Triangle 982">
              <a:extLst>
                <a:ext uri="{FF2B5EF4-FFF2-40B4-BE49-F238E27FC236}">
                  <a16:creationId xmlns:a16="http://schemas.microsoft.com/office/drawing/2014/main" id="{4F61E531-A6ED-8E21-F8D9-88DDA6709AA2}"/>
                </a:ext>
              </a:extLst>
            </p:cNvPr>
            <p:cNvSpPr>
              <a:spLocks noChangeAspect="1"/>
            </p:cNvSpPr>
            <p:nvPr/>
          </p:nvSpPr>
          <p:spPr>
            <a:xfrm rot="10800000" flipH="1">
              <a:off x="6685167" y="31535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4" name="Triangle 983">
              <a:extLst>
                <a:ext uri="{FF2B5EF4-FFF2-40B4-BE49-F238E27FC236}">
                  <a16:creationId xmlns:a16="http://schemas.microsoft.com/office/drawing/2014/main" id="{26C92728-4B45-EE31-B0DB-D4B24808306F}"/>
                </a:ext>
              </a:extLst>
            </p:cNvPr>
            <p:cNvSpPr>
              <a:spLocks noChangeAspect="1"/>
            </p:cNvSpPr>
            <p:nvPr/>
          </p:nvSpPr>
          <p:spPr>
            <a:xfrm rot="10800000" flipH="1">
              <a:off x="6771245" y="31535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5" name="Triangle 984">
              <a:extLst>
                <a:ext uri="{FF2B5EF4-FFF2-40B4-BE49-F238E27FC236}">
                  <a16:creationId xmlns:a16="http://schemas.microsoft.com/office/drawing/2014/main" id="{CD29C0DE-CF35-65EA-6E6F-E3632D08CFBD}"/>
                </a:ext>
              </a:extLst>
            </p:cNvPr>
            <p:cNvSpPr>
              <a:spLocks noChangeAspect="1"/>
            </p:cNvSpPr>
            <p:nvPr/>
          </p:nvSpPr>
          <p:spPr>
            <a:xfrm rot="10800000" flipH="1">
              <a:off x="6856347" y="31534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6" name="Triangle 985">
              <a:extLst>
                <a:ext uri="{FF2B5EF4-FFF2-40B4-BE49-F238E27FC236}">
                  <a16:creationId xmlns:a16="http://schemas.microsoft.com/office/drawing/2014/main" id="{26C5CF49-6666-BFA2-EF47-75E9B60D928A}"/>
                </a:ext>
              </a:extLst>
            </p:cNvPr>
            <p:cNvSpPr>
              <a:spLocks noChangeAspect="1"/>
            </p:cNvSpPr>
            <p:nvPr/>
          </p:nvSpPr>
          <p:spPr>
            <a:xfrm rot="10800000" flipH="1">
              <a:off x="6942425" y="31535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7" name="Triangle 986">
              <a:extLst>
                <a:ext uri="{FF2B5EF4-FFF2-40B4-BE49-F238E27FC236}">
                  <a16:creationId xmlns:a16="http://schemas.microsoft.com/office/drawing/2014/main" id="{7D1BEB6A-735B-A4D5-A400-51A842BEEA49}"/>
                </a:ext>
              </a:extLst>
            </p:cNvPr>
            <p:cNvSpPr>
              <a:spLocks noChangeAspect="1"/>
            </p:cNvSpPr>
            <p:nvPr/>
          </p:nvSpPr>
          <p:spPr>
            <a:xfrm rot="10800000" flipH="1">
              <a:off x="7030537" y="31453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8" name="Triangle 987">
              <a:extLst>
                <a:ext uri="{FF2B5EF4-FFF2-40B4-BE49-F238E27FC236}">
                  <a16:creationId xmlns:a16="http://schemas.microsoft.com/office/drawing/2014/main" id="{F5012477-A224-5508-4E2B-CB76FF50431A}"/>
                </a:ext>
              </a:extLst>
            </p:cNvPr>
            <p:cNvSpPr>
              <a:spLocks noChangeAspect="1"/>
            </p:cNvSpPr>
            <p:nvPr/>
          </p:nvSpPr>
          <p:spPr>
            <a:xfrm rot="10800000" flipH="1">
              <a:off x="7116615" y="31453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9" name="Triangle 988">
              <a:extLst>
                <a:ext uri="{FF2B5EF4-FFF2-40B4-BE49-F238E27FC236}">
                  <a16:creationId xmlns:a16="http://schemas.microsoft.com/office/drawing/2014/main" id="{34C97C7D-B89A-D9A3-5D6F-3A20635D490A}"/>
                </a:ext>
              </a:extLst>
            </p:cNvPr>
            <p:cNvSpPr>
              <a:spLocks noChangeAspect="1"/>
            </p:cNvSpPr>
            <p:nvPr/>
          </p:nvSpPr>
          <p:spPr>
            <a:xfrm rot="10800000" flipH="1">
              <a:off x="7202693" y="31453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0" name="Triangle 989">
              <a:extLst>
                <a:ext uri="{FF2B5EF4-FFF2-40B4-BE49-F238E27FC236}">
                  <a16:creationId xmlns:a16="http://schemas.microsoft.com/office/drawing/2014/main" id="{24E27B57-43E7-A11A-BD3E-F4E25E92E385}"/>
                </a:ext>
              </a:extLst>
            </p:cNvPr>
            <p:cNvSpPr>
              <a:spLocks noChangeAspect="1"/>
            </p:cNvSpPr>
            <p:nvPr/>
          </p:nvSpPr>
          <p:spPr>
            <a:xfrm rot="10800000" flipH="1">
              <a:off x="7288771" y="31453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1" name="Triangle 990">
              <a:extLst>
                <a:ext uri="{FF2B5EF4-FFF2-40B4-BE49-F238E27FC236}">
                  <a16:creationId xmlns:a16="http://schemas.microsoft.com/office/drawing/2014/main" id="{499A2D76-DC3F-7590-D925-14A47F5BB948}"/>
                </a:ext>
              </a:extLst>
            </p:cNvPr>
            <p:cNvSpPr>
              <a:spLocks noChangeAspect="1"/>
            </p:cNvSpPr>
            <p:nvPr/>
          </p:nvSpPr>
          <p:spPr>
            <a:xfrm rot="10800000" flipH="1">
              <a:off x="7374361" y="31453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2" name="Triangle 991">
              <a:extLst>
                <a:ext uri="{FF2B5EF4-FFF2-40B4-BE49-F238E27FC236}">
                  <a16:creationId xmlns:a16="http://schemas.microsoft.com/office/drawing/2014/main" id="{C1389539-5BA5-D436-B3D0-98BF1AC2C001}"/>
                </a:ext>
              </a:extLst>
            </p:cNvPr>
            <p:cNvSpPr>
              <a:spLocks noChangeAspect="1"/>
            </p:cNvSpPr>
            <p:nvPr/>
          </p:nvSpPr>
          <p:spPr>
            <a:xfrm rot="10800000" flipH="1">
              <a:off x="7460439" y="31770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3" name="Triangle 992">
              <a:extLst>
                <a:ext uri="{FF2B5EF4-FFF2-40B4-BE49-F238E27FC236}">
                  <a16:creationId xmlns:a16="http://schemas.microsoft.com/office/drawing/2014/main" id="{6A0FB537-8982-9047-AD7C-D0FF6A2DDE4F}"/>
                </a:ext>
              </a:extLst>
            </p:cNvPr>
            <p:cNvSpPr>
              <a:spLocks noChangeAspect="1"/>
            </p:cNvSpPr>
            <p:nvPr/>
          </p:nvSpPr>
          <p:spPr>
            <a:xfrm rot="10800000" flipH="1">
              <a:off x="7546517" y="31770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4" name="Triangle 993">
              <a:extLst>
                <a:ext uri="{FF2B5EF4-FFF2-40B4-BE49-F238E27FC236}">
                  <a16:creationId xmlns:a16="http://schemas.microsoft.com/office/drawing/2014/main" id="{34D7FAA0-21F2-0AAA-86A9-7BE524E17C3F}"/>
                </a:ext>
              </a:extLst>
            </p:cNvPr>
            <p:cNvSpPr>
              <a:spLocks noChangeAspect="1"/>
            </p:cNvSpPr>
            <p:nvPr/>
          </p:nvSpPr>
          <p:spPr>
            <a:xfrm rot="10800000" flipH="1">
              <a:off x="7632595" y="31771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5" name="Triangle 994">
              <a:extLst>
                <a:ext uri="{FF2B5EF4-FFF2-40B4-BE49-F238E27FC236}">
                  <a16:creationId xmlns:a16="http://schemas.microsoft.com/office/drawing/2014/main" id="{C9FAA194-D569-790D-E6CF-6F97C846274C}"/>
                </a:ext>
              </a:extLst>
            </p:cNvPr>
            <p:cNvSpPr>
              <a:spLocks noChangeAspect="1"/>
            </p:cNvSpPr>
            <p:nvPr/>
          </p:nvSpPr>
          <p:spPr>
            <a:xfrm rot="10800000" flipH="1">
              <a:off x="7718185" y="31752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6" name="Triangle 995">
              <a:extLst>
                <a:ext uri="{FF2B5EF4-FFF2-40B4-BE49-F238E27FC236}">
                  <a16:creationId xmlns:a16="http://schemas.microsoft.com/office/drawing/2014/main" id="{9AB0D639-F69A-B446-B330-B277C8EE8762}"/>
                </a:ext>
              </a:extLst>
            </p:cNvPr>
            <p:cNvSpPr>
              <a:spLocks noChangeAspect="1"/>
            </p:cNvSpPr>
            <p:nvPr/>
          </p:nvSpPr>
          <p:spPr>
            <a:xfrm rot="10800000" flipH="1">
              <a:off x="7804263" y="31752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7" name="Triangle 996">
              <a:extLst>
                <a:ext uri="{FF2B5EF4-FFF2-40B4-BE49-F238E27FC236}">
                  <a16:creationId xmlns:a16="http://schemas.microsoft.com/office/drawing/2014/main" id="{22D3F457-7CEE-D219-1BF4-C3D8C54FEFA2}"/>
                </a:ext>
              </a:extLst>
            </p:cNvPr>
            <p:cNvSpPr>
              <a:spLocks noChangeAspect="1"/>
            </p:cNvSpPr>
            <p:nvPr/>
          </p:nvSpPr>
          <p:spPr>
            <a:xfrm rot="10800000" flipH="1">
              <a:off x="7890341" y="31752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8" name="Triangle 997">
              <a:extLst>
                <a:ext uri="{FF2B5EF4-FFF2-40B4-BE49-F238E27FC236}">
                  <a16:creationId xmlns:a16="http://schemas.microsoft.com/office/drawing/2014/main" id="{26547399-837D-C559-DA82-47E1470E1588}"/>
                </a:ext>
              </a:extLst>
            </p:cNvPr>
            <p:cNvSpPr>
              <a:spLocks noChangeAspect="1"/>
            </p:cNvSpPr>
            <p:nvPr/>
          </p:nvSpPr>
          <p:spPr>
            <a:xfrm rot="10800000" flipH="1">
              <a:off x="7976419" y="31752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9" name="Triangle 998">
              <a:extLst>
                <a:ext uri="{FF2B5EF4-FFF2-40B4-BE49-F238E27FC236}">
                  <a16:creationId xmlns:a16="http://schemas.microsoft.com/office/drawing/2014/main" id="{3AB7963D-A529-1EFA-E433-B7E4B8D2C628}"/>
                </a:ext>
              </a:extLst>
            </p:cNvPr>
            <p:cNvSpPr>
              <a:spLocks noChangeAspect="1"/>
            </p:cNvSpPr>
            <p:nvPr/>
          </p:nvSpPr>
          <p:spPr>
            <a:xfrm rot="10800000" flipH="1">
              <a:off x="8064531" y="31671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0" name="Triangle 999">
              <a:extLst>
                <a:ext uri="{FF2B5EF4-FFF2-40B4-BE49-F238E27FC236}">
                  <a16:creationId xmlns:a16="http://schemas.microsoft.com/office/drawing/2014/main" id="{0B364E06-C258-0B73-5369-43FFC9BEAFCB}"/>
                </a:ext>
              </a:extLst>
            </p:cNvPr>
            <p:cNvSpPr>
              <a:spLocks noChangeAspect="1"/>
            </p:cNvSpPr>
            <p:nvPr/>
          </p:nvSpPr>
          <p:spPr>
            <a:xfrm rot="10800000" flipH="1">
              <a:off x="8150609" y="31671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1" name="Triangle 1000">
              <a:extLst>
                <a:ext uri="{FF2B5EF4-FFF2-40B4-BE49-F238E27FC236}">
                  <a16:creationId xmlns:a16="http://schemas.microsoft.com/office/drawing/2014/main" id="{7CD72D9C-F688-689D-495D-228D1C80B47B}"/>
                </a:ext>
              </a:extLst>
            </p:cNvPr>
            <p:cNvSpPr>
              <a:spLocks noChangeAspect="1"/>
            </p:cNvSpPr>
            <p:nvPr/>
          </p:nvSpPr>
          <p:spPr>
            <a:xfrm rot="10800000" flipH="1">
              <a:off x="8236687" y="3167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2" name="Triangle 1001">
              <a:extLst>
                <a:ext uri="{FF2B5EF4-FFF2-40B4-BE49-F238E27FC236}">
                  <a16:creationId xmlns:a16="http://schemas.microsoft.com/office/drawing/2014/main" id="{580AF8EC-4556-0991-C427-9EF425CA8F95}"/>
                </a:ext>
              </a:extLst>
            </p:cNvPr>
            <p:cNvSpPr>
              <a:spLocks noChangeAspect="1"/>
            </p:cNvSpPr>
            <p:nvPr/>
          </p:nvSpPr>
          <p:spPr>
            <a:xfrm rot="10800000" flipH="1">
              <a:off x="8322765" y="3167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3" name="Triangle 1002">
              <a:extLst>
                <a:ext uri="{FF2B5EF4-FFF2-40B4-BE49-F238E27FC236}">
                  <a16:creationId xmlns:a16="http://schemas.microsoft.com/office/drawing/2014/main" id="{7A0B0A85-3C06-BC81-1B01-6C410FA84A80}"/>
                </a:ext>
              </a:extLst>
            </p:cNvPr>
            <p:cNvSpPr>
              <a:spLocks noChangeAspect="1"/>
            </p:cNvSpPr>
            <p:nvPr/>
          </p:nvSpPr>
          <p:spPr>
            <a:xfrm rot="10800000" flipH="1">
              <a:off x="8411998" y="3174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4" name="Triangle 1003">
              <a:extLst>
                <a:ext uri="{FF2B5EF4-FFF2-40B4-BE49-F238E27FC236}">
                  <a16:creationId xmlns:a16="http://schemas.microsoft.com/office/drawing/2014/main" id="{53755208-2525-2A9A-69D6-2D0538157F58}"/>
                </a:ext>
              </a:extLst>
            </p:cNvPr>
            <p:cNvSpPr>
              <a:spLocks noChangeAspect="1"/>
            </p:cNvSpPr>
            <p:nvPr/>
          </p:nvSpPr>
          <p:spPr>
            <a:xfrm rot="10800000" flipH="1">
              <a:off x="8498076" y="3174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5" name="Triangle 1004">
              <a:extLst>
                <a:ext uri="{FF2B5EF4-FFF2-40B4-BE49-F238E27FC236}">
                  <a16:creationId xmlns:a16="http://schemas.microsoft.com/office/drawing/2014/main" id="{705D78F5-5B5C-412B-EFA8-75CA0A0B2C1A}"/>
                </a:ext>
              </a:extLst>
            </p:cNvPr>
            <p:cNvSpPr>
              <a:spLocks noChangeAspect="1"/>
            </p:cNvSpPr>
            <p:nvPr/>
          </p:nvSpPr>
          <p:spPr>
            <a:xfrm rot="10800000" flipH="1">
              <a:off x="8583666" y="31741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6" name="Triangle 1005">
              <a:extLst>
                <a:ext uri="{FF2B5EF4-FFF2-40B4-BE49-F238E27FC236}">
                  <a16:creationId xmlns:a16="http://schemas.microsoft.com/office/drawing/2014/main" id="{1FB48288-B06C-02D4-CC43-8497B2679336}"/>
                </a:ext>
              </a:extLst>
            </p:cNvPr>
            <p:cNvSpPr>
              <a:spLocks noChangeAspect="1"/>
            </p:cNvSpPr>
            <p:nvPr/>
          </p:nvSpPr>
          <p:spPr>
            <a:xfrm rot="10800000" flipH="1">
              <a:off x="8669744" y="31741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7" name="Triangle 1006">
              <a:extLst>
                <a:ext uri="{FF2B5EF4-FFF2-40B4-BE49-F238E27FC236}">
                  <a16:creationId xmlns:a16="http://schemas.microsoft.com/office/drawing/2014/main" id="{3624F7FB-ADF4-37DA-CA94-491A9E56CD37}"/>
                </a:ext>
              </a:extLst>
            </p:cNvPr>
            <p:cNvSpPr>
              <a:spLocks noChangeAspect="1"/>
            </p:cNvSpPr>
            <p:nvPr/>
          </p:nvSpPr>
          <p:spPr>
            <a:xfrm rot="10800000" flipH="1">
              <a:off x="8755822" y="3174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8" name="Triangle 1007">
              <a:extLst>
                <a:ext uri="{FF2B5EF4-FFF2-40B4-BE49-F238E27FC236}">
                  <a16:creationId xmlns:a16="http://schemas.microsoft.com/office/drawing/2014/main" id="{81CD63F7-90A4-5787-CF8D-6C05453BE339}"/>
                </a:ext>
              </a:extLst>
            </p:cNvPr>
            <p:cNvSpPr>
              <a:spLocks noChangeAspect="1"/>
            </p:cNvSpPr>
            <p:nvPr/>
          </p:nvSpPr>
          <p:spPr>
            <a:xfrm rot="10800000" flipH="1">
              <a:off x="8841900" y="3174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9" name="Triangle 1008">
              <a:extLst>
                <a:ext uri="{FF2B5EF4-FFF2-40B4-BE49-F238E27FC236}">
                  <a16:creationId xmlns:a16="http://schemas.microsoft.com/office/drawing/2014/main" id="{3D638C69-DE0F-32B5-0B62-A7B3ED65D61F}"/>
                </a:ext>
              </a:extLst>
            </p:cNvPr>
            <p:cNvSpPr>
              <a:spLocks noChangeAspect="1"/>
            </p:cNvSpPr>
            <p:nvPr/>
          </p:nvSpPr>
          <p:spPr>
            <a:xfrm rot="10800000" flipH="1">
              <a:off x="8927490" y="31723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0" name="Triangle 1009">
              <a:extLst>
                <a:ext uri="{FF2B5EF4-FFF2-40B4-BE49-F238E27FC236}">
                  <a16:creationId xmlns:a16="http://schemas.microsoft.com/office/drawing/2014/main" id="{E2DB76B1-F084-D8E1-696D-0B7BB6C71FFA}"/>
                </a:ext>
              </a:extLst>
            </p:cNvPr>
            <p:cNvSpPr>
              <a:spLocks noChangeAspect="1"/>
            </p:cNvSpPr>
            <p:nvPr/>
          </p:nvSpPr>
          <p:spPr>
            <a:xfrm rot="10800000" flipH="1">
              <a:off x="9013568" y="31723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1" name="Triangle 1010">
              <a:extLst>
                <a:ext uri="{FF2B5EF4-FFF2-40B4-BE49-F238E27FC236}">
                  <a16:creationId xmlns:a16="http://schemas.microsoft.com/office/drawing/2014/main" id="{B82F2EA1-C230-33DE-2822-C4FAEA21D69F}"/>
                </a:ext>
              </a:extLst>
            </p:cNvPr>
            <p:cNvSpPr>
              <a:spLocks noChangeAspect="1"/>
            </p:cNvSpPr>
            <p:nvPr/>
          </p:nvSpPr>
          <p:spPr>
            <a:xfrm rot="10800000" flipH="1">
              <a:off x="9099646" y="31723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2" name="Triangle 1011">
              <a:extLst>
                <a:ext uri="{FF2B5EF4-FFF2-40B4-BE49-F238E27FC236}">
                  <a16:creationId xmlns:a16="http://schemas.microsoft.com/office/drawing/2014/main" id="{EFF945BD-4939-9A5F-9CA7-A4B0F2584920}"/>
                </a:ext>
              </a:extLst>
            </p:cNvPr>
            <p:cNvSpPr>
              <a:spLocks noChangeAspect="1"/>
            </p:cNvSpPr>
            <p:nvPr/>
          </p:nvSpPr>
          <p:spPr>
            <a:xfrm rot="10800000" flipH="1">
              <a:off x="9185724" y="31723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3" name="Triangle 1012">
              <a:extLst>
                <a:ext uri="{FF2B5EF4-FFF2-40B4-BE49-F238E27FC236}">
                  <a16:creationId xmlns:a16="http://schemas.microsoft.com/office/drawing/2014/main" id="{C5F56723-6DE8-2178-A2A6-05B8AFB7F07F}"/>
                </a:ext>
              </a:extLst>
            </p:cNvPr>
            <p:cNvSpPr>
              <a:spLocks noChangeAspect="1"/>
            </p:cNvSpPr>
            <p:nvPr/>
          </p:nvSpPr>
          <p:spPr>
            <a:xfrm rot="10800000" flipH="1">
              <a:off x="9273836" y="31641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4" name="Triangle 1013">
              <a:extLst>
                <a:ext uri="{FF2B5EF4-FFF2-40B4-BE49-F238E27FC236}">
                  <a16:creationId xmlns:a16="http://schemas.microsoft.com/office/drawing/2014/main" id="{B7B74C1F-3867-A3E3-AE96-147FF8D39F8E}"/>
                </a:ext>
              </a:extLst>
            </p:cNvPr>
            <p:cNvSpPr>
              <a:spLocks noChangeAspect="1"/>
            </p:cNvSpPr>
            <p:nvPr/>
          </p:nvSpPr>
          <p:spPr>
            <a:xfrm rot="10800000" flipH="1">
              <a:off x="9359914" y="31641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5" name="Triangle 1014">
              <a:extLst>
                <a:ext uri="{FF2B5EF4-FFF2-40B4-BE49-F238E27FC236}">
                  <a16:creationId xmlns:a16="http://schemas.microsoft.com/office/drawing/2014/main" id="{DE7F7E2F-383B-5A2F-D763-C4774A6CA3A5}"/>
                </a:ext>
              </a:extLst>
            </p:cNvPr>
            <p:cNvSpPr>
              <a:spLocks noChangeAspect="1"/>
            </p:cNvSpPr>
            <p:nvPr/>
          </p:nvSpPr>
          <p:spPr>
            <a:xfrm rot="10800000" flipH="1">
              <a:off x="9445992" y="31641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6" name="Triangle 1015">
              <a:extLst>
                <a:ext uri="{FF2B5EF4-FFF2-40B4-BE49-F238E27FC236}">
                  <a16:creationId xmlns:a16="http://schemas.microsoft.com/office/drawing/2014/main" id="{03180376-C5F9-80B0-7895-54450DA4488A}"/>
                </a:ext>
              </a:extLst>
            </p:cNvPr>
            <p:cNvSpPr>
              <a:spLocks noChangeAspect="1"/>
            </p:cNvSpPr>
            <p:nvPr/>
          </p:nvSpPr>
          <p:spPr>
            <a:xfrm rot="10800000" flipH="1">
              <a:off x="9532070" y="31641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7" name="Triangle 1016">
              <a:extLst>
                <a:ext uri="{FF2B5EF4-FFF2-40B4-BE49-F238E27FC236}">
                  <a16:creationId xmlns:a16="http://schemas.microsoft.com/office/drawing/2014/main" id="{4F628123-34AD-4EA9-AFAA-08903EEEFE01}"/>
                </a:ext>
              </a:extLst>
            </p:cNvPr>
            <p:cNvSpPr>
              <a:spLocks noChangeAspect="1"/>
            </p:cNvSpPr>
            <p:nvPr/>
          </p:nvSpPr>
          <p:spPr>
            <a:xfrm rot="10800000" flipH="1">
              <a:off x="9617172" y="31641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8" name="Triangle 1017">
              <a:extLst>
                <a:ext uri="{FF2B5EF4-FFF2-40B4-BE49-F238E27FC236}">
                  <a16:creationId xmlns:a16="http://schemas.microsoft.com/office/drawing/2014/main" id="{F2403437-F085-4776-696F-F64BED356FA3}"/>
                </a:ext>
              </a:extLst>
            </p:cNvPr>
            <p:cNvSpPr>
              <a:spLocks noChangeAspect="1"/>
            </p:cNvSpPr>
            <p:nvPr/>
          </p:nvSpPr>
          <p:spPr>
            <a:xfrm rot="10800000" flipH="1">
              <a:off x="9703250" y="31641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9" name="Triangle 1018">
              <a:extLst>
                <a:ext uri="{FF2B5EF4-FFF2-40B4-BE49-F238E27FC236}">
                  <a16:creationId xmlns:a16="http://schemas.microsoft.com/office/drawing/2014/main" id="{A7DB8738-7CCD-8B0A-1AC5-6C147355A492}"/>
                </a:ext>
              </a:extLst>
            </p:cNvPr>
            <p:cNvSpPr>
              <a:spLocks noChangeAspect="1"/>
            </p:cNvSpPr>
            <p:nvPr/>
          </p:nvSpPr>
          <p:spPr>
            <a:xfrm rot="10800000" flipH="1">
              <a:off x="9791362" y="3156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0" name="Triangle 1019">
              <a:extLst>
                <a:ext uri="{FF2B5EF4-FFF2-40B4-BE49-F238E27FC236}">
                  <a16:creationId xmlns:a16="http://schemas.microsoft.com/office/drawing/2014/main" id="{129BFD3F-0CC7-D104-FB76-D629CD6F233F}"/>
                </a:ext>
              </a:extLst>
            </p:cNvPr>
            <p:cNvSpPr>
              <a:spLocks noChangeAspect="1"/>
            </p:cNvSpPr>
            <p:nvPr/>
          </p:nvSpPr>
          <p:spPr>
            <a:xfrm rot="10800000" flipH="1">
              <a:off x="9877440" y="3156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1" name="Triangle 1020">
              <a:extLst>
                <a:ext uri="{FF2B5EF4-FFF2-40B4-BE49-F238E27FC236}">
                  <a16:creationId xmlns:a16="http://schemas.microsoft.com/office/drawing/2014/main" id="{EAACC38C-BC3D-3DFC-366A-8391E2DE34E7}"/>
                </a:ext>
              </a:extLst>
            </p:cNvPr>
            <p:cNvSpPr>
              <a:spLocks noChangeAspect="1"/>
            </p:cNvSpPr>
            <p:nvPr/>
          </p:nvSpPr>
          <p:spPr>
            <a:xfrm rot="10800000" flipH="1">
              <a:off x="9963518" y="31560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2" name="Triangle 1021">
              <a:extLst>
                <a:ext uri="{FF2B5EF4-FFF2-40B4-BE49-F238E27FC236}">
                  <a16:creationId xmlns:a16="http://schemas.microsoft.com/office/drawing/2014/main" id="{2ED23240-E554-1BC2-B164-8228DB27988A}"/>
                </a:ext>
              </a:extLst>
            </p:cNvPr>
            <p:cNvSpPr>
              <a:spLocks noChangeAspect="1"/>
            </p:cNvSpPr>
            <p:nvPr/>
          </p:nvSpPr>
          <p:spPr>
            <a:xfrm rot="10800000" flipH="1">
              <a:off x="10049596" y="3156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3" name="Triangle 1022">
              <a:extLst>
                <a:ext uri="{FF2B5EF4-FFF2-40B4-BE49-F238E27FC236}">
                  <a16:creationId xmlns:a16="http://schemas.microsoft.com/office/drawing/2014/main" id="{89785163-94DF-B343-3B7F-348F81B06588}"/>
                </a:ext>
              </a:extLst>
            </p:cNvPr>
            <p:cNvSpPr>
              <a:spLocks noChangeAspect="1"/>
            </p:cNvSpPr>
            <p:nvPr/>
          </p:nvSpPr>
          <p:spPr>
            <a:xfrm rot="10800000" flipH="1">
              <a:off x="10135186" y="3156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4" name="Triangle 1023">
              <a:extLst>
                <a:ext uri="{FF2B5EF4-FFF2-40B4-BE49-F238E27FC236}">
                  <a16:creationId xmlns:a16="http://schemas.microsoft.com/office/drawing/2014/main" id="{DCF51BA7-497E-E811-6B22-9A4ADE20FFF0}"/>
                </a:ext>
              </a:extLst>
            </p:cNvPr>
            <p:cNvSpPr>
              <a:spLocks noChangeAspect="1"/>
            </p:cNvSpPr>
            <p:nvPr/>
          </p:nvSpPr>
          <p:spPr>
            <a:xfrm rot="10800000" flipH="1">
              <a:off x="10221264" y="3156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5" name="Triangle 1024">
              <a:extLst>
                <a:ext uri="{FF2B5EF4-FFF2-40B4-BE49-F238E27FC236}">
                  <a16:creationId xmlns:a16="http://schemas.microsoft.com/office/drawing/2014/main" id="{79387B15-9EA0-2203-D38D-06522A534C0D}"/>
                </a:ext>
              </a:extLst>
            </p:cNvPr>
            <p:cNvSpPr>
              <a:spLocks noChangeAspect="1"/>
            </p:cNvSpPr>
            <p:nvPr/>
          </p:nvSpPr>
          <p:spPr>
            <a:xfrm rot="10800000" flipH="1">
              <a:off x="10307342" y="31560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6" name="Triangle 1025">
              <a:extLst>
                <a:ext uri="{FF2B5EF4-FFF2-40B4-BE49-F238E27FC236}">
                  <a16:creationId xmlns:a16="http://schemas.microsoft.com/office/drawing/2014/main" id="{DF612B2F-31AC-42C5-A35C-A0F927C356D6}"/>
                </a:ext>
              </a:extLst>
            </p:cNvPr>
            <p:cNvSpPr>
              <a:spLocks noChangeAspect="1"/>
            </p:cNvSpPr>
            <p:nvPr/>
          </p:nvSpPr>
          <p:spPr>
            <a:xfrm rot="10800000" flipH="1">
              <a:off x="10393420" y="3156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7" name="Triangle 1026">
              <a:extLst>
                <a:ext uri="{FF2B5EF4-FFF2-40B4-BE49-F238E27FC236}">
                  <a16:creationId xmlns:a16="http://schemas.microsoft.com/office/drawing/2014/main" id="{EB068161-356C-4648-1A8F-4D8C95A8F989}"/>
                </a:ext>
              </a:extLst>
            </p:cNvPr>
            <p:cNvSpPr>
              <a:spLocks noChangeAspect="1"/>
            </p:cNvSpPr>
            <p:nvPr/>
          </p:nvSpPr>
          <p:spPr>
            <a:xfrm rot="10800000" flipH="1">
              <a:off x="10479010" y="31541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8" name="Triangle 1027">
              <a:extLst>
                <a:ext uri="{FF2B5EF4-FFF2-40B4-BE49-F238E27FC236}">
                  <a16:creationId xmlns:a16="http://schemas.microsoft.com/office/drawing/2014/main" id="{EB90DCB8-9B2E-B1BA-A25E-BF2A7906F688}"/>
                </a:ext>
              </a:extLst>
            </p:cNvPr>
            <p:cNvSpPr>
              <a:spLocks noChangeAspect="1"/>
            </p:cNvSpPr>
            <p:nvPr/>
          </p:nvSpPr>
          <p:spPr>
            <a:xfrm rot="10800000" flipH="1">
              <a:off x="10565088" y="31542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29" name="Triangle 1028">
              <a:extLst>
                <a:ext uri="{FF2B5EF4-FFF2-40B4-BE49-F238E27FC236}">
                  <a16:creationId xmlns:a16="http://schemas.microsoft.com/office/drawing/2014/main" id="{1ED2F3E1-A12B-648B-9ADE-DDA7CFB277BD}"/>
                </a:ext>
              </a:extLst>
            </p:cNvPr>
            <p:cNvSpPr>
              <a:spLocks noChangeAspect="1"/>
            </p:cNvSpPr>
            <p:nvPr/>
          </p:nvSpPr>
          <p:spPr>
            <a:xfrm rot="10800000" flipH="1">
              <a:off x="10651166" y="31542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0" name="Triangle 1029">
              <a:extLst>
                <a:ext uri="{FF2B5EF4-FFF2-40B4-BE49-F238E27FC236}">
                  <a16:creationId xmlns:a16="http://schemas.microsoft.com/office/drawing/2014/main" id="{E291C50A-A05C-87C9-1A2E-5D4A42D8CCE9}"/>
                </a:ext>
              </a:extLst>
            </p:cNvPr>
            <p:cNvSpPr>
              <a:spLocks noChangeAspect="1"/>
            </p:cNvSpPr>
            <p:nvPr/>
          </p:nvSpPr>
          <p:spPr>
            <a:xfrm rot="10800000" flipH="1">
              <a:off x="10737244" y="3154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1" name="Triangle 1030">
              <a:extLst>
                <a:ext uri="{FF2B5EF4-FFF2-40B4-BE49-F238E27FC236}">
                  <a16:creationId xmlns:a16="http://schemas.microsoft.com/office/drawing/2014/main" id="{1635700C-43B5-C32F-E55B-2C0550239101}"/>
                </a:ext>
              </a:extLst>
            </p:cNvPr>
            <p:cNvSpPr>
              <a:spLocks noChangeAspect="1"/>
            </p:cNvSpPr>
            <p:nvPr/>
          </p:nvSpPr>
          <p:spPr>
            <a:xfrm rot="10800000" flipH="1">
              <a:off x="10825356" y="3146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2" name="Triangle 1031">
              <a:extLst>
                <a:ext uri="{FF2B5EF4-FFF2-40B4-BE49-F238E27FC236}">
                  <a16:creationId xmlns:a16="http://schemas.microsoft.com/office/drawing/2014/main" id="{0BF9A8BA-D35D-7E03-9656-41609E71E890}"/>
                </a:ext>
              </a:extLst>
            </p:cNvPr>
            <p:cNvSpPr>
              <a:spLocks noChangeAspect="1"/>
            </p:cNvSpPr>
            <p:nvPr/>
          </p:nvSpPr>
          <p:spPr>
            <a:xfrm rot="10800000" flipH="1">
              <a:off x="10911434" y="31460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3" name="Triangle 1032">
              <a:extLst>
                <a:ext uri="{FF2B5EF4-FFF2-40B4-BE49-F238E27FC236}">
                  <a16:creationId xmlns:a16="http://schemas.microsoft.com/office/drawing/2014/main" id="{9C43BC52-E145-276E-ED03-B21140E8EA9C}"/>
                </a:ext>
              </a:extLst>
            </p:cNvPr>
            <p:cNvSpPr>
              <a:spLocks noChangeAspect="1"/>
            </p:cNvSpPr>
            <p:nvPr/>
          </p:nvSpPr>
          <p:spPr>
            <a:xfrm rot="10800000" flipH="1">
              <a:off x="10997512" y="31460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4" name="Triangle 1033">
              <a:extLst>
                <a:ext uri="{FF2B5EF4-FFF2-40B4-BE49-F238E27FC236}">
                  <a16:creationId xmlns:a16="http://schemas.microsoft.com/office/drawing/2014/main" id="{72F7E68B-7930-10E6-EE90-301EC7FEFE71}"/>
                </a:ext>
              </a:extLst>
            </p:cNvPr>
            <p:cNvSpPr>
              <a:spLocks noChangeAspect="1"/>
            </p:cNvSpPr>
            <p:nvPr/>
          </p:nvSpPr>
          <p:spPr>
            <a:xfrm rot="10800000" flipH="1">
              <a:off x="11083590" y="31460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5" name="Triangle 1034">
              <a:extLst>
                <a:ext uri="{FF2B5EF4-FFF2-40B4-BE49-F238E27FC236}">
                  <a16:creationId xmlns:a16="http://schemas.microsoft.com/office/drawing/2014/main" id="{D236E9BD-290D-384A-FEE0-E79F1A30A3E3}"/>
                </a:ext>
              </a:extLst>
            </p:cNvPr>
            <p:cNvSpPr>
              <a:spLocks noChangeAspect="1"/>
            </p:cNvSpPr>
            <p:nvPr/>
          </p:nvSpPr>
          <p:spPr>
            <a:xfrm rot="10800000" flipH="1">
              <a:off x="11171597" y="3137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6" name="Triangle 1035">
              <a:extLst>
                <a:ext uri="{FF2B5EF4-FFF2-40B4-BE49-F238E27FC236}">
                  <a16:creationId xmlns:a16="http://schemas.microsoft.com/office/drawing/2014/main" id="{38C23CDD-43C3-7478-05FD-A64DD7E723D3}"/>
                </a:ext>
              </a:extLst>
            </p:cNvPr>
            <p:cNvSpPr>
              <a:spLocks noChangeAspect="1"/>
            </p:cNvSpPr>
            <p:nvPr/>
          </p:nvSpPr>
          <p:spPr>
            <a:xfrm rot="10800000" flipH="1">
              <a:off x="11257675" y="3137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7" name="Triangle 1036">
              <a:extLst>
                <a:ext uri="{FF2B5EF4-FFF2-40B4-BE49-F238E27FC236}">
                  <a16:creationId xmlns:a16="http://schemas.microsoft.com/office/drawing/2014/main" id="{37024A2D-5174-9168-4DFC-8B4245AB1CBB}"/>
                </a:ext>
              </a:extLst>
            </p:cNvPr>
            <p:cNvSpPr>
              <a:spLocks noChangeAspect="1"/>
            </p:cNvSpPr>
            <p:nvPr/>
          </p:nvSpPr>
          <p:spPr>
            <a:xfrm rot="10800000" flipH="1">
              <a:off x="11342777" y="3136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8" name="Triangle 1037">
              <a:extLst>
                <a:ext uri="{FF2B5EF4-FFF2-40B4-BE49-F238E27FC236}">
                  <a16:creationId xmlns:a16="http://schemas.microsoft.com/office/drawing/2014/main" id="{998683C2-E8C8-6346-AD10-AB6D86DD6C54}"/>
                </a:ext>
              </a:extLst>
            </p:cNvPr>
            <p:cNvSpPr>
              <a:spLocks noChangeAspect="1"/>
            </p:cNvSpPr>
            <p:nvPr/>
          </p:nvSpPr>
          <p:spPr>
            <a:xfrm rot="10800000" flipH="1">
              <a:off x="11428855" y="3137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9" name="Triangle 1038">
              <a:extLst>
                <a:ext uri="{FF2B5EF4-FFF2-40B4-BE49-F238E27FC236}">
                  <a16:creationId xmlns:a16="http://schemas.microsoft.com/office/drawing/2014/main" id="{7020F448-D097-A373-27D2-95B75D904FA8}"/>
                </a:ext>
              </a:extLst>
            </p:cNvPr>
            <p:cNvSpPr>
              <a:spLocks noChangeAspect="1"/>
            </p:cNvSpPr>
            <p:nvPr/>
          </p:nvSpPr>
          <p:spPr>
            <a:xfrm rot="10800000" flipH="1">
              <a:off x="11516967" y="3128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0" name="Triangle 1039">
              <a:extLst>
                <a:ext uri="{FF2B5EF4-FFF2-40B4-BE49-F238E27FC236}">
                  <a16:creationId xmlns:a16="http://schemas.microsoft.com/office/drawing/2014/main" id="{29702E63-660A-1149-EC2B-497000BCD48F}"/>
                </a:ext>
              </a:extLst>
            </p:cNvPr>
            <p:cNvSpPr>
              <a:spLocks noChangeAspect="1"/>
            </p:cNvSpPr>
            <p:nvPr/>
          </p:nvSpPr>
          <p:spPr>
            <a:xfrm rot="10800000" flipH="1">
              <a:off x="11603045" y="3128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1" name="Triangle 1040">
              <a:extLst>
                <a:ext uri="{FF2B5EF4-FFF2-40B4-BE49-F238E27FC236}">
                  <a16:creationId xmlns:a16="http://schemas.microsoft.com/office/drawing/2014/main" id="{68C7DD04-0D56-70BF-4479-07A0A808A3D9}"/>
                </a:ext>
              </a:extLst>
            </p:cNvPr>
            <p:cNvSpPr>
              <a:spLocks noChangeAspect="1"/>
            </p:cNvSpPr>
            <p:nvPr/>
          </p:nvSpPr>
          <p:spPr>
            <a:xfrm rot="10800000" flipH="1">
              <a:off x="11689123" y="3128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2" name="Triangle 1041">
              <a:extLst>
                <a:ext uri="{FF2B5EF4-FFF2-40B4-BE49-F238E27FC236}">
                  <a16:creationId xmlns:a16="http://schemas.microsoft.com/office/drawing/2014/main" id="{A75767DB-422E-A6B3-D0BB-54CEF9255C3D}"/>
                </a:ext>
              </a:extLst>
            </p:cNvPr>
            <p:cNvSpPr>
              <a:spLocks noChangeAspect="1"/>
            </p:cNvSpPr>
            <p:nvPr/>
          </p:nvSpPr>
          <p:spPr>
            <a:xfrm rot="10800000" flipH="1">
              <a:off x="11775201" y="3128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3" name="Triangle 1042">
              <a:extLst>
                <a:ext uri="{FF2B5EF4-FFF2-40B4-BE49-F238E27FC236}">
                  <a16:creationId xmlns:a16="http://schemas.microsoft.com/office/drawing/2014/main" id="{F2173AE2-F75C-CD28-56C0-80E75DF4C9E0}"/>
                </a:ext>
              </a:extLst>
            </p:cNvPr>
            <p:cNvSpPr>
              <a:spLocks noChangeAspect="1"/>
            </p:cNvSpPr>
            <p:nvPr/>
          </p:nvSpPr>
          <p:spPr>
            <a:xfrm rot="10800000" flipH="1">
              <a:off x="11860791" y="3128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4" name="Triangle 1043">
              <a:extLst>
                <a:ext uri="{FF2B5EF4-FFF2-40B4-BE49-F238E27FC236}">
                  <a16:creationId xmlns:a16="http://schemas.microsoft.com/office/drawing/2014/main" id="{B8CA2228-D023-564A-AF81-E6F2E2B93282}"/>
                </a:ext>
              </a:extLst>
            </p:cNvPr>
            <p:cNvSpPr>
              <a:spLocks noChangeAspect="1"/>
            </p:cNvSpPr>
            <p:nvPr/>
          </p:nvSpPr>
          <p:spPr>
            <a:xfrm rot="10800000" flipH="1">
              <a:off x="11946869" y="3128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5" name="Triangle 1044">
              <a:extLst>
                <a:ext uri="{FF2B5EF4-FFF2-40B4-BE49-F238E27FC236}">
                  <a16:creationId xmlns:a16="http://schemas.microsoft.com/office/drawing/2014/main" id="{A24CB3E3-55CA-C8E6-45A4-229AF1F34CE1}"/>
                </a:ext>
              </a:extLst>
            </p:cNvPr>
            <p:cNvSpPr>
              <a:spLocks noChangeAspect="1"/>
            </p:cNvSpPr>
            <p:nvPr/>
          </p:nvSpPr>
          <p:spPr>
            <a:xfrm rot="10800000" flipH="1">
              <a:off x="12032947" y="3128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6" name="Triangle 1045">
              <a:extLst>
                <a:ext uri="{FF2B5EF4-FFF2-40B4-BE49-F238E27FC236}">
                  <a16:creationId xmlns:a16="http://schemas.microsoft.com/office/drawing/2014/main" id="{0321F70D-969E-8B16-9570-F6A324FB00F5}"/>
                </a:ext>
              </a:extLst>
            </p:cNvPr>
            <p:cNvSpPr>
              <a:spLocks noChangeAspect="1"/>
            </p:cNvSpPr>
            <p:nvPr/>
          </p:nvSpPr>
          <p:spPr>
            <a:xfrm rot="10800000" flipH="1">
              <a:off x="12119025" y="3128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7" name="Rectangle 1046">
              <a:extLst>
                <a:ext uri="{FF2B5EF4-FFF2-40B4-BE49-F238E27FC236}">
                  <a16:creationId xmlns:a16="http://schemas.microsoft.com/office/drawing/2014/main" id="{7DF2AE2C-E262-7E0C-2A62-ECC62ED5358D}"/>
                </a:ext>
              </a:extLst>
            </p:cNvPr>
            <p:cNvSpPr/>
            <p:nvPr/>
          </p:nvSpPr>
          <p:spPr>
            <a:xfrm rot="10800000">
              <a:off x="-1" y="151914"/>
              <a:ext cx="10095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088" name="Straight Connector 1087">
              <a:extLst>
                <a:ext uri="{FF2B5EF4-FFF2-40B4-BE49-F238E27FC236}">
                  <a16:creationId xmlns:a16="http://schemas.microsoft.com/office/drawing/2014/main" id="{83BCF684-37D2-9F17-6DE1-DEB714399F8C}"/>
                </a:ext>
              </a:extLst>
            </p:cNvPr>
            <p:cNvCxnSpPr>
              <a:cxnSpLocks/>
            </p:cNvCxnSpPr>
            <p:nvPr/>
          </p:nvCxnSpPr>
          <p:spPr>
            <a:xfrm>
              <a:off x="464245" y="23359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0" name="Straight Connector 1089">
              <a:extLst>
                <a:ext uri="{FF2B5EF4-FFF2-40B4-BE49-F238E27FC236}">
                  <a16:creationId xmlns:a16="http://schemas.microsoft.com/office/drawing/2014/main" id="{CFA27F6B-05EE-6291-3EBF-20E74A68D819}"/>
                </a:ext>
              </a:extLst>
            </p:cNvPr>
            <p:cNvCxnSpPr>
              <a:cxnSpLocks/>
            </p:cNvCxnSpPr>
            <p:nvPr/>
          </p:nvCxnSpPr>
          <p:spPr>
            <a:xfrm>
              <a:off x="853476" y="99981"/>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091" name="Rectangle 1090">
              <a:extLst>
                <a:ext uri="{FF2B5EF4-FFF2-40B4-BE49-F238E27FC236}">
                  <a16:creationId xmlns:a16="http://schemas.microsoft.com/office/drawing/2014/main" id="{501DEC8D-1484-E38C-C023-D1D1F74D7B60}"/>
                </a:ext>
              </a:extLst>
            </p:cNvPr>
            <p:cNvSpPr/>
            <p:nvPr/>
          </p:nvSpPr>
          <p:spPr>
            <a:xfrm rot="10800000">
              <a:off x="629801" y="259401"/>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92" name="Rectangle 1091">
              <a:extLst>
                <a:ext uri="{FF2B5EF4-FFF2-40B4-BE49-F238E27FC236}">
                  <a16:creationId xmlns:a16="http://schemas.microsoft.com/office/drawing/2014/main" id="{7EEF81A9-3A2F-83C2-A323-2DCC4A9A59F3}"/>
                </a:ext>
              </a:extLst>
            </p:cNvPr>
            <p:cNvSpPr/>
            <p:nvPr/>
          </p:nvSpPr>
          <p:spPr>
            <a:xfrm rot="10800000">
              <a:off x="701554" y="212487"/>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93" name="Rectangle 1092">
              <a:extLst>
                <a:ext uri="{FF2B5EF4-FFF2-40B4-BE49-F238E27FC236}">
                  <a16:creationId xmlns:a16="http://schemas.microsoft.com/office/drawing/2014/main" id="{CFF853DF-65A0-BDB3-CE87-DD083016EB84}"/>
                </a:ext>
              </a:extLst>
            </p:cNvPr>
            <p:cNvSpPr/>
            <p:nvPr/>
          </p:nvSpPr>
          <p:spPr>
            <a:xfrm rot="10800000" flipV="1">
              <a:off x="761740" y="167354"/>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94" name="Oval 1093">
              <a:extLst>
                <a:ext uri="{FF2B5EF4-FFF2-40B4-BE49-F238E27FC236}">
                  <a16:creationId xmlns:a16="http://schemas.microsoft.com/office/drawing/2014/main" id="{843CE152-D356-54D1-2173-B4BB3B9A7D3A}"/>
                </a:ext>
              </a:extLst>
            </p:cNvPr>
            <p:cNvSpPr/>
            <p:nvPr/>
          </p:nvSpPr>
          <p:spPr>
            <a:xfrm>
              <a:off x="774439" y="113088"/>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095" name="Straight Connector 1094">
              <a:extLst>
                <a:ext uri="{FF2B5EF4-FFF2-40B4-BE49-F238E27FC236}">
                  <a16:creationId xmlns:a16="http://schemas.microsoft.com/office/drawing/2014/main" id="{1AA8824B-C7A5-EA6F-06D8-C352BC06A936}"/>
                </a:ext>
              </a:extLst>
            </p:cNvPr>
            <p:cNvCxnSpPr>
              <a:cxnSpLocks/>
            </p:cNvCxnSpPr>
            <p:nvPr/>
          </p:nvCxnSpPr>
          <p:spPr>
            <a:xfrm>
              <a:off x="854509" y="17196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6" name="Straight Connector 1095">
              <a:extLst>
                <a:ext uri="{FF2B5EF4-FFF2-40B4-BE49-F238E27FC236}">
                  <a16:creationId xmlns:a16="http://schemas.microsoft.com/office/drawing/2014/main" id="{6AB6BA9C-F753-01B0-AD32-7334026B0C75}"/>
                </a:ext>
              </a:extLst>
            </p:cNvPr>
            <p:cNvCxnSpPr>
              <a:cxnSpLocks/>
            </p:cNvCxnSpPr>
            <p:nvPr/>
          </p:nvCxnSpPr>
          <p:spPr>
            <a:xfrm>
              <a:off x="936352" y="17046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7" name="Straight Connector 1096">
              <a:extLst>
                <a:ext uri="{FF2B5EF4-FFF2-40B4-BE49-F238E27FC236}">
                  <a16:creationId xmlns:a16="http://schemas.microsoft.com/office/drawing/2014/main" id="{7CF08BDD-77AE-DCBE-F30A-63D71ED5E664}"/>
                </a:ext>
              </a:extLst>
            </p:cNvPr>
            <p:cNvCxnSpPr>
              <a:cxnSpLocks/>
            </p:cNvCxnSpPr>
            <p:nvPr/>
          </p:nvCxnSpPr>
          <p:spPr>
            <a:xfrm>
              <a:off x="935478" y="233511"/>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8" name="Straight Connector 1097">
              <a:extLst>
                <a:ext uri="{FF2B5EF4-FFF2-40B4-BE49-F238E27FC236}">
                  <a16:creationId xmlns:a16="http://schemas.microsoft.com/office/drawing/2014/main" id="{9F92E6FE-9094-A487-EC7A-E06FDDC3D475}"/>
                </a:ext>
              </a:extLst>
            </p:cNvPr>
            <p:cNvCxnSpPr>
              <a:cxnSpLocks/>
            </p:cNvCxnSpPr>
            <p:nvPr/>
          </p:nvCxnSpPr>
          <p:spPr>
            <a:xfrm>
              <a:off x="1000037" y="230310"/>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9" name="Straight Connector 1098">
              <a:extLst>
                <a:ext uri="{FF2B5EF4-FFF2-40B4-BE49-F238E27FC236}">
                  <a16:creationId xmlns:a16="http://schemas.microsoft.com/office/drawing/2014/main" id="{B68616DD-076C-B1B7-D6F4-1BFE774AC870}"/>
                </a:ext>
              </a:extLst>
            </p:cNvPr>
            <p:cNvCxnSpPr>
              <a:cxnSpLocks/>
            </p:cNvCxnSpPr>
            <p:nvPr/>
          </p:nvCxnSpPr>
          <p:spPr>
            <a:xfrm>
              <a:off x="997566" y="305945"/>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00" name="Rectangle 1099">
              <a:extLst>
                <a:ext uri="{FF2B5EF4-FFF2-40B4-BE49-F238E27FC236}">
                  <a16:creationId xmlns:a16="http://schemas.microsoft.com/office/drawing/2014/main" id="{250BC474-5C79-1E42-7181-9DF28693C09A}"/>
                </a:ext>
              </a:extLst>
            </p:cNvPr>
            <p:cNvSpPr/>
            <p:nvPr/>
          </p:nvSpPr>
          <p:spPr>
            <a:xfrm>
              <a:off x="899650" y="113332"/>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01" name="Rectangle 1100">
              <a:extLst>
                <a:ext uri="{FF2B5EF4-FFF2-40B4-BE49-F238E27FC236}">
                  <a16:creationId xmlns:a16="http://schemas.microsoft.com/office/drawing/2014/main" id="{FBED2DE2-FBED-A306-8C6E-06E0776569F4}"/>
                </a:ext>
              </a:extLst>
            </p:cNvPr>
            <p:cNvSpPr/>
            <p:nvPr/>
          </p:nvSpPr>
          <p:spPr>
            <a:xfrm rot="10800000">
              <a:off x="978859" y="158556"/>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02" name="Rectangle 1101">
              <a:extLst>
                <a:ext uri="{FF2B5EF4-FFF2-40B4-BE49-F238E27FC236}">
                  <a16:creationId xmlns:a16="http://schemas.microsoft.com/office/drawing/2014/main" id="{CD5353FF-0AD9-93F7-5213-B4BFA4ED9809}"/>
                </a:ext>
              </a:extLst>
            </p:cNvPr>
            <p:cNvSpPr/>
            <p:nvPr/>
          </p:nvSpPr>
          <p:spPr>
            <a:xfrm rot="10800000" flipV="1">
              <a:off x="1033470" y="203894"/>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03" name="Oval 1102">
              <a:extLst>
                <a:ext uri="{FF2B5EF4-FFF2-40B4-BE49-F238E27FC236}">
                  <a16:creationId xmlns:a16="http://schemas.microsoft.com/office/drawing/2014/main" id="{00776173-301C-91D7-270B-83392B034148}"/>
                </a:ext>
              </a:extLst>
            </p:cNvPr>
            <p:cNvSpPr/>
            <p:nvPr/>
          </p:nvSpPr>
          <p:spPr>
            <a:xfrm>
              <a:off x="1047212" y="25314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04" name="Straight Connector 1103">
              <a:extLst>
                <a:ext uri="{FF2B5EF4-FFF2-40B4-BE49-F238E27FC236}">
                  <a16:creationId xmlns:a16="http://schemas.microsoft.com/office/drawing/2014/main" id="{7E6E9508-AA01-1960-11DF-83477A8A4711}"/>
                </a:ext>
              </a:extLst>
            </p:cNvPr>
            <p:cNvCxnSpPr>
              <a:cxnSpLocks/>
            </p:cNvCxnSpPr>
            <p:nvPr/>
          </p:nvCxnSpPr>
          <p:spPr>
            <a:xfrm>
              <a:off x="1132037" y="24135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5" name="Straight Connector 1104">
              <a:extLst>
                <a:ext uri="{FF2B5EF4-FFF2-40B4-BE49-F238E27FC236}">
                  <a16:creationId xmlns:a16="http://schemas.microsoft.com/office/drawing/2014/main" id="{A43C0C5A-BF8A-3129-E13D-62D613CAC0C9}"/>
                </a:ext>
              </a:extLst>
            </p:cNvPr>
            <p:cNvCxnSpPr>
              <a:cxnSpLocks/>
            </p:cNvCxnSpPr>
            <p:nvPr/>
          </p:nvCxnSpPr>
          <p:spPr>
            <a:xfrm>
              <a:off x="1193598" y="179128"/>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6" name="Straight Connector 1105">
              <a:extLst>
                <a:ext uri="{FF2B5EF4-FFF2-40B4-BE49-F238E27FC236}">
                  <a16:creationId xmlns:a16="http://schemas.microsoft.com/office/drawing/2014/main" id="{EE8432B9-9C95-F275-82A2-272CD76B2E45}"/>
                </a:ext>
              </a:extLst>
            </p:cNvPr>
            <p:cNvCxnSpPr>
              <a:cxnSpLocks/>
            </p:cNvCxnSpPr>
            <p:nvPr/>
          </p:nvCxnSpPr>
          <p:spPr>
            <a:xfrm>
              <a:off x="1269091" y="1097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7" name="Straight Connector 1106">
              <a:extLst>
                <a:ext uri="{FF2B5EF4-FFF2-40B4-BE49-F238E27FC236}">
                  <a16:creationId xmlns:a16="http://schemas.microsoft.com/office/drawing/2014/main" id="{8B20B61B-B1EA-C340-307F-10FA46013AC2}"/>
                </a:ext>
              </a:extLst>
            </p:cNvPr>
            <p:cNvCxnSpPr>
              <a:cxnSpLocks/>
            </p:cNvCxnSpPr>
            <p:nvPr/>
          </p:nvCxnSpPr>
          <p:spPr>
            <a:xfrm>
              <a:off x="1197301" y="17912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8" name="Straight Connector 1107">
              <a:extLst>
                <a:ext uri="{FF2B5EF4-FFF2-40B4-BE49-F238E27FC236}">
                  <a16:creationId xmlns:a16="http://schemas.microsoft.com/office/drawing/2014/main" id="{A06161DF-7FF4-1ED9-E6CD-813AA880B9BF}"/>
                </a:ext>
              </a:extLst>
            </p:cNvPr>
            <p:cNvCxnSpPr>
              <a:cxnSpLocks/>
            </p:cNvCxnSpPr>
            <p:nvPr/>
          </p:nvCxnSpPr>
          <p:spPr>
            <a:xfrm>
              <a:off x="1134154" y="24094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9" name="Straight Connector 1108">
              <a:extLst>
                <a:ext uri="{FF2B5EF4-FFF2-40B4-BE49-F238E27FC236}">
                  <a16:creationId xmlns:a16="http://schemas.microsoft.com/office/drawing/2014/main" id="{DDE8CCCF-E68D-9B88-9450-94CB81C72C6D}"/>
                </a:ext>
              </a:extLst>
            </p:cNvPr>
            <p:cNvCxnSpPr>
              <a:cxnSpLocks/>
            </p:cNvCxnSpPr>
            <p:nvPr/>
          </p:nvCxnSpPr>
          <p:spPr>
            <a:xfrm rot="-180000">
              <a:off x="728489" y="97592"/>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0" name="Straight Connector 1109">
              <a:extLst>
                <a:ext uri="{FF2B5EF4-FFF2-40B4-BE49-F238E27FC236}">
                  <a16:creationId xmlns:a16="http://schemas.microsoft.com/office/drawing/2014/main" id="{6E574021-B681-7090-3301-C9790D921522}"/>
                </a:ext>
              </a:extLst>
            </p:cNvPr>
            <p:cNvCxnSpPr>
              <a:cxnSpLocks/>
            </p:cNvCxnSpPr>
            <p:nvPr/>
          </p:nvCxnSpPr>
          <p:spPr>
            <a:xfrm>
              <a:off x="1391572" y="10166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11" name="Rectangle 1110">
              <a:extLst>
                <a:ext uri="{FF2B5EF4-FFF2-40B4-BE49-F238E27FC236}">
                  <a16:creationId xmlns:a16="http://schemas.microsoft.com/office/drawing/2014/main" id="{914C418A-4F3D-8D66-B35A-2DAD0C4D8189}"/>
                </a:ext>
              </a:extLst>
            </p:cNvPr>
            <p:cNvSpPr/>
            <p:nvPr/>
          </p:nvSpPr>
          <p:spPr>
            <a:xfrm rot="10800000">
              <a:off x="1167897" y="26108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12" name="Rectangle 1111">
              <a:extLst>
                <a:ext uri="{FF2B5EF4-FFF2-40B4-BE49-F238E27FC236}">
                  <a16:creationId xmlns:a16="http://schemas.microsoft.com/office/drawing/2014/main" id="{ADB279AB-49A5-5492-7E16-51C7E51C423C}"/>
                </a:ext>
              </a:extLst>
            </p:cNvPr>
            <p:cNvSpPr/>
            <p:nvPr/>
          </p:nvSpPr>
          <p:spPr>
            <a:xfrm rot="10800000">
              <a:off x="1239650" y="21416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13" name="Rectangle 1112">
              <a:extLst>
                <a:ext uri="{FF2B5EF4-FFF2-40B4-BE49-F238E27FC236}">
                  <a16:creationId xmlns:a16="http://schemas.microsoft.com/office/drawing/2014/main" id="{865A3FE3-DED0-51FA-E06F-ED6C5772F76A}"/>
                </a:ext>
              </a:extLst>
            </p:cNvPr>
            <p:cNvSpPr/>
            <p:nvPr/>
          </p:nvSpPr>
          <p:spPr>
            <a:xfrm rot="10800000" flipV="1">
              <a:off x="1299836" y="16903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14" name="Oval 1113">
              <a:extLst>
                <a:ext uri="{FF2B5EF4-FFF2-40B4-BE49-F238E27FC236}">
                  <a16:creationId xmlns:a16="http://schemas.microsoft.com/office/drawing/2014/main" id="{DF595D5F-2154-F58B-B4B4-ACC671BFFF34}"/>
                </a:ext>
              </a:extLst>
            </p:cNvPr>
            <p:cNvSpPr/>
            <p:nvPr/>
          </p:nvSpPr>
          <p:spPr>
            <a:xfrm>
              <a:off x="1312535" y="11477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15" name="Straight Connector 1114">
              <a:extLst>
                <a:ext uri="{FF2B5EF4-FFF2-40B4-BE49-F238E27FC236}">
                  <a16:creationId xmlns:a16="http://schemas.microsoft.com/office/drawing/2014/main" id="{D35BFFE5-F3AD-F386-F519-588AF46C7015}"/>
                </a:ext>
              </a:extLst>
            </p:cNvPr>
            <p:cNvCxnSpPr>
              <a:cxnSpLocks/>
            </p:cNvCxnSpPr>
            <p:nvPr/>
          </p:nvCxnSpPr>
          <p:spPr>
            <a:xfrm>
              <a:off x="1392605" y="17364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6" name="Straight Connector 1115">
              <a:extLst>
                <a:ext uri="{FF2B5EF4-FFF2-40B4-BE49-F238E27FC236}">
                  <a16:creationId xmlns:a16="http://schemas.microsoft.com/office/drawing/2014/main" id="{3F6A897A-AF99-321F-CD90-CF812FE03BF8}"/>
                </a:ext>
              </a:extLst>
            </p:cNvPr>
            <p:cNvCxnSpPr>
              <a:cxnSpLocks/>
            </p:cNvCxnSpPr>
            <p:nvPr/>
          </p:nvCxnSpPr>
          <p:spPr>
            <a:xfrm>
              <a:off x="1474448" y="17214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7" name="Straight Connector 1116">
              <a:extLst>
                <a:ext uri="{FF2B5EF4-FFF2-40B4-BE49-F238E27FC236}">
                  <a16:creationId xmlns:a16="http://schemas.microsoft.com/office/drawing/2014/main" id="{3AC3877D-6F20-E696-4C58-0711A885696D}"/>
                </a:ext>
              </a:extLst>
            </p:cNvPr>
            <p:cNvCxnSpPr>
              <a:cxnSpLocks/>
            </p:cNvCxnSpPr>
            <p:nvPr/>
          </p:nvCxnSpPr>
          <p:spPr>
            <a:xfrm>
              <a:off x="1473574" y="23519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8" name="Straight Connector 1117">
              <a:extLst>
                <a:ext uri="{FF2B5EF4-FFF2-40B4-BE49-F238E27FC236}">
                  <a16:creationId xmlns:a16="http://schemas.microsoft.com/office/drawing/2014/main" id="{235782C4-E80D-5494-53E8-1C111E76DE50}"/>
                </a:ext>
              </a:extLst>
            </p:cNvPr>
            <p:cNvCxnSpPr>
              <a:cxnSpLocks/>
            </p:cNvCxnSpPr>
            <p:nvPr/>
          </p:nvCxnSpPr>
          <p:spPr>
            <a:xfrm>
              <a:off x="1538133" y="23199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9" name="Straight Connector 1118">
              <a:extLst>
                <a:ext uri="{FF2B5EF4-FFF2-40B4-BE49-F238E27FC236}">
                  <a16:creationId xmlns:a16="http://schemas.microsoft.com/office/drawing/2014/main" id="{7E317402-68C5-4AC8-4173-FD86D4A9BB0A}"/>
                </a:ext>
              </a:extLst>
            </p:cNvPr>
            <p:cNvCxnSpPr>
              <a:cxnSpLocks/>
            </p:cNvCxnSpPr>
            <p:nvPr/>
          </p:nvCxnSpPr>
          <p:spPr>
            <a:xfrm>
              <a:off x="1535662" y="30762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20" name="Rectangle 1119">
              <a:extLst>
                <a:ext uri="{FF2B5EF4-FFF2-40B4-BE49-F238E27FC236}">
                  <a16:creationId xmlns:a16="http://schemas.microsoft.com/office/drawing/2014/main" id="{079A3C58-0DDF-A2B7-CF31-FC9118F2B1A1}"/>
                </a:ext>
              </a:extLst>
            </p:cNvPr>
            <p:cNvSpPr/>
            <p:nvPr/>
          </p:nvSpPr>
          <p:spPr>
            <a:xfrm>
              <a:off x="1437746" y="11501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21" name="Rectangle 1120">
              <a:extLst>
                <a:ext uri="{FF2B5EF4-FFF2-40B4-BE49-F238E27FC236}">
                  <a16:creationId xmlns:a16="http://schemas.microsoft.com/office/drawing/2014/main" id="{6D4BE264-BB76-1D2B-CF33-576CD2FD444B}"/>
                </a:ext>
              </a:extLst>
            </p:cNvPr>
            <p:cNvSpPr/>
            <p:nvPr/>
          </p:nvSpPr>
          <p:spPr>
            <a:xfrm rot="10800000">
              <a:off x="1516955" y="16023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22" name="Rectangle 1121">
              <a:extLst>
                <a:ext uri="{FF2B5EF4-FFF2-40B4-BE49-F238E27FC236}">
                  <a16:creationId xmlns:a16="http://schemas.microsoft.com/office/drawing/2014/main" id="{B2FE1193-EB67-F74E-698C-1FCF3D90AB24}"/>
                </a:ext>
              </a:extLst>
            </p:cNvPr>
            <p:cNvSpPr/>
            <p:nvPr/>
          </p:nvSpPr>
          <p:spPr>
            <a:xfrm rot="10800000" flipV="1">
              <a:off x="1571566" y="20557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23" name="Oval 1122">
              <a:extLst>
                <a:ext uri="{FF2B5EF4-FFF2-40B4-BE49-F238E27FC236}">
                  <a16:creationId xmlns:a16="http://schemas.microsoft.com/office/drawing/2014/main" id="{BB9510EA-CEB1-F786-433C-CB7642458C90}"/>
                </a:ext>
              </a:extLst>
            </p:cNvPr>
            <p:cNvSpPr/>
            <p:nvPr/>
          </p:nvSpPr>
          <p:spPr>
            <a:xfrm>
              <a:off x="1585308" y="2548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24" name="Straight Connector 1123">
              <a:extLst>
                <a:ext uri="{FF2B5EF4-FFF2-40B4-BE49-F238E27FC236}">
                  <a16:creationId xmlns:a16="http://schemas.microsoft.com/office/drawing/2014/main" id="{F904A1E1-3D61-8971-8687-47504C402392}"/>
                </a:ext>
              </a:extLst>
            </p:cNvPr>
            <p:cNvCxnSpPr>
              <a:cxnSpLocks/>
            </p:cNvCxnSpPr>
            <p:nvPr/>
          </p:nvCxnSpPr>
          <p:spPr>
            <a:xfrm>
              <a:off x="1670133" y="24304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5" name="Straight Connector 1124">
              <a:extLst>
                <a:ext uri="{FF2B5EF4-FFF2-40B4-BE49-F238E27FC236}">
                  <a16:creationId xmlns:a16="http://schemas.microsoft.com/office/drawing/2014/main" id="{8A7C3888-B586-8F57-3150-50ECFF0D233B}"/>
                </a:ext>
              </a:extLst>
            </p:cNvPr>
            <p:cNvCxnSpPr>
              <a:cxnSpLocks/>
            </p:cNvCxnSpPr>
            <p:nvPr/>
          </p:nvCxnSpPr>
          <p:spPr>
            <a:xfrm>
              <a:off x="1731694" y="18081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6" name="Straight Connector 1125">
              <a:extLst>
                <a:ext uri="{FF2B5EF4-FFF2-40B4-BE49-F238E27FC236}">
                  <a16:creationId xmlns:a16="http://schemas.microsoft.com/office/drawing/2014/main" id="{033E8FA4-CC5C-D9E5-EA6C-663A60595BA4}"/>
                </a:ext>
              </a:extLst>
            </p:cNvPr>
            <p:cNvCxnSpPr>
              <a:cxnSpLocks/>
            </p:cNvCxnSpPr>
            <p:nvPr/>
          </p:nvCxnSpPr>
          <p:spPr>
            <a:xfrm>
              <a:off x="1810362" y="99981"/>
              <a:ext cx="0" cy="791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7" name="Straight Connector 1126">
              <a:extLst>
                <a:ext uri="{FF2B5EF4-FFF2-40B4-BE49-F238E27FC236}">
                  <a16:creationId xmlns:a16="http://schemas.microsoft.com/office/drawing/2014/main" id="{904F2376-8D61-4065-C69B-4909E0741306}"/>
                </a:ext>
              </a:extLst>
            </p:cNvPr>
            <p:cNvCxnSpPr>
              <a:cxnSpLocks/>
            </p:cNvCxnSpPr>
            <p:nvPr/>
          </p:nvCxnSpPr>
          <p:spPr>
            <a:xfrm>
              <a:off x="1735397" y="18081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8" name="Straight Connector 1127">
              <a:extLst>
                <a:ext uri="{FF2B5EF4-FFF2-40B4-BE49-F238E27FC236}">
                  <a16:creationId xmlns:a16="http://schemas.microsoft.com/office/drawing/2014/main" id="{8418AFDA-EF87-0FA8-118E-869B46358F01}"/>
                </a:ext>
              </a:extLst>
            </p:cNvPr>
            <p:cNvCxnSpPr>
              <a:cxnSpLocks/>
            </p:cNvCxnSpPr>
            <p:nvPr/>
          </p:nvCxnSpPr>
          <p:spPr>
            <a:xfrm>
              <a:off x="1672250" y="2426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9" name="Straight Connector 1128">
              <a:extLst>
                <a:ext uri="{FF2B5EF4-FFF2-40B4-BE49-F238E27FC236}">
                  <a16:creationId xmlns:a16="http://schemas.microsoft.com/office/drawing/2014/main" id="{7C9110E8-0E8B-9281-C37F-48141688A27F}"/>
                </a:ext>
              </a:extLst>
            </p:cNvPr>
            <p:cNvCxnSpPr>
              <a:cxnSpLocks/>
            </p:cNvCxnSpPr>
            <p:nvPr/>
          </p:nvCxnSpPr>
          <p:spPr>
            <a:xfrm rot="-180000">
              <a:off x="1266585" y="9927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2" name="Straight Connector 1131">
              <a:extLst>
                <a:ext uri="{FF2B5EF4-FFF2-40B4-BE49-F238E27FC236}">
                  <a16:creationId xmlns:a16="http://schemas.microsoft.com/office/drawing/2014/main" id="{E723A16B-95CC-BE11-72D6-C0C8C112CE9F}"/>
                </a:ext>
              </a:extLst>
            </p:cNvPr>
            <p:cNvCxnSpPr>
              <a:cxnSpLocks/>
            </p:cNvCxnSpPr>
            <p:nvPr/>
          </p:nvCxnSpPr>
          <p:spPr>
            <a:xfrm>
              <a:off x="1943373" y="9603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33" name="Rectangle 1132">
              <a:extLst>
                <a:ext uri="{FF2B5EF4-FFF2-40B4-BE49-F238E27FC236}">
                  <a16:creationId xmlns:a16="http://schemas.microsoft.com/office/drawing/2014/main" id="{4D251FDC-2E1B-110F-C03C-9AE1D2FC8587}"/>
                </a:ext>
              </a:extLst>
            </p:cNvPr>
            <p:cNvSpPr/>
            <p:nvPr/>
          </p:nvSpPr>
          <p:spPr>
            <a:xfrm rot="10800000">
              <a:off x="1719698" y="25545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34" name="Rectangle 1133">
              <a:extLst>
                <a:ext uri="{FF2B5EF4-FFF2-40B4-BE49-F238E27FC236}">
                  <a16:creationId xmlns:a16="http://schemas.microsoft.com/office/drawing/2014/main" id="{39BC442D-9A49-3CC2-C045-868EE2226DE9}"/>
                </a:ext>
              </a:extLst>
            </p:cNvPr>
            <p:cNvSpPr/>
            <p:nvPr/>
          </p:nvSpPr>
          <p:spPr>
            <a:xfrm rot="10800000">
              <a:off x="1791451" y="20853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35" name="Rectangle 1134">
              <a:extLst>
                <a:ext uri="{FF2B5EF4-FFF2-40B4-BE49-F238E27FC236}">
                  <a16:creationId xmlns:a16="http://schemas.microsoft.com/office/drawing/2014/main" id="{970A8C4B-75D9-F510-25C1-62FD7ED220B0}"/>
                </a:ext>
              </a:extLst>
            </p:cNvPr>
            <p:cNvSpPr/>
            <p:nvPr/>
          </p:nvSpPr>
          <p:spPr>
            <a:xfrm rot="10800000" flipV="1">
              <a:off x="1851637" y="16340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36" name="Oval 1135">
              <a:extLst>
                <a:ext uri="{FF2B5EF4-FFF2-40B4-BE49-F238E27FC236}">
                  <a16:creationId xmlns:a16="http://schemas.microsoft.com/office/drawing/2014/main" id="{52D415BC-BB3C-2916-671C-A615CF35CCBE}"/>
                </a:ext>
              </a:extLst>
            </p:cNvPr>
            <p:cNvSpPr/>
            <p:nvPr/>
          </p:nvSpPr>
          <p:spPr>
            <a:xfrm>
              <a:off x="1864336" y="10914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37" name="Straight Connector 1136">
              <a:extLst>
                <a:ext uri="{FF2B5EF4-FFF2-40B4-BE49-F238E27FC236}">
                  <a16:creationId xmlns:a16="http://schemas.microsoft.com/office/drawing/2014/main" id="{B846AE36-12C2-1725-204A-41EA68C220C2}"/>
                </a:ext>
              </a:extLst>
            </p:cNvPr>
            <p:cNvCxnSpPr>
              <a:cxnSpLocks/>
            </p:cNvCxnSpPr>
            <p:nvPr/>
          </p:nvCxnSpPr>
          <p:spPr>
            <a:xfrm>
              <a:off x="1944406" y="16801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8" name="Straight Connector 1137">
              <a:extLst>
                <a:ext uri="{FF2B5EF4-FFF2-40B4-BE49-F238E27FC236}">
                  <a16:creationId xmlns:a16="http://schemas.microsoft.com/office/drawing/2014/main" id="{E6CCBE71-6E69-5A0A-38FA-1209BCF2AFEC}"/>
                </a:ext>
              </a:extLst>
            </p:cNvPr>
            <p:cNvCxnSpPr>
              <a:cxnSpLocks/>
            </p:cNvCxnSpPr>
            <p:nvPr/>
          </p:nvCxnSpPr>
          <p:spPr>
            <a:xfrm>
              <a:off x="2026249" y="16651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9" name="Straight Connector 1138">
              <a:extLst>
                <a:ext uri="{FF2B5EF4-FFF2-40B4-BE49-F238E27FC236}">
                  <a16:creationId xmlns:a16="http://schemas.microsoft.com/office/drawing/2014/main" id="{3467B917-C329-8EE7-F699-686690C4D4E3}"/>
                </a:ext>
              </a:extLst>
            </p:cNvPr>
            <p:cNvCxnSpPr>
              <a:cxnSpLocks/>
            </p:cNvCxnSpPr>
            <p:nvPr/>
          </p:nvCxnSpPr>
          <p:spPr>
            <a:xfrm>
              <a:off x="2025375" y="22956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0" name="Straight Connector 1139">
              <a:extLst>
                <a:ext uri="{FF2B5EF4-FFF2-40B4-BE49-F238E27FC236}">
                  <a16:creationId xmlns:a16="http://schemas.microsoft.com/office/drawing/2014/main" id="{B416DED4-F6C4-CA03-71AB-7DAE4FC14D19}"/>
                </a:ext>
              </a:extLst>
            </p:cNvPr>
            <p:cNvCxnSpPr>
              <a:cxnSpLocks/>
            </p:cNvCxnSpPr>
            <p:nvPr/>
          </p:nvCxnSpPr>
          <p:spPr>
            <a:xfrm>
              <a:off x="2089934" y="22636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1" name="Straight Connector 1140">
              <a:extLst>
                <a:ext uri="{FF2B5EF4-FFF2-40B4-BE49-F238E27FC236}">
                  <a16:creationId xmlns:a16="http://schemas.microsoft.com/office/drawing/2014/main" id="{4AD20396-B56F-429E-5A20-1AE3F3301040}"/>
                </a:ext>
              </a:extLst>
            </p:cNvPr>
            <p:cNvCxnSpPr>
              <a:cxnSpLocks/>
            </p:cNvCxnSpPr>
            <p:nvPr/>
          </p:nvCxnSpPr>
          <p:spPr>
            <a:xfrm>
              <a:off x="2087463" y="30199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42" name="Rectangle 1141">
              <a:extLst>
                <a:ext uri="{FF2B5EF4-FFF2-40B4-BE49-F238E27FC236}">
                  <a16:creationId xmlns:a16="http://schemas.microsoft.com/office/drawing/2014/main" id="{CF578B9E-DA39-BA61-FE54-4F1F6880E864}"/>
                </a:ext>
              </a:extLst>
            </p:cNvPr>
            <p:cNvSpPr/>
            <p:nvPr/>
          </p:nvSpPr>
          <p:spPr>
            <a:xfrm>
              <a:off x="1989547" y="10938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43" name="Rectangle 1142">
              <a:extLst>
                <a:ext uri="{FF2B5EF4-FFF2-40B4-BE49-F238E27FC236}">
                  <a16:creationId xmlns:a16="http://schemas.microsoft.com/office/drawing/2014/main" id="{A4D7D768-0D5A-7084-9557-87502BD9B153}"/>
                </a:ext>
              </a:extLst>
            </p:cNvPr>
            <p:cNvSpPr/>
            <p:nvPr/>
          </p:nvSpPr>
          <p:spPr>
            <a:xfrm rot="10800000">
              <a:off x="2068756" y="15460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44" name="Rectangle 1143">
              <a:extLst>
                <a:ext uri="{FF2B5EF4-FFF2-40B4-BE49-F238E27FC236}">
                  <a16:creationId xmlns:a16="http://schemas.microsoft.com/office/drawing/2014/main" id="{30471D93-8D74-1CAA-6E02-44863F1E6CAE}"/>
                </a:ext>
              </a:extLst>
            </p:cNvPr>
            <p:cNvSpPr/>
            <p:nvPr/>
          </p:nvSpPr>
          <p:spPr>
            <a:xfrm rot="10800000" flipV="1">
              <a:off x="2123367" y="19994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45" name="Oval 1144">
              <a:extLst>
                <a:ext uri="{FF2B5EF4-FFF2-40B4-BE49-F238E27FC236}">
                  <a16:creationId xmlns:a16="http://schemas.microsoft.com/office/drawing/2014/main" id="{75DE6B49-9D2E-A875-6906-98B678BEE7E5}"/>
                </a:ext>
              </a:extLst>
            </p:cNvPr>
            <p:cNvSpPr/>
            <p:nvPr/>
          </p:nvSpPr>
          <p:spPr>
            <a:xfrm>
              <a:off x="2137109" y="24919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46" name="Straight Connector 1145">
              <a:extLst>
                <a:ext uri="{FF2B5EF4-FFF2-40B4-BE49-F238E27FC236}">
                  <a16:creationId xmlns:a16="http://schemas.microsoft.com/office/drawing/2014/main" id="{7C334042-7860-0D8C-2195-280080AA1A20}"/>
                </a:ext>
              </a:extLst>
            </p:cNvPr>
            <p:cNvCxnSpPr>
              <a:cxnSpLocks/>
            </p:cNvCxnSpPr>
            <p:nvPr/>
          </p:nvCxnSpPr>
          <p:spPr>
            <a:xfrm>
              <a:off x="2221934" y="23741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7" name="Straight Connector 1146">
              <a:extLst>
                <a:ext uri="{FF2B5EF4-FFF2-40B4-BE49-F238E27FC236}">
                  <a16:creationId xmlns:a16="http://schemas.microsoft.com/office/drawing/2014/main" id="{2D04B393-303D-484E-B42C-8BF11431C92D}"/>
                </a:ext>
              </a:extLst>
            </p:cNvPr>
            <p:cNvCxnSpPr>
              <a:cxnSpLocks/>
            </p:cNvCxnSpPr>
            <p:nvPr/>
          </p:nvCxnSpPr>
          <p:spPr>
            <a:xfrm>
              <a:off x="2283495" y="17518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8" name="Straight Connector 1147">
              <a:extLst>
                <a:ext uri="{FF2B5EF4-FFF2-40B4-BE49-F238E27FC236}">
                  <a16:creationId xmlns:a16="http://schemas.microsoft.com/office/drawing/2014/main" id="{04797AD5-D87C-196C-B36F-BFD47FAAF794}"/>
                </a:ext>
              </a:extLst>
            </p:cNvPr>
            <p:cNvCxnSpPr>
              <a:cxnSpLocks/>
            </p:cNvCxnSpPr>
            <p:nvPr/>
          </p:nvCxnSpPr>
          <p:spPr>
            <a:xfrm>
              <a:off x="2362163" y="99981"/>
              <a:ext cx="0" cy="72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9" name="Straight Connector 1148">
              <a:extLst>
                <a:ext uri="{FF2B5EF4-FFF2-40B4-BE49-F238E27FC236}">
                  <a16:creationId xmlns:a16="http://schemas.microsoft.com/office/drawing/2014/main" id="{10BC7EA3-7885-65CB-D595-890FA573E93F}"/>
                </a:ext>
              </a:extLst>
            </p:cNvPr>
            <p:cNvCxnSpPr>
              <a:cxnSpLocks/>
            </p:cNvCxnSpPr>
            <p:nvPr/>
          </p:nvCxnSpPr>
          <p:spPr>
            <a:xfrm>
              <a:off x="2287198" y="17518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0" name="Straight Connector 1149">
              <a:extLst>
                <a:ext uri="{FF2B5EF4-FFF2-40B4-BE49-F238E27FC236}">
                  <a16:creationId xmlns:a16="http://schemas.microsoft.com/office/drawing/2014/main" id="{9312A555-AA8F-0FC1-7D0D-A55EE66FA4B0}"/>
                </a:ext>
              </a:extLst>
            </p:cNvPr>
            <p:cNvCxnSpPr>
              <a:cxnSpLocks/>
            </p:cNvCxnSpPr>
            <p:nvPr/>
          </p:nvCxnSpPr>
          <p:spPr>
            <a:xfrm>
              <a:off x="2224051" y="23700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1" name="Straight Connector 1150">
              <a:extLst>
                <a:ext uri="{FF2B5EF4-FFF2-40B4-BE49-F238E27FC236}">
                  <a16:creationId xmlns:a16="http://schemas.microsoft.com/office/drawing/2014/main" id="{CAF9BEDF-4EC3-B8F7-184A-B8E857AE8DE7}"/>
                </a:ext>
              </a:extLst>
            </p:cNvPr>
            <p:cNvCxnSpPr>
              <a:cxnSpLocks/>
            </p:cNvCxnSpPr>
            <p:nvPr/>
          </p:nvCxnSpPr>
          <p:spPr>
            <a:xfrm rot="-180000">
              <a:off x="1818386" y="9364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7" name="Straight Connector 1156">
              <a:extLst>
                <a:ext uri="{FF2B5EF4-FFF2-40B4-BE49-F238E27FC236}">
                  <a16:creationId xmlns:a16="http://schemas.microsoft.com/office/drawing/2014/main" id="{618487E3-404C-A7EE-C824-95E67ABCD007}"/>
                </a:ext>
              </a:extLst>
            </p:cNvPr>
            <p:cNvCxnSpPr>
              <a:cxnSpLocks/>
            </p:cNvCxnSpPr>
            <p:nvPr/>
          </p:nvCxnSpPr>
          <p:spPr>
            <a:xfrm>
              <a:off x="2487587" y="10341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58" name="Rectangle 1157">
              <a:extLst>
                <a:ext uri="{FF2B5EF4-FFF2-40B4-BE49-F238E27FC236}">
                  <a16:creationId xmlns:a16="http://schemas.microsoft.com/office/drawing/2014/main" id="{0971E707-AB49-B794-F1F1-263BC482DF62}"/>
                </a:ext>
              </a:extLst>
            </p:cNvPr>
            <p:cNvSpPr/>
            <p:nvPr/>
          </p:nvSpPr>
          <p:spPr>
            <a:xfrm rot="10800000">
              <a:off x="2263912" y="26283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59" name="Rectangle 1158">
              <a:extLst>
                <a:ext uri="{FF2B5EF4-FFF2-40B4-BE49-F238E27FC236}">
                  <a16:creationId xmlns:a16="http://schemas.microsoft.com/office/drawing/2014/main" id="{F741C521-347D-1DAB-2CE9-243CBE59286B}"/>
                </a:ext>
              </a:extLst>
            </p:cNvPr>
            <p:cNvSpPr/>
            <p:nvPr/>
          </p:nvSpPr>
          <p:spPr>
            <a:xfrm rot="10800000">
              <a:off x="2335665" y="21592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60" name="Rectangle 1159">
              <a:extLst>
                <a:ext uri="{FF2B5EF4-FFF2-40B4-BE49-F238E27FC236}">
                  <a16:creationId xmlns:a16="http://schemas.microsoft.com/office/drawing/2014/main" id="{BA678D24-1EEE-D93A-1B83-64CC0FCBA9AA}"/>
                </a:ext>
              </a:extLst>
            </p:cNvPr>
            <p:cNvSpPr/>
            <p:nvPr/>
          </p:nvSpPr>
          <p:spPr>
            <a:xfrm rot="10800000" flipV="1">
              <a:off x="2395851" y="17079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61" name="Oval 1160">
              <a:extLst>
                <a:ext uri="{FF2B5EF4-FFF2-40B4-BE49-F238E27FC236}">
                  <a16:creationId xmlns:a16="http://schemas.microsoft.com/office/drawing/2014/main" id="{0341969B-8F87-3AA0-0885-5AA1F604EA32}"/>
                </a:ext>
              </a:extLst>
            </p:cNvPr>
            <p:cNvSpPr/>
            <p:nvPr/>
          </p:nvSpPr>
          <p:spPr>
            <a:xfrm>
              <a:off x="2408550" y="11652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62" name="Straight Connector 1161">
              <a:extLst>
                <a:ext uri="{FF2B5EF4-FFF2-40B4-BE49-F238E27FC236}">
                  <a16:creationId xmlns:a16="http://schemas.microsoft.com/office/drawing/2014/main" id="{E7E4A298-95FA-5344-9BD0-ED6F3678B814}"/>
                </a:ext>
              </a:extLst>
            </p:cNvPr>
            <p:cNvCxnSpPr>
              <a:cxnSpLocks/>
            </p:cNvCxnSpPr>
            <p:nvPr/>
          </p:nvCxnSpPr>
          <p:spPr>
            <a:xfrm>
              <a:off x="2488620" y="17539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3" name="Straight Connector 1162">
              <a:extLst>
                <a:ext uri="{FF2B5EF4-FFF2-40B4-BE49-F238E27FC236}">
                  <a16:creationId xmlns:a16="http://schemas.microsoft.com/office/drawing/2014/main" id="{055C13F5-AF21-74E5-294B-5A131862FF38}"/>
                </a:ext>
              </a:extLst>
            </p:cNvPr>
            <p:cNvCxnSpPr>
              <a:cxnSpLocks/>
            </p:cNvCxnSpPr>
            <p:nvPr/>
          </p:nvCxnSpPr>
          <p:spPr>
            <a:xfrm>
              <a:off x="2570463" y="17390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4" name="Straight Connector 1163">
              <a:extLst>
                <a:ext uri="{FF2B5EF4-FFF2-40B4-BE49-F238E27FC236}">
                  <a16:creationId xmlns:a16="http://schemas.microsoft.com/office/drawing/2014/main" id="{D92C8152-F4CA-B248-A992-3971DA847C05}"/>
                </a:ext>
              </a:extLst>
            </p:cNvPr>
            <p:cNvCxnSpPr>
              <a:cxnSpLocks/>
            </p:cNvCxnSpPr>
            <p:nvPr/>
          </p:nvCxnSpPr>
          <p:spPr>
            <a:xfrm>
              <a:off x="2569589" y="23694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5" name="Straight Connector 1164">
              <a:extLst>
                <a:ext uri="{FF2B5EF4-FFF2-40B4-BE49-F238E27FC236}">
                  <a16:creationId xmlns:a16="http://schemas.microsoft.com/office/drawing/2014/main" id="{D1508EF7-F633-D5AA-2250-98D403DFFA42}"/>
                </a:ext>
              </a:extLst>
            </p:cNvPr>
            <p:cNvCxnSpPr>
              <a:cxnSpLocks/>
            </p:cNvCxnSpPr>
            <p:nvPr/>
          </p:nvCxnSpPr>
          <p:spPr>
            <a:xfrm>
              <a:off x="2634148" y="23374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6" name="Straight Connector 1165">
              <a:extLst>
                <a:ext uri="{FF2B5EF4-FFF2-40B4-BE49-F238E27FC236}">
                  <a16:creationId xmlns:a16="http://schemas.microsoft.com/office/drawing/2014/main" id="{1F245186-55F1-5C6A-BC71-07841687136F}"/>
                </a:ext>
              </a:extLst>
            </p:cNvPr>
            <p:cNvCxnSpPr>
              <a:cxnSpLocks/>
            </p:cNvCxnSpPr>
            <p:nvPr/>
          </p:nvCxnSpPr>
          <p:spPr>
            <a:xfrm>
              <a:off x="2631677" y="30938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67" name="Rectangle 1166">
              <a:extLst>
                <a:ext uri="{FF2B5EF4-FFF2-40B4-BE49-F238E27FC236}">
                  <a16:creationId xmlns:a16="http://schemas.microsoft.com/office/drawing/2014/main" id="{1460A75D-6CFE-F576-938B-7A6D87A36373}"/>
                </a:ext>
              </a:extLst>
            </p:cNvPr>
            <p:cNvSpPr/>
            <p:nvPr/>
          </p:nvSpPr>
          <p:spPr>
            <a:xfrm>
              <a:off x="2533761" y="11676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68" name="Rectangle 1167">
              <a:extLst>
                <a:ext uri="{FF2B5EF4-FFF2-40B4-BE49-F238E27FC236}">
                  <a16:creationId xmlns:a16="http://schemas.microsoft.com/office/drawing/2014/main" id="{5D61B64F-89ED-0063-4A95-43A2086F23DA}"/>
                </a:ext>
              </a:extLst>
            </p:cNvPr>
            <p:cNvSpPr/>
            <p:nvPr/>
          </p:nvSpPr>
          <p:spPr>
            <a:xfrm rot="10800000">
              <a:off x="2612970" y="16199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69" name="Rectangle 1168">
              <a:extLst>
                <a:ext uri="{FF2B5EF4-FFF2-40B4-BE49-F238E27FC236}">
                  <a16:creationId xmlns:a16="http://schemas.microsoft.com/office/drawing/2014/main" id="{1F112655-DDA9-63F6-7657-D71C0AD5E7D6}"/>
                </a:ext>
              </a:extLst>
            </p:cNvPr>
            <p:cNvSpPr/>
            <p:nvPr/>
          </p:nvSpPr>
          <p:spPr>
            <a:xfrm rot="10800000" flipV="1">
              <a:off x="2667581" y="20733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70" name="Oval 1169">
              <a:extLst>
                <a:ext uri="{FF2B5EF4-FFF2-40B4-BE49-F238E27FC236}">
                  <a16:creationId xmlns:a16="http://schemas.microsoft.com/office/drawing/2014/main" id="{883B0F67-6578-0822-E783-DF928D153DFE}"/>
                </a:ext>
              </a:extLst>
            </p:cNvPr>
            <p:cNvSpPr/>
            <p:nvPr/>
          </p:nvSpPr>
          <p:spPr>
            <a:xfrm>
              <a:off x="2681323" y="25657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71" name="Straight Connector 1170">
              <a:extLst>
                <a:ext uri="{FF2B5EF4-FFF2-40B4-BE49-F238E27FC236}">
                  <a16:creationId xmlns:a16="http://schemas.microsoft.com/office/drawing/2014/main" id="{58D7A14D-9B7B-DD70-5CFF-C89DF30EEABA}"/>
                </a:ext>
              </a:extLst>
            </p:cNvPr>
            <p:cNvCxnSpPr>
              <a:cxnSpLocks/>
            </p:cNvCxnSpPr>
            <p:nvPr/>
          </p:nvCxnSpPr>
          <p:spPr>
            <a:xfrm>
              <a:off x="2766148" y="24479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2" name="Straight Connector 1171">
              <a:extLst>
                <a:ext uri="{FF2B5EF4-FFF2-40B4-BE49-F238E27FC236}">
                  <a16:creationId xmlns:a16="http://schemas.microsoft.com/office/drawing/2014/main" id="{792E4880-9A15-3B24-2F69-55A99B216EDD}"/>
                </a:ext>
              </a:extLst>
            </p:cNvPr>
            <p:cNvCxnSpPr>
              <a:cxnSpLocks/>
            </p:cNvCxnSpPr>
            <p:nvPr/>
          </p:nvCxnSpPr>
          <p:spPr>
            <a:xfrm>
              <a:off x="2827709" y="18256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3" name="Straight Connector 1172">
              <a:extLst>
                <a:ext uri="{FF2B5EF4-FFF2-40B4-BE49-F238E27FC236}">
                  <a16:creationId xmlns:a16="http://schemas.microsoft.com/office/drawing/2014/main" id="{690FF52A-BC3A-0546-4463-CEC7AE676C2C}"/>
                </a:ext>
              </a:extLst>
            </p:cNvPr>
            <p:cNvCxnSpPr>
              <a:cxnSpLocks/>
            </p:cNvCxnSpPr>
            <p:nvPr/>
          </p:nvCxnSpPr>
          <p:spPr>
            <a:xfrm>
              <a:off x="2906377" y="9779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4" name="Straight Connector 1173">
              <a:extLst>
                <a:ext uri="{FF2B5EF4-FFF2-40B4-BE49-F238E27FC236}">
                  <a16:creationId xmlns:a16="http://schemas.microsoft.com/office/drawing/2014/main" id="{A05B868F-5411-7207-1279-0ACD79168342}"/>
                </a:ext>
              </a:extLst>
            </p:cNvPr>
            <p:cNvCxnSpPr>
              <a:cxnSpLocks/>
            </p:cNvCxnSpPr>
            <p:nvPr/>
          </p:nvCxnSpPr>
          <p:spPr>
            <a:xfrm>
              <a:off x="2831412" y="1825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5" name="Straight Connector 1174">
              <a:extLst>
                <a:ext uri="{FF2B5EF4-FFF2-40B4-BE49-F238E27FC236}">
                  <a16:creationId xmlns:a16="http://schemas.microsoft.com/office/drawing/2014/main" id="{02017054-4B68-4D91-FE90-5014CFAEAE22}"/>
                </a:ext>
              </a:extLst>
            </p:cNvPr>
            <p:cNvCxnSpPr>
              <a:cxnSpLocks/>
            </p:cNvCxnSpPr>
            <p:nvPr/>
          </p:nvCxnSpPr>
          <p:spPr>
            <a:xfrm>
              <a:off x="2768265" y="24438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6" name="Straight Connector 1175">
              <a:extLst>
                <a:ext uri="{FF2B5EF4-FFF2-40B4-BE49-F238E27FC236}">
                  <a16:creationId xmlns:a16="http://schemas.microsoft.com/office/drawing/2014/main" id="{FDFA41A5-F77E-5D69-DD3F-6FAD2F4A14A3}"/>
                </a:ext>
              </a:extLst>
            </p:cNvPr>
            <p:cNvCxnSpPr>
              <a:cxnSpLocks/>
            </p:cNvCxnSpPr>
            <p:nvPr/>
          </p:nvCxnSpPr>
          <p:spPr>
            <a:xfrm rot="-180000">
              <a:off x="2362600" y="10102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7" name="Straight Connector 1176">
              <a:extLst>
                <a:ext uri="{FF2B5EF4-FFF2-40B4-BE49-F238E27FC236}">
                  <a16:creationId xmlns:a16="http://schemas.microsoft.com/office/drawing/2014/main" id="{FA359FB1-379F-6BAE-88CF-16527611DE9E}"/>
                </a:ext>
              </a:extLst>
            </p:cNvPr>
            <p:cNvCxnSpPr>
              <a:cxnSpLocks/>
            </p:cNvCxnSpPr>
            <p:nvPr/>
          </p:nvCxnSpPr>
          <p:spPr>
            <a:xfrm>
              <a:off x="3034124" y="10096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78" name="Rectangle 1177">
              <a:extLst>
                <a:ext uri="{FF2B5EF4-FFF2-40B4-BE49-F238E27FC236}">
                  <a16:creationId xmlns:a16="http://schemas.microsoft.com/office/drawing/2014/main" id="{6F4D4DE9-A6D8-8FEA-F632-4EE7BCDE61B6}"/>
                </a:ext>
              </a:extLst>
            </p:cNvPr>
            <p:cNvSpPr/>
            <p:nvPr/>
          </p:nvSpPr>
          <p:spPr>
            <a:xfrm rot="10800000">
              <a:off x="2810449" y="26038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79" name="Rectangle 1178">
              <a:extLst>
                <a:ext uri="{FF2B5EF4-FFF2-40B4-BE49-F238E27FC236}">
                  <a16:creationId xmlns:a16="http://schemas.microsoft.com/office/drawing/2014/main" id="{23E923C0-6BB7-3422-C85B-930983DE5F3A}"/>
                </a:ext>
              </a:extLst>
            </p:cNvPr>
            <p:cNvSpPr/>
            <p:nvPr/>
          </p:nvSpPr>
          <p:spPr>
            <a:xfrm rot="10800000">
              <a:off x="2882202" y="21346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80" name="Rectangle 1179">
              <a:extLst>
                <a:ext uri="{FF2B5EF4-FFF2-40B4-BE49-F238E27FC236}">
                  <a16:creationId xmlns:a16="http://schemas.microsoft.com/office/drawing/2014/main" id="{BAB3A21C-F0F3-4776-1692-73F538E4F101}"/>
                </a:ext>
              </a:extLst>
            </p:cNvPr>
            <p:cNvSpPr/>
            <p:nvPr/>
          </p:nvSpPr>
          <p:spPr>
            <a:xfrm rot="10800000" flipV="1">
              <a:off x="2942388" y="16833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81" name="Oval 1180">
              <a:extLst>
                <a:ext uri="{FF2B5EF4-FFF2-40B4-BE49-F238E27FC236}">
                  <a16:creationId xmlns:a16="http://schemas.microsoft.com/office/drawing/2014/main" id="{F454F891-1E89-8521-89D0-0F9BDB3062D0}"/>
                </a:ext>
              </a:extLst>
            </p:cNvPr>
            <p:cNvSpPr/>
            <p:nvPr/>
          </p:nvSpPr>
          <p:spPr>
            <a:xfrm>
              <a:off x="2955087" y="11407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82" name="Straight Connector 1181">
              <a:extLst>
                <a:ext uri="{FF2B5EF4-FFF2-40B4-BE49-F238E27FC236}">
                  <a16:creationId xmlns:a16="http://schemas.microsoft.com/office/drawing/2014/main" id="{A6FA8E5C-6C96-6D0A-8793-530BC6FA954D}"/>
                </a:ext>
              </a:extLst>
            </p:cNvPr>
            <p:cNvCxnSpPr>
              <a:cxnSpLocks/>
            </p:cNvCxnSpPr>
            <p:nvPr/>
          </p:nvCxnSpPr>
          <p:spPr>
            <a:xfrm>
              <a:off x="3035157" y="17294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3" name="Straight Connector 1182">
              <a:extLst>
                <a:ext uri="{FF2B5EF4-FFF2-40B4-BE49-F238E27FC236}">
                  <a16:creationId xmlns:a16="http://schemas.microsoft.com/office/drawing/2014/main" id="{2E9BF73B-BD05-9093-CD5B-8D5D13A7C117}"/>
                </a:ext>
              </a:extLst>
            </p:cNvPr>
            <p:cNvCxnSpPr>
              <a:cxnSpLocks/>
            </p:cNvCxnSpPr>
            <p:nvPr/>
          </p:nvCxnSpPr>
          <p:spPr>
            <a:xfrm>
              <a:off x="3117000" y="17144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4" name="Straight Connector 1183">
              <a:extLst>
                <a:ext uri="{FF2B5EF4-FFF2-40B4-BE49-F238E27FC236}">
                  <a16:creationId xmlns:a16="http://schemas.microsoft.com/office/drawing/2014/main" id="{95FBBFEA-6471-4CC0-B44C-C886E21AAD57}"/>
                </a:ext>
              </a:extLst>
            </p:cNvPr>
            <p:cNvCxnSpPr>
              <a:cxnSpLocks/>
            </p:cNvCxnSpPr>
            <p:nvPr/>
          </p:nvCxnSpPr>
          <p:spPr>
            <a:xfrm>
              <a:off x="3116126" y="23449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5" name="Straight Connector 1184">
              <a:extLst>
                <a:ext uri="{FF2B5EF4-FFF2-40B4-BE49-F238E27FC236}">
                  <a16:creationId xmlns:a16="http://schemas.microsoft.com/office/drawing/2014/main" id="{ED9786C5-55BF-A696-B8EB-9F1ADC73F6B7}"/>
                </a:ext>
              </a:extLst>
            </p:cNvPr>
            <p:cNvCxnSpPr>
              <a:cxnSpLocks/>
            </p:cNvCxnSpPr>
            <p:nvPr/>
          </p:nvCxnSpPr>
          <p:spPr>
            <a:xfrm>
              <a:off x="3180685" y="23129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6" name="Straight Connector 1185">
              <a:extLst>
                <a:ext uri="{FF2B5EF4-FFF2-40B4-BE49-F238E27FC236}">
                  <a16:creationId xmlns:a16="http://schemas.microsoft.com/office/drawing/2014/main" id="{CE2788CF-F8DF-F9F2-C4BF-70CDE021A489}"/>
                </a:ext>
              </a:extLst>
            </p:cNvPr>
            <p:cNvCxnSpPr>
              <a:cxnSpLocks/>
            </p:cNvCxnSpPr>
            <p:nvPr/>
          </p:nvCxnSpPr>
          <p:spPr>
            <a:xfrm>
              <a:off x="3178214" y="30692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87" name="Rectangle 1186">
              <a:extLst>
                <a:ext uri="{FF2B5EF4-FFF2-40B4-BE49-F238E27FC236}">
                  <a16:creationId xmlns:a16="http://schemas.microsoft.com/office/drawing/2014/main" id="{F0377BD6-F954-13EF-45FE-D68B25A87A22}"/>
                </a:ext>
              </a:extLst>
            </p:cNvPr>
            <p:cNvSpPr/>
            <p:nvPr/>
          </p:nvSpPr>
          <p:spPr>
            <a:xfrm>
              <a:off x="3080298" y="11431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88" name="Rectangle 1187">
              <a:extLst>
                <a:ext uri="{FF2B5EF4-FFF2-40B4-BE49-F238E27FC236}">
                  <a16:creationId xmlns:a16="http://schemas.microsoft.com/office/drawing/2014/main" id="{53E5EF50-C9B4-E055-9911-6068DE68B1BD}"/>
                </a:ext>
              </a:extLst>
            </p:cNvPr>
            <p:cNvSpPr/>
            <p:nvPr/>
          </p:nvSpPr>
          <p:spPr>
            <a:xfrm rot="10800000">
              <a:off x="3159507" y="15953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89" name="Rectangle 1188">
              <a:extLst>
                <a:ext uri="{FF2B5EF4-FFF2-40B4-BE49-F238E27FC236}">
                  <a16:creationId xmlns:a16="http://schemas.microsoft.com/office/drawing/2014/main" id="{F87F4DAA-CD9C-1D22-0786-CCF886A0E5E5}"/>
                </a:ext>
              </a:extLst>
            </p:cNvPr>
            <p:cNvSpPr/>
            <p:nvPr/>
          </p:nvSpPr>
          <p:spPr>
            <a:xfrm rot="10800000" flipV="1">
              <a:off x="3214118" y="20487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90" name="Oval 1189">
              <a:extLst>
                <a:ext uri="{FF2B5EF4-FFF2-40B4-BE49-F238E27FC236}">
                  <a16:creationId xmlns:a16="http://schemas.microsoft.com/office/drawing/2014/main" id="{548594CB-5182-4EF9-BF91-10A36E7EA14F}"/>
                </a:ext>
              </a:extLst>
            </p:cNvPr>
            <p:cNvSpPr/>
            <p:nvPr/>
          </p:nvSpPr>
          <p:spPr>
            <a:xfrm>
              <a:off x="3227860" y="2541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91" name="Straight Connector 1190">
              <a:extLst>
                <a:ext uri="{FF2B5EF4-FFF2-40B4-BE49-F238E27FC236}">
                  <a16:creationId xmlns:a16="http://schemas.microsoft.com/office/drawing/2014/main" id="{531A0CA8-6651-FB0B-3F0D-5FE274AE2F17}"/>
                </a:ext>
              </a:extLst>
            </p:cNvPr>
            <p:cNvCxnSpPr>
              <a:cxnSpLocks/>
            </p:cNvCxnSpPr>
            <p:nvPr/>
          </p:nvCxnSpPr>
          <p:spPr>
            <a:xfrm>
              <a:off x="3312685" y="24234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2" name="Straight Connector 1191">
              <a:extLst>
                <a:ext uri="{FF2B5EF4-FFF2-40B4-BE49-F238E27FC236}">
                  <a16:creationId xmlns:a16="http://schemas.microsoft.com/office/drawing/2014/main" id="{4EC0611F-82E8-A36B-9FAD-393DAC72D748}"/>
                </a:ext>
              </a:extLst>
            </p:cNvPr>
            <p:cNvCxnSpPr>
              <a:cxnSpLocks/>
            </p:cNvCxnSpPr>
            <p:nvPr/>
          </p:nvCxnSpPr>
          <p:spPr>
            <a:xfrm>
              <a:off x="3374246" y="18011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3" name="Straight Connector 1192">
              <a:extLst>
                <a:ext uri="{FF2B5EF4-FFF2-40B4-BE49-F238E27FC236}">
                  <a16:creationId xmlns:a16="http://schemas.microsoft.com/office/drawing/2014/main" id="{2F0B2358-8E4C-8181-4215-A3B395DB57D0}"/>
                </a:ext>
              </a:extLst>
            </p:cNvPr>
            <p:cNvCxnSpPr>
              <a:cxnSpLocks/>
            </p:cNvCxnSpPr>
            <p:nvPr/>
          </p:nvCxnSpPr>
          <p:spPr>
            <a:xfrm>
              <a:off x="3452914" y="9534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4" name="Straight Connector 1193">
              <a:extLst>
                <a:ext uri="{FF2B5EF4-FFF2-40B4-BE49-F238E27FC236}">
                  <a16:creationId xmlns:a16="http://schemas.microsoft.com/office/drawing/2014/main" id="{9CF06412-8631-304E-618C-748C8777298D}"/>
                </a:ext>
              </a:extLst>
            </p:cNvPr>
            <p:cNvCxnSpPr>
              <a:cxnSpLocks/>
            </p:cNvCxnSpPr>
            <p:nvPr/>
          </p:nvCxnSpPr>
          <p:spPr>
            <a:xfrm>
              <a:off x="3377949" y="18011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5" name="Straight Connector 1194">
              <a:extLst>
                <a:ext uri="{FF2B5EF4-FFF2-40B4-BE49-F238E27FC236}">
                  <a16:creationId xmlns:a16="http://schemas.microsoft.com/office/drawing/2014/main" id="{4976AFE5-1853-E0B6-AC49-9731DC60743B}"/>
                </a:ext>
              </a:extLst>
            </p:cNvPr>
            <p:cNvCxnSpPr>
              <a:cxnSpLocks/>
            </p:cNvCxnSpPr>
            <p:nvPr/>
          </p:nvCxnSpPr>
          <p:spPr>
            <a:xfrm>
              <a:off x="3314802" y="2419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6" name="Straight Connector 1195">
              <a:extLst>
                <a:ext uri="{FF2B5EF4-FFF2-40B4-BE49-F238E27FC236}">
                  <a16:creationId xmlns:a16="http://schemas.microsoft.com/office/drawing/2014/main" id="{5561A150-EB85-8B73-892D-0FFC239FA6A2}"/>
                </a:ext>
              </a:extLst>
            </p:cNvPr>
            <p:cNvCxnSpPr>
              <a:cxnSpLocks/>
            </p:cNvCxnSpPr>
            <p:nvPr/>
          </p:nvCxnSpPr>
          <p:spPr>
            <a:xfrm rot="-180000">
              <a:off x="2909137" y="9857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7" name="Straight Connector 1196">
              <a:extLst>
                <a:ext uri="{FF2B5EF4-FFF2-40B4-BE49-F238E27FC236}">
                  <a16:creationId xmlns:a16="http://schemas.microsoft.com/office/drawing/2014/main" id="{C30B721F-D00F-0F75-D23C-9B16C9E2E3D0}"/>
                </a:ext>
              </a:extLst>
            </p:cNvPr>
            <p:cNvCxnSpPr>
              <a:cxnSpLocks/>
            </p:cNvCxnSpPr>
            <p:nvPr/>
          </p:nvCxnSpPr>
          <p:spPr>
            <a:xfrm>
              <a:off x="3573860" y="9715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98" name="Rectangle 1197">
              <a:extLst>
                <a:ext uri="{FF2B5EF4-FFF2-40B4-BE49-F238E27FC236}">
                  <a16:creationId xmlns:a16="http://schemas.microsoft.com/office/drawing/2014/main" id="{E55AEF8E-FB20-2261-B983-3EBDE57F386F}"/>
                </a:ext>
              </a:extLst>
            </p:cNvPr>
            <p:cNvSpPr/>
            <p:nvPr/>
          </p:nvSpPr>
          <p:spPr>
            <a:xfrm rot="10800000">
              <a:off x="3350185" y="25657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99" name="Rectangle 1198">
              <a:extLst>
                <a:ext uri="{FF2B5EF4-FFF2-40B4-BE49-F238E27FC236}">
                  <a16:creationId xmlns:a16="http://schemas.microsoft.com/office/drawing/2014/main" id="{95F1E247-9317-7611-3374-E48EA3CC7563}"/>
                </a:ext>
              </a:extLst>
            </p:cNvPr>
            <p:cNvSpPr/>
            <p:nvPr/>
          </p:nvSpPr>
          <p:spPr>
            <a:xfrm rot="10800000">
              <a:off x="3421938" y="20966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00" name="Rectangle 1199">
              <a:extLst>
                <a:ext uri="{FF2B5EF4-FFF2-40B4-BE49-F238E27FC236}">
                  <a16:creationId xmlns:a16="http://schemas.microsoft.com/office/drawing/2014/main" id="{5AA7ED60-C75C-8BAA-6F4C-71F606823C71}"/>
                </a:ext>
              </a:extLst>
            </p:cNvPr>
            <p:cNvSpPr/>
            <p:nvPr/>
          </p:nvSpPr>
          <p:spPr>
            <a:xfrm rot="10800000" flipV="1">
              <a:off x="3482124" y="16453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01" name="Oval 1200">
              <a:extLst>
                <a:ext uri="{FF2B5EF4-FFF2-40B4-BE49-F238E27FC236}">
                  <a16:creationId xmlns:a16="http://schemas.microsoft.com/office/drawing/2014/main" id="{2E39FB52-619B-9910-15D8-835C5448705E}"/>
                </a:ext>
              </a:extLst>
            </p:cNvPr>
            <p:cNvSpPr/>
            <p:nvPr/>
          </p:nvSpPr>
          <p:spPr>
            <a:xfrm>
              <a:off x="3494823" y="11026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02" name="Straight Connector 1201">
              <a:extLst>
                <a:ext uri="{FF2B5EF4-FFF2-40B4-BE49-F238E27FC236}">
                  <a16:creationId xmlns:a16="http://schemas.microsoft.com/office/drawing/2014/main" id="{BF380822-DD9C-42D1-C29A-53644B838155}"/>
                </a:ext>
              </a:extLst>
            </p:cNvPr>
            <p:cNvCxnSpPr>
              <a:cxnSpLocks/>
            </p:cNvCxnSpPr>
            <p:nvPr/>
          </p:nvCxnSpPr>
          <p:spPr>
            <a:xfrm>
              <a:off x="3574893" y="16913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3" name="Straight Connector 1202">
              <a:extLst>
                <a:ext uri="{FF2B5EF4-FFF2-40B4-BE49-F238E27FC236}">
                  <a16:creationId xmlns:a16="http://schemas.microsoft.com/office/drawing/2014/main" id="{63499F99-0F24-1908-37C4-2C963F76D452}"/>
                </a:ext>
              </a:extLst>
            </p:cNvPr>
            <p:cNvCxnSpPr>
              <a:cxnSpLocks/>
            </p:cNvCxnSpPr>
            <p:nvPr/>
          </p:nvCxnSpPr>
          <p:spPr>
            <a:xfrm>
              <a:off x="3656736" y="16764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4" name="Straight Connector 1203">
              <a:extLst>
                <a:ext uri="{FF2B5EF4-FFF2-40B4-BE49-F238E27FC236}">
                  <a16:creationId xmlns:a16="http://schemas.microsoft.com/office/drawing/2014/main" id="{FE78909C-367F-E3C2-2E2A-4E7540606E7E}"/>
                </a:ext>
              </a:extLst>
            </p:cNvPr>
            <p:cNvCxnSpPr>
              <a:cxnSpLocks/>
            </p:cNvCxnSpPr>
            <p:nvPr/>
          </p:nvCxnSpPr>
          <p:spPr>
            <a:xfrm>
              <a:off x="3655862" y="23068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5" name="Straight Connector 1204">
              <a:extLst>
                <a:ext uri="{FF2B5EF4-FFF2-40B4-BE49-F238E27FC236}">
                  <a16:creationId xmlns:a16="http://schemas.microsoft.com/office/drawing/2014/main" id="{D4C94401-E7DF-64C5-9050-17FAB730BA87}"/>
                </a:ext>
              </a:extLst>
            </p:cNvPr>
            <p:cNvCxnSpPr>
              <a:cxnSpLocks/>
            </p:cNvCxnSpPr>
            <p:nvPr/>
          </p:nvCxnSpPr>
          <p:spPr>
            <a:xfrm>
              <a:off x="3720421" y="22748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6" name="Straight Connector 1205">
              <a:extLst>
                <a:ext uri="{FF2B5EF4-FFF2-40B4-BE49-F238E27FC236}">
                  <a16:creationId xmlns:a16="http://schemas.microsoft.com/office/drawing/2014/main" id="{0196D693-0DC5-E406-2AF7-D48FC45D7AA6}"/>
                </a:ext>
              </a:extLst>
            </p:cNvPr>
            <p:cNvCxnSpPr>
              <a:cxnSpLocks/>
            </p:cNvCxnSpPr>
            <p:nvPr/>
          </p:nvCxnSpPr>
          <p:spPr>
            <a:xfrm>
              <a:off x="3717950" y="30312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07" name="Rectangle 1206">
              <a:extLst>
                <a:ext uri="{FF2B5EF4-FFF2-40B4-BE49-F238E27FC236}">
                  <a16:creationId xmlns:a16="http://schemas.microsoft.com/office/drawing/2014/main" id="{5F241AF9-D55C-05F4-33EA-00B8080A1C65}"/>
                </a:ext>
              </a:extLst>
            </p:cNvPr>
            <p:cNvSpPr/>
            <p:nvPr/>
          </p:nvSpPr>
          <p:spPr>
            <a:xfrm>
              <a:off x="3620034" y="11050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08" name="Rectangle 1207">
              <a:extLst>
                <a:ext uri="{FF2B5EF4-FFF2-40B4-BE49-F238E27FC236}">
                  <a16:creationId xmlns:a16="http://schemas.microsoft.com/office/drawing/2014/main" id="{4D2CC743-71AA-7E30-3356-438CFACFF78C}"/>
                </a:ext>
              </a:extLst>
            </p:cNvPr>
            <p:cNvSpPr/>
            <p:nvPr/>
          </p:nvSpPr>
          <p:spPr>
            <a:xfrm rot="10800000">
              <a:off x="3699243" y="15573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09" name="Rectangle 1208">
              <a:extLst>
                <a:ext uri="{FF2B5EF4-FFF2-40B4-BE49-F238E27FC236}">
                  <a16:creationId xmlns:a16="http://schemas.microsoft.com/office/drawing/2014/main" id="{75D56298-8B82-AF30-90B2-426C590356BF}"/>
                </a:ext>
              </a:extLst>
            </p:cNvPr>
            <p:cNvSpPr/>
            <p:nvPr/>
          </p:nvSpPr>
          <p:spPr>
            <a:xfrm rot="10800000" flipV="1">
              <a:off x="3753854" y="20107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10" name="Oval 1209">
              <a:extLst>
                <a:ext uri="{FF2B5EF4-FFF2-40B4-BE49-F238E27FC236}">
                  <a16:creationId xmlns:a16="http://schemas.microsoft.com/office/drawing/2014/main" id="{93186FB3-63E4-1561-56B8-857EEB4E8323}"/>
                </a:ext>
              </a:extLst>
            </p:cNvPr>
            <p:cNvSpPr/>
            <p:nvPr/>
          </p:nvSpPr>
          <p:spPr>
            <a:xfrm>
              <a:off x="3767596" y="25031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11" name="Straight Connector 1210">
              <a:extLst>
                <a:ext uri="{FF2B5EF4-FFF2-40B4-BE49-F238E27FC236}">
                  <a16:creationId xmlns:a16="http://schemas.microsoft.com/office/drawing/2014/main" id="{A7ECF7CC-3D3C-4309-1628-D583EB0A98C8}"/>
                </a:ext>
              </a:extLst>
            </p:cNvPr>
            <p:cNvCxnSpPr>
              <a:cxnSpLocks/>
            </p:cNvCxnSpPr>
            <p:nvPr/>
          </p:nvCxnSpPr>
          <p:spPr>
            <a:xfrm>
              <a:off x="3852421" y="23853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2" name="Straight Connector 1211">
              <a:extLst>
                <a:ext uri="{FF2B5EF4-FFF2-40B4-BE49-F238E27FC236}">
                  <a16:creationId xmlns:a16="http://schemas.microsoft.com/office/drawing/2014/main" id="{5604D645-109D-0B2F-340E-D7C5037DAED0}"/>
                </a:ext>
              </a:extLst>
            </p:cNvPr>
            <p:cNvCxnSpPr>
              <a:cxnSpLocks/>
            </p:cNvCxnSpPr>
            <p:nvPr/>
          </p:nvCxnSpPr>
          <p:spPr>
            <a:xfrm>
              <a:off x="3913982" y="17630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3" name="Straight Connector 1212">
              <a:extLst>
                <a:ext uri="{FF2B5EF4-FFF2-40B4-BE49-F238E27FC236}">
                  <a16:creationId xmlns:a16="http://schemas.microsoft.com/office/drawing/2014/main" id="{EB3AB759-0461-2115-8E60-8AC37E08559C}"/>
                </a:ext>
              </a:extLst>
            </p:cNvPr>
            <p:cNvCxnSpPr>
              <a:cxnSpLocks/>
            </p:cNvCxnSpPr>
            <p:nvPr/>
          </p:nvCxnSpPr>
          <p:spPr>
            <a:xfrm>
              <a:off x="3992650" y="9153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4" name="Straight Connector 1213">
              <a:extLst>
                <a:ext uri="{FF2B5EF4-FFF2-40B4-BE49-F238E27FC236}">
                  <a16:creationId xmlns:a16="http://schemas.microsoft.com/office/drawing/2014/main" id="{CC75AA75-77C5-DA7F-2F46-6BE132DAC165}"/>
                </a:ext>
              </a:extLst>
            </p:cNvPr>
            <p:cNvCxnSpPr>
              <a:cxnSpLocks/>
            </p:cNvCxnSpPr>
            <p:nvPr/>
          </p:nvCxnSpPr>
          <p:spPr>
            <a:xfrm>
              <a:off x="3917685" y="17630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5" name="Straight Connector 1214">
              <a:extLst>
                <a:ext uri="{FF2B5EF4-FFF2-40B4-BE49-F238E27FC236}">
                  <a16:creationId xmlns:a16="http://schemas.microsoft.com/office/drawing/2014/main" id="{901BC819-3866-8A5D-C7EE-7669813F752D}"/>
                </a:ext>
              </a:extLst>
            </p:cNvPr>
            <p:cNvCxnSpPr>
              <a:cxnSpLocks/>
            </p:cNvCxnSpPr>
            <p:nvPr/>
          </p:nvCxnSpPr>
          <p:spPr>
            <a:xfrm>
              <a:off x="3854538" y="2381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6" name="Straight Connector 1215">
              <a:extLst>
                <a:ext uri="{FF2B5EF4-FFF2-40B4-BE49-F238E27FC236}">
                  <a16:creationId xmlns:a16="http://schemas.microsoft.com/office/drawing/2014/main" id="{605BC1C6-0005-EF7D-5EB7-43795ADDD0A7}"/>
                </a:ext>
              </a:extLst>
            </p:cNvPr>
            <p:cNvCxnSpPr>
              <a:cxnSpLocks/>
            </p:cNvCxnSpPr>
            <p:nvPr/>
          </p:nvCxnSpPr>
          <p:spPr>
            <a:xfrm rot="-180000">
              <a:off x="3448873" y="9476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7" name="Straight Connector 1216">
              <a:extLst>
                <a:ext uri="{FF2B5EF4-FFF2-40B4-BE49-F238E27FC236}">
                  <a16:creationId xmlns:a16="http://schemas.microsoft.com/office/drawing/2014/main" id="{3630C495-5F37-60EA-F8F0-EF3112C09923}"/>
                </a:ext>
              </a:extLst>
            </p:cNvPr>
            <p:cNvCxnSpPr>
              <a:cxnSpLocks/>
            </p:cNvCxnSpPr>
            <p:nvPr/>
          </p:nvCxnSpPr>
          <p:spPr>
            <a:xfrm>
              <a:off x="4113596" y="9335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18" name="Rectangle 1217">
              <a:extLst>
                <a:ext uri="{FF2B5EF4-FFF2-40B4-BE49-F238E27FC236}">
                  <a16:creationId xmlns:a16="http://schemas.microsoft.com/office/drawing/2014/main" id="{200509AA-15C0-9F18-B76F-B6CCCF3E22D9}"/>
                </a:ext>
              </a:extLst>
            </p:cNvPr>
            <p:cNvSpPr/>
            <p:nvPr/>
          </p:nvSpPr>
          <p:spPr>
            <a:xfrm rot="10800000">
              <a:off x="3889921" y="25277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19" name="Rectangle 1218">
              <a:extLst>
                <a:ext uri="{FF2B5EF4-FFF2-40B4-BE49-F238E27FC236}">
                  <a16:creationId xmlns:a16="http://schemas.microsoft.com/office/drawing/2014/main" id="{0CD9669A-ACD7-0542-6357-52AD5A6D828C}"/>
                </a:ext>
              </a:extLst>
            </p:cNvPr>
            <p:cNvSpPr/>
            <p:nvPr/>
          </p:nvSpPr>
          <p:spPr>
            <a:xfrm rot="10800000">
              <a:off x="3961674" y="20585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20" name="Rectangle 1219">
              <a:extLst>
                <a:ext uri="{FF2B5EF4-FFF2-40B4-BE49-F238E27FC236}">
                  <a16:creationId xmlns:a16="http://schemas.microsoft.com/office/drawing/2014/main" id="{B3B77493-0B52-3E83-AF82-BD620DB9E1B8}"/>
                </a:ext>
              </a:extLst>
            </p:cNvPr>
            <p:cNvSpPr/>
            <p:nvPr/>
          </p:nvSpPr>
          <p:spPr>
            <a:xfrm rot="10800000" flipV="1">
              <a:off x="4021860" y="16072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21" name="Oval 1220">
              <a:extLst>
                <a:ext uri="{FF2B5EF4-FFF2-40B4-BE49-F238E27FC236}">
                  <a16:creationId xmlns:a16="http://schemas.microsoft.com/office/drawing/2014/main" id="{1FEBC21F-99A7-12E0-D695-09C1CF9CD1E1}"/>
                </a:ext>
              </a:extLst>
            </p:cNvPr>
            <p:cNvSpPr/>
            <p:nvPr/>
          </p:nvSpPr>
          <p:spPr>
            <a:xfrm>
              <a:off x="4034559" y="10646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22" name="Straight Connector 1221">
              <a:extLst>
                <a:ext uri="{FF2B5EF4-FFF2-40B4-BE49-F238E27FC236}">
                  <a16:creationId xmlns:a16="http://schemas.microsoft.com/office/drawing/2014/main" id="{C456FD64-3E75-ECDE-1E94-63D47C46B586}"/>
                </a:ext>
              </a:extLst>
            </p:cNvPr>
            <p:cNvCxnSpPr>
              <a:cxnSpLocks/>
            </p:cNvCxnSpPr>
            <p:nvPr/>
          </p:nvCxnSpPr>
          <p:spPr>
            <a:xfrm>
              <a:off x="4114629" y="16533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3" name="Straight Connector 1222">
              <a:extLst>
                <a:ext uri="{FF2B5EF4-FFF2-40B4-BE49-F238E27FC236}">
                  <a16:creationId xmlns:a16="http://schemas.microsoft.com/office/drawing/2014/main" id="{C299D94A-AB3D-6797-1623-C7E222899F00}"/>
                </a:ext>
              </a:extLst>
            </p:cNvPr>
            <p:cNvCxnSpPr>
              <a:cxnSpLocks/>
            </p:cNvCxnSpPr>
            <p:nvPr/>
          </p:nvCxnSpPr>
          <p:spPr>
            <a:xfrm>
              <a:off x="4196472" y="16383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4" name="Straight Connector 1223">
              <a:extLst>
                <a:ext uri="{FF2B5EF4-FFF2-40B4-BE49-F238E27FC236}">
                  <a16:creationId xmlns:a16="http://schemas.microsoft.com/office/drawing/2014/main" id="{8AAF7D01-766F-C5F3-85F6-1DD644D88891}"/>
                </a:ext>
              </a:extLst>
            </p:cNvPr>
            <p:cNvCxnSpPr>
              <a:cxnSpLocks/>
            </p:cNvCxnSpPr>
            <p:nvPr/>
          </p:nvCxnSpPr>
          <p:spPr>
            <a:xfrm>
              <a:off x="4195598" y="22688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5" name="Straight Connector 1224">
              <a:extLst>
                <a:ext uri="{FF2B5EF4-FFF2-40B4-BE49-F238E27FC236}">
                  <a16:creationId xmlns:a16="http://schemas.microsoft.com/office/drawing/2014/main" id="{F4A8EDC0-39C3-9940-F7C0-5A001DF0CEAB}"/>
                </a:ext>
              </a:extLst>
            </p:cNvPr>
            <p:cNvCxnSpPr>
              <a:cxnSpLocks/>
            </p:cNvCxnSpPr>
            <p:nvPr/>
          </p:nvCxnSpPr>
          <p:spPr>
            <a:xfrm>
              <a:off x="4260157" y="22368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6" name="Straight Connector 1225">
              <a:extLst>
                <a:ext uri="{FF2B5EF4-FFF2-40B4-BE49-F238E27FC236}">
                  <a16:creationId xmlns:a16="http://schemas.microsoft.com/office/drawing/2014/main" id="{3BB88752-1760-90E9-AF97-62C74EED53EA}"/>
                </a:ext>
              </a:extLst>
            </p:cNvPr>
            <p:cNvCxnSpPr>
              <a:cxnSpLocks/>
            </p:cNvCxnSpPr>
            <p:nvPr/>
          </p:nvCxnSpPr>
          <p:spPr>
            <a:xfrm>
              <a:off x="4257686" y="29931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27" name="Rectangle 1226">
              <a:extLst>
                <a:ext uri="{FF2B5EF4-FFF2-40B4-BE49-F238E27FC236}">
                  <a16:creationId xmlns:a16="http://schemas.microsoft.com/office/drawing/2014/main" id="{EE6653BC-32C4-DD06-8B68-D028B5683C46}"/>
                </a:ext>
              </a:extLst>
            </p:cNvPr>
            <p:cNvSpPr/>
            <p:nvPr/>
          </p:nvSpPr>
          <p:spPr>
            <a:xfrm>
              <a:off x="4159770" y="10670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28" name="Rectangle 1227">
              <a:extLst>
                <a:ext uri="{FF2B5EF4-FFF2-40B4-BE49-F238E27FC236}">
                  <a16:creationId xmlns:a16="http://schemas.microsoft.com/office/drawing/2014/main" id="{8D7165BF-235A-9702-F916-2D9F946B654E}"/>
                </a:ext>
              </a:extLst>
            </p:cNvPr>
            <p:cNvSpPr/>
            <p:nvPr/>
          </p:nvSpPr>
          <p:spPr>
            <a:xfrm rot="10800000">
              <a:off x="4238979" y="15192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29" name="Rectangle 1228">
              <a:extLst>
                <a:ext uri="{FF2B5EF4-FFF2-40B4-BE49-F238E27FC236}">
                  <a16:creationId xmlns:a16="http://schemas.microsoft.com/office/drawing/2014/main" id="{67D33465-618B-4A40-B96E-D763322A7CEC}"/>
                </a:ext>
              </a:extLst>
            </p:cNvPr>
            <p:cNvSpPr/>
            <p:nvPr/>
          </p:nvSpPr>
          <p:spPr>
            <a:xfrm rot="10800000" flipV="1">
              <a:off x="4293590" y="19726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30" name="Oval 1229">
              <a:extLst>
                <a:ext uri="{FF2B5EF4-FFF2-40B4-BE49-F238E27FC236}">
                  <a16:creationId xmlns:a16="http://schemas.microsoft.com/office/drawing/2014/main" id="{2E143308-5422-DBAA-8289-05A5E0FCD152}"/>
                </a:ext>
              </a:extLst>
            </p:cNvPr>
            <p:cNvSpPr/>
            <p:nvPr/>
          </p:nvSpPr>
          <p:spPr>
            <a:xfrm>
              <a:off x="4307332" y="24651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31" name="Straight Connector 1230">
              <a:extLst>
                <a:ext uri="{FF2B5EF4-FFF2-40B4-BE49-F238E27FC236}">
                  <a16:creationId xmlns:a16="http://schemas.microsoft.com/office/drawing/2014/main" id="{E802F90C-9EB2-0C00-DF99-54DA8D220667}"/>
                </a:ext>
              </a:extLst>
            </p:cNvPr>
            <p:cNvCxnSpPr>
              <a:cxnSpLocks/>
            </p:cNvCxnSpPr>
            <p:nvPr/>
          </p:nvCxnSpPr>
          <p:spPr>
            <a:xfrm>
              <a:off x="4392157" y="23473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2" name="Straight Connector 1231">
              <a:extLst>
                <a:ext uri="{FF2B5EF4-FFF2-40B4-BE49-F238E27FC236}">
                  <a16:creationId xmlns:a16="http://schemas.microsoft.com/office/drawing/2014/main" id="{AE50AE2B-8D25-4F75-53A9-971BCA704FC6}"/>
                </a:ext>
              </a:extLst>
            </p:cNvPr>
            <p:cNvCxnSpPr>
              <a:cxnSpLocks/>
            </p:cNvCxnSpPr>
            <p:nvPr/>
          </p:nvCxnSpPr>
          <p:spPr>
            <a:xfrm>
              <a:off x="4453718" y="17250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3" name="Straight Connector 1232">
              <a:extLst>
                <a:ext uri="{FF2B5EF4-FFF2-40B4-BE49-F238E27FC236}">
                  <a16:creationId xmlns:a16="http://schemas.microsoft.com/office/drawing/2014/main" id="{56987CDE-7C8E-AA70-8510-5F256A80AFFB}"/>
                </a:ext>
              </a:extLst>
            </p:cNvPr>
            <p:cNvCxnSpPr>
              <a:cxnSpLocks/>
            </p:cNvCxnSpPr>
            <p:nvPr/>
          </p:nvCxnSpPr>
          <p:spPr>
            <a:xfrm>
              <a:off x="4532386" y="8773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4" name="Straight Connector 1233">
              <a:extLst>
                <a:ext uri="{FF2B5EF4-FFF2-40B4-BE49-F238E27FC236}">
                  <a16:creationId xmlns:a16="http://schemas.microsoft.com/office/drawing/2014/main" id="{1C5C8944-57C9-C37F-DED5-9916EE507539}"/>
                </a:ext>
              </a:extLst>
            </p:cNvPr>
            <p:cNvCxnSpPr>
              <a:cxnSpLocks/>
            </p:cNvCxnSpPr>
            <p:nvPr/>
          </p:nvCxnSpPr>
          <p:spPr>
            <a:xfrm>
              <a:off x="4457421" y="17250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5" name="Straight Connector 1234">
              <a:extLst>
                <a:ext uri="{FF2B5EF4-FFF2-40B4-BE49-F238E27FC236}">
                  <a16:creationId xmlns:a16="http://schemas.microsoft.com/office/drawing/2014/main" id="{E8B26018-AD06-3069-5572-056030878269}"/>
                </a:ext>
              </a:extLst>
            </p:cNvPr>
            <p:cNvCxnSpPr>
              <a:cxnSpLocks/>
            </p:cNvCxnSpPr>
            <p:nvPr/>
          </p:nvCxnSpPr>
          <p:spPr>
            <a:xfrm>
              <a:off x="4394274" y="2343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6" name="Straight Connector 1235">
              <a:extLst>
                <a:ext uri="{FF2B5EF4-FFF2-40B4-BE49-F238E27FC236}">
                  <a16:creationId xmlns:a16="http://schemas.microsoft.com/office/drawing/2014/main" id="{434AF05B-E641-DEC2-0AD6-872165B00EB4}"/>
                </a:ext>
              </a:extLst>
            </p:cNvPr>
            <p:cNvCxnSpPr>
              <a:cxnSpLocks/>
            </p:cNvCxnSpPr>
            <p:nvPr/>
          </p:nvCxnSpPr>
          <p:spPr>
            <a:xfrm rot="-180000">
              <a:off x="3988609" y="9096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7" name="Straight Connector 1236">
              <a:extLst>
                <a:ext uri="{FF2B5EF4-FFF2-40B4-BE49-F238E27FC236}">
                  <a16:creationId xmlns:a16="http://schemas.microsoft.com/office/drawing/2014/main" id="{626BA6CE-D544-4DC9-E85D-5DED4A5E96AA}"/>
                </a:ext>
              </a:extLst>
            </p:cNvPr>
            <p:cNvCxnSpPr>
              <a:cxnSpLocks/>
            </p:cNvCxnSpPr>
            <p:nvPr/>
          </p:nvCxnSpPr>
          <p:spPr>
            <a:xfrm>
              <a:off x="4653332" y="8954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38" name="Rectangle 1237">
              <a:extLst>
                <a:ext uri="{FF2B5EF4-FFF2-40B4-BE49-F238E27FC236}">
                  <a16:creationId xmlns:a16="http://schemas.microsoft.com/office/drawing/2014/main" id="{DFBE0A97-46C0-1141-EAFE-C5FDD3DCAF55}"/>
                </a:ext>
              </a:extLst>
            </p:cNvPr>
            <p:cNvSpPr/>
            <p:nvPr/>
          </p:nvSpPr>
          <p:spPr>
            <a:xfrm rot="10800000">
              <a:off x="4429657" y="24896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39" name="Rectangle 1238">
              <a:extLst>
                <a:ext uri="{FF2B5EF4-FFF2-40B4-BE49-F238E27FC236}">
                  <a16:creationId xmlns:a16="http://schemas.microsoft.com/office/drawing/2014/main" id="{B5714CE3-1EB5-3F79-0414-305E3638AB51}"/>
                </a:ext>
              </a:extLst>
            </p:cNvPr>
            <p:cNvSpPr/>
            <p:nvPr/>
          </p:nvSpPr>
          <p:spPr>
            <a:xfrm rot="10800000">
              <a:off x="4501410" y="20205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40" name="Rectangle 1239">
              <a:extLst>
                <a:ext uri="{FF2B5EF4-FFF2-40B4-BE49-F238E27FC236}">
                  <a16:creationId xmlns:a16="http://schemas.microsoft.com/office/drawing/2014/main" id="{CEF89C16-B88C-0DE6-0963-D667B7210FFD}"/>
                </a:ext>
              </a:extLst>
            </p:cNvPr>
            <p:cNvSpPr/>
            <p:nvPr/>
          </p:nvSpPr>
          <p:spPr>
            <a:xfrm rot="10800000" flipV="1">
              <a:off x="4561596" y="15692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41" name="Oval 1240">
              <a:extLst>
                <a:ext uri="{FF2B5EF4-FFF2-40B4-BE49-F238E27FC236}">
                  <a16:creationId xmlns:a16="http://schemas.microsoft.com/office/drawing/2014/main" id="{7AAC185F-2F77-EBD3-4EF3-C49B0709E1F0}"/>
                </a:ext>
              </a:extLst>
            </p:cNvPr>
            <p:cNvSpPr/>
            <p:nvPr/>
          </p:nvSpPr>
          <p:spPr>
            <a:xfrm>
              <a:off x="4574295" y="10265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42" name="Straight Connector 1241">
              <a:extLst>
                <a:ext uri="{FF2B5EF4-FFF2-40B4-BE49-F238E27FC236}">
                  <a16:creationId xmlns:a16="http://schemas.microsoft.com/office/drawing/2014/main" id="{17D89990-6039-D894-4D2D-B8EC79AD8C82}"/>
                </a:ext>
              </a:extLst>
            </p:cNvPr>
            <p:cNvCxnSpPr>
              <a:cxnSpLocks/>
            </p:cNvCxnSpPr>
            <p:nvPr/>
          </p:nvCxnSpPr>
          <p:spPr>
            <a:xfrm>
              <a:off x="4654365" y="16152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3" name="Straight Connector 1242">
              <a:extLst>
                <a:ext uri="{FF2B5EF4-FFF2-40B4-BE49-F238E27FC236}">
                  <a16:creationId xmlns:a16="http://schemas.microsoft.com/office/drawing/2014/main" id="{AF1B4994-459C-DE3B-B928-46E93794136D}"/>
                </a:ext>
              </a:extLst>
            </p:cNvPr>
            <p:cNvCxnSpPr>
              <a:cxnSpLocks/>
            </p:cNvCxnSpPr>
            <p:nvPr/>
          </p:nvCxnSpPr>
          <p:spPr>
            <a:xfrm>
              <a:off x="4736208" y="1600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4" name="Straight Connector 1243">
              <a:extLst>
                <a:ext uri="{FF2B5EF4-FFF2-40B4-BE49-F238E27FC236}">
                  <a16:creationId xmlns:a16="http://schemas.microsoft.com/office/drawing/2014/main" id="{94A1E70A-1757-8ED9-7CBB-B94DDD44BF6C}"/>
                </a:ext>
              </a:extLst>
            </p:cNvPr>
            <p:cNvCxnSpPr>
              <a:cxnSpLocks/>
            </p:cNvCxnSpPr>
            <p:nvPr/>
          </p:nvCxnSpPr>
          <p:spPr>
            <a:xfrm>
              <a:off x="4735334" y="22307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5" name="Straight Connector 1244">
              <a:extLst>
                <a:ext uri="{FF2B5EF4-FFF2-40B4-BE49-F238E27FC236}">
                  <a16:creationId xmlns:a16="http://schemas.microsoft.com/office/drawing/2014/main" id="{CD4A90E1-2928-1CA5-B932-88C183965A62}"/>
                </a:ext>
              </a:extLst>
            </p:cNvPr>
            <p:cNvCxnSpPr>
              <a:cxnSpLocks/>
            </p:cNvCxnSpPr>
            <p:nvPr/>
          </p:nvCxnSpPr>
          <p:spPr>
            <a:xfrm>
              <a:off x="4799893" y="21987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6" name="Straight Connector 1245">
              <a:extLst>
                <a:ext uri="{FF2B5EF4-FFF2-40B4-BE49-F238E27FC236}">
                  <a16:creationId xmlns:a16="http://schemas.microsoft.com/office/drawing/2014/main" id="{0D248021-ECBC-3948-3B32-A80FFBB85666}"/>
                </a:ext>
              </a:extLst>
            </p:cNvPr>
            <p:cNvCxnSpPr>
              <a:cxnSpLocks/>
            </p:cNvCxnSpPr>
            <p:nvPr/>
          </p:nvCxnSpPr>
          <p:spPr>
            <a:xfrm>
              <a:off x="4797422" y="29551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47" name="Rectangle 1246">
              <a:extLst>
                <a:ext uri="{FF2B5EF4-FFF2-40B4-BE49-F238E27FC236}">
                  <a16:creationId xmlns:a16="http://schemas.microsoft.com/office/drawing/2014/main" id="{5264607E-C6FF-008C-D104-686BE1D669EF}"/>
                </a:ext>
              </a:extLst>
            </p:cNvPr>
            <p:cNvSpPr/>
            <p:nvPr/>
          </p:nvSpPr>
          <p:spPr>
            <a:xfrm>
              <a:off x="4699506" y="10289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48" name="Rectangle 1247">
              <a:extLst>
                <a:ext uri="{FF2B5EF4-FFF2-40B4-BE49-F238E27FC236}">
                  <a16:creationId xmlns:a16="http://schemas.microsoft.com/office/drawing/2014/main" id="{20E80B64-2D01-A50B-F0FA-7E58C6196149}"/>
                </a:ext>
              </a:extLst>
            </p:cNvPr>
            <p:cNvSpPr/>
            <p:nvPr/>
          </p:nvSpPr>
          <p:spPr>
            <a:xfrm rot="10800000">
              <a:off x="4778715" y="14812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49" name="Rectangle 1248">
              <a:extLst>
                <a:ext uri="{FF2B5EF4-FFF2-40B4-BE49-F238E27FC236}">
                  <a16:creationId xmlns:a16="http://schemas.microsoft.com/office/drawing/2014/main" id="{D48D4E98-AC22-F2DD-7648-633D6DF16008}"/>
                </a:ext>
              </a:extLst>
            </p:cNvPr>
            <p:cNvSpPr/>
            <p:nvPr/>
          </p:nvSpPr>
          <p:spPr>
            <a:xfrm rot="10800000" flipV="1">
              <a:off x="4833326" y="19346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50" name="Oval 1249">
              <a:extLst>
                <a:ext uri="{FF2B5EF4-FFF2-40B4-BE49-F238E27FC236}">
                  <a16:creationId xmlns:a16="http://schemas.microsoft.com/office/drawing/2014/main" id="{62994425-1C13-1681-2B12-8D0E88DB26FA}"/>
                </a:ext>
              </a:extLst>
            </p:cNvPr>
            <p:cNvSpPr/>
            <p:nvPr/>
          </p:nvSpPr>
          <p:spPr>
            <a:xfrm>
              <a:off x="4847068" y="24270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51" name="Straight Connector 1250">
              <a:extLst>
                <a:ext uri="{FF2B5EF4-FFF2-40B4-BE49-F238E27FC236}">
                  <a16:creationId xmlns:a16="http://schemas.microsoft.com/office/drawing/2014/main" id="{459C0107-A22A-9EBA-F983-CCF0684DD4EA}"/>
                </a:ext>
              </a:extLst>
            </p:cNvPr>
            <p:cNvCxnSpPr>
              <a:cxnSpLocks/>
            </p:cNvCxnSpPr>
            <p:nvPr/>
          </p:nvCxnSpPr>
          <p:spPr>
            <a:xfrm>
              <a:off x="4931893" y="23092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2" name="Straight Connector 1251">
              <a:extLst>
                <a:ext uri="{FF2B5EF4-FFF2-40B4-BE49-F238E27FC236}">
                  <a16:creationId xmlns:a16="http://schemas.microsoft.com/office/drawing/2014/main" id="{D0E67D28-F2D1-D883-47AD-8DA97607D679}"/>
                </a:ext>
              </a:extLst>
            </p:cNvPr>
            <p:cNvCxnSpPr>
              <a:cxnSpLocks/>
            </p:cNvCxnSpPr>
            <p:nvPr/>
          </p:nvCxnSpPr>
          <p:spPr>
            <a:xfrm>
              <a:off x="4993454" y="16869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3" name="Straight Connector 1252">
              <a:extLst>
                <a:ext uri="{FF2B5EF4-FFF2-40B4-BE49-F238E27FC236}">
                  <a16:creationId xmlns:a16="http://schemas.microsoft.com/office/drawing/2014/main" id="{BE134883-99EC-5FDD-A41E-FFCE0D6B5B08}"/>
                </a:ext>
              </a:extLst>
            </p:cNvPr>
            <p:cNvCxnSpPr>
              <a:cxnSpLocks/>
            </p:cNvCxnSpPr>
            <p:nvPr/>
          </p:nvCxnSpPr>
          <p:spPr>
            <a:xfrm>
              <a:off x="5072122" y="8710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4" name="Straight Connector 1253">
              <a:extLst>
                <a:ext uri="{FF2B5EF4-FFF2-40B4-BE49-F238E27FC236}">
                  <a16:creationId xmlns:a16="http://schemas.microsoft.com/office/drawing/2014/main" id="{5FCEF842-6F66-BA33-EB6F-EBF70713849F}"/>
                </a:ext>
              </a:extLst>
            </p:cNvPr>
            <p:cNvCxnSpPr>
              <a:cxnSpLocks/>
            </p:cNvCxnSpPr>
            <p:nvPr/>
          </p:nvCxnSpPr>
          <p:spPr>
            <a:xfrm>
              <a:off x="4997157" y="16869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5" name="Straight Connector 1254">
              <a:extLst>
                <a:ext uri="{FF2B5EF4-FFF2-40B4-BE49-F238E27FC236}">
                  <a16:creationId xmlns:a16="http://schemas.microsoft.com/office/drawing/2014/main" id="{A214442C-C355-843C-2F02-F7A2767238DE}"/>
                </a:ext>
              </a:extLst>
            </p:cNvPr>
            <p:cNvCxnSpPr>
              <a:cxnSpLocks/>
            </p:cNvCxnSpPr>
            <p:nvPr/>
          </p:nvCxnSpPr>
          <p:spPr>
            <a:xfrm>
              <a:off x="4934010" y="23051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6" name="Straight Connector 1255">
              <a:extLst>
                <a:ext uri="{FF2B5EF4-FFF2-40B4-BE49-F238E27FC236}">
                  <a16:creationId xmlns:a16="http://schemas.microsoft.com/office/drawing/2014/main" id="{F9DCB464-597B-EA62-FE16-28DCD46BDEE9}"/>
                </a:ext>
              </a:extLst>
            </p:cNvPr>
            <p:cNvCxnSpPr>
              <a:cxnSpLocks/>
            </p:cNvCxnSpPr>
            <p:nvPr/>
          </p:nvCxnSpPr>
          <p:spPr>
            <a:xfrm rot="-180000">
              <a:off x="4528345" y="8715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7" name="Straight Connector 1256">
              <a:extLst>
                <a:ext uri="{FF2B5EF4-FFF2-40B4-BE49-F238E27FC236}">
                  <a16:creationId xmlns:a16="http://schemas.microsoft.com/office/drawing/2014/main" id="{7B8386DE-17DB-1876-63CB-1689CD7CC89F}"/>
                </a:ext>
              </a:extLst>
            </p:cNvPr>
            <p:cNvCxnSpPr>
              <a:cxnSpLocks/>
            </p:cNvCxnSpPr>
            <p:nvPr/>
          </p:nvCxnSpPr>
          <p:spPr>
            <a:xfrm>
              <a:off x="5193068" y="9209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58" name="Rectangle 1257">
              <a:extLst>
                <a:ext uri="{FF2B5EF4-FFF2-40B4-BE49-F238E27FC236}">
                  <a16:creationId xmlns:a16="http://schemas.microsoft.com/office/drawing/2014/main" id="{54E54303-AEA3-010D-F630-1AC5D0328ACA}"/>
                </a:ext>
              </a:extLst>
            </p:cNvPr>
            <p:cNvSpPr/>
            <p:nvPr/>
          </p:nvSpPr>
          <p:spPr>
            <a:xfrm rot="10800000">
              <a:off x="4969393" y="25151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59" name="Rectangle 1258">
              <a:extLst>
                <a:ext uri="{FF2B5EF4-FFF2-40B4-BE49-F238E27FC236}">
                  <a16:creationId xmlns:a16="http://schemas.microsoft.com/office/drawing/2014/main" id="{8E86C544-9E0F-4BCC-D417-576BD57B160A}"/>
                </a:ext>
              </a:extLst>
            </p:cNvPr>
            <p:cNvSpPr/>
            <p:nvPr/>
          </p:nvSpPr>
          <p:spPr>
            <a:xfrm rot="10800000">
              <a:off x="5041146" y="20459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60" name="Rectangle 1259">
              <a:extLst>
                <a:ext uri="{FF2B5EF4-FFF2-40B4-BE49-F238E27FC236}">
                  <a16:creationId xmlns:a16="http://schemas.microsoft.com/office/drawing/2014/main" id="{5F6DB35D-3E9C-3AAF-82FB-698E81251477}"/>
                </a:ext>
              </a:extLst>
            </p:cNvPr>
            <p:cNvSpPr/>
            <p:nvPr/>
          </p:nvSpPr>
          <p:spPr>
            <a:xfrm rot="10800000" flipV="1">
              <a:off x="5101332" y="15946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61" name="Oval 1260">
              <a:extLst>
                <a:ext uri="{FF2B5EF4-FFF2-40B4-BE49-F238E27FC236}">
                  <a16:creationId xmlns:a16="http://schemas.microsoft.com/office/drawing/2014/main" id="{6FE447DE-CC53-E48D-7592-A27FA405189E}"/>
                </a:ext>
              </a:extLst>
            </p:cNvPr>
            <p:cNvSpPr/>
            <p:nvPr/>
          </p:nvSpPr>
          <p:spPr>
            <a:xfrm>
              <a:off x="5114031" y="10520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62" name="Straight Connector 1261">
              <a:extLst>
                <a:ext uri="{FF2B5EF4-FFF2-40B4-BE49-F238E27FC236}">
                  <a16:creationId xmlns:a16="http://schemas.microsoft.com/office/drawing/2014/main" id="{0C951A55-6F9A-4233-360F-5EDF9F779F14}"/>
                </a:ext>
              </a:extLst>
            </p:cNvPr>
            <p:cNvCxnSpPr>
              <a:cxnSpLocks/>
            </p:cNvCxnSpPr>
            <p:nvPr/>
          </p:nvCxnSpPr>
          <p:spPr>
            <a:xfrm>
              <a:off x="5194101" y="16407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3" name="Straight Connector 1262">
              <a:extLst>
                <a:ext uri="{FF2B5EF4-FFF2-40B4-BE49-F238E27FC236}">
                  <a16:creationId xmlns:a16="http://schemas.microsoft.com/office/drawing/2014/main" id="{55B8760E-60B0-7982-6933-5EB4ADCE1B8E}"/>
                </a:ext>
              </a:extLst>
            </p:cNvPr>
            <p:cNvCxnSpPr>
              <a:cxnSpLocks/>
            </p:cNvCxnSpPr>
            <p:nvPr/>
          </p:nvCxnSpPr>
          <p:spPr>
            <a:xfrm>
              <a:off x="5275944" y="16257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4" name="Straight Connector 1263">
              <a:extLst>
                <a:ext uri="{FF2B5EF4-FFF2-40B4-BE49-F238E27FC236}">
                  <a16:creationId xmlns:a16="http://schemas.microsoft.com/office/drawing/2014/main" id="{05AB8C27-F3C7-4A18-94AA-1A3232F83E9D}"/>
                </a:ext>
              </a:extLst>
            </p:cNvPr>
            <p:cNvCxnSpPr>
              <a:cxnSpLocks/>
            </p:cNvCxnSpPr>
            <p:nvPr/>
          </p:nvCxnSpPr>
          <p:spPr>
            <a:xfrm>
              <a:off x="5275070" y="22562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5" name="Straight Connector 1264">
              <a:extLst>
                <a:ext uri="{FF2B5EF4-FFF2-40B4-BE49-F238E27FC236}">
                  <a16:creationId xmlns:a16="http://schemas.microsoft.com/office/drawing/2014/main" id="{18244771-5664-FFA0-C901-1D6A8D52090C}"/>
                </a:ext>
              </a:extLst>
            </p:cNvPr>
            <p:cNvCxnSpPr>
              <a:cxnSpLocks/>
            </p:cNvCxnSpPr>
            <p:nvPr/>
          </p:nvCxnSpPr>
          <p:spPr>
            <a:xfrm>
              <a:off x="5339629" y="22242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6" name="Straight Connector 1265">
              <a:extLst>
                <a:ext uri="{FF2B5EF4-FFF2-40B4-BE49-F238E27FC236}">
                  <a16:creationId xmlns:a16="http://schemas.microsoft.com/office/drawing/2014/main" id="{5C3BAECC-A172-5CEE-DB42-C78E32F53FA5}"/>
                </a:ext>
              </a:extLst>
            </p:cNvPr>
            <p:cNvCxnSpPr>
              <a:cxnSpLocks/>
            </p:cNvCxnSpPr>
            <p:nvPr/>
          </p:nvCxnSpPr>
          <p:spPr>
            <a:xfrm>
              <a:off x="5337158" y="29805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67" name="Rectangle 1266">
              <a:extLst>
                <a:ext uri="{FF2B5EF4-FFF2-40B4-BE49-F238E27FC236}">
                  <a16:creationId xmlns:a16="http://schemas.microsoft.com/office/drawing/2014/main" id="{C6DA04BD-95E2-2FE7-5B8E-6CFE74B7DCB7}"/>
                </a:ext>
              </a:extLst>
            </p:cNvPr>
            <p:cNvSpPr/>
            <p:nvPr/>
          </p:nvSpPr>
          <p:spPr>
            <a:xfrm>
              <a:off x="5239242" y="10544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68" name="Rectangle 1267">
              <a:extLst>
                <a:ext uri="{FF2B5EF4-FFF2-40B4-BE49-F238E27FC236}">
                  <a16:creationId xmlns:a16="http://schemas.microsoft.com/office/drawing/2014/main" id="{5FC58B6E-A904-2ED3-1FFF-8E5CCA062B36}"/>
                </a:ext>
              </a:extLst>
            </p:cNvPr>
            <p:cNvSpPr/>
            <p:nvPr/>
          </p:nvSpPr>
          <p:spPr>
            <a:xfrm rot="10800000">
              <a:off x="5318451" y="15066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69" name="Rectangle 1268">
              <a:extLst>
                <a:ext uri="{FF2B5EF4-FFF2-40B4-BE49-F238E27FC236}">
                  <a16:creationId xmlns:a16="http://schemas.microsoft.com/office/drawing/2014/main" id="{6F44DB46-44CC-2484-62AC-C977DF611946}"/>
                </a:ext>
              </a:extLst>
            </p:cNvPr>
            <p:cNvSpPr/>
            <p:nvPr/>
          </p:nvSpPr>
          <p:spPr>
            <a:xfrm rot="10800000" flipV="1">
              <a:off x="5373062" y="19600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70" name="Oval 1269">
              <a:extLst>
                <a:ext uri="{FF2B5EF4-FFF2-40B4-BE49-F238E27FC236}">
                  <a16:creationId xmlns:a16="http://schemas.microsoft.com/office/drawing/2014/main" id="{808558CA-61EC-5A67-466D-B73C72114130}"/>
                </a:ext>
              </a:extLst>
            </p:cNvPr>
            <p:cNvSpPr/>
            <p:nvPr/>
          </p:nvSpPr>
          <p:spPr>
            <a:xfrm>
              <a:off x="5386804" y="24525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271" name="Straight Connector 1270">
              <a:extLst>
                <a:ext uri="{FF2B5EF4-FFF2-40B4-BE49-F238E27FC236}">
                  <a16:creationId xmlns:a16="http://schemas.microsoft.com/office/drawing/2014/main" id="{391804D2-1A78-00B2-1F94-473C10787132}"/>
                </a:ext>
              </a:extLst>
            </p:cNvPr>
            <p:cNvCxnSpPr>
              <a:cxnSpLocks/>
            </p:cNvCxnSpPr>
            <p:nvPr/>
          </p:nvCxnSpPr>
          <p:spPr>
            <a:xfrm>
              <a:off x="5471629" y="23347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2" name="Straight Connector 1271">
              <a:extLst>
                <a:ext uri="{FF2B5EF4-FFF2-40B4-BE49-F238E27FC236}">
                  <a16:creationId xmlns:a16="http://schemas.microsoft.com/office/drawing/2014/main" id="{881E239A-EB4B-FD93-5D0C-F24199129B1B}"/>
                </a:ext>
              </a:extLst>
            </p:cNvPr>
            <p:cNvCxnSpPr>
              <a:cxnSpLocks/>
            </p:cNvCxnSpPr>
            <p:nvPr/>
          </p:nvCxnSpPr>
          <p:spPr>
            <a:xfrm>
              <a:off x="5533190" y="17124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3" name="Straight Connector 1272">
              <a:extLst>
                <a:ext uri="{FF2B5EF4-FFF2-40B4-BE49-F238E27FC236}">
                  <a16:creationId xmlns:a16="http://schemas.microsoft.com/office/drawing/2014/main" id="{A2ABD1E7-A0D1-C308-788F-72D9C61A5C94}"/>
                </a:ext>
              </a:extLst>
            </p:cNvPr>
            <p:cNvCxnSpPr>
              <a:cxnSpLocks/>
            </p:cNvCxnSpPr>
            <p:nvPr/>
          </p:nvCxnSpPr>
          <p:spPr>
            <a:xfrm>
              <a:off x="5611858" y="8964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4" name="Straight Connector 1273">
              <a:extLst>
                <a:ext uri="{FF2B5EF4-FFF2-40B4-BE49-F238E27FC236}">
                  <a16:creationId xmlns:a16="http://schemas.microsoft.com/office/drawing/2014/main" id="{A8A80CB6-54D7-1E17-B06F-F8BA482A4CDC}"/>
                </a:ext>
              </a:extLst>
            </p:cNvPr>
            <p:cNvCxnSpPr>
              <a:cxnSpLocks/>
            </p:cNvCxnSpPr>
            <p:nvPr/>
          </p:nvCxnSpPr>
          <p:spPr>
            <a:xfrm>
              <a:off x="5536893" y="17124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5" name="Straight Connector 1274">
              <a:extLst>
                <a:ext uri="{FF2B5EF4-FFF2-40B4-BE49-F238E27FC236}">
                  <a16:creationId xmlns:a16="http://schemas.microsoft.com/office/drawing/2014/main" id="{A0779D54-9FF1-2F38-C695-AD1D9593474B}"/>
                </a:ext>
              </a:extLst>
            </p:cNvPr>
            <p:cNvCxnSpPr>
              <a:cxnSpLocks/>
            </p:cNvCxnSpPr>
            <p:nvPr/>
          </p:nvCxnSpPr>
          <p:spPr>
            <a:xfrm>
              <a:off x="5473746" y="23306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6" name="Straight Connector 1275">
              <a:extLst>
                <a:ext uri="{FF2B5EF4-FFF2-40B4-BE49-F238E27FC236}">
                  <a16:creationId xmlns:a16="http://schemas.microsoft.com/office/drawing/2014/main" id="{33A9F1AD-542C-3896-0A67-8BF529B5A9DA}"/>
                </a:ext>
              </a:extLst>
            </p:cNvPr>
            <p:cNvCxnSpPr>
              <a:cxnSpLocks/>
            </p:cNvCxnSpPr>
            <p:nvPr/>
          </p:nvCxnSpPr>
          <p:spPr>
            <a:xfrm rot="-180000">
              <a:off x="5068081" y="8970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97" name="Straight Connector 1296">
              <a:extLst>
                <a:ext uri="{FF2B5EF4-FFF2-40B4-BE49-F238E27FC236}">
                  <a16:creationId xmlns:a16="http://schemas.microsoft.com/office/drawing/2014/main" id="{7AB0439C-41FB-BF79-5010-03854C29E794}"/>
                </a:ext>
              </a:extLst>
            </p:cNvPr>
            <p:cNvCxnSpPr>
              <a:cxnSpLocks/>
            </p:cNvCxnSpPr>
            <p:nvPr/>
          </p:nvCxnSpPr>
          <p:spPr>
            <a:xfrm>
              <a:off x="5738281" y="9404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98" name="Rectangle 1297">
              <a:extLst>
                <a:ext uri="{FF2B5EF4-FFF2-40B4-BE49-F238E27FC236}">
                  <a16:creationId xmlns:a16="http://schemas.microsoft.com/office/drawing/2014/main" id="{EC438CC2-6D23-90CA-4B8B-D03198377567}"/>
                </a:ext>
              </a:extLst>
            </p:cNvPr>
            <p:cNvSpPr/>
            <p:nvPr/>
          </p:nvSpPr>
          <p:spPr>
            <a:xfrm rot="10800000">
              <a:off x="5514606" y="25346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99" name="Rectangle 1298">
              <a:extLst>
                <a:ext uri="{FF2B5EF4-FFF2-40B4-BE49-F238E27FC236}">
                  <a16:creationId xmlns:a16="http://schemas.microsoft.com/office/drawing/2014/main" id="{87D79F48-051E-7057-B6A8-3CDD201877BD}"/>
                </a:ext>
              </a:extLst>
            </p:cNvPr>
            <p:cNvSpPr/>
            <p:nvPr/>
          </p:nvSpPr>
          <p:spPr>
            <a:xfrm rot="10800000">
              <a:off x="5586359" y="20654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00" name="Rectangle 1299">
              <a:extLst>
                <a:ext uri="{FF2B5EF4-FFF2-40B4-BE49-F238E27FC236}">
                  <a16:creationId xmlns:a16="http://schemas.microsoft.com/office/drawing/2014/main" id="{94AC02F7-E72B-36CB-6413-78F37D331886}"/>
                </a:ext>
              </a:extLst>
            </p:cNvPr>
            <p:cNvSpPr/>
            <p:nvPr/>
          </p:nvSpPr>
          <p:spPr>
            <a:xfrm rot="10800000" flipV="1">
              <a:off x="5646545" y="16141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01" name="Oval 1300">
              <a:extLst>
                <a:ext uri="{FF2B5EF4-FFF2-40B4-BE49-F238E27FC236}">
                  <a16:creationId xmlns:a16="http://schemas.microsoft.com/office/drawing/2014/main" id="{711ACCA7-5CE2-DE34-44DB-20F2E2CA43E9}"/>
                </a:ext>
              </a:extLst>
            </p:cNvPr>
            <p:cNvSpPr/>
            <p:nvPr/>
          </p:nvSpPr>
          <p:spPr>
            <a:xfrm>
              <a:off x="5659244" y="10715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302" name="Straight Connector 1301">
              <a:extLst>
                <a:ext uri="{FF2B5EF4-FFF2-40B4-BE49-F238E27FC236}">
                  <a16:creationId xmlns:a16="http://schemas.microsoft.com/office/drawing/2014/main" id="{658D9E5F-B991-4C8B-752E-00D7E25A7F35}"/>
                </a:ext>
              </a:extLst>
            </p:cNvPr>
            <p:cNvCxnSpPr>
              <a:cxnSpLocks/>
            </p:cNvCxnSpPr>
            <p:nvPr/>
          </p:nvCxnSpPr>
          <p:spPr>
            <a:xfrm>
              <a:off x="5739314" y="16602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3" name="Straight Connector 1302">
              <a:extLst>
                <a:ext uri="{FF2B5EF4-FFF2-40B4-BE49-F238E27FC236}">
                  <a16:creationId xmlns:a16="http://schemas.microsoft.com/office/drawing/2014/main" id="{AC8AD0EC-474A-CAAA-DF13-EC549E92645C}"/>
                </a:ext>
              </a:extLst>
            </p:cNvPr>
            <p:cNvCxnSpPr>
              <a:cxnSpLocks/>
            </p:cNvCxnSpPr>
            <p:nvPr/>
          </p:nvCxnSpPr>
          <p:spPr>
            <a:xfrm>
              <a:off x="5821157" y="1645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4" name="Straight Connector 1303">
              <a:extLst>
                <a:ext uri="{FF2B5EF4-FFF2-40B4-BE49-F238E27FC236}">
                  <a16:creationId xmlns:a16="http://schemas.microsoft.com/office/drawing/2014/main" id="{DC19F7BF-18B4-B5E3-B3EC-8F6C5FC35EE0}"/>
                </a:ext>
              </a:extLst>
            </p:cNvPr>
            <p:cNvCxnSpPr>
              <a:cxnSpLocks/>
            </p:cNvCxnSpPr>
            <p:nvPr/>
          </p:nvCxnSpPr>
          <p:spPr>
            <a:xfrm>
              <a:off x="5820283" y="22757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5" name="Straight Connector 1304">
              <a:extLst>
                <a:ext uri="{FF2B5EF4-FFF2-40B4-BE49-F238E27FC236}">
                  <a16:creationId xmlns:a16="http://schemas.microsoft.com/office/drawing/2014/main" id="{06DE769F-7D0F-A338-C0A8-463D33480506}"/>
                </a:ext>
              </a:extLst>
            </p:cNvPr>
            <p:cNvCxnSpPr>
              <a:cxnSpLocks/>
            </p:cNvCxnSpPr>
            <p:nvPr/>
          </p:nvCxnSpPr>
          <p:spPr>
            <a:xfrm>
              <a:off x="5884842" y="22437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6" name="Straight Connector 1305">
              <a:extLst>
                <a:ext uri="{FF2B5EF4-FFF2-40B4-BE49-F238E27FC236}">
                  <a16:creationId xmlns:a16="http://schemas.microsoft.com/office/drawing/2014/main" id="{611A52C2-9957-BE97-5D50-655DDE564664}"/>
                </a:ext>
              </a:extLst>
            </p:cNvPr>
            <p:cNvCxnSpPr>
              <a:cxnSpLocks/>
            </p:cNvCxnSpPr>
            <p:nvPr/>
          </p:nvCxnSpPr>
          <p:spPr>
            <a:xfrm>
              <a:off x="5882371" y="30000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07" name="Rectangle 1306">
              <a:extLst>
                <a:ext uri="{FF2B5EF4-FFF2-40B4-BE49-F238E27FC236}">
                  <a16:creationId xmlns:a16="http://schemas.microsoft.com/office/drawing/2014/main" id="{A2E82F99-BB01-28BD-5E2B-6AC53EB1E869}"/>
                </a:ext>
              </a:extLst>
            </p:cNvPr>
            <p:cNvSpPr/>
            <p:nvPr/>
          </p:nvSpPr>
          <p:spPr>
            <a:xfrm>
              <a:off x="5784455" y="10739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08" name="Rectangle 1307">
              <a:extLst>
                <a:ext uri="{FF2B5EF4-FFF2-40B4-BE49-F238E27FC236}">
                  <a16:creationId xmlns:a16="http://schemas.microsoft.com/office/drawing/2014/main" id="{2E26026B-5640-5913-9EC8-A760B53B3EB8}"/>
                </a:ext>
              </a:extLst>
            </p:cNvPr>
            <p:cNvSpPr/>
            <p:nvPr/>
          </p:nvSpPr>
          <p:spPr>
            <a:xfrm rot="10800000">
              <a:off x="5863664" y="15261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09" name="Rectangle 1308">
              <a:extLst>
                <a:ext uri="{FF2B5EF4-FFF2-40B4-BE49-F238E27FC236}">
                  <a16:creationId xmlns:a16="http://schemas.microsoft.com/office/drawing/2014/main" id="{1BB8608F-97A6-198D-4A9E-94545B0514C7}"/>
                </a:ext>
              </a:extLst>
            </p:cNvPr>
            <p:cNvSpPr/>
            <p:nvPr/>
          </p:nvSpPr>
          <p:spPr>
            <a:xfrm rot="10800000" flipV="1">
              <a:off x="5918275" y="19795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10" name="Oval 1309">
              <a:extLst>
                <a:ext uri="{FF2B5EF4-FFF2-40B4-BE49-F238E27FC236}">
                  <a16:creationId xmlns:a16="http://schemas.microsoft.com/office/drawing/2014/main" id="{498CE81C-7DDC-ABF1-0939-90E551F933F6}"/>
                </a:ext>
              </a:extLst>
            </p:cNvPr>
            <p:cNvSpPr/>
            <p:nvPr/>
          </p:nvSpPr>
          <p:spPr>
            <a:xfrm>
              <a:off x="5932017" y="24720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311" name="Straight Connector 1310">
              <a:extLst>
                <a:ext uri="{FF2B5EF4-FFF2-40B4-BE49-F238E27FC236}">
                  <a16:creationId xmlns:a16="http://schemas.microsoft.com/office/drawing/2014/main" id="{24B77406-72DC-7B87-A37F-561394AA2814}"/>
                </a:ext>
              </a:extLst>
            </p:cNvPr>
            <p:cNvCxnSpPr>
              <a:cxnSpLocks/>
            </p:cNvCxnSpPr>
            <p:nvPr/>
          </p:nvCxnSpPr>
          <p:spPr>
            <a:xfrm>
              <a:off x="6016842" y="23542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2" name="Straight Connector 1311">
              <a:extLst>
                <a:ext uri="{FF2B5EF4-FFF2-40B4-BE49-F238E27FC236}">
                  <a16:creationId xmlns:a16="http://schemas.microsoft.com/office/drawing/2014/main" id="{27E53C8A-7AF9-A948-FEEA-D28BBDCDEDCC}"/>
                </a:ext>
              </a:extLst>
            </p:cNvPr>
            <p:cNvCxnSpPr>
              <a:cxnSpLocks/>
            </p:cNvCxnSpPr>
            <p:nvPr/>
          </p:nvCxnSpPr>
          <p:spPr>
            <a:xfrm>
              <a:off x="6078403" y="17319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3" name="Straight Connector 1312">
              <a:extLst>
                <a:ext uri="{FF2B5EF4-FFF2-40B4-BE49-F238E27FC236}">
                  <a16:creationId xmlns:a16="http://schemas.microsoft.com/office/drawing/2014/main" id="{D5A86FC6-FDDB-666A-8ECE-9629B266CD7E}"/>
                </a:ext>
              </a:extLst>
            </p:cNvPr>
            <p:cNvCxnSpPr>
              <a:cxnSpLocks/>
            </p:cNvCxnSpPr>
            <p:nvPr/>
          </p:nvCxnSpPr>
          <p:spPr>
            <a:xfrm>
              <a:off x="6157071" y="100955"/>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4" name="Straight Connector 1313">
              <a:extLst>
                <a:ext uri="{FF2B5EF4-FFF2-40B4-BE49-F238E27FC236}">
                  <a16:creationId xmlns:a16="http://schemas.microsoft.com/office/drawing/2014/main" id="{049203AF-53AD-38A6-B7AA-307B0054C99B}"/>
                </a:ext>
              </a:extLst>
            </p:cNvPr>
            <p:cNvCxnSpPr>
              <a:cxnSpLocks/>
            </p:cNvCxnSpPr>
            <p:nvPr/>
          </p:nvCxnSpPr>
          <p:spPr>
            <a:xfrm>
              <a:off x="6082106" y="1731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5" name="Straight Connector 1314">
              <a:extLst>
                <a:ext uri="{FF2B5EF4-FFF2-40B4-BE49-F238E27FC236}">
                  <a16:creationId xmlns:a16="http://schemas.microsoft.com/office/drawing/2014/main" id="{C71E692B-8021-D28D-9A19-81B87203EF79}"/>
                </a:ext>
              </a:extLst>
            </p:cNvPr>
            <p:cNvCxnSpPr>
              <a:cxnSpLocks/>
            </p:cNvCxnSpPr>
            <p:nvPr/>
          </p:nvCxnSpPr>
          <p:spPr>
            <a:xfrm>
              <a:off x="6018959" y="23501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6" name="Straight Connector 1315">
              <a:extLst>
                <a:ext uri="{FF2B5EF4-FFF2-40B4-BE49-F238E27FC236}">
                  <a16:creationId xmlns:a16="http://schemas.microsoft.com/office/drawing/2014/main" id="{4458CD91-D716-BE24-3F7B-FAEE2BC5BD2C}"/>
                </a:ext>
              </a:extLst>
            </p:cNvPr>
            <p:cNvCxnSpPr>
              <a:cxnSpLocks/>
            </p:cNvCxnSpPr>
            <p:nvPr/>
          </p:nvCxnSpPr>
          <p:spPr>
            <a:xfrm rot="-180000">
              <a:off x="5613294" y="91654"/>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340" name="Rectangle 1339">
              <a:extLst>
                <a:ext uri="{FF2B5EF4-FFF2-40B4-BE49-F238E27FC236}">
                  <a16:creationId xmlns:a16="http://schemas.microsoft.com/office/drawing/2014/main" id="{24BE5CBD-408C-56D0-8C0A-046032DA6DF0}"/>
                </a:ext>
              </a:extLst>
            </p:cNvPr>
            <p:cNvSpPr/>
            <p:nvPr/>
          </p:nvSpPr>
          <p:spPr>
            <a:xfrm rot="10800000">
              <a:off x="6051735" y="25627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41" name="Rectangle 1340">
              <a:extLst>
                <a:ext uri="{FF2B5EF4-FFF2-40B4-BE49-F238E27FC236}">
                  <a16:creationId xmlns:a16="http://schemas.microsoft.com/office/drawing/2014/main" id="{DF87B16A-C588-230D-0D7A-A44DE7AD37DA}"/>
                </a:ext>
              </a:extLst>
            </p:cNvPr>
            <p:cNvSpPr/>
            <p:nvPr/>
          </p:nvSpPr>
          <p:spPr>
            <a:xfrm rot="10800000">
              <a:off x="6123488" y="20936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42" name="Rectangle 1341">
              <a:extLst>
                <a:ext uri="{FF2B5EF4-FFF2-40B4-BE49-F238E27FC236}">
                  <a16:creationId xmlns:a16="http://schemas.microsoft.com/office/drawing/2014/main" id="{6788377F-1540-F49E-45C7-E0A8073FA1A1}"/>
                </a:ext>
              </a:extLst>
            </p:cNvPr>
            <p:cNvSpPr/>
            <p:nvPr/>
          </p:nvSpPr>
          <p:spPr>
            <a:xfrm rot="10800000" flipV="1">
              <a:off x="6183674" y="16423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43" name="Oval 1342">
              <a:extLst>
                <a:ext uri="{FF2B5EF4-FFF2-40B4-BE49-F238E27FC236}">
                  <a16:creationId xmlns:a16="http://schemas.microsoft.com/office/drawing/2014/main" id="{24AD0A16-0BDA-3ECC-D238-595056C0F376}"/>
                </a:ext>
              </a:extLst>
            </p:cNvPr>
            <p:cNvSpPr/>
            <p:nvPr/>
          </p:nvSpPr>
          <p:spPr>
            <a:xfrm>
              <a:off x="6196373" y="10996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344" name="Straight Connector 1343">
              <a:extLst>
                <a:ext uri="{FF2B5EF4-FFF2-40B4-BE49-F238E27FC236}">
                  <a16:creationId xmlns:a16="http://schemas.microsoft.com/office/drawing/2014/main" id="{D03B041E-9287-4D9F-2204-0BE7D4B82D3B}"/>
                </a:ext>
              </a:extLst>
            </p:cNvPr>
            <p:cNvCxnSpPr>
              <a:cxnSpLocks/>
            </p:cNvCxnSpPr>
            <p:nvPr/>
          </p:nvCxnSpPr>
          <p:spPr>
            <a:xfrm>
              <a:off x="6276443" y="16883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5" name="Straight Connector 1344">
              <a:extLst>
                <a:ext uri="{FF2B5EF4-FFF2-40B4-BE49-F238E27FC236}">
                  <a16:creationId xmlns:a16="http://schemas.microsoft.com/office/drawing/2014/main" id="{D2C7A7FF-75D5-8B5F-12E6-465F16B26BF0}"/>
                </a:ext>
              </a:extLst>
            </p:cNvPr>
            <p:cNvCxnSpPr>
              <a:cxnSpLocks/>
            </p:cNvCxnSpPr>
            <p:nvPr/>
          </p:nvCxnSpPr>
          <p:spPr>
            <a:xfrm>
              <a:off x="6358286" y="16734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6" name="Straight Connector 1345">
              <a:extLst>
                <a:ext uri="{FF2B5EF4-FFF2-40B4-BE49-F238E27FC236}">
                  <a16:creationId xmlns:a16="http://schemas.microsoft.com/office/drawing/2014/main" id="{D85AF335-CFEF-0930-0703-344E0F7E7F43}"/>
                </a:ext>
              </a:extLst>
            </p:cNvPr>
            <p:cNvCxnSpPr>
              <a:cxnSpLocks/>
            </p:cNvCxnSpPr>
            <p:nvPr/>
          </p:nvCxnSpPr>
          <p:spPr>
            <a:xfrm>
              <a:off x="6357412" y="23038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7" name="Straight Connector 1346">
              <a:extLst>
                <a:ext uri="{FF2B5EF4-FFF2-40B4-BE49-F238E27FC236}">
                  <a16:creationId xmlns:a16="http://schemas.microsoft.com/office/drawing/2014/main" id="{F0B17D7F-D1B1-3CEC-BD5E-DF31C69E140C}"/>
                </a:ext>
              </a:extLst>
            </p:cNvPr>
            <p:cNvCxnSpPr>
              <a:cxnSpLocks/>
            </p:cNvCxnSpPr>
            <p:nvPr/>
          </p:nvCxnSpPr>
          <p:spPr>
            <a:xfrm>
              <a:off x="6421971" y="22718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8" name="Straight Connector 1347">
              <a:extLst>
                <a:ext uri="{FF2B5EF4-FFF2-40B4-BE49-F238E27FC236}">
                  <a16:creationId xmlns:a16="http://schemas.microsoft.com/office/drawing/2014/main" id="{2B0333C8-4C5B-3F42-468C-9A137C2037E5}"/>
                </a:ext>
              </a:extLst>
            </p:cNvPr>
            <p:cNvCxnSpPr>
              <a:cxnSpLocks/>
            </p:cNvCxnSpPr>
            <p:nvPr/>
          </p:nvCxnSpPr>
          <p:spPr>
            <a:xfrm>
              <a:off x="6419500" y="30282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49" name="Rectangle 1348">
              <a:extLst>
                <a:ext uri="{FF2B5EF4-FFF2-40B4-BE49-F238E27FC236}">
                  <a16:creationId xmlns:a16="http://schemas.microsoft.com/office/drawing/2014/main" id="{D2EB9F78-C5E0-9A50-1221-886679F3BDB5}"/>
                </a:ext>
              </a:extLst>
            </p:cNvPr>
            <p:cNvSpPr/>
            <p:nvPr/>
          </p:nvSpPr>
          <p:spPr>
            <a:xfrm>
              <a:off x="6321584" y="11020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50" name="Rectangle 1349">
              <a:extLst>
                <a:ext uri="{FF2B5EF4-FFF2-40B4-BE49-F238E27FC236}">
                  <a16:creationId xmlns:a16="http://schemas.microsoft.com/office/drawing/2014/main" id="{3445F931-BD57-453F-3E9B-524F5722AB86}"/>
                </a:ext>
              </a:extLst>
            </p:cNvPr>
            <p:cNvSpPr/>
            <p:nvPr/>
          </p:nvSpPr>
          <p:spPr>
            <a:xfrm rot="10800000">
              <a:off x="6400793" y="15543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51" name="Rectangle 1350">
              <a:extLst>
                <a:ext uri="{FF2B5EF4-FFF2-40B4-BE49-F238E27FC236}">
                  <a16:creationId xmlns:a16="http://schemas.microsoft.com/office/drawing/2014/main" id="{FC2574FC-56B7-F85F-32E4-3A8D6DE21231}"/>
                </a:ext>
              </a:extLst>
            </p:cNvPr>
            <p:cNvSpPr/>
            <p:nvPr/>
          </p:nvSpPr>
          <p:spPr>
            <a:xfrm rot="10800000" flipV="1">
              <a:off x="6455404" y="20077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52" name="Oval 1351">
              <a:extLst>
                <a:ext uri="{FF2B5EF4-FFF2-40B4-BE49-F238E27FC236}">
                  <a16:creationId xmlns:a16="http://schemas.microsoft.com/office/drawing/2014/main" id="{34F00B30-A591-D3B0-0B1D-A2C74FF2817A}"/>
                </a:ext>
              </a:extLst>
            </p:cNvPr>
            <p:cNvSpPr/>
            <p:nvPr/>
          </p:nvSpPr>
          <p:spPr>
            <a:xfrm>
              <a:off x="6469146" y="25001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353" name="Straight Connector 1352">
              <a:extLst>
                <a:ext uri="{FF2B5EF4-FFF2-40B4-BE49-F238E27FC236}">
                  <a16:creationId xmlns:a16="http://schemas.microsoft.com/office/drawing/2014/main" id="{9EE1EDC4-D4B6-B077-EDDF-9CD0DE3E99C6}"/>
                </a:ext>
              </a:extLst>
            </p:cNvPr>
            <p:cNvCxnSpPr>
              <a:cxnSpLocks/>
            </p:cNvCxnSpPr>
            <p:nvPr/>
          </p:nvCxnSpPr>
          <p:spPr>
            <a:xfrm>
              <a:off x="6553971" y="23823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4" name="Straight Connector 1353">
              <a:extLst>
                <a:ext uri="{FF2B5EF4-FFF2-40B4-BE49-F238E27FC236}">
                  <a16:creationId xmlns:a16="http://schemas.microsoft.com/office/drawing/2014/main" id="{C6ADA6EC-3C88-551E-A5EC-B831EBBBE967}"/>
                </a:ext>
              </a:extLst>
            </p:cNvPr>
            <p:cNvCxnSpPr>
              <a:cxnSpLocks/>
            </p:cNvCxnSpPr>
            <p:nvPr/>
          </p:nvCxnSpPr>
          <p:spPr>
            <a:xfrm>
              <a:off x="6615532" y="17600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5" name="Straight Connector 1354">
              <a:extLst>
                <a:ext uri="{FF2B5EF4-FFF2-40B4-BE49-F238E27FC236}">
                  <a16:creationId xmlns:a16="http://schemas.microsoft.com/office/drawing/2014/main" id="{E827BBFB-7482-5036-F9B0-91A3BE675F12}"/>
                </a:ext>
              </a:extLst>
            </p:cNvPr>
            <p:cNvCxnSpPr>
              <a:cxnSpLocks/>
            </p:cNvCxnSpPr>
            <p:nvPr/>
          </p:nvCxnSpPr>
          <p:spPr>
            <a:xfrm>
              <a:off x="6694200" y="103770"/>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6" name="Straight Connector 1355">
              <a:extLst>
                <a:ext uri="{FF2B5EF4-FFF2-40B4-BE49-F238E27FC236}">
                  <a16:creationId xmlns:a16="http://schemas.microsoft.com/office/drawing/2014/main" id="{104F25CD-09ED-1230-6BCC-70298C7FE6C5}"/>
                </a:ext>
              </a:extLst>
            </p:cNvPr>
            <p:cNvCxnSpPr>
              <a:cxnSpLocks/>
            </p:cNvCxnSpPr>
            <p:nvPr/>
          </p:nvCxnSpPr>
          <p:spPr>
            <a:xfrm>
              <a:off x="6619235" y="17600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7" name="Straight Connector 1356">
              <a:extLst>
                <a:ext uri="{FF2B5EF4-FFF2-40B4-BE49-F238E27FC236}">
                  <a16:creationId xmlns:a16="http://schemas.microsoft.com/office/drawing/2014/main" id="{EE0A5430-F2EB-E87F-4044-8A67897D8BE7}"/>
                </a:ext>
              </a:extLst>
            </p:cNvPr>
            <p:cNvCxnSpPr>
              <a:cxnSpLocks/>
            </p:cNvCxnSpPr>
            <p:nvPr/>
          </p:nvCxnSpPr>
          <p:spPr>
            <a:xfrm>
              <a:off x="6556088" y="2378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8" name="Straight Connector 1357">
              <a:extLst>
                <a:ext uri="{FF2B5EF4-FFF2-40B4-BE49-F238E27FC236}">
                  <a16:creationId xmlns:a16="http://schemas.microsoft.com/office/drawing/2014/main" id="{B2F80765-8D8F-C8A7-F7D0-68B631EE99BD}"/>
                </a:ext>
              </a:extLst>
            </p:cNvPr>
            <p:cNvCxnSpPr>
              <a:cxnSpLocks/>
            </p:cNvCxnSpPr>
            <p:nvPr/>
          </p:nvCxnSpPr>
          <p:spPr>
            <a:xfrm>
              <a:off x="6275530" y="10003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9" name="Straight Connector 1358">
              <a:extLst>
                <a:ext uri="{FF2B5EF4-FFF2-40B4-BE49-F238E27FC236}">
                  <a16:creationId xmlns:a16="http://schemas.microsoft.com/office/drawing/2014/main" id="{ABBEF17F-21D3-AA3A-FAA2-1D7443831592}"/>
                </a:ext>
              </a:extLst>
            </p:cNvPr>
            <p:cNvCxnSpPr>
              <a:cxnSpLocks/>
            </p:cNvCxnSpPr>
            <p:nvPr/>
          </p:nvCxnSpPr>
          <p:spPr>
            <a:xfrm rot="-180000">
              <a:off x="6152839" y="98068"/>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360" name="Rectangle 1359">
              <a:extLst>
                <a:ext uri="{FF2B5EF4-FFF2-40B4-BE49-F238E27FC236}">
                  <a16:creationId xmlns:a16="http://schemas.microsoft.com/office/drawing/2014/main" id="{98C9B9ED-9D0F-B807-F499-E564F0625788}"/>
                </a:ext>
              </a:extLst>
            </p:cNvPr>
            <p:cNvSpPr/>
            <p:nvPr/>
          </p:nvSpPr>
          <p:spPr>
            <a:xfrm rot="10800000">
              <a:off x="6592171" y="25223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61" name="Rectangle 1360">
              <a:extLst>
                <a:ext uri="{FF2B5EF4-FFF2-40B4-BE49-F238E27FC236}">
                  <a16:creationId xmlns:a16="http://schemas.microsoft.com/office/drawing/2014/main" id="{12364467-03C7-6831-48E4-E2247A6316FD}"/>
                </a:ext>
              </a:extLst>
            </p:cNvPr>
            <p:cNvSpPr/>
            <p:nvPr/>
          </p:nvSpPr>
          <p:spPr>
            <a:xfrm rot="10800000">
              <a:off x="6663924" y="20531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62" name="Rectangle 1361">
              <a:extLst>
                <a:ext uri="{FF2B5EF4-FFF2-40B4-BE49-F238E27FC236}">
                  <a16:creationId xmlns:a16="http://schemas.microsoft.com/office/drawing/2014/main" id="{9E4AEF66-FD90-69F4-07B5-A12B3B33696D}"/>
                </a:ext>
              </a:extLst>
            </p:cNvPr>
            <p:cNvSpPr/>
            <p:nvPr/>
          </p:nvSpPr>
          <p:spPr>
            <a:xfrm rot="10800000" flipV="1">
              <a:off x="6724110" y="16018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63" name="Oval 1362">
              <a:extLst>
                <a:ext uri="{FF2B5EF4-FFF2-40B4-BE49-F238E27FC236}">
                  <a16:creationId xmlns:a16="http://schemas.microsoft.com/office/drawing/2014/main" id="{7C7F37CE-2D33-5A89-8C27-0D8FF104780D}"/>
                </a:ext>
              </a:extLst>
            </p:cNvPr>
            <p:cNvSpPr/>
            <p:nvPr/>
          </p:nvSpPr>
          <p:spPr>
            <a:xfrm>
              <a:off x="6736809" y="10592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364" name="Straight Connector 1363">
              <a:extLst>
                <a:ext uri="{FF2B5EF4-FFF2-40B4-BE49-F238E27FC236}">
                  <a16:creationId xmlns:a16="http://schemas.microsoft.com/office/drawing/2014/main" id="{84275242-AA49-2C45-D713-C83F67D68CCE}"/>
                </a:ext>
              </a:extLst>
            </p:cNvPr>
            <p:cNvCxnSpPr>
              <a:cxnSpLocks/>
            </p:cNvCxnSpPr>
            <p:nvPr/>
          </p:nvCxnSpPr>
          <p:spPr>
            <a:xfrm>
              <a:off x="6816879" y="16479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5" name="Straight Connector 1364">
              <a:extLst>
                <a:ext uri="{FF2B5EF4-FFF2-40B4-BE49-F238E27FC236}">
                  <a16:creationId xmlns:a16="http://schemas.microsoft.com/office/drawing/2014/main" id="{6AF911A5-9B98-D6DC-6BED-112E83A02322}"/>
                </a:ext>
              </a:extLst>
            </p:cNvPr>
            <p:cNvCxnSpPr>
              <a:cxnSpLocks/>
            </p:cNvCxnSpPr>
            <p:nvPr/>
          </p:nvCxnSpPr>
          <p:spPr>
            <a:xfrm>
              <a:off x="6898722" y="16329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6" name="Straight Connector 1365">
              <a:extLst>
                <a:ext uri="{FF2B5EF4-FFF2-40B4-BE49-F238E27FC236}">
                  <a16:creationId xmlns:a16="http://schemas.microsoft.com/office/drawing/2014/main" id="{3A8410B5-1D8A-43BA-E941-F92A035D1307}"/>
                </a:ext>
              </a:extLst>
            </p:cNvPr>
            <p:cNvCxnSpPr>
              <a:cxnSpLocks/>
            </p:cNvCxnSpPr>
            <p:nvPr/>
          </p:nvCxnSpPr>
          <p:spPr>
            <a:xfrm>
              <a:off x="6897848" y="22634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7" name="Straight Connector 1366">
              <a:extLst>
                <a:ext uri="{FF2B5EF4-FFF2-40B4-BE49-F238E27FC236}">
                  <a16:creationId xmlns:a16="http://schemas.microsoft.com/office/drawing/2014/main" id="{50719D63-AA73-7EE7-1B83-3649F2FE2612}"/>
                </a:ext>
              </a:extLst>
            </p:cNvPr>
            <p:cNvCxnSpPr>
              <a:cxnSpLocks/>
            </p:cNvCxnSpPr>
            <p:nvPr/>
          </p:nvCxnSpPr>
          <p:spPr>
            <a:xfrm>
              <a:off x="6962407" y="22314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8" name="Straight Connector 1367">
              <a:extLst>
                <a:ext uri="{FF2B5EF4-FFF2-40B4-BE49-F238E27FC236}">
                  <a16:creationId xmlns:a16="http://schemas.microsoft.com/office/drawing/2014/main" id="{3673EDEB-37D0-89CC-7D46-CA3B806ADA6B}"/>
                </a:ext>
              </a:extLst>
            </p:cNvPr>
            <p:cNvCxnSpPr>
              <a:cxnSpLocks/>
            </p:cNvCxnSpPr>
            <p:nvPr/>
          </p:nvCxnSpPr>
          <p:spPr>
            <a:xfrm>
              <a:off x="6959936" y="29877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69" name="Rectangle 1368">
              <a:extLst>
                <a:ext uri="{FF2B5EF4-FFF2-40B4-BE49-F238E27FC236}">
                  <a16:creationId xmlns:a16="http://schemas.microsoft.com/office/drawing/2014/main" id="{0FE6DE98-10C7-B0DC-97D2-8D5C38CFAE89}"/>
                </a:ext>
              </a:extLst>
            </p:cNvPr>
            <p:cNvSpPr/>
            <p:nvPr/>
          </p:nvSpPr>
          <p:spPr>
            <a:xfrm>
              <a:off x="6862020" y="10616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70" name="Rectangle 1369">
              <a:extLst>
                <a:ext uri="{FF2B5EF4-FFF2-40B4-BE49-F238E27FC236}">
                  <a16:creationId xmlns:a16="http://schemas.microsoft.com/office/drawing/2014/main" id="{1F9D32CF-B841-31E8-CDD9-F4299EB5C2D6}"/>
                </a:ext>
              </a:extLst>
            </p:cNvPr>
            <p:cNvSpPr/>
            <p:nvPr/>
          </p:nvSpPr>
          <p:spPr>
            <a:xfrm rot="10800000">
              <a:off x="6941229" y="15138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71" name="Rectangle 1370">
              <a:extLst>
                <a:ext uri="{FF2B5EF4-FFF2-40B4-BE49-F238E27FC236}">
                  <a16:creationId xmlns:a16="http://schemas.microsoft.com/office/drawing/2014/main" id="{6EFA2DC9-447F-A743-3B56-11D5348B23C6}"/>
                </a:ext>
              </a:extLst>
            </p:cNvPr>
            <p:cNvSpPr/>
            <p:nvPr/>
          </p:nvSpPr>
          <p:spPr>
            <a:xfrm rot="10800000" flipV="1">
              <a:off x="6995840" y="19672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72" name="Oval 1371">
              <a:extLst>
                <a:ext uri="{FF2B5EF4-FFF2-40B4-BE49-F238E27FC236}">
                  <a16:creationId xmlns:a16="http://schemas.microsoft.com/office/drawing/2014/main" id="{C1AB4C8C-4F45-B36A-69CB-D37A84E71BBA}"/>
                </a:ext>
              </a:extLst>
            </p:cNvPr>
            <p:cNvSpPr/>
            <p:nvPr/>
          </p:nvSpPr>
          <p:spPr>
            <a:xfrm>
              <a:off x="7009582" y="24597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373" name="Straight Connector 1372">
              <a:extLst>
                <a:ext uri="{FF2B5EF4-FFF2-40B4-BE49-F238E27FC236}">
                  <a16:creationId xmlns:a16="http://schemas.microsoft.com/office/drawing/2014/main" id="{C96FC24B-4B31-6E67-8D1D-EB753C42E1E0}"/>
                </a:ext>
              </a:extLst>
            </p:cNvPr>
            <p:cNvCxnSpPr>
              <a:cxnSpLocks/>
            </p:cNvCxnSpPr>
            <p:nvPr/>
          </p:nvCxnSpPr>
          <p:spPr>
            <a:xfrm>
              <a:off x="7094407" y="23419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4" name="Straight Connector 1373">
              <a:extLst>
                <a:ext uri="{FF2B5EF4-FFF2-40B4-BE49-F238E27FC236}">
                  <a16:creationId xmlns:a16="http://schemas.microsoft.com/office/drawing/2014/main" id="{DDE3FA67-AB59-F2E2-0129-5F6AA4C767D4}"/>
                </a:ext>
              </a:extLst>
            </p:cNvPr>
            <p:cNvCxnSpPr>
              <a:cxnSpLocks/>
            </p:cNvCxnSpPr>
            <p:nvPr/>
          </p:nvCxnSpPr>
          <p:spPr>
            <a:xfrm>
              <a:off x="7155968" y="17196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5" name="Straight Connector 1374">
              <a:extLst>
                <a:ext uri="{FF2B5EF4-FFF2-40B4-BE49-F238E27FC236}">
                  <a16:creationId xmlns:a16="http://schemas.microsoft.com/office/drawing/2014/main" id="{F89D1EC2-2AEF-204B-BD9E-B0997A908373}"/>
                </a:ext>
              </a:extLst>
            </p:cNvPr>
            <p:cNvCxnSpPr>
              <a:cxnSpLocks/>
            </p:cNvCxnSpPr>
            <p:nvPr/>
          </p:nvCxnSpPr>
          <p:spPr>
            <a:xfrm>
              <a:off x="7234636" y="99725"/>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6" name="Straight Connector 1375">
              <a:extLst>
                <a:ext uri="{FF2B5EF4-FFF2-40B4-BE49-F238E27FC236}">
                  <a16:creationId xmlns:a16="http://schemas.microsoft.com/office/drawing/2014/main" id="{69C06159-8A7A-F573-B0DA-114A83D36B74}"/>
                </a:ext>
              </a:extLst>
            </p:cNvPr>
            <p:cNvCxnSpPr>
              <a:cxnSpLocks/>
            </p:cNvCxnSpPr>
            <p:nvPr/>
          </p:nvCxnSpPr>
          <p:spPr>
            <a:xfrm>
              <a:off x="7159671" y="1719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7" name="Straight Connector 1376">
              <a:extLst>
                <a:ext uri="{FF2B5EF4-FFF2-40B4-BE49-F238E27FC236}">
                  <a16:creationId xmlns:a16="http://schemas.microsoft.com/office/drawing/2014/main" id="{4A5D690C-9E25-8A66-F0E5-B92660EA6AD9}"/>
                </a:ext>
              </a:extLst>
            </p:cNvPr>
            <p:cNvCxnSpPr>
              <a:cxnSpLocks/>
            </p:cNvCxnSpPr>
            <p:nvPr/>
          </p:nvCxnSpPr>
          <p:spPr>
            <a:xfrm>
              <a:off x="7096524" y="23378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8" name="Straight Connector 1377">
              <a:extLst>
                <a:ext uri="{FF2B5EF4-FFF2-40B4-BE49-F238E27FC236}">
                  <a16:creationId xmlns:a16="http://schemas.microsoft.com/office/drawing/2014/main" id="{F72C7A99-7AE0-9214-4D05-7056634305EB}"/>
                </a:ext>
              </a:extLst>
            </p:cNvPr>
            <p:cNvCxnSpPr>
              <a:cxnSpLocks/>
            </p:cNvCxnSpPr>
            <p:nvPr/>
          </p:nvCxnSpPr>
          <p:spPr>
            <a:xfrm>
              <a:off x="6815966" y="9598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9" name="Straight Connector 1378">
              <a:extLst>
                <a:ext uri="{FF2B5EF4-FFF2-40B4-BE49-F238E27FC236}">
                  <a16:creationId xmlns:a16="http://schemas.microsoft.com/office/drawing/2014/main" id="{5D1190D4-45CA-F38F-60CE-A4DB69B48835}"/>
                </a:ext>
              </a:extLst>
            </p:cNvPr>
            <p:cNvCxnSpPr>
              <a:cxnSpLocks/>
            </p:cNvCxnSpPr>
            <p:nvPr/>
          </p:nvCxnSpPr>
          <p:spPr>
            <a:xfrm rot="-180000">
              <a:off x="6693275" y="94023"/>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400" name="Rectangle 1399">
              <a:extLst>
                <a:ext uri="{FF2B5EF4-FFF2-40B4-BE49-F238E27FC236}">
                  <a16:creationId xmlns:a16="http://schemas.microsoft.com/office/drawing/2014/main" id="{E3AAA178-BC82-3B70-BFAC-CADB47BFE05D}"/>
                </a:ext>
              </a:extLst>
            </p:cNvPr>
            <p:cNvSpPr/>
            <p:nvPr/>
          </p:nvSpPr>
          <p:spPr>
            <a:xfrm>
              <a:off x="6892127" y="107415"/>
              <a:ext cx="315023"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01" name="Rectangle 1400">
              <a:extLst>
                <a:ext uri="{FF2B5EF4-FFF2-40B4-BE49-F238E27FC236}">
                  <a16:creationId xmlns:a16="http://schemas.microsoft.com/office/drawing/2014/main" id="{03A62FD1-5181-F4A6-1679-D82ACACA83C8}"/>
                </a:ext>
              </a:extLst>
            </p:cNvPr>
            <p:cNvSpPr/>
            <p:nvPr/>
          </p:nvSpPr>
          <p:spPr>
            <a:xfrm flipV="1">
              <a:off x="7003597" y="189673"/>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02" name="Oval 1401">
              <a:extLst>
                <a:ext uri="{FF2B5EF4-FFF2-40B4-BE49-F238E27FC236}">
                  <a16:creationId xmlns:a16="http://schemas.microsoft.com/office/drawing/2014/main" id="{85F6B999-69A0-0495-621C-C87DE6892393}"/>
                </a:ext>
              </a:extLst>
            </p:cNvPr>
            <p:cNvSpPr/>
            <p:nvPr/>
          </p:nvSpPr>
          <p:spPr>
            <a:xfrm>
              <a:off x="7015944" y="24364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03" name="Straight Connector 1402">
              <a:extLst>
                <a:ext uri="{FF2B5EF4-FFF2-40B4-BE49-F238E27FC236}">
                  <a16:creationId xmlns:a16="http://schemas.microsoft.com/office/drawing/2014/main" id="{999C2FE4-771C-CA13-DBC2-F65166E6AC48}"/>
                </a:ext>
              </a:extLst>
            </p:cNvPr>
            <p:cNvCxnSpPr>
              <a:cxnSpLocks/>
            </p:cNvCxnSpPr>
            <p:nvPr/>
          </p:nvCxnSpPr>
          <p:spPr>
            <a:xfrm>
              <a:off x="6961792" y="298892"/>
              <a:ext cx="14023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4" name="Straight Connector 1403">
              <a:extLst>
                <a:ext uri="{FF2B5EF4-FFF2-40B4-BE49-F238E27FC236}">
                  <a16:creationId xmlns:a16="http://schemas.microsoft.com/office/drawing/2014/main" id="{81312084-DD0F-5A92-9E59-F29A72BF0A38}"/>
                </a:ext>
              </a:extLst>
            </p:cNvPr>
            <p:cNvCxnSpPr>
              <a:cxnSpLocks/>
            </p:cNvCxnSpPr>
            <p:nvPr/>
          </p:nvCxnSpPr>
          <p:spPr>
            <a:xfrm>
              <a:off x="7095672" y="23221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5" name="Straight Connector 1404">
              <a:extLst>
                <a:ext uri="{FF2B5EF4-FFF2-40B4-BE49-F238E27FC236}">
                  <a16:creationId xmlns:a16="http://schemas.microsoft.com/office/drawing/2014/main" id="{94441DEA-BC2C-414D-A2D8-6C6B31446742}"/>
                </a:ext>
              </a:extLst>
            </p:cNvPr>
            <p:cNvCxnSpPr>
              <a:cxnSpLocks/>
            </p:cNvCxnSpPr>
            <p:nvPr/>
          </p:nvCxnSpPr>
          <p:spPr>
            <a:xfrm>
              <a:off x="7154058" y="16998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6" name="Straight Connector 1405">
              <a:extLst>
                <a:ext uri="{FF2B5EF4-FFF2-40B4-BE49-F238E27FC236}">
                  <a16:creationId xmlns:a16="http://schemas.microsoft.com/office/drawing/2014/main" id="{3221E44F-31D4-20C8-9FBE-907157FC1F02}"/>
                </a:ext>
              </a:extLst>
            </p:cNvPr>
            <p:cNvCxnSpPr>
              <a:cxnSpLocks/>
            </p:cNvCxnSpPr>
            <p:nvPr/>
          </p:nvCxnSpPr>
          <p:spPr>
            <a:xfrm rot="-180000">
              <a:off x="7229523" y="95996"/>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7" name="Straight Connector 1406">
              <a:extLst>
                <a:ext uri="{FF2B5EF4-FFF2-40B4-BE49-F238E27FC236}">
                  <a16:creationId xmlns:a16="http://schemas.microsoft.com/office/drawing/2014/main" id="{AE7B2731-B697-2228-5597-38B8EEB2DE36}"/>
                </a:ext>
              </a:extLst>
            </p:cNvPr>
            <p:cNvCxnSpPr>
              <a:cxnSpLocks/>
            </p:cNvCxnSpPr>
            <p:nvPr/>
          </p:nvCxnSpPr>
          <p:spPr>
            <a:xfrm>
              <a:off x="7232726"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8" name="Straight Connector 1407">
              <a:extLst>
                <a:ext uri="{FF2B5EF4-FFF2-40B4-BE49-F238E27FC236}">
                  <a16:creationId xmlns:a16="http://schemas.microsoft.com/office/drawing/2014/main" id="{50B0329B-B6BD-ED46-1C0B-C2A18C8E20C2}"/>
                </a:ext>
              </a:extLst>
            </p:cNvPr>
            <p:cNvCxnSpPr>
              <a:cxnSpLocks/>
            </p:cNvCxnSpPr>
            <p:nvPr/>
          </p:nvCxnSpPr>
          <p:spPr>
            <a:xfrm>
              <a:off x="7157761" y="173162"/>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9" name="Straight Connector 1408">
              <a:extLst>
                <a:ext uri="{FF2B5EF4-FFF2-40B4-BE49-F238E27FC236}">
                  <a16:creationId xmlns:a16="http://schemas.microsoft.com/office/drawing/2014/main" id="{BCB96314-B2E3-8892-5838-307CB8AB6F66}"/>
                </a:ext>
              </a:extLst>
            </p:cNvPr>
            <p:cNvCxnSpPr>
              <a:cxnSpLocks/>
            </p:cNvCxnSpPr>
            <p:nvPr/>
          </p:nvCxnSpPr>
          <p:spPr>
            <a:xfrm>
              <a:off x="7097789" y="234983"/>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1410" name="Rectangle 1409">
              <a:extLst>
                <a:ext uri="{FF2B5EF4-FFF2-40B4-BE49-F238E27FC236}">
                  <a16:creationId xmlns:a16="http://schemas.microsoft.com/office/drawing/2014/main" id="{1D187E41-9B2B-CC7C-7FEA-E395952A8721}"/>
                </a:ext>
              </a:extLst>
            </p:cNvPr>
            <p:cNvSpPr/>
            <p:nvPr/>
          </p:nvSpPr>
          <p:spPr>
            <a:xfrm rot="10800000">
              <a:off x="7125306" y="253435"/>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11" name="Rectangle 1410">
              <a:extLst>
                <a:ext uri="{FF2B5EF4-FFF2-40B4-BE49-F238E27FC236}">
                  <a16:creationId xmlns:a16="http://schemas.microsoft.com/office/drawing/2014/main" id="{AD016EB2-D5D1-6138-A1F0-B543E4C7401D}"/>
                </a:ext>
              </a:extLst>
            </p:cNvPr>
            <p:cNvSpPr/>
            <p:nvPr/>
          </p:nvSpPr>
          <p:spPr>
            <a:xfrm rot="10800000">
              <a:off x="7197059" y="206521"/>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12" name="Rectangle 1411">
              <a:extLst>
                <a:ext uri="{FF2B5EF4-FFF2-40B4-BE49-F238E27FC236}">
                  <a16:creationId xmlns:a16="http://schemas.microsoft.com/office/drawing/2014/main" id="{E71F378B-76A1-7BAA-0563-1D3B0D71300F}"/>
                </a:ext>
              </a:extLst>
            </p:cNvPr>
            <p:cNvSpPr/>
            <p:nvPr/>
          </p:nvSpPr>
          <p:spPr>
            <a:xfrm rot="10800000" flipV="1">
              <a:off x="7257245" y="161388"/>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13" name="Oval 1412">
              <a:extLst>
                <a:ext uri="{FF2B5EF4-FFF2-40B4-BE49-F238E27FC236}">
                  <a16:creationId xmlns:a16="http://schemas.microsoft.com/office/drawing/2014/main" id="{F7C4AB18-9E04-183B-93E3-335BD88D9437}"/>
                </a:ext>
              </a:extLst>
            </p:cNvPr>
            <p:cNvSpPr/>
            <p:nvPr/>
          </p:nvSpPr>
          <p:spPr>
            <a:xfrm>
              <a:off x="7269944" y="1071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14" name="Straight Connector 1413">
              <a:extLst>
                <a:ext uri="{FF2B5EF4-FFF2-40B4-BE49-F238E27FC236}">
                  <a16:creationId xmlns:a16="http://schemas.microsoft.com/office/drawing/2014/main" id="{09A87643-6E49-ECA1-1CBD-5B3505B9C1C6}"/>
                </a:ext>
              </a:extLst>
            </p:cNvPr>
            <p:cNvCxnSpPr>
              <a:cxnSpLocks/>
            </p:cNvCxnSpPr>
            <p:nvPr/>
          </p:nvCxnSpPr>
          <p:spPr>
            <a:xfrm>
              <a:off x="7350014" y="16599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5" name="Straight Connector 1414">
              <a:extLst>
                <a:ext uri="{FF2B5EF4-FFF2-40B4-BE49-F238E27FC236}">
                  <a16:creationId xmlns:a16="http://schemas.microsoft.com/office/drawing/2014/main" id="{F9DBBDDF-DC59-05D5-361C-FCE1777EDE26}"/>
                </a:ext>
              </a:extLst>
            </p:cNvPr>
            <p:cNvCxnSpPr>
              <a:cxnSpLocks/>
            </p:cNvCxnSpPr>
            <p:nvPr/>
          </p:nvCxnSpPr>
          <p:spPr>
            <a:xfrm>
              <a:off x="7350014"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6" name="Straight Connector 1415">
              <a:extLst>
                <a:ext uri="{FF2B5EF4-FFF2-40B4-BE49-F238E27FC236}">
                  <a16:creationId xmlns:a16="http://schemas.microsoft.com/office/drawing/2014/main" id="{968524E8-4711-D582-37EF-3DD66EF09217}"/>
                </a:ext>
              </a:extLst>
            </p:cNvPr>
            <p:cNvCxnSpPr>
              <a:cxnSpLocks/>
            </p:cNvCxnSpPr>
            <p:nvPr/>
          </p:nvCxnSpPr>
          <p:spPr>
            <a:xfrm>
              <a:off x="7431857" y="16449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7" name="Straight Connector 1416">
              <a:extLst>
                <a:ext uri="{FF2B5EF4-FFF2-40B4-BE49-F238E27FC236}">
                  <a16:creationId xmlns:a16="http://schemas.microsoft.com/office/drawing/2014/main" id="{5DE9F2BA-CC19-6911-F4E2-72FEB3F76CBD}"/>
                </a:ext>
              </a:extLst>
            </p:cNvPr>
            <p:cNvCxnSpPr>
              <a:cxnSpLocks/>
            </p:cNvCxnSpPr>
            <p:nvPr/>
          </p:nvCxnSpPr>
          <p:spPr>
            <a:xfrm>
              <a:off x="7430983" y="22754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8" name="Straight Connector 1417">
              <a:extLst>
                <a:ext uri="{FF2B5EF4-FFF2-40B4-BE49-F238E27FC236}">
                  <a16:creationId xmlns:a16="http://schemas.microsoft.com/office/drawing/2014/main" id="{E7F7C662-E371-7747-57A0-A998BA966265}"/>
                </a:ext>
              </a:extLst>
            </p:cNvPr>
            <p:cNvCxnSpPr>
              <a:cxnSpLocks/>
            </p:cNvCxnSpPr>
            <p:nvPr/>
          </p:nvCxnSpPr>
          <p:spPr>
            <a:xfrm>
              <a:off x="7496246" y="299979"/>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19" name="Rectangle 1418">
              <a:extLst>
                <a:ext uri="{FF2B5EF4-FFF2-40B4-BE49-F238E27FC236}">
                  <a16:creationId xmlns:a16="http://schemas.microsoft.com/office/drawing/2014/main" id="{68DE0FBD-7C83-4B21-7B70-A0883705FD6E}"/>
                </a:ext>
              </a:extLst>
            </p:cNvPr>
            <p:cNvSpPr/>
            <p:nvPr/>
          </p:nvSpPr>
          <p:spPr>
            <a:xfrm>
              <a:off x="7395155" y="107366"/>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20" name="Rectangle 1419">
              <a:extLst>
                <a:ext uri="{FF2B5EF4-FFF2-40B4-BE49-F238E27FC236}">
                  <a16:creationId xmlns:a16="http://schemas.microsoft.com/office/drawing/2014/main" id="{C6086EB6-C54B-6E26-CDCF-A0BFEC5A1B92}"/>
                </a:ext>
              </a:extLst>
            </p:cNvPr>
            <p:cNvSpPr/>
            <p:nvPr/>
          </p:nvSpPr>
          <p:spPr>
            <a:xfrm rot="10800000">
              <a:off x="7474364" y="152590"/>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21" name="Rectangle 1420">
              <a:extLst>
                <a:ext uri="{FF2B5EF4-FFF2-40B4-BE49-F238E27FC236}">
                  <a16:creationId xmlns:a16="http://schemas.microsoft.com/office/drawing/2014/main" id="{EBF68935-A9B1-1B41-4C25-CA415C0910D4}"/>
                </a:ext>
              </a:extLst>
            </p:cNvPr>
            <p:cNvSpPr/>
            <p:nvPr/>
          </p:nvSpPr>
          <p:spPr>
            <a:xfrm rot="10800000" flipV="1">
              <a:off x="7528975" y="197928"/>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22" name="Oval 1421">
              <a:extLst>
                <a:ext uri="{FF2B5EF4-FFF2-40B4-BE49-F238E27FC236}">
                  <a16:creationId xmlns:a16="http://schemas.microsoft.com/office/drawing/2014/main" id="{726BE441-A44B-8B86-6ABD-291F4A4CF0E2}"/>
                </a:ext>
              </a:extLst>
            </p:cNvPr>
            <p:cNvSpPr/>
            <p:nvPr/>
          </p:nvSpPr>
          <p:spPr>
            <a:xfrm>
              <a:off x="7542717" y="24717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23" name="Straight Connector 1422">
              <a:extLst>
                <a:ext uri="{FF2B5EF4-FFF2-40B4-BE49-F238E27FC236}">
                  <a16:creationId xmlns:a16="http://schemas.microsoft.com/office/drawing/2014/main" id="{E81CEEBF-302D-ABFD-FD1E-47DFF72C530F}"/>
                </a:ext>
              </a:extLst>
            </p:cNvPr>
            <p:cNvCxnSpPr>
              <a:cxnSpLocks/>
            </p:cNvCxnSpPr>
            <p:nvPr/>
          </p:nvCxnSpPr>
          <p:spPr>
            <a:xfrm>
              <a:off x="7630717" y="23539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4" name="Straight Connector 1423">
              <a:extLst>
                <a:ext uri="{FF2B5EF4-FFF2-40B4-BE49-F238E27FC236}">
                  <a16:creationId xmlns:a16="http://schemas.microsoft.com/office/drawing/2014/main" id="{DDA3A865-DFDF-6105-5CE0-D70AE56BEA7A}"/>
                </a:ext>
              </a:extLst>
            </p:cNvPr>
            <p:cNvCxnSpPr>
              <a:cxnSpLocks/>
            </p:cNvCxnSpPr>
            <p:nvPr/>
          </p:nvCxnSpPr>
          <p:spPr>
            <a:xfrm>
              <a:off x="7689103" y="17316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5" name="Straight Connector 1424">
              <a:extLst>
                <a:ext uri="{FF2B5EF4-FFF2-40B4-BE49-F238E27FC236}">
                  <a16:creationId xmlns:a16="http://schemas.microsoft.com/office/drawing/2014/main" id="{9BA06C50-0A36-CF69-3AE2-B2AEF8869D36}"/>
                </a:ext>
              </a:extLst>
            </p:cNvPr>
            <p:cNvCxnSpPr>
              <a:cxnSpLocks/>
            </p:cNvCxnSpPr>
            <p:nvPr/>
          </p:nvCxnSpPr>
          <p:spPr>
            <a:xfrm>
              <a:off x="7767771"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6" name="Straight Connector 1425">
              <a:extLst>
                <a:ext uri="{FF2B5EF4-FFF2-40B4-BE49-F238E27FC236}">
                  <a16:creationId xmlns:a16="http://schemas.microsoft.com/office/drawing/2014/main" id="{AC517989-3A33-53BA-098E-5F4893FDFBF1}"/>
                </a:ext>
              </a:extLst>
            </p:cNvPr>
            <p:cNvCxnSpPr>
              <a:cxnSpLocks/>
            </p:cNvCxnSpPr>
            <p:nvPr/>
          </p:nvCxnSpPr>
          <p:spPr>
            <a:xfrm>
              <a:off x="7692806" y="176337"/>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7" name="Straight Connector 1426">
              <a:extLst>
                <a:ext uri="{FF2B5EF4-FFF2-40B4-BE49-F238E27FC236}">
                  <a16:creationId xmlns:a16="http://schemas.microsoft.com/office/drawing/2014/main" id="{A168238D-AE58-9122-85F6-CB2CB6DE91C6}"/>
                </a:ext>
              </a:extLst>
            </p:cNvPr>
            <p:cNvCxnSpPr>
              <a:cxnSpLocks/>
            </p:cNvCxnSpPr>
            <p:nvPr/>
          </p:nvCxnSpPr>
          <p:spPr>
            <a:xfrm>
              <a:off x="7632834" y="238158"/>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1428" name="Rectangle 1427">
              <a:extLst>
                <a:ext uri="{FF2B5EF4-FFF2-40B4-BE49-F238E27FC236}">
                  <a16:creationId xmlns:a16="http://schemas.microsoft.com/office/drawing/2014/main" id="{BE7C66FF-CA2A-05BA-8B20-8DEA162F5AD9}"/>
                </a:ext>
              </a:extLst>
            </p:cNvPr>
            <p:cNvSpPr/>
            <p:nvPr/>
          </p:nvSpPr>
          <p:spPr>
            <a:xfrm rot="10800000">
              <a:off x="6953704" y="152259"/>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29" name="Straight Connector 1428">
              <a:extLst>
                <a:ext uri="{FF2B5EF4-FFF2-40B4-BE49-F238E27FC236}">
                  <a16:creationId xmlns:a16="http://schemas.microsoft.com/office/drawing/2014/main" id="{B54B8F51-A83C-9F73-A53F-F453F671391E}"/>
                </a:ext>
              </a:extLst>
            </p:cNvPr>
            <p:cNvCxnSpPr>
              <a:cxnSpLocks/>
            </p:cNvCxnSpPr>
            <p:nvPr/>
          </p:nvCxnSpPr>
          <p:spPr>
            <a:xfrm>
              <a:off x="7499239" y="23394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0" name="Straight Connector 1429">
              <a:extLst>
                <a:ext uri="{FF2B5EF4-FFF2-40B4-BE49-F238E27FC236}">
                  <a16:creationId xmlns:a16="http://schemas.microsoft.com/office/drawing/2014/main" id="{EF10380D-731C-862A-53A1-A19BCAB59B3F}"/>
                </a:ext>
              </a:extLst>
            </p:cNvPr>
            <p:cNvCxnSpPr>
              <a:cxnSpLocks/>
            </p:cNvCxnSpPr>
            <p:nvPr/>
          </p:nvCxnSpPr>
          <p:spPr>
            <a:xfrm>
              <a:off x="7888470" y="100325"/>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31" name="Rectangle 1430">
              <a:extLst>
                <a:ext uri="{FF2B5EF4-FFF2-40B4-BE49-F238E27FC236}">
                  <a16:creationId xmlns:a16="http://schemas.microsoft.com/office/drawing/2014/main" id="{88A5DCB7-7E5B-91C1-D961-C345F233E2B4}"/>
                </a:ext>
              </a:extLst>
            </p:cNvPr>
            <p:cNvSpPr/>
            <p:nvPr/>
          </p:nvSpPr>
          <p:spPr>
            <a:xfrm rot="10800000">
              <a:off x="7664795" y="259745"/>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32" name="Rectangle 1431">
              <a:extLst>
                <a:ext uri="{FF2B5EF4-FFF2-40B4-BE49-F238E27FC236}">
                  <a16:creationId xmlns:a16="http://schemas.microsoft.com/office/drawing/2014/main" id="{F676EF7C-D1CF-9160-481E-EA816E226C02}"/>
                </a:ext>
              </a:extLst>
            </p:cNvPr>
            <p:cNvSpPr/>
            <p:nvPr/>
          </p:nvSpPr>
          <p:spPr>
            <a:xfrm rot="10800000">
              <a:off x="7736548" y="212831"/>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33" name="Rectangle 1432">
              <a:extLst>
                <a:ext uri="{FF2B5EF4-FFF2-40B4-BE49-F238E27FC236}">
                  <a16:creationId xmlns:a16="http://schemas.microsoft.com/office/drawing/2014/main" id="{1BEF274D-0653-52CC-E1CD-2B58CD764FEF}"/>
                </a:ext>
              </a:extLst>
            </p:cNvPr>
            <p:cNvSpPr/>
            <p:nvPr/>
          </p:nvSpPr>
          <p:spPr>
            <a:xfrm rot="10800000" flipV="1">
              <a:off x="7796734" y="167698"/>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34" name="Oval 1433">
              <a:extLst>
                <a:ext uri="{FF2B5EF4-FFF2-40B4-BE49-F238E27FC236}">
                  <a16:creationId xmlns:a16="http://schemas.microsoft.com/office/drawing/2014/main" id="{23D60D78-81AA-5C48-851A-07E212B71F20}"/>
                </a:ext>
              </a:extLst>
            </p:cNvPr>
            <p:cNvSpPr/>
            <p:nvPr/>
          </p:nvSpPr>
          <p:spPr>
            <a:xfrm>
              <a:off x="7809433" y="11343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35" name="Straight Connector 1434">
              <a:extLst>
                <a:ext uri="{FF2B5EF4-FFF2-40B4-BE49-F238E27FC236}">
                  <a16:creationId xmlns:a16="http://schemas.microsoft.com/office/drawing/2014/main" id="{E3460CBE-37D6-4582-E84A-3E74EB1738D6}"/>
                </a:ext>
              </a:extLst>
            </p:cNvPr>
            <p:cNvCxnSpPr>
              <a:cxnSpLocks/>
            </p:cNvCxnSpPr>
            <p:nvPr/>
          </p:nvCxnSpPr>
          <p:spPr>
            <a:xfrm>
              <a:off x="7889503" y="17230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6" name="Straight Connector 1435">
              <a:extLst>
                <a:ext uri="{FF2B5EF4-FFF2-40B4-BE49-F238E27FC236}">
                  <a16:creationId xmlns:a16="http://schemas.microsoft.com/office/drawing/2014/main" id="{C75BAC93-F633-D961-717E-F00ABE837DE0}"/>
                </a:ext>
              </a:extLst>
            </p:cNvPr>
            <p:cNvCxnSpPr>
              <a:cxnSpLocks/>
            </p:cNvCxnSpPr>
            <p:nvPr/>
          </p:nvCxnSpPr>
          <p:spPr>
            <a:xfrm>
              <a:off x="7971346" y="17080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7" name="Straight Connector 1436">
              <a:extLst>
                <a:ext uri="{FF2B5EF4-FFF2-40B4-BE49-F238E27FC236}">
                  <a16:creationId xmlns:a16="http://schemas.microsoft.com/office/drawing/2014/main" id="{5F0BDDBF-F68D-71BB-CCDE-4A396A92C67A}"/>
                </a:ext>
              </a:extLst>
            </p:cNvPr>
            <p:cNvCxnSpPr>
              <a:cxnSpLocks/>
            </p:cNvCxnSpPr>
            <p:nvPr/>
          </p:nvCxnSpPr>
          <p:spPr>
            <a:xfrm>
              <a:off x="7970472" y="23385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8" name="Straight Connector 1437">
              <a:extLst>
                <a:ext uri="{FF2B5EF4-FFF2-40B4-BE49-F238E27FC236}">
                  <a16:creationId xmlns:a16="http://schemas.microsoft.com/office/drawing/2014/main" id="{3521F5F7-79FE-09A8-5757-EB23243CBF6D}"/>
                </a:ext>
              </a:extLst>
            </p:cNvPr>
            <p:cNvCxnSpPr>
              <a:cxnSpLocks/>
            </p:cNvCxnSpPr>
            <p:nvPr/>
          </p:nvCxnSpPr>
          <p:spPr>
            <a:xfrm>
              <a:off x="8035031" y="230654"/>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9" name="Straight Connector 1438">
              <a:extLst>
                <a:ext uri="{FF2B5EF4-FFF2-40B4-BE49-F238E27FC236}">
                  <a16:creationId xmlns:a16="http://schemas.microsoft.com/office/drawing/2014/main" id="{87D5980E-8774-100D-35F3-604EFCE16E4D}"/>
                </a:ext>
              </a:extLst>
            </p:cNvPr>
            <p:cNvCxnSpPr>
              <a:cxnSpLocks/>
            </p:cNvCxnSpPr>
            <p:nvPr/>
          </p:nvCxnSpPr>
          <p:spPr>
            <a:xfrm>
              <a:off x="8032560" y="306289"/>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40" name="Rectangle 1439">
              <a:extLst>
                <a:ext uri="{FF2B5EF4-FFF2-40B4-BE49-F238E27FC236}">
                  <a16:creationId xmlns:a16="http://schemas.microsoft.com/office/drawing/2014/main" id="{997CAE21-617E-E199-FA20-F2F7CAFE9153}"/>
                </a:ext>
              </a:extLst>
            </p:cNvPr>
            <p:cNvSpPr/>
            <p:nvPr/>
          </p:nvSpPr>
          <p:spPr>
            <a:xfrm>
              <a:off x="7934644" y="113676"/>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41" name="Rectangle 1440">
              <a:extLst>
                <a:ext uri="{FF2B5EF4-FFF2-40B4-BE49-F238E27FC236}">
                  <a16:creationId xmlns:a16="http://schemas.microsoft.com/office/drawing/2014/main" id="{68B607D7-CFA8-BE90-1BA8-58115FC9451E}"/>
                </a:ext>
              </a:extLst>
            </p:cNvPr>
            <p:cNvSpPr/>
            <p:nvPr/>
          </p:nvSpPr>
          <p:spPr>
            <a:xfrm rot="10800000">
              <a:off x="8013853" y="158900"/>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42" name="Rectangle 1441">
              <a:extLst>
                <a:ext uri="{FF2B5EF4-FFF2-40B4-BE49-F238E27FC236}">
                  <a16:creationId xmlns:a16="http://schemas.microsoft.com/office/drawing/2014/main" id="{6DBAC457-9FCC-82CC-3649-691B9644E94C}"/>
                </a:ext>
              </a:extLst>
            </p:cNvPr>
            <p:cNvSpPr/>
            <p:nvPr/>
          </p:nvSpPr>
          <p:spPr>
            <a:xfrm rot="10800000" flipV="1">
              <a:off x="8068464" y="204238"/>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43" name="Oval 1442">
              <a:extLst>
                <a:ext uri="{FF2B5EF4-FFF2-40B4-BE49-F238E27FC236}">
                  <a16:creationId xmlns:a16="http://schemas.microsoft.com/office/drawing/2014/main" id="{938A4BDB-B5EA-2EB6-54B9-B6BD2BA3BB69}"/>
                </a:ext>
              </a:extLst>
            </p:cNvPr>
            <p:cNvSpPr/>
            <p:nvPr/>
          </p:nvSpPr>
          <p:spPr>
            <a:xfrm>
              <a:off x="8082206" y="25348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44" name="Straight Connector 1443">
              <a:extLst>
                <a:ext uri="{FF2B5EF4-FFF2-40B4-BE49-F238E27FC236}">
                  <a16:creationId xmlns:a16="http://schemas.microsoft.com/office/drawing/2014/main" id="{7D953117-4FB1-2220-0140-C6DE3FC1C826}"/>
                </a:ext>
              </a:extLst>
            </p:cNvPr>
            <p:cNvCxnSpPr>
              <a:cxnSpLocks/>
            </p:cNvCxnSpPr>
            <p:nvPr/>
          </p:nvCxnSpPr>
          <p:spPr>
            <a:xfrm>
              <a:off x="8167031" y="24170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5" name="Straight Connector 1444">
              <a:extLst>
                <a:ext uri="{FF2B5EF4-FFF2-40B4-BE49-F238E27FC236}">
                  <a16:creationId xmlns:a16="http://schemas.microsoft.com/office/drawing/2014/main" id="{169D7DB3-A235-91C6-C4B5-D44E7D5AC108}"/>
                </a:ext>
              </a:extLst>
            </p:cNvPr>
            <p:cNvCxnSpPr>
              <a:cxnSpLocks/>
            </p:cNvCxnSpPr>
            <p:nvPr/>
          </p:nvCxnSpPr>
          <p:spPr>
            <a:xfrm>
              <a:off x="8228592" y="17947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6" name="Straight Connector 1445">
              <a:extLst>
                <a:ext uri="{FF2B5EF4-FFF2-40B4-BE49-F238E27FC236}">
                  <a16:creationId xmlns:a16="http://schemas.microsoft.com/office/drawing/2014/main" id="{13DE1820-1BCD-3381-E9BC-F8EC69C9FE76}"/>
                </a:ext>
              </a:extLst>
            </p:cNvPr>
            <p:cNvCxnSpPr>
              <a:cxnSpLocks/>
            </p:cNvCxnSpPr>
            <p:nvPr/>
          </p:nvCxnSpPr>
          <p:spPr>
            <a:xfrm>
              <a:off x="8304085" y="1100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7" name="Straight Connector 1446">
              <a:extLst>
                <a:ext uri="{FF2B5EF4-FFF2-40B4-BE49-F238E27FC236}">
                  <a16:creationId xmlns:a16="http://schemas.microsoft.com/office/drawing/2014/main" id="{EC038E0C-7E08-1BAB-9B64-85B31BE7CB77}"/>
                </a:ext>
              </a:extLst>
            </p:cNvPr>
            <p:cNvCxnSpPr>
              <a:cxnSpLocks/>
            </p:cNvCxnSpPr>
            <p:nvPr/>
          </p:nvCxnSpPr>
          <p:spPr>
            <a:xfrm>
              <a:off x="8232295" y="179472"/>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8" name="Straight Connector 1447">
              <a:extLst>
                <a:ext uri="{FF2B5EF4-FFF2-40B4-BE49-F238E27FC236}">
                  <a16:creationId xmlns:a16="http://schemas.microsoft.com/office/drawing/2014/main" id="{2875AC44-0860-3540-A24D-DE4939B8DBBF}"/>
                </a:ext>
              </a:extLst>
            </p:cNvPr>
            <p:cNvCxnSpPr>
              <a:cxnSpLocks/>
            </p:cNvCxnSpPr>
            <p:nvPr/>
          </p:nvCxnSpPr>
          <p:spPr>
            <a:xfrm>
              <a:off x="8169148" y="241293"/>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9" name="Straight Connector 1448">
              <a:extLst>
                <a:ext uri="{FF2B5EF4-FFF2-40B4-BE49-F238E27FC236}">
                  <a16:creationId xmlns:a16="http://schemas.microsoft.com/office/drawing/2014/main" id="{12CCE267-841B-D229-222E-E33F50C38F4F}"/>
                </a:ext>
              </a:extLst>
            </p:cNvPr>
            <p:cNvCxnSpPr>
              <a:cxnSpLocks/>
            </p:cNvCxnSpPr>
            <p:nvPr/>
          </p:nvCxnSpPr>
          <p:spPr>
            <a:xfrm rot="-180000">
              <a:off x="7763483" y="97936"/>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0" name="Straight Connector 1449">
              <a:extLst>
                <a:ext uri="{FF2B5EF4-FFF2-40B4-BE49-F238E27FC236}">
                  <a16:creationId xmlns:a16="http://schemas.microsoft.com/office/drawing/2014/main" id="{CFEF5B98-0700-7E1B-C443-67073118A228}"/>
                </a:ext>
              </a:extLst>
            </p:cNvPr>
            <p:cNvCxnSpPr>
              <a:cxnSpLocks/>
            </p:cNvCxnSpPr>
            <p:nvPr/>
          </p:nvCxnSpPr>
          <p:spPr>
            <a:xfrm>
              <a:off x="8426566" y="10200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51" name="Rectangle 1450">
              <a:extLst>
                <a:ext uri="{FF2B5EF4-FFF2-40B4-BE49-F238E27FC236}">
                  <a16:creationId xmlns:a16="http://schemas.microsoft.com/office/drawing/2014/main" id="{86825E3F-2317-3A25-F686-770DFD10BB8F}"/>
                </a:ext>
              </a:extLst>
            </p:cNvPr>
            <p:cNvSpPr/>
            <p:nvPr/>
          </p:nvSpPr>
          <p:spPr>
            <a:xfrm rot="10800000">
              <a:off x="8202891" y="26142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52" name="Rectangle 1451">
              <a:extLst>
                <a:ext uri="{FF2B5EF4-FFF2-40B4-BE49-F238E27FC236}">
                  <a16:creationId xmlns:a16="http://schemas.microsoft.com/office/drawing/2014/main" id="{CB4F8E94-A6C1-610C-1562-F6AAE00420FC}"/>
                </a:ext>
              </a:extLst>
            </p:cNvPr>
            <p:cNvSpPr/>
            <p:nvPr/>
          </p:nvSpPr>
          <p:spPr>
            <a:xfrm rot="10800000">
              <a:off x="8274644" y="21451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53" name="Rectangle 1452">
              <a:extLst>
                <a:ext uri="{FF2B5EF4-FFF2-40B4-BE49-F238E27FC236}">
                  <a16:creationId xmlns:a16="http://schemas.microsoft.com/office/drawing/2014/main" id="{04579B59-1CFF-078F-4182-623DB543240B}"/>
                </a:ext>
              </a:extLst>
            </p:cNvPr>
            <p:cNvSpPr/>
            <p:nvPr/>
          </p:nvSpPr>
          <p:spPr>
            <a:xfrm rot="10800000" flipV="1">
              <a:off x="8334830" y="16938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54" name="Oval 1453">
              <a:extLst>
                <a:ext uri="{FF2B5EF4-FFF2-40B4-BE49-F238E27FC236}">
                  <a16:creationId xmlns:a16="http://schemas.microsoft.com/office/drawing/2014/main" id="{7E19A6B4-ACDA-AB60-0123-2E8E41F4A4ED}"/>
                </a:ext>
              </a:extLst>
            </p:cNvPr>
            <p:cNvSpPr/>
            <p:nvPr/>
          </p:nvSpPr>
          <p:spPr>
            <a:xfrm>
              <a:off x="8347529" y="11511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55" name="Straight Connector 1454">
              <a:extLst>
                <a:ext uri="{FF2B5EF4-FFF2-40B4-BE49-F238E27FC236}">
                  <a16:creationId xmlns:a16="http://schemas.microsoft.com/office/drawing/2014/main" id="{2C12545E-CCCA-037E-7D3D-9B1F9FC36D22}"/>
                </a:ext>
              </a:extLst>
            </p:cNvPr>
            <p:cNvCxnSpPr>
              <a:cxnSpLocks/>
            </p:cNvCxnSpPr>
            <p:nvPr/>
          </p:nvCxnSpPr>
          <p:spPr>
            <a:xfrm>
              <a:off x="8427599" y="17398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6" name="Straight Connector 1455">
              <a:extLst>
                <a:ext uri="{FF2B5EF4-FFF2-40B4-BE49-F238E27FC236}">
                  <a16:creationId xmlns:a16="http://schemas.microsoft.com/office/drawing/2014/main" id="{32671AED-CDAF-F0B6-E116-5482C12218CA}"/>
                </a:ext>
              </a:extLst>
            </p:cNvPr>
            <p:cNvCxnSpPr>
              <a:cxnSpLocks/>
            </p:cNvCxnSpPr>
            <p:nvPr/>
          </p:nvCxnSpPr>
          <p:spPr>
            <a:xfrm>
              <a:off x="8509442" y="1724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7" name="Straight Connector 1456">
              <a:extLst>
                <a:ext uri="{FF2B5EF4-FFF2-40B4-BE49-F238E27FC236}">
                  <a16:creationId xmlns:a16="http://schemas.microsoft.com/office/drawing/2014/main" id="{71AD4355-D81B-3707-F658-AC85345F21B6}"/>
                </a:ext>
              </a:extLst>
            </p:cNvPr>
            <p:cNvCxnSpPr>
              <a:cxnSpLocks/>
            </p:cNvCxnSpPr>
            <p:nvPr/>
          </p:nvCxnSpPr>
          <p:spPr>
            <a:xfrm>
              <a:off x="8508568" y="23553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8" name="Straight Connector 1457">
              <a:extLst>
                <a:ext uri="{FF2B5EF4-FFF2-40B4-BE49-F238E27FC236}">
                  <a16:creationId xmlns:a16="http://schemas.microsoft.com/office/drawing/2014/main" id="{ADC4BE0B-2469-BDFB-CB4B-0343C778F7B5}"/>
                </a:ext>
              </a:extLst>
            </p:cNvPr>
            <p:cNvCxnSpPr>
              <a:cxnSpLocks/>
            </p:cNvCxnSpPr>
            <p:nvPr/>
          </p:nvCxnSpPr>
          <p:spPr>
            <a:xfrm>
              <a:off x="8573127" y="23233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9" name="Straight Connector 1458">
              <a:extLst>
                <a:ext uri="{FF2B5EF4-FFF2-40B4-BE49-F238E27FC236}">
                  <a16:creationId xmlns:a16="http://schemas.microsoft.com/office/drawing/2014/main" id="{FC7B3422-CA93-3253-23B5-4970048F4879}"/>
                </a:ext>
              </a:extLst>
            </p:cNvPr>
            <p:cNvCxnSpPr>
              <a:cxnSpLocks/>
            </p:cNvCxnSpPr>
            <p:nvPr/>
          </p:nvCxnSpPr>
          <p:spPr>
            <a:xfrm>
              <a:off x="8570656" y="30797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60" name="Rectangle 1459">
              <a:extLst>
                <a:ext uri="{FF2B5EF4-FFF2-40B4-BE49-F238E27FC236}">
                  <a16:creationId xmlns:a16="http://schemas.microsoft.com/office/drawing/2014/main" id="{40D63F46-3111-2C4A-DAA3-7DC634352273}"/>
                </a:ext>
              </a:extLst>
            </p:cNvPr>
            <p:cNvSpPr/>
            <p:nvPr/>
          </p:nvSpPr>
          <p:spPr>
            <a:xfrm>
              <a:off x="8472740" y="11535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61" name="Rectangle 1460">
              <a:extLst>
                <a:ext uri="{FF2B5EF4-FFF2-40B4-BE49-F238E27FC236}">
                  <a16:creationId xmlns:a16="http://schemas.microsoft.com/office/drawing/2014/main" id="{D93565E7-41AA-245D-1818-7E04DB487369}"/>
                </a:ext>
              </a:extLst>
            </p:cNvPr>
            <p:cNvSpPr/>
            <p:nvPr/>
          </p:nvSpPr>
          <p:spPr>
            <a:xfrm rot="10800000">
              <a:off x="8551949" y="16058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62" name="Rectangle 1461">
              <a:extLst>
                <a:ext uri="{FF2B5EF4-FFF2-40B4-BE49-F238E27FC236}">
                  <a16:creationId xmlns:a16="http://schemas.microsoft.com/office/drawing/2014/main" id="{A2490C3D-C334-E19C-0E52-D3A8F22F68AE}"/>
                </a:ext>
              </a:extLst>
            </p:cNvPr>
            <p:cNvSpPr/>
            <p:nvPr/>
          </p:nvSpPr>
          <p:spPr>
            <a:xfrm rot="10800000" flipV="1">
              <a:off x="8606560" y="20592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63" name="Oval 1462">
              <a:extLst>
                <a:ext uri="{FF2B5EF4-FFF2-40B4-BE49-F238E27FC236}">
                  <a16:creationId xmlns:a16="http://schemas.microsoft.com/office/drawing/2014/main" id="{3F895004-9812-E504-A69D-3C41171135DD}"/>
                </a:ext>
              </a:extLst>
            </p:cNvPr>
            <p:cNvSpPr/>
            <p:nvPr/>
          </p:nvSpPr>
          <p:spPr>
            <a:xfrm>
              <a:off x="8620302" y="25516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64" name="Straight Connector 1463">
              <a:extLst>
                <a:ext uri="{FF2B5EF4-FFF2-40B4-BE49-F238E27FC236}">
                  <a16:creationId xmlns:a16="http://schemas.microsoft.com/office/drawing/2014/main" id="{D9CB39D9-F17B-7977-7866-446C31F589BA}"/>
                </a:ext>
              </a:extLst>
            </p:cNvPr>
            <p:cNvCxnSpPr>
              <a:cxnSpLocks/>
            </p:cNvCxnSpPr>
            <p:nvPr/>
          </p:nvCxnSpPr>
          <p:spPr>
            <a:xfrm>
              <a:off x="8705127" y="24338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5" name="Straight Connector 1464">
              <a:extLst>
                <a:ext uri="{FF2B5EF4-FFF2-40B4-BE49-F238E27FC236}">
                  <a16:creationId xmlns:a16="http://schemas.microsoft.com/office/drawing/2014/main" id="{D6048AD4-AE2D-6D8F-8694-3A3F4EBE21C6}"/>
                </a:ext>
              </a:extLst>
            </p:cNvPr>
            <p:cNvCxnSpPr>
              <a:cxnSpLocks/>
            </p:cNvCxnSpPr>
            <p:nvPr/>
          </p:nvCxnSpPr>
          <p:spPr>
            <a:xfrm>
              <a:off x="8766688" y="18115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6" name="Straight Connector 1465">
              <a:extLst>
                <a:ext uri="{FF2B5EF4-FFF2-40B4-BE49-F238E27FC236}">
                  <a16:creationId xmlns:a16="http://schemas.microsoft.com/office/drawing/2014/main" id="{D2C17D4F-D808-8127-9C17-38F2753A2FBC}"/>
                </a:ext>
              </a:extLst>
            </p:cNvPr>
            <p:cNvCxnSpPr>
              <a:cxnSpLocks/>
            </p:cNvCxnSpPr>
            <p:nvPr/>
          </p:nvCxnSpPr>
          <p:spPr>
            <a:xfrm>
              <a:off x="8845356" y="100325"/>
              <a:ext cx="0" cy="791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7" name="Straight Connector 1466">
              <a:extLst>
                <a:ext uri="{FF2B5EF4-FFF2-40B4-BE49-F238E27FC236}">
                  <a16:creationId xmlns:a16="http://schemas.microsoft.com/office/drawing/2014/main" id="{2FDDA0F4-B6FA-88A0-9F8A-4DE5408D56BA}"/>
                </a:ext>
              </a:extLst>
            </p:cNvPr>
            <p:cNvCxnSpPr>
              <a:cxnSpLocks/>
            </p:cNvCxnSpPr>
            <p:nvPr/>
          </p:nvCxnSpPr>
          <p:spPr>
            <a:xfrm>
              <a:off x="8770391" y="1811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8" name="Straight Connector 1467">
              <a:extLst>
                <a:ext uri="{FF2B5EF4-FFF2-40B4-BE49-F238E27FC236}">
                  <a16:creationId xmlns:a16="http://schemas.microsoft.com/office/drawing/2014/main" id="{53ABB922-A315-3628-4064-1D3A29BE7442}"/>
                </a:ext>
              </a:extLst>
            </p:cNvPr>
            <p:cNvCxnSpPr>
              <a:cxnSpLocks/>
            </p:cNvCxnSpPr>
            <p:nvPr/>
          </p:nvCxnSpPr>
          <p:spPr>
            <a:xfrm>
              <a:off x="8707244" y="2429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9" name="Straight Connector 1468">
              <a:extLst>
                <a:ext uri="{FF2B5EF4-FFF2-40B4-BE49-F238E27FC236}">
                  <a16:creationId xmlns:a16="http://schemas.microsoft.com/office/drawing/2014/main" id="{8D0F41F7-EA0A-EB32-87F9-812CD4EE683D}"/>
                </a:ext>
              </a:extLst>
            </p:cNvPr>
            <p:cNvCxnSpPr>
              <a:cxnSpLocks/>
            </p:cNvCxnSpPr>
            <p:nvPr/>
          </p:nvCxnSpPr>
          <p:spPr>
            <a:xfrm rot="-180000">
              <a:off x="8301579" y="9961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0" name="Straight Connector 1469">
              <a:extLst>
                <a:ext uri="{FF2B5EF4-FFF2-40B4-BE49-F238E27FC236}">
                  <a16:creationId xmlns:a16="http://schemas.microsoft.com/office/drawing/2014/main" id="{C0C3B470-89BE-AAD7-7AFE-5B57B9C6C69E}"/>
                </a:ext>
              </a:extLst>
            </p:cNvPr>
            <p:cNvCxnSpPr>
              <a:cxnSpLocks/>
            </p:cNvCxnSpPr>
            <p:nvPr/>
          </p:nvCxnSpPr>
          <p:spPr>
            <a:xfrm>
              <a:off x="8978367" y="9637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71" name="Rectangle 1470">
              <a:extLst>
                <a:ext uri="{FF2B5EF4-FFF2-40B4-BE49-F238E27FC236}">
                  <a16:creationId xmlns:a16="http://schemas.microsoft.com/office/drawing/2014/main" id="{8DAF58C9-EEB7-D0AA-10C2-09305D5DEDCA}"/>
                </a:ext>
              </a:extLst>
            </p:cNvPr>
            <p:cNvSpPr/>
            <p:nvPr/>
          </p:nvSpPr>
          <p:spPr>
            <a:xfrm rot="10800000">
              <a:off x="8754692" y="25579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72" name="Rectangle 1471">
              <a:extLst>
                <a:ext uri="{FF2B5EF4-FFF2-40B4-BE49-F238E27FC236}">
                  <a16:creationId xmlns:a16="http://schemas.microsoft.com/office/drawing/2014/main" id="{CCC29E10-9647-883A-9F64-D60B2B5FCDE0}"/>
                </a:ext>
              </a:extLst>
            </p:cNvPr>
            <p:cNvSpPr/>
            <p:nvPr/>
          </p:nvSpPr>
          <p:spPr>
            <a:xfrm rot="10800000">
              <a:off x="8826445" y="20888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73" name="Rectangle 1472">
              <a:extLst>
                <a:ext uri="{FF2B5EF4-FFF2-40B4-BE49-F238E27FC236}">
                  <a16:creationId xmlns:a16="http://schemas.microsoft.com/office/drawing/2014/main" id="{BD0B1AA4-1AE6-A21D-EF25-2F7AA226E96C}"/>
                </a:ext>
              </a:extLst>
            </p:cNvPr>
            <p:cNvSpPr/>
            <p:nvPr/>
          </p:nvSpPr>
          <p:spPr>
            <a:xfrm rot="10800000" flipV="1">
              <a:off x="8886631" y="16375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74" name="Oval 1473">
              <a:extLst>
                <a:ext uri="{FF2B5EF4-FFF2-40B4-BE49-F238E27FC236}">
                  <a16:creationId xmlns:a16="http://schemas.microsoft.com/office/drawing/2014/main" id="{B2AA63DD-58E5-CB47-6C41-02D68F6F01C7}"/>
                </a:ext>
              </a:extLst>
            </p:cNvPr>
            <p:cNvSpPr/>
            <p:nvPr/>
          </p:nvSpPr>
          <p:spPr>
            <a:xfrm>
              <a:off x="8896155" y="10948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75" name="Straight Connector 1474">
              <a:extLst>
                <a:ext uri="{FF2B5EF4-FFF2-40B4-BE49-F238E27FC236}">
                  <a16:creationId xmlns:a16="http://schemas.microsoft.com/office/drawing/2014/main" id="{B8D747CA-D5B9-C10A-BC28-DD7EA45F55E2}"/>
                </a:ext>
              </a:extLst>
            </p:cNvPr>
            <p:cNvCxnSpPr>
              <a:cxnSpLocks/>
            </p:cNvCxnSpPr>
            <p:nvPr/>
          </p:nvCxnSpPr>
          <p:spPr>
            <a:xfrm>
              <a:off x="8979400" y="16835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6" name="Straight Connector 1475">
              <a:extLst>
                <a:ext uri="{FF2B5EF4-FFF2-40B4-BE49-F238E27FC236}">
                  <a16:creationId xmlns:a16="http://schemas.microsoft.com/office/drawing/2014/main" id="{DB8D1F8E-012F-D71C-5229-C2A7887A469C}"/>
                </a:ext>
              </a:extLst>
            </p:cNvPr>
            <p:cNvCxnSpPr>
              <a:cxnSpLocks/>
            </p:cNvCxnSpPr>
            <p:nvPr/>
          </p:nvCxnSpPr>
          <p:spPr>
            <a:xfrm>
              <a:off x="9061243" y="1668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7" name="Straight Connector 1476">
              <a:extLst>
                <a:ext uri="{FF2B5EF4-FFF2-40B4-BE49-F238E27FC236}">
                  <a16:creationId xmlns:a16="http://schemas.microsoft.com/office/drawing/2014/main" id="{DD762A12-83A0-0366-7B13-4B5759547B9B}"/>
                </a:ext>
              </a:extLst>
            </p:cNvPr>
            <p:cNvCxnSpPr>
              <a:cxnSpLocks/>
            </p:cNvCxnSpPr>
            <p:nvPr/>
          </p:nvCxnSpPr>
          <p:spPr>
            <a:xfrm>
              <a:off x="9060369" y="22990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8" name="Straight Connector 1477">
              <a:extLst>
                <a:ext uri="{FF2B5EF4-FFF2-40B4-BE49-F238E27FC236}">
                  <a16:creationId xmlns:a16="http://schemas.microsoft.com/office/drawing/2014/main" id="{0E004022-78DF-2602-31A2-7A9114CAD5CB}"/>
                </a:ext>
              </a:extLst>
            </p:cNvPr>
            <p:cNvCxnSpPr>
              <a:cxnSpLocks/>
            </p:cNvCxnSpPr>
            <p:nvPr/>
          </p:nvCxnSpPr>
          <p:spPr>
            <a:xfrm>
              <a:off x="9124928" y="22670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9" name="Straight Connector 1478">
              <a:extLst>
                <a:ext uri="{FF2B5EF4-FFF2-40B4-BE49-F238E27FC236}">
                  <a16:creationId xmlns:a16="http://schemas.microsoft.com/office/drawing/2014/main" id="{0C400413-2BCC-3570-0BD0-E5AA5D0C02F9}"/>
                </a:ext>
              </a:extLst>
            </p:cNvPr>
            <p:cNvCxnSpPr>
              <a:cxnSpLocks/>
            </p:cNvCxnSpPr>
            <p:nvPr/>
          </p:nvCxnSpPr>
          <p:spPr>
            <a:xfrm>
              <a:off x="9122457" y="30234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80" name="Rectangle 1479">
              <a:extLst>
                <a:ext uri="{FF2B5EF4-FFF2-40B4-BE49-F238E27FC236}">
                  <a16:creationId xmlns:a16="http://schemas.microsoft.com/office/drawing/2014/main" id="{9D98B496-2BC4-BE07-268D-7278E6AC421F}"/>
                </a:ext>
              </a:extLst>
            </p:cNvPr>
            <p:cNvSpPr/>
            <p:nvPr/>
          </p:nvSpPr>
          <p:spPr>
            <a:xfrm>
              <a:off x="9024541" y="10972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81" name="Rectangle 1480">
              <a:extLst>
                <a:ext uri="{FF2B5EF4-FFF2-40B4-BE49-F238E27FC236}">
                  <a16:creationId xmlns:a16="http://schemas.microsoft.com/office/drawing/2014/main" id="{526FDF18-C64B-EFED-0C39-30B860285036}"/>
                </a:ext>
              </a:extLst>
            </p:cNvPr>
            <p:cNvSpPr/>
            <p:nvPr/>
          </p:nvSpPr>
          <p:spPr>
            <a:xfrm rot="10800000">
              <a:off x="9103750" y="15495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82" name="Rectangle 1481">
              <a:extLst>
                <a:ext uri="{FF2B5EF4-FFF2-40B4-BE49-F238E27FC236}">
                  <a16:creationId xmlns:a16="http://schemas.microsoft.com/office/drawing/2014/main" id="{3422D45F-657A-5732-0CEB-33CC4BF53182}"/>
                </a:ext>
              </a:extLst>
            </p:cNvPr>
            <p:cNvSpPr/>
            <p:nvPr/>
          </p:nvSpPr>
          <p:spPr>
            <a:xfrm rot="10800000" flipV="1">
              <a:off x="9158361" y="20029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83" name="Oval 1482">
              <a:extLst>
                <a:ext uri="{FF2B5EF4-FFF2-40B4-BE49-F238E27FC236}">
                  <a16:creationId xmlns:a16="http://schemas.microsoft.com/office/drawing/2014/main" id="{2CD045A0-FA59-547F-059A-307002C862EC}"/>
                </a:ext>
              </a:extLst>
            </p:cNvPr>
            <p:cNvSpPr/>
            <p:nvPr/>
          </p:nvSpPr>
          <p:spPr>
            <a:xfrm>
              <a:off x="9172103" y="24953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84" name="Straight Connector 1483">
              <a:extLst>
                <a:ext uri="{FF2B5EF4-FFF2-40B4-BE49-F238E27FC236}">
                  <a16:creationId xmlns:a16="http://schemas.microsoft.com/office/drawing/2014/main" id="{D80D7E91-9BAD-97B7-9A15-71D93342E24E}"/>
                </a:ext>
              </a:extLst>
            </p:cNvPr>
            <p:cNvCxnSpPr>
              <a:cxnSpLocks/>
            </p:cNvCxnSpPr>
            <p:nvPr/>
          </p:nvCxnSpPr>
          <p:spPr>
            <a:xfrm>
              <a:off x="9256928" y="23775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5" name="Straight Connector 1484">
              <a:extLst>
                <a:ext uri="{FF2B5EF4-FFF2-40B4-BE49-F238E27FC236}">
                  <a16:creationId xmlns:a16="http://schemas.microsoft.com/office/drawing/2014/main" id="{D3B5B49D-6A3B-06A4-D79B-7F5EF95094FA}"/>
                </a:ext>
              </a:extLst>
            </p:cNvPr>
            <p:cNvCxnSpPr>
              <a:cxnSpLocks/>
            </p:cNvCxnSpPr>
            <p:nvPr/>
          </p:nvCxnSpPr>
          <p:spPr>
            <a:xfrm>
              <a:off x="9318489" y="17552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6" name="Straight Connector 1485">
              <a:extLst>
                <a:ext uri="{FF2B5EF4-FFF2-40B4-BE49-F238E27FC236}">
                  <a16:creationId xmlns:a16="http://schemas.microsoft.com/office/drawing/2014/main" id="{848BBB93-B5C5-AD08-579D-5F46979FEDD4}"/>
                </a:ext>
              </a:extLst>
            </p:cNvPr>
            <p:cNvCxnSpPr>
              <a:cxnSpLocks/>
            </p:cNvCxnSpPr>
            <p:nvPr/>
          </p:nvCxnSpPr>
          <p:spPr>
            <a:xfrm>
              <a:off x="9397157" y="100325"/>
              <a:ext cx="0" cy="72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7" name="Straight Connector 1486">
              <a:extLst>
                <a:ext uri="{FF2B5EF4-FFF2-40B4-BE49-F238E27FC236}">
                  <a16:creationId xmlns:a16="http://schemas.microsoft.com/office/drawing/2014/main" id="{53681974-1FD2-5712-929F-BD0135697C62}"/>
                </a:ext>
              </a:extLst>
            </p:cNvPr>
            <p:cNvCxnSpPr>
              <a:cxnSpLocks/>
            </p:cNvCxnSpPr>
            <p:nvPr/>
          </p:nvCxnSpPr>
          <p:spPr>
            <a:xfrm>
              <a:off x="9322192" y="17552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8" name="Straight Connector 1487">
              <a:extLst>
                <a:ext uri="{FF2B5EF4-FFF2-40B4-BE49-F238E27FC236}">
                  <a16:creationId xmlns:a16="http://schemas.microsoft.com/office/drawing/2014/main" id="{A896F97F-04F5-C325-8664-E0B2412EEDD4}"/>
                </a:ext>
              </a:extLst>
            </p:cNvPr>
            <p:cNvCxnSpPr>
              <a:cxnSpLocks/>
            </p:cNvCxnSpPr>
            <p:nvPr/>
          </p:nvCxnSpPr>
          <p:spPr>
            <a:xfrm>
              <a:off x="9259045" y="23734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9" name="Straight Connector 1488">
              <a:extLst>
                <a:ext uri="{FF2B5EF4-FFF2-40B4-BE49-F238E27FC236}">
                  <a16:creationId xmlns:a16="http://schemas.microsoft.com/office/drawing/2014/main" id="{61F42FEC-9A67-E9A3-4FB6-E17681F434B3}"/>
                </a:ext>
              </a:extLst>
            </p:cNvPr>
            <p:cNvCxnSpPr>
              <a:cxnSpLocks/>
            </p:cNvCxnSpPr>
            <p:nvPr/>
          </p:nvCxnSpPr>
          <p:spPr>
            <a:xfrm rot="-180000">
              <a:off x="8853380" y="9398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0" name="Straight Connector 1489">
              <a:extLst>
                <a:ext uri="{FF2B5EF4-FFF2-40B4-BE49-F238E27FC236}">
                  <a16:creationId xmlns:a16="http://schemas.microsoft.com/office/drawing/2014/main" id="{C9974E2A-0BDB-39E5-43F2-57C95554CEE0}"/>
                </a:ext>
              </a:extLst>
            </p:cNvPr>
            <p:cNvCxnSpPr>
              <a:cxnSpLocks/>
            </p:cNvCxnSpPr>
            <p:nvPr/>
          </p:nvCxnSpPr>
          <p:spPr>
            <a:xfrm>
              <a:off x="9522581" y="10376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91" name="Rectangle 1490">
              <a:extLst>
                <a:ext uri="{FF2B5EF4-FFF2-40B4-BE49-F238E27FC236}">
                  <a16:creationId xmlns:a16="http://schemas.microsoft.com/office/drawing/2014/main" id="{B6F04AC5-6DD6-C7EB-13CE-CC29D96F3133}"/>
                </a:ext>
              </a:extLst>
            </p:cNvPr>
            <p:cNvSpPr/>
            <p:nvPr/>
          </p:nvSpPr>
          <p:spPr>
            <a:xfrm rot="10800000">
              <a:off x="9298906" y="26318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92" name="Rectangle 1491">
              <a:extLst>
                <a:ext uri="{FF2B5EF4-FFF2-40B4-BE49-F238E27FC236}">
                  <a16:creationId xmlns:a16="http://schemas.microsoft.com/office/drawing/2014/main" id="{F35FBD58-5A0F-FC47-73BD-9432F0FE861D}"/>
                </a:ext>
              </a:extLst>
            </p:cNvPr>
            <p:cNvSpPr/>
            <p:nvPr/>
          </p:nvSpPr>
          <p:spPr>
            <a:xfrm rot="10800000">
              <a:off x="9370659" y="21626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93" name="Rectangle 1492">
              <a:extLst>
                <a:ext uri="{FF2B5EF4-FFF2-40B4-BE49-F238E27FC236}">
                  <a16:creationId xmlns:a16="http://schemas.microsoft.com/office/drawing/2014/main" id="{C24F3FCF-8A1C-9FBE-9080-10CFCA0259C6}"/>
                </a:ext>
              </a:extLst>
            </p:cNvPr>
            <p:cNvSpPr/>
            <p:nvPr/>
          </p:nvSpPr>
          <p:spPr>
            <a:xfrm rot="10800000" flipV="1">
              <a:off x="9430845" y="17113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94" name="Oval 1493">
              <a:extLst>
                <a:ext uri="{FF2B5EF4-FFF2-40B4-BE49-F238E27FC236}">
                  <a16:creationId xmlns:a16="http://schemas.microsoft.com/office/drawing/2014/main" id="{F932A789-1953-832D-CA6A-16ED569ADF0A}"/>
                </a:ext>
              </a:extLst>
            </p:cNvPr>
            <p:cNvSpPr/>
            <p:nvPr/>
          </p:nvSpPr>
          <p:spPr>
            <a:xfrm>
              <a:off x="9443544" y="11686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495" name="Straight Connector 1494">
              <a:extLst>
                <a:ext uri="{FF2B5EF4-FFF2-40B4-BE49-F238E27FC236}">
                  <a16:creationId xmlns:a16="http://schemas.microsoft.com/office/drawing/2014/main" id="{BD3174AB-63AF-049B-FCEB-786B03BB4224}"/>
                </a:ext>
              </a:extLst>
            </p:cNvPr>
            <p:cNvCxnSpPr>
              <a:cxnSpLocks/>
            </p:cNvCxnSpPr>
            <p:nvPr/>
          </p:nvCxnSpPr>
          <p:spPr>
            <a:xfrm>
              <a:off x="9523614" y="17574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6" name="Straight Connector 1495">
              <a:extLst>
                <a:ext uri="{FF2B5EF4-FFF2-40B4-BE49-F238E27FC236}">
                  <a16:creationId xmlns:a16="http://schemas.microsoft.com/office/drawing/2014/main" id="{A3F7A22E-8155-5CCB-EF1C-E176BF0B7CAF}"/>
                </a:ext>
              </a:extLst>
            </p:cNvPr>
            <p:cNvCxnSpPr>
              <a:cxnSpLocks/>
            </p:cNvCxnSpPr>
            <p:nvPr/>
          </p:nvCxnSpPr>
          <p:spPr>
            <a:xfrm>
              <a:off x="9605457" y="17424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7" name="Straight Connector 1496">
              <a:extLst>
                <a:ext uri="{FF2B5EF4-FFF2-40B4-BE49-F238E27FC236}">
                  <a16:creationId xmlns:a16="http://schemas.microsoft.com/office/drawing/2014/main" id="{615B9D19-B930-C5FC-A877-A748C46AE036}"/>
                </a:ext>
              </a:extLst>
            </p:cNvPr>
            <p:cNvCxnSpPr>
              <a:cxnSpLocks/>
            </p:cNvCxnSpPr>
            <p:nvPr/>
          </p:nvCxnSpPr>
          <p:spPr>
            <a:xfrm>
              <a:off x="9604583" y="23729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8" name="Straight Connector 1497">
              <a:extLst>
                <a:ext uri="{FF2B5EF4-FFF2-40B4-BE49-F238E27FC236}">
                  <a16:creationId xmlns:a16="http://schemas.microsoft.com/office/drawing/2014/main" id="{CA082AB9-E9EA-1663-91A0-F936BF67DE95}"/>
                </a:ext>
              </a:extLst>
            </p:cNvPr>
            <p:cNvCxnSpPr>
              <a:cxnSpLocks/>
            </p:cNvCxnSpPr>
            <p:nvPr/>
          </p:nvCxnSpPr>
          <p:spPr>
            <a:xfrm>
              <a:off x="9669142" y="23409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9" name="Straight Connector 1498">
              <a:extLst>
                <a:ext uri="{FF2B5EF4-FFF2-40B4-BE49-F238E27FC236}">
                  <a16:creationId xmlns:a16="http://schemas.microsoft.com/office/drawing/2014/main" id="{088006FF-E6CE-09CE-472F-D891553E277B}"/>
                </a:ext>
              </a:extLst>
            </p:cNvPr>
            <p:cNvCxnSpPr>
              <a:cxnSpLocks/>
            </p:cNvCxnSpPr>
            <p:nvPr/>
          </p:nvCxnSpPr>
          <p:spPr>
            <a:xfrm>
              <a:off x="9666671" y="30972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00" name="Rectangle 1499">
              <a:extLst>
                <a:ext uri="{FF2B5EF4-FFF2-40B4-BE49-F238E27FC236}">
                  <a16:creationId xmlns:a16="http://schemas.microsoft.com/office/drawing/2014/main" id="{73CB8907-429A-27B4-F1CA-2053260E42C0}"/>
                </a:ext>
              </a:extLst>
            </p:cNvPr>
            <p:cNvSpPr/>
            <p:nvPr/>
          </p:nvSpPr>
          <p:spPr>
            <a:xfrm>
              <a:off x="9568755" y="11711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01" name="Rectangle 1500">
              <a:extLst>
                <a:ext uri="{FF2B5EF4-FFF2-40B4-BE49-F238E27FC236}">
                  <a16:creationId xmlns:a16="http://schemas.microsoft.com/office/drawing/2014/main" id="{66CA76AE-89BD-661A-4EFD-D482C4B3955F}"/>
                </a:ext>
              </a:extLst>
            </p:cNvPr>
            <p:cNvSpPr/>
            <p:nvPr/>
          </p:nvSpPr>
          <p:spPr>
            <a:xfrm rot="10800000">
              <a:off x="9647964" y="16233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02" name="Rectangle 1501">
              <a:extLst>
                <a:ext uri="{FF2B5EF4-FFF2-40B4-BE49-F238E27FC236}">
                  <a16:creationId xmlns:a16="http://schemas.microsoft.com/office/drawing/2014/main" id="{E720968A-1D31-4131-C97C-FD488D7E8120}"/>
                </a:ext>
              </a:extLst>
            </p:cNvPr>
            <p:cNvSpPr/>
            <p:nvPr/>
          </p:nvSpPr>
          <p:spPr>
            <a:xfrm rot="10800000" flipV="1">
              <a:off x="9702575" y="20767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03" name="Oval 1502">
              <a:extLst>
                <a:ext uri="{FF2B5EF4-FFF2-40B4-BE49-F238E27FC236}">
                  <a16:creationId xmlns:a16="http://schemas.microsoft.com/office/drawing/2014/main" id="{0CEF3D8D-40DA-B77B-DE67-EE0236816165}"/>
                </a:ext>
              </a:extLst>
            </p:cNvPr>
            <p:cNvSpPr/>
            <p:nvPr/>
          </p:nvSpPr>
          <p:spPr>
            <a:xfrm>
              <a:off x="9716317" y="25692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04" name="Straight Connector 1503">
              <a:extLst>
                <a:ext uri="{FF2B5EF4-FFF2-40B4-BE49-F238E27FC236}">
                  <a16:creationId xmlns:a16="http://schemas.microsoft.com/office/drawing/2014/main" id="{065CB872-2253-E1CA-1599-65D5096D15DD}"/>
                </a:ext>
              </a:extLst>
            </p:cNvPr>
            <p:cNvCxnSpPr>
              <a:cxnSpLocks/>
            </p:cNvCxnSpPr>
            <p:nvPr/>
          </p:nvCxnSpPr>
          <p:spPr>
            <a:xfrm>
              <a:off x="9801142" y="24513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5" name="Straight Connector 1504">
              <a:extLst>
                <a:ext uri="{FF2B5EF4-FFF2-40B4-BE49-F238E27FC236}">
                  <a16:creationId xmlns:a16="http://schemas.microsoft.com/office/drawing/2014/main" id="{E1322079-EF3E-3A53-2488-625AB39733A5}"/>
                </a:ext>
              </a:extLst>
            </p:cNvPr>
            <p:cNvCxnSpPr>
              <a:cxnSpLocks/>
            </p:cNvCxnSpPr>
            <p:nvPr/>
          </p:nvCxnSpPr>
          <p:spPr>
            <a:xfrm>
              <a:off x="9862703" y="18290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6" name="Straight Connector 1505">
              <a:extLst>
                <a:ext uri="{FF2B5EF4-FFF2-40B4-BE49-F238E27FC236}">
                  <a16:creationId xmlns:a16="http://schemas.microsoft.com/office/drawing/2014/main" id="{DB38C33A-D536-F0FE-9291-45791BE32655}"/>
                </a:ext>
              </a:extLst>
            </p:cNvPr>
            <p:cNvCxnSpPr>
              <a:cxnSpLocks/>
            </p:cNvCxnSpPr>
            <p:nvPr/>
          </p:nvCxnSpPr>
          <p:spPr>
            <a:xfrm>
              <a:off x="9941371" y="98139"/>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7" name="Straight Connector 1506">
              <a:extLst>
                <a:ext uri="{FF2B5EF4-FFF2-40B4-BE49-F238E27FC236}">
                  <a16:creationId xmlns:a16="http://schemas.microsoft.com/office/drawing/2014/main" id="{327C8149-9339-4FB7-B531-58A5D30ED7B1}"/>
                </a:ext>
              </a:extLst>
            </p:cNvPr>
            <p:cNvCxnSpPr>
              <a:cxnSpLocks/>
            </p:cNvCxnSpPr>
            <p:nvPr/>
          </p:nvCxnSpPr>
          <p:spPr>
            <a:xfrm>
              <a:off x="9866406" y="18290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8" name="Straight Connector 1507">
              <a:extLst>
                <a:ext uri="{FF2B5EF4-FFF2-40B4-BE49-F238E27FC236}">
                  <a16:creationId xmlns:a16="http://schemas.microsoft.com/office/drawing/2014/main" id="{E7234217-51B6-21A8-7AAD-0F175115B7BA}"/>
                </a:ext>
              </a:extLst>
            </p:cNvPr>
            <p:cNvCxnSpPr>
              <a:cxnSpLocks/>
            </p:cNvCxnSpPr>
            <p:nvPr/>
          </p:nvCxnSpPr>
          <p:spPr>
            <a:xfrm>
              <a:off x="9803259" y="24473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9" name="Straight Connector 1508">
              <a:extLst>
                <a:ext uri="{FF2B5EF4-FFF2-40B4-BE49-F238E27FC236}">
                  <a16:creationId xmlns:a16="http://schemas.microsoft.com/office/drawing/2014/main" id="{EBC993F7-C980-7BC2-BA85-8262DB34DCE3}"/>
                </a:ext>
              </a:extLst>
            </p:cNvPr>
            <p:cNvCxnSpPr>
              <a:cxnSpLocks/>
            </p:cNvCxnSpPr>
            <p:nvPr/>
          </p:nvCxnSpPr>
          <p:spPr>
            <a:xfrm rot="-180000">
              <a:off x="9397594" y="101373"/>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0" name="Straight Connector 1509">
              <a:extLst>
                <a:ext uri="{FF2B5EF4-FFF2-40B4-BE49-F238E27FC236}">
                  <a16:creationId xmlns:a16="http://schemas.microsoft.com/office/drawing/2014/main" id="{87349837-755C-5677-D6C3-AB60A2D4970C}"/>
                </a:ext>
              </a:extLst>
            </p:cNvPr>
            <p:cNvCxnSpPr>
              <a:cxnSpLocks/>
            </p:cNvCxnSpPr>
            <p:nvPr/>
          </p:nvCxnSpPr>
          <p:spPr>
            <a:xfrm>
              <a:off x="10069118" y="10130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11" name="Rectangle 1510">
              <a:extLst>
                <a:ext uri="{FF2B5EF4-FFF2-40B4-BE49-F238E27FC236}">
                  <a16:creationId xmlns:a16="http://schemas.microsoft.com/office/drawing/2014/main" id="{2F502069-0769-A7E8-AE1E-00E7FC09A45B}"/>
                </a:ext>
              </a:extLst>
            </p:cNvPr>
            <p:cNvSpPr/>
            <p:nvPr/>
          </p:nvSpPr>
          <p:spPr>
            <a:xfrm rot="10800000">
              <a:off x="9845443" y="26072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12" name="Rectangle 1511">
              <a:extLst>
                <a:ext uri="{FF2B5EF4-FFF2-40B4-BE49-F238E27FC236}">
                  <a16:creationId xmlns:a16="http://schemas.microsoft.com/office/drawing/2014/main" id="{96BFF620-1679-6369-AA6D-2853B07C4F18}"/>
                </a:ext>
              </a:extLst>
            </p:cNvPr>
            <p:cNvSpPr/>
            <p:nvPr/>
          </p:nvSpPr>
          <p:spPr>
            <a:xfrm rot="10800000">
              <a:off x="9917196" y="21381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13" name="Rectangle 1512">
              <a:extLst>
                <a:ext uri="{FF2B5EF4-FFF2-40B4-BE49-F238E27FC236}">
                  <a16:creationId xmlns:a16="http://schemas.microsoft.com/office/drawing/2014/main" id="{D0CC2CDE-686B-9BE6-3F24-DFF077E472F6}"/>
                </a:ext>
              </a:extLst>
            </p:cNvPr>
            <p:cNvSpPr/>
            <p:nvPr/>
          </p:nvSpPr>
          <p:spPr>
            <a:xfrm rot="10800000" flipV="1">
              <a:off x="9977382" y="16868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14" name="Oval 1513">
              <a:extLst>
                <a:ext uri="{FF2B5EF4-FFF2-40B4-BE49-F238E27FC236}">
                  <a16:creationId xmlns:a16="http://schemas.microsoft.com/office/drawing/2014/main" id="{7A077FF7-3E0D-3126-1204-81D5DAE2B665}"/>
                </a:ext>
              </a:extLst>
            </p:cNvPr>
            <p:cNvSpPr/>
            <p:nvPr/>
          </p:nvSpPr>
          <p:spPr>
            <a:xfrm>
              <a:off x="9986906" y="11441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15" name="Straight Connector 1514">
              <a:extLst>
                <a:ext uri="{FF2B5EF4-FFF2-40B4-BE49-F238E27FC236}">
                  <a16:creationId xmlns:a16="http://schemas.microsoft.com/office/drawing/2014/main" id="{3B4E55C1-160B-66AC-3462-C58F2779EDC9}"/>
                </a:ext>
              </a:extLst>
            </p:cNvPr>
            <p:cNvCxnSpPr>
              <a:cxnSpLocks/>
            </p:cNvCxnSpPr>
            <p:nvPr/>
          </p:nvCxnSpPr>
          <p:spPr>
            <a:xfrm>
              <a:off x="10070151" y="17328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6" name="Straight Connector 1515">
              <a:extLst>
                <a:ext uri="{FF2B5EF4-FFF2-40B4-BE49-F238E27FC236}">
                  <a16:creationId xmlns:a16="http://schemas.microsoft.com/office/drawing/2014/main" id="{896EF3F3-7CBC-1352-B8E7-637097D46578}"/>
                </a:ext>
              </a:extLst>
            </p:cNvPr>
            <p:cNvCxnSpPr>
              <a:cxnSpLocks/>
            </p:cNvCxnSpPr>
            <p:nvPr/>
          </p:nvCxnSpPr>
          <p:spPr>
            <a:xfrm>
              <a:off x="10151994" y="1717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7" name="Straight Connector 1516">
              <a:extLst>
                <a:ext uri="{FF2B5EF4-FFF2-40B4-BE49-F238E27FC236}">
                  <a16:creationId xmlns:a16="http://schemas.microsoft.com/office/drawing/2014/main" id="{A64477BB-30D5-7CE9-C847-31E3C4B395B0}"/>
                </a:ext>
              </a:extLst>
            </p:cNvPr>
            <p:cNvCxnSpPr>
              <a:cxnSpLocks/>
            </p:cNvCxnSpPr>
            <p:nvPr/>
          </p:nvCxnSpPr>
          <p:spPr>
            <a:xfrm>
              <a:off x="10151120" y="23483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8" name="Straight Connector 1517">
              <a:extLst>
                <a:ext uri="{FF2B5EF4-FFF2-40B4-BE49-F238E27FC236}">
                  <a16:creationId xmlns:a16="http://schemas.microsoft.com/office/drawing/2014/main" id="{7D001105-5A73-DDC9-F0E4-1768F66B091B}"/>
                </a:ext>
              </a:extLst>
            </p:cNvPr>
            <p:cNvCxnSpPr>
              <a:cxnSpLocks/>
            </p:cNvCxnSpPr>
            <p:nvPr/>
          </p:nvCxnSpPr>
          <p:spPr>
            <a:xfrm>
              <a:off x="10215679" y="23163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9" name="Straight Connector 1518">
              <a:extLst>
                <a:ext uri="{FF2B5EF4-FFF2-40B4-BE49-F238E27FC236}">
                  <a16:creationId xmlns:a16="http://schemas.microsoft.com/office/drawing/2014/main" id="{0ABB7E76-996D-1BBF-B34B-A855A5D067C3}"/>
                </a:ext>
              </a:extLst>
            </p:cNvPr>
            <p:cNvCxnSpPr>
              <a:cxnSpLocks/>
            </p:cNvCxnSpPr>
            <p:nvPr/>
          </p:nvCxnSpPr>
          <p:spPr>
            <a:xfrm>
              <a:off x="10213208" y="30727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20" name="Rectangle 1519">
              <a:extLst>
                <a:ext uri="{FF2B5EF4-FFF2-40B4-BE49-F238E27FC236}">
                  <a16:creationId xmlns:a16="http://schemas.microsoft.com/office/drawing/2014/main" id="{3ABA8CC4-6AB4-7FD0-85B8-45BE1396FA83}"/>
                </a:ext>
              </a:extLst>
            </p:cNvPr>
            <p:cNvSpPr/>
            <p:nvPr/>
          </p:nvSpPr>
          <p:spPr>
            <a:xfrm>
              <a:off x="10115292" y="11465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21" name="Rectangle 1520">
              <a:extLst>
                <a:ext uri="{FF2B5EF4-FFF2-40B4-BE49-F238E27FC236}">
                  <a16:creationId xmlns:a16="http://schemas.microsoft.com/office/drawing/2014/main" id="{0DAE9869-B762-E559-4011-567E1517827E}"/>
                </a:ext>
              </a:extLst>
            </p:cNvPr>
            <p:cNvSpPr/>
            <p:nvPr/>
          </p:nvSpPr>
          <p:spPr>
            <a:xfrm rot="10800000">
              <a:off x="10194501" y="15988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22" name="Rectangle 1521">
              <a:extLst>
                <a:ext uri="{FF2B5EF4-FFF2-40B4-BE49-F238E27FC236}">
                  <a16:creationId xmlns:a16="http://schemas.microsoft.com/office/drawing/2014/main" id="{1AE6ED4F-62B0-3297-2E9C-ACD2B79BC257}"/>
                </a:ext>
              </a:extLst>
            </p:cNvPr>
            <p:cNvSpPr/>
            <p:nvPr/>
          </p:nvSpPr>
          <p:spPr>
            <a:xfrm rot="10800000" flipV="1">
              <a:off x="10249112" y="20522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23" name="Oval 1522">
              <a:extLst>
                <a:ext uri="{FF2B5EF4-FFF2-40B4-BE49-F238E27FC236}">
                  <a16:creationId xmlns:a16="http://schemas.microsoft.com/office/drawing/2014/main" id="{FA4F9086-CA4C-32EB-D1C8-26C3F424FC0E}"/>
                </a:ext>
              </a:extLst>
            </p:cNvPr>
            <p:cNvSpPr/>
            <p:nvPr/>
          </p:nvSpPr>
          <p:spPr>
            <a:xfrm>
              <a:off x="10262854" y="25446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24" name="Straight Connector 1523">
              <a:extLst>
                <a:ext uri="{FF2B5EF4-FFF2-40B4-BE49-F238E27FC236}">
                  <a16:creationId xmlns:a16="http://schemas.microsoft.com/office/drawing/2014/main" id="{71E98A7A-9ABE-811E-C19D-235298F88B8C}"/>
                </a:ext>
              </a:extLst>
            </p:cNvPr>
            <p:cNvCxnSpPr>
              <a:cxnSpLocks/>
            </p:cNvCxnSpPr>
            <p:nvPr/>
          </p:nvCxnSpPr>
          <p:spPr>
            <a:xfrm>
              <a:off x="10347679" y="24268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5" name="Straight Connector 1524">
              <a:extLst>
                <a:ext uri="{FF2B5EF4-FFF2-40B4-BE49-F238E27FC236}">
                  <a16:creationId xmlns:a16="http://schemas.microsoft.com/office/drawing/2014/main" id="{E19043D6-1370-DACC-ECE6-1A0AE316CA46}"/>
                </a:ext>
              </a:extLst>
            </p:cNvPr>
            <p:cNvCxnSpPr>
              <a:cxnSpLocks/>
            </p:cNvCxnSpPr>
            <p:nvPr/>
          </p:nvCxnSpPr>
          <p:spPr>
            <a:xfrm>
              <a:off x="10409240" y="18045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6" name="Straight Connector 1525">
              <a:extLst>
                <a:ext uri="{FF2B5EF4-FFF2-40B4-BE49-F238E27FC236}">
                  <a16:creationId xmlns:a16="http://schemas.microsoft.com/office/drawing/2014/main" id="{33F90763-9967-3F77-F44A-0E7F835E2B72}"/>
                </a:ext>
              </a:extLst>
            </p:cNvPr>
            <p:cNvCxnSpPr>
              <a:cxnSpLocks/>
            </p:cNvCxnSpPr>
            <p:nvPr/>
          </p:nvCxnSpPr>
          <p:spPr>
            <a:xfrm>
              <a:off x="10487908" y="9568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7" name="Straight Connector 1526">
              <a:extLst>
                <a:ext uri="{FF2B5EF4-FFF2-40B4-BE49-F238E27FC236}">
                  <a16:creationId xmlns:a16="http://schemas.microsoft.com/office/drawing/2014/main" id="{21DA719A-021C-C5B0-0704-024B14A0AB1D}"/>
                </a:ext>
              </a:extLst>
            </p:cNvPr>
            <p:cNvCxnSpPr>
              <a:cxnSpLocks/>
            </p:cNvCxnSpPr>
            <p:nvPr/>
          </p:nvCxnSpPr>
          <p:spPr>
            <a:xfrm>
              <a:off x="10412943" y="1804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8" name="Straight Connector 1527">
              <a:extLst>
                <a:ext uri="{FF2B5EF4-FFF2-40B4-BE49-F238E27FC236}">
                  <a16:creationId xmlns:a16="http://schemas.microsoft.com/office/drawing/2014/main" id="{37E354CB-5FAA-DAB4-63C5-F1682315E717}"/>
                </a:ext>
              </a:extLst>
            </p:cNvPr>
            <p:cNvCxnSpPr>
              <a:cxnSpLocks/>
            </p:cNvCxnSpPr>
            <p:nvPr/>
          </p:nvCxnSpPr>
          <p:spPr>
            <a:xfrm>
              <a:off x="10349796" y="2422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9" name="Straight Connector 1528">
              <a:extLst>
                <a:ext uri="{FF2B5EF4-FFF2-40B4-BE49-F238E27FC236}">
                  <a16:creationId xmlns:a16="http://schemas.microsoft.com/office/drawing/2014/main" id="{E832AF18-D685-E8A1-9372-38D1D95D7306}"/>
                </a:ext>
              </a:extLst>
            </p:cNvPr>
            <p:cNvCxnSpPr>
              <a:cxnSpLocks/>
            </p:cNvCxnSpPr>
            <p:nvPr/>
          </p:nvCxnSpPr>
          <p:spPr>
            <a:xfrm rot="-180000">
              <a:off x="9944131" y="9891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0" name="Straight Connector 1529">
              <a:extLst>
                <a:ext uri="{FF2B5EF4-FFF2-40B4-BE49-F238E27FC236}">
                  <a16:creationId xmlns:a16="http://schemas.microsoft.com/office/drawing/2014/main" id="{BCAFCE69-F1DD-37F4-4CFC-2A1A6F862BBC}"/>
                </a:ext>
              </a:extLst>
            </p:cNvPr>
            <p:cNvCxnSpPr>
              <a:cxnSpLocks/>
            </p:cNvCxnSpPr>
            <p:nvPr/>
          </p:nvCxnSpPr>
          <p:spPr>
            <a:xfrm>
              <a:off x="10608854" y="9750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31" name="Rectangle 1530">
              <a:extLst>
                <a:ext uri="{FF2B5EF4-FFF2-40B4-BE49-F238E27FC236}">
                  <a16:creationId xmlns:a16="http://schemas.microsoft.com/office/drawing/2014/main" id="{D1FE6F4C-0132-3542-0774-CDA6D9827E4F}"/>
                </a:ext>
              </a:extLst>
            </p:cNvPr>
            <p:cNvSpPr/>
            <p:nvPr/>
          </p:nvSpPr>
          <p:spPr>
            <a:xfrm rot="10800000">
              <a:off x="10385179" y="25692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32" name="Rectangle 1531">
              <a:extLst>
                <a:ext uri="{FF2B5EF4-FFF2-40B4-BE49-F238E27FC236}">
                  <a16:creationId xmlns:a16="http://schemas.microsoft.com/office/drawing/2014/main" id="{00F979CC-7BC5-4A3A-962B-A42B8057EB3F}"/>
                </a:ext>
              </a:extLst>
            </p:cNvPr>
            <p:cNvSpPr/>
            <p:nvPr/>
          </p:nvSpPr>
          <p:spPr>
            <a:xfrm rot="10800000">
              <a:off x="10456932" y="21000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33" name="Rectangle 1532">
              <a:extLst>
                <a:ext uri="{FF2B5EF4-FFF2-40B4-BE49-F238E27FC236}">
                  <a16:creationId xmlns:a16="http://schemas.microsoft.com/office/drawing/2014/main" id="{6D3AF894-45FA-A390-668B-1257904560A0}"/>
                </a:ext>
              </a:extLst>
            </p:cNvPr>
            <p:cNvSpPr/>
            <p:nvPr/>
          </p:nvSpPr>
          <p:spPr>
            <a:xfrm rot="10800000" flipV="1">
              <a:off x="10517118" y="16487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34" name="Oval 1533">
              <a:extLst>
                <a:ext uri="{FF2B5EF4-FFF2-40B4-BE49-F238E27FC236}">
                  <a16:creationId xmlns:a16="http://schemas.microsoft.com/office/drawing/2014/main" id="{C8AF3A46-8451-F7AC-B5E6-99E60981E961}"/>
                </a:ext>
              </a:extLst>
            </p:cNvPr>
            <p:cNvSpPr/>
            <p:nvPr/>
          </p:nvSpPr>
          <p:spPr>
            <a:xfrm>
              <a:off x="10529817" y="11060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35" name="Straight Connector 1534">
              <a:extLst>
                <a:ext uri="{FF2B5EF4-FFF2-40B4-BE49-F238E27FC236}">
                  <a16:creationId xmlns:a16="http://schemas.microsoft.com/office/drawing/2014/main" id="{0CB36288-A202-A92E-3D7C-A555A58FA3D7}"/>
                </a:ext>
              </a:extLst>
            </p:cNvPr>
            <p:cNvCxnSpPr>
              <a:cxnSpLocks/>
            </p:cNvCxnSpPr>
            <p:nvPr/>
          </p:nvCxnSpPr>
          <p:spPr>
            <a:xfrm>
              <a:off x="10609887" y="16948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6" name="Straight Connector 1535">
              <a:extLst>
                <a:ext uri="{FF2B5EF4-FFF2-40B4-BE49-F238E27FC236}">
                  <a16:creationId xmlns:a16="http://schemas.microsoft.com/office/drawing/2014/main" id="{10280635-9E8A-43F2-D3A0-E6482C563318}"/>
                </a:ext>
              </a:extLst>
            </p:cNvPr>
            <p:cNvCxnSpPr>
              <a:cxnSpLocks/>
            </p:cNvCxnSpPr>
            <p:nvPr/>
          </p:nvCxnSpPr>
          <p:spPr>
            <a:xfrm>
              <a:off x="10691730" y="16798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7" name="Straight Connector 1536">
              <a:extLst>
                <a:ext uri="{FF2B5EF4-FFF2-40B4-BE49-F238E27FC236}">
                  <a16:creationId xmlns:a16="http://schemas.microsoft.com/office/drawing/2014/main" id="{21F45436-A7A7-30DA-4805-88D70E7FEEC4}"/>
                </a:ext>
              </a:extLst>
            </p:cNvPr>
            <p:cNvCxnSpPr>
              <a:cxnSpLocks/>
            </p:cNvCxnSpPr>
            <p:nvPr/>
          </p:nvCxnSpPr>
          <p:spPr>
            <a:xfrm>
              <a:off x="10690856" y="23103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8" name="Straight Connector 1537">
              <a:extLst>
                <a:ext uri="{FF2B5EF4-FFF2-40B4-BE49-F238E27FC236}">
                  <a16:creationId xmlns:a16="http://schemas.microsoft.com/office/drawing/2014/main" id="{130DAE0E-EB75-E5A9-551A-8F6A812B09D9}"/>
                </a:ext>
              </a:extLst>
            </p:cNvPr>
            <p:cNvCxnSpPr>
              <a:cxnSpLocks/>
            </p:cNvCxnSpPr>
            <p:nvPr/>
          </p:nvCxnSpPr>
          <p:spPr>
            <a:xfrm>
              <a:off x="10755415" y="22783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9" name="Straight Connector 1538">
              <a:extLst>
                <a:ext uri="{FF2B5EF4-FFF2-40B4-BE49-F238E27FC236}">
                  <a16:creationId xmlns:a16="http://schemas.microsoft.com/office/drawing/2014/main" id="{ECED1DB1-5F9A-E76A-BF17-C7D5017963BE}"/>
                </a:ext>
              </a:extLst>
            </p:cNvPr>
            <p:cNvCxnSpPr>
              <a:cxnSpLocks/>
            </p:cNvCxnSpPr>
            <p:nvPr/>
          </p:nvCxnSpPr>
          <p:spPr>
            <a:xfrm>
              <a:off x="10752944" y="30346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40" name="Rectangle 1539">
              <a:extLst>
                <a:ext uri="{FF2B5EF4-FFF2-40B4-BE49-F238E27FC236}">
                  <a16:creationId xmlns:a16="http://schemas.microsoft.com/office/drawing/2014/main" id="{D223F753-3255-3180-9A41-394B116E392E}"/>
                </a:ext>
              </a:extLst>
            </p:cNvPr>
            <p:cNvSpPr/>
            <p:nvPr/>
          </p:nvSpPr>
          <p:spPr>
            <a:xfrm>
              <a:off x="10655028" y="11085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41" name="Rectangle 1540">
              <a:extLst>
                <a:ext uri="{FF2B5EF4-FFF2-40B4-BE49-F238E27FC236}">
                  <a16:creationId xmlns:a16="http://schemas.microsoft.com/office/drawing/2014/main" id="{F938F5FD-A9F2-BF36-208C-C2F934FCF041}"/>
                </a:ext>
              </a:extLst>
            </p:cNvPr>
            <p:cNvSpPr/>
            <p:nvPr/>
          </p:nvSpPr>
          <p:spPr>
            <a:xfrm rot="10800000">
              <a:off x="10734237" y="15607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42" name="Rectangle 1541">
              <a:extLst>
                <a:ext uri="{FF2B5EF4-FFF2-40B4-BE49-F238E27FC236}">
                  <a16:creationId xmlns:a16="http://schemas.microsoft.com/office/drawing/2014/main" id="{E8C479FA-0D46-50BE-7D55-05523FE5EA12}"/>
                </a:ext>
              </a:extLst>
            </p:cNvPr>
            <p:cNvSpPr/>
            <p:nvPr/>
          </p:nvSpPr>
          <p:spPr>
            <a:xfrm rot="10800000" flipV="1">
              <a:off x="10788848" y="20141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43" name="Oval 1542">
              <a:extLst>
                <a:ext uri="{FF2B5EF4-FFF2-40B4-BE49-F238E27FC236}">
                  <a16:creationId xmlns:a16="http://schemas.microsoft.com/office/drawing/2014/main" id="{DB6D72C8-4AB6-5A67-CC2C-65398D435BBA}"/>
                </a:ext>
              </a:extLst>
            </p:cNvPr>
            <p:cNvSpPr/>
            <p:nvPr/>
          </p:nvSpPr>
          <p:spPr>
            <a:xfrm>
              <a:off x="10802590" y="25066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44" name="Straight Connector 1543">
              <a:extLst>
                <a:ext uri="{FF2B5EF4-FFF2-40B4-BE49-F238E27FC236}">
                  <a16:creationId xmlns:a16="http://schemas.microsoft.com/office/drawing/2014/main" id="{70A2B2CA-3C91-CC1B-6B6D-0B35866F9DDC}"/>
                </a:ext>
              </a:extLst>
            </p:cNvPr>
            <p:cNvCxnSpPr>
              <a:cxnSpLocks/>
            </p:cNvCxnSpPr>
            <p:nvPr/>
          </p:nvCxnSpPr>
          <p:spPr>
            <a:xfrm>
              <a:off x="10887415" y="23887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5" name="Straight Connector 1544">
              <a:extLst>
                <a:ext uri="{FF2B5EF4-FFF2-40B4-BE49-F238E27FC236}">
                  <a16:creationId xmlns:a16="http://schemas.microsoft.com/office/drawing/2014/main" id="{5815B91E-D646-1C21-CED7-9152400081EA}"/>
                </a:ext>
              </a:extLst>
            </p:cNvPr>
            <p:cNvCxnSpPr>
              <a:cxnSpLocks/>
            </p:cNvCxnSpPr>
            <p:nvPr/>
          </p:nvCxnSpPr>
          <p:spPr>
            <a:xfrm>
              <a:off x="10948976" y="17664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6" name="Straight Connector 1545">
              <a:extLst>
                <a:ext uri="{FF2B5EF4-FFF2-40B4-BE49-F238E27FC236}">
                  <a16:creationId xmlns:a16="http://schemas.microsoft.com/office/drawing/2014/main" id="{A5EE8D6D-B923-978F-6377-F9078EC7BE21}"/>
                </a:ext>
              </a:extLst>
            </p:cNvPr>
            <p:cNvCxnSpPr>
              <a:cxnSpLocks/>
            </p:cNvCxnSpPr>
            <p:nvPr/>
          </p:nvCxnSpPr>
          <p:spPr>
            <a:xfrm>
              <a:off x="11027644" y="91879"/>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7" name="Straight Connector 1546">
              <a:extLst>
                <a:ext uri="{FF2B5EF4-FFF2-40B4-BE49-F238E27FC236}">
                  <a16:creationId xmlns:a16="http://schemas.microsoft.com/office/drawing/2014/main" id="{2CE319E9-7F59-8438-4ACB-E29D76610B84}"/>
                </a:ext>
              </a:extLst>
            </p:cNvPr>
            <p:cNvCxnSpPr>
              <a:cxnSpLocks/>
            </p:cNvCxnSpPr>
            <p:nvPr/>
          </p:nvCxnSpPr>
          <p:spPr>
            <a:xfrm>
              <a:off x="10952679" y="17664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8" name="Straight Connector 1547">
              <a:extLst>
                <a:ext uri="{FF2B5EF4-FFF2-40B4-BE49-F238E27FC236}">
                  <a16:creationId xmlns:a16="http://schemas.microsoft.com/office/drawing/2014/main" id="{C4B0DD78-07F9-46C0-F6D6-798541DD4710}"/>
                </a:ext>
              </a:extLst>
            </p:cNvPr>
            <p:cNvCxnSpPr>
              <a:cxnSpLocks/>
            </p:cNvCxnSpPr>
            <p:nvPr/>
          </p:nvCxnSpPr>
          <p:spPr>
            <a:xfrm>
              <a:off x="10889532" y="23847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9" name="Straight Connector 1548">
              <a:extLst>
                <a:ext uri="{FF2B5EF4-FFF2-40B4-BE49-F238E27FC236}">
                  <a16:creationId xmlns:a16="http://schemas.microsoft.com/office/drawing/2014/main" id="{C2B0C5ED-D48F-700D-2115-0B6D3DD9356D}"/>
                </a:ext>
              </a:extLst>
            </p:cNvPr>
            <p:cNvCxnSpPr>
              <a:cxnSpLocks/>
            </p:cNvCxnSpPr>
            <p:nvPr/>
          </p:nvCxnSpPr>
          <p:spPr>
            <a:xfrm rot="-180000">
              <a:off x="10483867" y="95113"/>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0" name="Straight Connector 1549">
              <a:extLst>
                <a:ext uri="{FF2B5EF4-FFF2-40B4-BE49-F238E27FC236}">
                  <a16:creationId xmlns:a16="http://schemas.microsoft.com/office/drawing/2014/main" id="{0A8C3DEA-AAF6-D388-3AFB-4539752DF05D}"/>
                </a:ext>
              </a:extLst>
            </p:cNvPr>
            <p:cNvCxnSpPr>
              <a:cxnSpLocks/>
            </p:cNvCxnSpPr>
            <p:nvPr/>
          </p:nvCxnSpPr>
          <p:spPr>
            <a:xfrm>
              <a:off x="11148590" y="9369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51" name="Rectangle 1550">
              <a:extLst>
                <a:ext uri="{FF2B5EF4-FFF2-40B4-BE49-F238E27FC236}">
                  <a16:creationId xmlns:a16="http://schemas.microsoft.com/office/drawing/2014/main" id="{DA338339-7F81-F5B9-52DA-57961459B44C}"/>
                </a:ext>
              </a:extLst>
            </p:cNvPr>
            <p:cNvSpPr/>
            <p:nvPr/>
          </p:nvSpPr>
          <p:spPr>
            <a:xfrm rot="10800000">
              <a:off x="10924915" y="25311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52" name="Rectangle 1551">
              <a:extLst>
                <a:ext uri="{FF2B5EF4-FFF2-40B4-BE49-F238E27FC236}">
                  <a16:creationId xmlns:a16="http://schemas.microsoft.com/office/drawing/2014/main" id="{50BE078C-505A-9968-1C08-EFF5CE5F2270}"/>
                </a:ext>
              </a:extLst>
            </p:cNvPr>
            <p:cNvSpPr/>
            <p:nvPr/>
          </p:nvSpPr>
          <p:spPr>
            <a:xfrm rot="10800000">
              <a:off x="10996668" y="20620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53" name="Rectangle 1552">
              <a:extLst>
                <a:ext uri="{FF2B5EF4-FFF2-40B4-BE49-F238E27FC236}">
                  <a16:creationId xmlns:a16="http://schemas.microsoft.com/office/drawing/2014/main" id="{4D01EBC4-34C3-13C3-7E85-05FC246F57CE}"/>
                </a:ext>
              </a:extLst>
            </p:cNvPr>
            <p:cNvSpPr/>
            <p:nvPr/>
          </p:nvSpPr>
          <p:spPr>
            <a:xfrm rot="10800000" flipV="1">
              <a:off x="11056854" y="16107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54" name="Oval 1553">
              <a:extLst>
                <a:ext uri="{FF2B5EF4-FFF2-40B4-BE49-F238E27FC236}">
                  <a16:creationId xmlns:a16="http://schemas.microsoft.com/office/drawing/2014/main" id="{41B3081D-06DA-C1D1-3593-DF5D382B787E}"/>
                </a:ext>
              </a:extLst>
            </p:cNvPr>
            <p:cNvSpPr/>
            <p:nvPr/>
          </p:nvSpPr>
          <p:spPr>
            <a:xfrm>
              <a:off x="11069553" y="10680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55" name="Straight Connector 1554">
              <a:extLst>
                <a:ext uri="{FF2B5EF4-FFF2-40B4-BE49-F238E27FC236}">
                  <a16:creationId xmlns:a16="http://schemas.microsoft.com/office/drawing/2014/main" id="{E9CC8538-CC28-BC9E-CC1E-100D7183CCD8}"/>
                </a:ext>
              </a:extLst>
            </p:cNvPr>
            <p:cNvCxnSpPr>
              <a:cxnSpLocks/>
            </p:cNvCxnSpPr>
            <p:nvPr/>
          </p:nvCxnSpPr>
          <p:spPr>
            <a:xfrm>
              <a:off x="11149623" y="16567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6" name="Straight Connector 1555">
              <a:extLst>
                <a:ext uri="{FF2B5EF4-FFF2-40B4-BE49-F238E27FC236}">
                  <a16:creationId xmlns:a16="http://schemas.microsoft.com/office/drawing/2014/main" id="{AD3DF7C8-D67C-42EB-0CDB-F192C9C68013}"/>
                </a:ext>
              </a:extLst>
            </p:cNvPr>
            <p:cNvCxnSpPr>
              <a:cxnSpLocks/>
            </p:cNvCxnSpPr>
            <p:nvPr/>
          </p:nvCxnSpPr>
          <p:spPr>
            <a:xfrm>
              <a:off x="11231466" y="16418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7" name="Straight Connector 1556">
              <a:extLst>
                <a:ext uri="{FF2B5EF4-FFF2-40B4-BE49-F238E27FC236}">
                  <a16:creationId xmlns:a16="http://schemas.microsoft.com/office/drawing/2014/main" id="{AA303C4A-1FB0-8D6B-4D7C-A3AB7E9463FC}"/>
                </a:ext>
              </a:extLst>
            </p:cNvPr>
            <p:cNvCxnSpPr>
              <a:cxnSpLocks/>
            </p:cNvCxnSpPr>
            <p:nvPr/>
          </p:nvCxnSpPr>
          <p:spPr>
            <a:xfrm>
              <a:off x="11230592" y="22722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8" name="Straight Connector 1557">
              <a:extLst>
                <a:ext uri="{FF2B5EF4-FFF2-40B4-BE49-F238E27FC236}">
                  <a16:creationId xmlns:a16="http://schemas.microsoft.com/office/drawing/2014/main" id="{841D1391-61A4-65BF-EEED-6A3CCBC0EC00}"/>
                </a:ext>
              </a:extLst>
            </p:cNvPr>
            <p:cNvCxnSpPr>
              <a:cxnSpLocks/>
            </p:cNvCxnSpPr>
            <p:nvPr/>
          </p:nvCxnSpPr>
          <p:spPr>
            <a:xfrm>
              <a:off x="11295151" y="22402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9" name="Straight Connector 1558">
              <a:extLst>
                <a:ext uri="{FF2B5EF4-FFF2-40B4-BE49-F238E27FC236}">
                  <a16:creationId xmlns:a16="http://schemas.microsoft.com/office/drawing/2014/main" id="{B10A1940-85BD-F2C2-9C79-CFEF198D8351}"/>
                </a:ext>
              </a:extLst>
            </p:cNvPr>
            <p:cNvCxnSpPr>
              <a:cxnSpLocks/>
            </p:cNvCxnSpPr>
            <p:nvPr/>
          </p:nvCxnSpPr>
          <p:spPr>
            <a:xfrm>
              <a:off x="11292680" y="29966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60" name="Rectangle 1559">
              <a:extLst>
                <a:ext uri="{FF2B5EF4-FFF2-40B4-BE49-F238E27FC236}">
                  <a16:creationId xmlns:a16="http://schemas.microsoft.com/office/drawing/2014/main" id="{1E2B7172-9BAB-A48F-BB09-FD495149FE92}"/>
                </a:ext>
              </a:extLst>
            </p:cNvPr>
            <p:cNvSpPr/>
            <p:nvPr/>
          </p:nvSpPr>
          <p:spPr>
            <a:xfrm>
              <a:off x="11194764" y="10704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61" name="Rectangle 1560">
              <a:extLst>
                <a:ext uri="{FF2B5EF4-FFF2-40B4-BE49-F238E27FC236}">
                  <a16:creationId xmlns:a16="http://schemas.microsoft.com/office/drawing/2014/main" id="{88DC33AE-AB24-A1E9-3C5E-7FE0E6720045}"/>
                </a:ext>
              </a:extLst>
            </p:cNvPr>
            <p:cNvSpPr/>
            <p:nvPr/>
          </p:nvSpPr>
          <p:spPr>
            <a:xfrm rot="10800000">
              <a:off x="11273973" y="15227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62" name="Rectangle 1561">
              <a:extLst>
                <a:ext uri="{FF2B5EF4-FFF2-40B4-BE49-F238E27FC236}">
                  <a16:creationId xmlns:a16="http://schemas.microsoft.com/office/drawing/2014/main" id="{784ED6D6-B082-B61A-2B22-C5239C447FBC}"/>
                </a:ext>
              </a:extLst>
            </p:cNvPr>
            <p:cNvSpPr/>
            <p:nvPr/>
          </p:nvSpPr>
          <p:spPr>
            <a:xfrm rot="10800000" flipV="1">
              <a:off x="11328584" y="19761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63" name="Oval 1562">
              <a:extLst>
                <a:ext uri="{FF2B5EF4-FFF2-40B4-BE49-F238E27FC236}">
                  <a16:creationId xmlns:a16="http://schemas.microsoft.com/office/drawing/2014/main" id="{D987C2AB-4B09-9329-B81F-429551311A0F}"/>
                </a:ext>
              </a:extLst>
            </p:cNvPr>
            <p:cNvSpPr/>
            <p:nvPr/>
          </p:nvSpPr>
          <p:spPr>
            <a:xfrm>
              <a:off x="11342326" y="24685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64" name="Straight Connector 1563">
              <a:extLst>
                <a:ext uri="{FF2B5EF4-FFF2-40B4-BE49-F238E27FC236}">
                  <a16:creationId xmlns:a16="http://schemas.microsoft.com/office/drawing/2014/main" id="{A4D90A3A-5A27-6E55-D780-D79161423EC5}"/>
                </a:ext>
              </a:extLst>
            </p:cNvPr>
            <p:cNvCxnSpPr>
              <a:cxnSpLocks/>
            </p:cNvCxnSpPr>
            <p:nvPr/>
          </p:nvCxnSpPr>
          <p:spPr>
            <a:xfrm>
              <a:off x="11427151" y="23507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5" name="Straight Connector 1564">
              <a:extLst>
                <a:ext uri="{FF2B5EF4-FFF2-40B4-BE49-F238E27FC236}">
                  <a16:creationId xmlns:a16="http://schemas.microsoft.com/office/drawing/2014/main" id="{224D39C2-D743-C2D7-1B0C-8D2642EBB4D8}"/>
                </a:ext>
              </a:extLst>
            </p:cNvPr>
            <p:cNvCxnSpPr>
              <a:cxnSpLocks/>
            </p:cNvCxnSpPr>
            <p:nvPr/>
          </p:nvCxnSpPr>
          <p:spPr>
            <a:xfrm>
              <a:off x="11488712" y="17284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6" name="Straight Connector 1565">
              <a:extLst>
                <a:ext uri="{FF2B5EF4-FFF2-40B4-BE49-F238E27FC236}">
                  <a16:creationId xmlns:a16="http://schemas.microsoft.com/office/drawing/2014/main" id="{E79014DA-12B0-67C9-DB0F-7AB6C8127FA0}"/>
                </a:ext>
              </a:extLst>
            </p:cNvPr>
            <p:cNvCxnSpPr>
              <a:cxnSpLocks/>
            </p:cNvCxnSpPr>
            <p:nvPr/>
          </p:nvCxnSpPr>
          <p:spPr>
            <a:xfrm>
              <a:off x="11567380" y="8807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7" name="Straight Connector 1566">
              <a:extLst>
                <a:ext uri="{FF2B5EF4-FFF2-40B4-BE49-F238E27FC236}">
                  <a16:creationId xmlns:a16="http://schemas.microsoft.com/office/drawing/2014/main" id="{C3D8B1A7-B2EE-3F8D-8325-D8B0E73E42F1}"/>
                </a:ext>
              </a:extLst>
            </p:cNvPr>
            <p:cNvCxnSpPr>
              <a:cxnSpLocks/>
            </p:cNvCxnSpPr>
            <p:nvPr/>
          </p:nvCxnSpPr>
          <p:spPr>
            <a:xfrm>
              <a:off x="11492415" y="17284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8" name="Straight Connector 1567">
              <a:extLst>
                <a:ext uri="{FF2B5EF4-FFF2-40B4-BE49-F238E27FC236}">
                  <a16:creationId xmlns:a16="http://schemas.microsoft.com/office/drawing/2014/main" id="{5534EA5C-993F-8EA0-D302-7AEFCFFED41D}"/>
                </a:ext>
              </a:extLst>
            </p:cNvPr>
            <p:cNvCxnSpPr>
              <a:cxnSpLocks/>
            </p:cNvCxnSpPr>
            <p:nvPr/>
          </p:nvCxnSpPr>
          <p:spPr>
            <a:xfrm>
              <a:off x="11429268" y="2346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9" name="Straight Connector 1568">
              <a:extLst>
                <a:ext uri="{FF2B5EF4-FFF2-40B4-BE49-F238E27FC236}">
                  <a16:creationId xmlns:a16="http://schemas.microsoft.com/office/drawing/2014/main" id="{F7D58136-0944-8A45-5A60-E45825FB89AB}"/>
                </a:ext>
              </a:extLst>
            </p:cNvPr>
            <p:cNvCxnSpPr>
              <a:cxnSpLocks/>
            </p:cNvCxnSpPr>
            <p:nvPr/>
          </p:nvCxnSpPr>
          <p:spPr>
            <a:xfrm rot="-180000">
              <a:off x="11023603" y="9130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0" name="Straight Connector 1569">
              <a:extLst>
                <a:ext uri="{FF2B5EF4-FFF2-40B4-BE49-F238E27FC236}">
                  <a16:creationId xmlns:a16="http://schemas.microsoft.com/office/drawing/2014/main" id="{9DFF8308-5A59-F908-1B20-90F9FA5E52E9}"/>
                </a:ext>
              </a:extLst>
            </p:cNvPr>
            <p:cNvCxnSpPr>
              <a:cxnSpLocks/>
            </p:cNvCxnSpPr>
            <p:nvPr/>
          </p:nvCxnSpPr>
          <p:spPr>
            <a:xfrm>
              <a:off x="11688326" y="8989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71" name="Rectangle 1570">
              <a:extLst>
                <a:ext uri="{FF2B5EF4-FFF2-40B4-BE49-F238E27FC236}">
                  <a16:creationId xmlns:a16="http://schemas.microsoft.com/office/drawing/2014/main" id="{72ED7630-21CD-E72A-DD14-C6F51E72BC9E}"/>
                </a:ext>
              </a:extLst>
            </p:cNvPr>
            <p:cNvSpPr/>
            <p:nvPr/>
          </p:nvSpPr>
          <p:spPr>
            <a:xfrm rot="10800000">
              <a:off x="11464651" y="24931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72" name="Rectangle 1571">
              <a:extLst>
                <a:ext uri="{FF2B5EF4-FFF2-40B4-BE49-F238E27FC236}">
                  <a16:creationId xmlns:a16="http://schemas.microsoft.com/office/drawing/2014/main" id="{482BA7BD-D214-56EB-19A3-5265CDE636B1}"/>
                </a:ext>
              </a:extLst>
            </p:cNvPr>
            <p:cNvSpPr/>
            <p:nvPr/>
          </p:nvSpPr>
          <p:spPr>
            <a:xfrm rot="10800000">
              <a:off x="11536404" y="20239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73" name="Rectangle 1572">
              <a:extLst>
                <a:ext uri="{FF2B5EF4-FFF2-40B4-BE49-F238E27FC236}">
                  <a16:creationId xmlns:a16="http://schemas.microsoft.com/office/drawing/2014/main" id="{D613E0B0-3D5A-2219-9D93-2740490D9446}"/>
                </a:ext>
              </a:extLst>
            </p:cNvPr>
            <p:cNvSpPr/>
            <p:nvPr/>
          </p:nvSpPr>
          <p:spPr>
            <a:xfrm rot="10800000" flipV="1">
              <a:off x="11596590" y="15726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74" name="Oval 1573">
              <a:extLst>
                <a:ext uri="{FF2B5EF4-FFF2-40B4-BE49-F238E27FC236}">
                  <a16:creationId xmlns:a16="http://schemas.microsoft.com/office/drawing/2014/main" id="{24E70E1F-CF54-102E-B8E8-61AE90CCB5FA}"/>
                </a:ext>
              </a:extLst>
            </p:cNvPr>
            <p:cNvSpPr/>
            <p:nvPr/>
          </p:nvSpPr>
          <p:spPr>
            <a:xfrm>
              <a:off x="11609289" y="10299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75" name="Straight Connector 1574">
              <a:extLst>
                <a:ext uri="{FF2B5EF4-FFF2-40B4-BE49-F238E27FC236}">
                  <a16:creationId xmlns:a16="http://schemas.microsoft.com/office/drawing/2014/main" id="{4D1A244B-22C7-0877-C423-5062D6112B93}"/>
                </a:ext>
              </a:extLst>
            </p:cNvPr>
            <p:cNvCxnSpPr>
              <a:cxnSpLocks/>
            </p:cNvCxnSpPr>
            <p:nvPr/>
          </p:nvCxnSpPr>
          <p:spPr>
            <a:xfrm>
              <a:off x="11689359" y="16187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6" name="Straight Connector 1575">
              <a:extLst>
                <a:ext uri="{FF2B5EF4-FFF2-40B4-BE49-F238E27FC236}">
                  <a16:creationId xmlns:a16="http://schemas.microsoft.com/office/drawing/2014/main" id="{BC8C4106-4248-16DF-AFCA-CB5047E57EA5}"/>
                </a:ext>
              </a:extLst>
            </p:cNvPr>
            <p:cNvCxnSpPr>
              <a:cxnSpLocks/>
            </p:cNvCxnSpPr>
            <p:nvPr/>
          </p:nvCxnSpPr>
          <p:spPr>
            <a:xfrm>
              <a:off x="11771202" y="1603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7" name="Straight Connector 1576">
              <a:extLst>
                <a:ext uri="{FF2B5EF4-FFF2-40B4-BE49-F238E27FC236}">
                  <a16:creationId xmlns:a16="http://schemas.microsoft.com/office/drawing/2014/main" id="{5523F381-68D4-5512-4B43-92BD9883CA70}"/>
                </a:ext>
              </a:extLst>
            </p:cNvPr>
            <p:cNvCxnSpPr>
              <a:cxnSpLocks/>
            </p:cNvCxnSpPr>
            <p:nvPr/>
          </p:nvCxnSpPr>
          <p:spPr>
            <a:xfrm>
              <a:off x="11770328" y="22342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8" name="Straight Connector 1577">
              <a:extLst>
                <a:ext uri="{FF2B5EF4-FFF2-40B4-BE49-F238E27FC236}">
                  <a16:creationId xmlns:a16="http://schemas.microsoft.com/office/drawing/2014/main" id="{4676933B-8F76-2A6B-6600-E0453A35EF24}"/>
                </a:ext>
              </a:extLst>
            </p:cNvPr>
            <p:cNvCxnSpPr>
              <a:cxnSpLocks/>
            </p:cNvCxnSpPr>
            <p:nvPr/>
          </p:nvCxnSpPr>
          <p:spPr>
            <a:xfrm>
              <a:off x="11834887" y="22022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9" name="Straight Connector 1578">
              <a:extLst>
                <a:ext uri="{FF2B5EF4-FFF2-40B4-BE49-F238E27FC236}">
                  <a16:creationId xmlns:a16="http://schemas.microsoft.com/office/drawing/2014/main" id="{C05ED17A-B1C3-6FFC-D11F-A987E2FC99FC}"/>
                </a:ext>
              </a:extLst>
            </p:cNvPr>
            <p:cNvCxnSpPr>
              <a:cxnSpLocks/>
            </p:cNvCxnSpPr>
            <p:nvPr/>
          </p:nvCxnSpPr>
          <p:spPr>
            <a:xfrm>
              <a:off x="11832416" y="29585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80" name="Rectangle 1579">
              <a:extLst>
                <a:ext uri="{FF2B5EF4-FFF2-40B4-BE49-F238E27FC236}">
                  <a16:creationId xmlns:a16="http://schemas.microsoft.com/office/drawing/2014/main" id="{688C8EC8-A0BD-DC7D-46F6-B20C46C95F48}"/>
                </a:ext>
              </a:extLst>
            </p:cNvPr>
            <p:cNvSpPr/>
            <p:nvPr/>
          </p:nvSpPr>
          <p:spPr>
            <a:xfrm>
              <a:off x="11734500" y="10324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81" name="Rectangle 1580">
              <a:extLst>
                <a:ext uri="{FF2B5EF4-FFF2-40B4-BE49-F238E27FC236}">
                  <a16:creationId xmlns:a16="http://schemas.microsoft.com/office/drawing/2014/main" id="{05666D87-1052-D1B1-7ED1-42D058F74038}"/>
                </a:ext>
              </a:extLst>
            </p:cNvPr>
            <p:cNvSpPr/>
            <p:nvPr/>
          </p:nvSpPr>
          <p:spPr>
            <a:xfrm rot="10800000">
              <a:off x="11813709" y="14846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82" name="Rectangle 1581">
              <a:extLst>
                <a:ext uri="{FF2B5EF4-FFF2-40B4-BE49-F238E27FC236}">
                  <a16:creationId xmlns:a16="http://schemas.microsoft.com/office/drawing/2014/main" id="{6B64DE73-C512-845A-EDF1-02CE0D710E67}"/>
                </a:ext>
              </a:extLst>
            </p:cNvPr>
            <p:cNvSpPr/>
            <p:nvPr/>
          </p:nvSpPr>
          <p:spPr>
            <a:xfrm rot="10800000" flipV="1">
              <a:off x="11868320" y="19380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83" name="Oval 1582">
              <a:extLst>
                <a:ext uri="{FF2B5EF4-FFF2-40B4-BE49-F238E27FC236}">
                  <a16:creationId xmlns:a16="http://schemas.microsoft.com/office/drawing/2014/main" id="{5C76D2A8-A1EB-EA6D-B526-F54301278F1C}"/>
                </a:ext>
              </a:extLst>
            </p:cNvPr>
            <p:cNvSpPr/>
            <p:nvPr/>
          </p:nvSpPr>
          <p:spPr>
            <a:xfrm>
              <a:off x="11882062" y="24305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584" name="Straight Connector 1583">
              <a:extLst>
                <a:ext uri="{FF2B5EF4-FFF2-40B4-BE49-F238E27FC236}">
                  <a16:creationId xmlns:a16="http://schemas.microsoft.com/office/drawing/2014/main" id="{CCD1C74B-6062-FD7D-7480-6241C78EBB5E}"/>
                </a:ext>
              </a:extLst>
            </p:cNvPr>
            <p:cNvCxnSpPr>
              <a:cxnSpLocks/>
            </p:cNvCxnSpPr>
            <p:nvPr/>
          </p:nvCxnSpPr>
          <p:spPr>
            <a:xfrm>
              <a:off x="11966887" y="23126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5" name="Straight Connector 1584">
              <a:extLst>
                <a:ext uri="{FF2B5EF4-FFF2-40B4-BE49-F238E27FC236}">
                  <a16:creationId xmlns:a16="http://schemas.microsoft.com/office/drawing/2014/main" id="{E59ACAD6-6A46-E5F1-D906-9B27413AF1A1}"/>
                </a:ext>
              </a:extLst>
            </p:cNvPr>
            <p:cNvCxnSpPr>
              <a:cxnSpLocks/>
            </p:cNvCxnSpPr>
            <p:nvPr/>
          </p:nvCxnSpPr>
          <p:spPr>
            <a:xfrm>
              <a:off x="12028448" y="16903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6" name="Straight Connector 1585">
              <a:extLst>
                <a:ext uri="{FF2B5EF4-FFF2-40B4-BE49-F238E27FC236}">
                  <a16:creationId xmlns:a16="http://schemas.microsoft.com/office/drawing/2014/main" id="{69002008-AC26-0F86-0428-0700AB3D0793}"/>
                </a:ext>
              </a:extLst>
            </p:cNvPr>
            <p:cNvCxnSpPr>
              <a:cxnSpLocks/>
            </p:cNvCxnSpPr>
            <p:nvPr/>
          </p:nvCxnSpPr>
          <p:spPr>
            <a:xfrm>
              <a:off x="12107116" y="8744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7" name="Straight Connector 1586">
              <a:extLst>
                <a:ext uri="{FF2B5EF4-FFF2-40B4-BE49-F238E27FC236}">
                  <a16:creationId xmlns:a16="http://schemas.microsoft.com/office/drawing/2014/main" id="{52D7FBF2-781C-24E4-18AE-ACC9ADE93ED7}"/>
                </a:ext>
              </a:extLst>
            </p:cNvPr>
            <p:cNvCxnSpPr>
              <a:cxnSpLocks/>
            </p:cNvCxnSpPr>
            <p:nvPr/>
          </p:nvCxnSpPr>
          <p:spPr>
            <a:xfrm>
              <a:off x="12032151" y="16903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8" name="Straight Connector 1587">
              <a:extLst>
                <a:ext uri="{FF2B5EF4-FFF2-40B4-BE49-F238E27FC236}">
                  <a16:creationId xmlns:a16="http://schemas.microsoft.com/office/drawing/2014/main" id="{FA474962-AE15-4CF0-6816-91ABE71E9F68}"/>
                </a:ext>
              </a:extLst>
            </p:cNvPr>
            <p:cNvCxnSpPr>
              <a:cxnSpLocks/>
            </p:cNvCxnSpPr>
            <p:nvPr/>
          </p:nvCxnSpPr>
          <p:spPr>
            <a:xfrm>
              <a:off x="11969004" y="2308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9" name="Straight Connector 1588">
              <a:extLst>
                <a:ext uri="{FF2B5EF4-FFF2-40B4-BE49-F238E27FC236}">
                  <a16:creationId xmlns:a16="http://schemas.microsoft.com/office/drawing/2014/main" id="{16AD0767-DA95-CFCA-C6C6-C2FBA4226A6A}"/>
                </a:ext>
              </a:extLst>
            </p:cNvPr>
            <p:cNvCxnSpPr>
              <a:cxnSpLocks/>
            </p:cNvCxnSpPr>
            <p:nvPr/>
          </p:nvCxnSpPr>
          <p:spPr>
            <a:xfrm rot="-180000">
              <a:off x="11563339" y="87503"/>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591" name="Rectangle 1590">
              <a:extLst>
                <a:ext uri="{FF2B5EF4-FFF2-40B4-BE49-F238E27FC236}">
                  <a16:creationId xmlns:a16="http://schemas.microsoft.com/office/drawing/2014/main" id="{3A0E7774-9493-B8B4-E3DF-14F8E23E7A5B}"/>
                </a:ext>
              </a:extLst>
            </p:cNvPr>
            <p:cNvSpPr/>
            <p:nvPr/>
          </p:nvSpPr>
          <p:spPr>
            <a:xfrm rot="10800000">
              <a:off x="12004386" y="251856"/>
              <a:ext cx="187613"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92" name="Rectangle 1591">
              <a:extLst>
                <a:ext uri="{FF2B5EF4-FFF2-40B4-BE49-F238E27FC236}">
                  <a16:creationId xmlns:a16="http://schemas.microsoft.com/office/drawing/2014/main" id="{EC2FD55D-6F1F-1D41-8C2A-BC93D62B2050}"/>
                </a:ext>
              </a:extLst>
            </p:cNvPr>
            <p:cNvSpPr/>
            <p:nvPr/>
          </p:nvSpPr>
          <p:spPr>
            <a:xfrm rot="10800000">
              <a:off x="12076140" y="204942"/>
              <a:ext cx="115860"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93" name="Rectangle 1592">
              <a:extLst>
                <a:ext uri="{FF2B5EF4-FFF2-40B4-BE49-F238E27FC236}">
                  <a16:creationId xmlns:a16="http://schemas.microsoft.com/office/drawing/2014/main" id="{47EE7AC1-8191-18A1-5293-B5FC7CA79CC3}"/>
                </a:ext>
              </a:extLst>
            </p:cNvPr>
            <p:cNvSpPr/>
            <p:nvPr/>
          </p:nvSpPr>
          <p:spPr>
            <a:xfrm rot="10800000" flipV="1">
              <a:off x="12136326" y="159810"/>
              <a:ext cx="55674"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94" name="Oval 1593">
              <a:extLst>
                <a:ext uri="{FF2B5EF4-FFF2-40B4-BE49-F238E27FC236}">
                  <a16:creationId xmlns:a16="http://schemas.microsoft.com/office/drawing/2014/main" id="{EED4820E-0E1D-9EB3-DACD-D830059FA050}"/>
                </a:ext>
              </a:extLst>
            </p:cNvPr>
            <p:cNvSpPr/>
            <p:nvPr/>
          </p:nvSpPr>
          <p:spPr>
            <a:xfrm>
              <a:off x="12149025" y="10554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609" name="Straight Connector 1608">
              <a:extLst>
                <a:ext uri="{FF2B5EF4-FFF2-40B4-BE49-F238E27FC236}">
                  <a16:creationId xmlns:a16="http://schemas.microsoft.com/office/drawing/2014/main" id="{EBC61AF2-D4C3-8B0A-957A-5CEC2793F31A}"/>
                </a:ext>
              </a:extLst>
            </p:cNvPr>
            <p:cNvCxnSpPr>
              <a:cxnSpLocks/>
            </p:cNvCxnSpPr>
            <p:nvPr/>
          </p:nvCxnSpPr>
          <p:spPr>
            <a:xfrm>
              <a:off x="12102983" y="93291"/>
              <a:ext cx="89017"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2428" name="Title 2427">
            <a:extLst>
              <a:ext uri="{FF2B5EF4-FFF2-40B4-BE49-F238E27FC236}">
                <a16:creationId xmlns:a16="http://schemas.microsoft.com/office/drawing/2014/main" id="{B20E15A8-C250-CCF0-C246-D995D114C3D2}"/>
              </a:ext>
            </a:extLst>
          </p:cNvPr>
          <p:cNvSpPr txBox="1">
            <a:spLocks noGrp="1"/>
          </p:cNvSpPr>
          <p:nvPr>
            <p:ph type="title" idx="4294967295"/>
          </p:nvPr>
        </p:nvSpPr>
        <p:spPr>
          <a:xfrm>
            <a:off x="328779" y="571201"/>
            <a:ext cx="11463696"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kern="1200" cap="none" spc="0" normalizeH="0" baseline="0" noProof="0" dirty="0">
                <a:ln>
                  <a:noFill/>
                </a:ln>
                <a:solidFill>
                  <a:srgbClr val="00519B"/>
                </a:solidFill>
                <a:effectLst/>
                <a:uLnTx/>
                <a:uFillTx/>
                <a:latin typeface="+mn-lt"/>
                <a:ea typeface="+mn-ea"/>
                <a:cs typeface="+mn-cs"/>
              </a:rPr>
              <a:t>Roles of the Federal and Tribal Governments </a:t>
            </a:r>
            <a:r>
              <a:rPr lang="en-US" sz="2800" b="1" dirty="0">
                <a:solidFill>
                  <a:srgbClr val="00519B"/>
                </a:solidFill>
                <a:latin typeface="+mn-lt"/>
                <a:ea typeface="+mn-ea"/>
                <a:cs typeface="+mn-cs"/>
              </a:rPr>
              <a:t>in</a:t>
            </a:r>
            <a:r>
              <a:rPr kumimoji="0" lang="en-US" sz="2800" b="1" i="0" u="none" kern="1200" cap="none" spc="0" normalizeH="0" baseline="0" noProof="0" dirty="0">
                <a:ln>
                  <a:noFill/>
                </a:ln>
                <a:solidFill>
                  <a:srgbClr val="00519B"/>
                </a:solidFill>
                <a:effectLst/>
                <a:uLnTx/>
                <a:uFillTx/>
                <a:latin typeface="+mn-lt"/>
                <a:ea typeface="+mn-ea"/>
                <a:cs typeface="+mn-cs"/>
              </a:rPr>
              <a:t> Health Care Services</a:t>
            </a:r>
            <a:endParaRPr kumimoji="0" lang="en-US" sz="2800" b="0" i="0" u="none" kern="1200" cap="none" spc="0" normalizeH="0" baseline="0" noProof="0" dirty="0">
              <a:ln>
                <a:noFill/>
              </a:ln>
              <a:solidFill>
                <a:schemeClr val="tx1"/>
              </a:solidFill>
              <a:effectLst/>
              <a:uLnTx/>
              <a:uFillTx/>
              <a:latin typeface="+mn-lt"/>
              <a:ea typeface="+mn-ea"/>
              <a:cs typeface="+mn-cs"/>
            </a:endParaRPr>
          </a:p>
        </p:txBody>
      </p:sp>
      <p:sp>
        <p:nvSpPr>
          <p:cNvPr id="12" name="TextBox 11">
            <a:extLst>
              <a:ext uri="{FF2B5EF4-FFF2-40B4-BE49-F238E27FC236}">
                <a16:creationId xmlns:a16="http://schemas.microsoft.com/office/drawing/2014/main" id="{253A7E51-F5FE-46E3-BC4F-93D33B897300}"/>
              </a:ext>
            </a:extLst>
          </p:cNvPr>
          <p:cNvSpPr txBox="1"/>
          <p:nvPr/>
        </p:nvSpPr>
        <p:spPr>
          <a:xfrm>
            <a:off x="581739" y="1272794"/>
            <a:ext cx="11028521" cy="830997"/>
          </a:xfrm>
          <a:prstGeom prst="rect">
            <a:avLst/>
          </a:prstGeom>
          <a:noFill/>
        </p:spPr>
        <p:txBody>
          <a:bodyPr wrap="square" rtlCol="0">
            <a:spAutoFit/>
          </a:bodyPr>
          <a:lstStyle/>
          <a:p>
            <a:pPr algn="ctr"/>
            <a:r>
              <a:rPr lang="en-US" sz="1600" dirty="0">
                <a:latin typeface="Calibri" panose="020F0502020204030204"/>
              </a:rPr>
              <a:t>Under </a:t>
            </a:r>
            <a:r>
              <a:rPr kumimoji="0" lang="en-US" sz="1600" i="0" u="none" strike="noStrike" kern="1200" cap="none" spc="0" normalizeH="0" baseline="0" noProof="0" dirty="0">
                <a:ln>
                  <a:noFill/>
                </a:ln>
                <a:solidFill>
                  <a:schemeClr val="tx1"/>
                </a:solidFill>
                <a:effectLst/>
                <a:uLnTx/>
                <a:uFillTx/>
                <a:latin typeface="Calibri" panose="020F0502020204030204"/>
                <a:ea typeface="+mn-ea"/>
                <a:cs typeface="+mn-cs"/>
              </a:rPr>
              <a:t>the </a:t>
            </a:r>
            <a:r>
              <a:rPr lang="en-US" sz="1600" dirty="0">
                <a:effectLst/>
                <a:latin typeface="Calibri" panose="020F0502020204030204" pitchFamily="34" charset="0"/>
                <a:hlinkClick r:id="rId3"/>
              </a:rPr>
              <a:t>Federal Trust Responsibility</a:t>
            </a:r>
            <a:r>
              <a:rPr lang="en-US" sz="1600" dirty="0">
                <a:effectLst/>
                <a:latin typeface="Calibri" panose="020F0502020204030204" pitchFamily="34" charset="0"/>
              </a:rPr>
              <a:t>, Tribes have a</a:t>
            </a:r>
            <a:r>
              <a:rPr lang="en-US" sz="1600" dirty="0">
                <a:solidFill>
                  <a:srgbClr val="000000"/>
                </a:solidFill>
                <a:effectLst/>
                <a:latin typeface="Calibri" panose="020F0502020204030204" pitchFamily="34" charset="0"/>
              </a:rPr>
              <a:t> </a:t>
            </a:r>
            <a:r>
              <a:rPr lang="en-US" sz="1600" b="1" dirty="0">
                <a:solidFill>
                  <a:srgbClr val="000000"/>
                </a:solidFill>
                <a:effectLst/>
                <a:latin typeface="Calibri" panose="020F0502020204030204" pitchFamily="34" charset="0"/>
              </a:rPr>
              <a:t>unique government-to-government relationship with the federal government</a:t>
            </a:r>
            <a:r>
              <a:rPr lang="en-US" sz="1600" b="1" dirty="0">
                <a:solidFill>
                  <a:srgbClr val="000000"/>
                </a:solidFill>
                <a:latin typeface="Calibri" panose="020F0502020204030204" pitchFamily="34" charset="0"/>
              </a:rPr>
              <a:t>, </a:t>
            </a:r>
            <a:r>
              <a:rPr lang="en-US" sz="1600" dirty="0">
                <a:solidFill>
                  <a:srgbClr val="000000"/>
                </a:solidFill>
                <a:latin typeface="Calibri" panose="020F0502020204030204" pitchFamily="34" charset="0"/>
              </a:rPr>
              <a:t>resulting in a complex network of health services, coverage, and funding for American Indians and Alaska Natives (AI/ANs) across multiple federal agencies and Tribal governments.</a:t>
            </a:r>
            <a:endParaRPr lang="en-US" sz="1600" dirty="0">
              <a:solidFill>
                <a:srgbClr val="000000"/>
              </a:solidFill>
              <a:highlight>
                <a:srgbClr val="FFFF00"/>
              </a:highlight>
              <a:latin typeface="Calibri" panose="020F0502020204030204" pitchFamily="34" charset="0"/>
            </a:endParaRPr>
          </a:p>
        </p:txBody>
      </p:sp>
      <p:sp>
        <p:nvSpPr>
          <p:cNvPr id="3" name="Rectangle 2">
            <a:extLst>
              <a:ext uri="{FF2B5EF4-FFF2-40B4-BE49-F238E27FC236}">
                <a16:creationId xmlns:a16="http://schemas.microsoft.com/office/drawing/2014/main" id="{CBE91617-DC98-EDD0-3097-1F219B9EE47A}"/>
              </a:ext>
              <a:ext uri="{C183D7F6-B498-43B3-948B-1728B52AA6E4}">
                <adec:decorative xmlns:adec="http://schemas.microsoft.com/office/drawing/2017/decorative" val="1"/>
              </a:ext>
            </a:extLst>
          </p:cNvPr>
          <p:cNvSpPr/>
          <p:nvPr/>
        </p:nvSpPr>
        <p:spPr>
          <a:xfrm>
            <a:off x="395989" y="2380065"/>
            <a:ext cx="4787016" cy="3342957"/>
          </a:xfrm>
          <a:prstGeom prst="rect">
            <a:avLst/>
          </a:prstGeom>
          <a:solidFill>
            <a:srgbClr val="DAE3F3">
              <a:alpha val="50196"/>
            </a:srgbClr>
          </a:solidFill>
          <a:ln>
            <a:solidFill>
              <a:srgbClr val="EDCB0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8" name="Picture 20">
            <a:extLst>
              <a:ext uri="{FF2B5EF4-FFF2-40B4-BE49-F238E27FC236}">
                <a16:creationId xmlns:a16="http://schemas.microsoft.com/office/drawing/2014/main" id="{81A33F9C-C7D9-B9DF-B06B-404E974895B5}"/>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276" y="2752275"/>
            <a:ext cx="535167" cy="535167"/>
          </a:xfrm>
          <a:prstGeom prst="rect">
            <a:avLst/>
          </a:prstGeom>
          <a:noFill/>
          <a:extLst>
            <a:ext uri="{909E8E84-426E-40DD-AFC4-6F175D3DCCD1}">
              <a14:hiddenFill xmlns:a14="http://schemas.microsoft.com/office/drawing/2010/main">
                <a:solidFill>
                  <a:srgbClr val="FFFFFF"/>
                </a:solidFill>
              </a14:hiddenFill>
            </a:ext>
          </a:extLst>
        </p:spPr>
      </p:pic>
      <p:sp>
        <p:nvSpPr>
          <p:cNvPr id="27" name="TextBox 26">
            <a:extLst>
              <a:ext uri="{FF2B5EF4-FFF2-40B4-BE49-F238E27FC236}">
                <a16:creationId xmlns:a16="http://schemas.microsoft.com/office/drawing/2014/main" id="{4FD281FB-5479-ED2B-96BE-4872CD0B9309}"/>
              </a:ext>
            </a:extLst>
          </p:cNvPr>
          <p:cNvSpPr txBox="1"/>
          <p:nvPr/>
        </p:nvSpPr>
        <p:spPr>
          <a:xfrm>
            <a:off x="1163768" y="2482650"/>
            <a:ext cx="2263062" cy="338554"/>
          </a:xfrm>
          <a:prstGeom prst="rect">
            <a:avLst/>
          </a:prstGeom>
          <a:noFill/>
        </p:spPr>
        <p:txBody>
          <a:bodyPr wrap="square">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C4E9D"/>
                </a:solidFill>
                <a:effectLst/>
                <a:uLnTx/>
                <a:uFillTx/>
                <a:latin typeface="Calibri" panose="020F0502020204030204"/>
                <a:ea typeface="+mn-ea"/>
                <a:cs typeface="+mn-cs"/>
              </a:rPr>
              <a:t>Health Care </a:t>
            </a:r>
            <a:r>
              <a:rPr lang="en-US" sz="1600" b="1" dirty="0">
                <a:solidFill>
                  <a:srgbClr val="1C4E9D"/>
                </a:solidFill>
                <a:latin typeface="Calibri" panose="020F0502020204030204"/>
              </a:rPr>
              <a:t>to AI/ANs</a:t>
            </a:r>
            <a:endParaRPr kumimoji="0" lang="en-US" sz="1400" b="1" i="0" u="none" strike="noStrike" kern="1200" cap="none" spc="0" normalizeH="0" baseline="0" noProof="0" dirty="0">
              <a:ln>
                <a:noFill/>
              </a:ln>
              <a:solidFill>
                <a:srgbClr val="1C4E9D"/>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430CB346-0B98-E8C4-2DF6-320783C1FC99}"/>
              </a:ext>
            </a:extLst>
          </p:cNvPr>
          <p:cNvSpPr txBox="1"/>
          <p:nvPr/>
        </p:nvSpPr>
        <p:spPr>
          <a:xfrm>
            <a:off x="1172789" y="2810444"/>
            <a:ext cx="3927898" cy="738664"/>
          </a:xfrm>
          <a:prstGeom prst="rect">
            <a:avLst/>
          </a:prstGeom>
          <a:noFill/>
        </p:spPr>
        <p:txBody>
          <a:bodyPr wrap="square" rtlCol="0">
            <a:spAutoFit/>
          </a:bodyPr>
          <a:lstStyle/>
          <a:p>
            <a:pPr>
              <a:defRPr/>
            </a:pPr>
            <a:r>
              <a:rPr lang="en-US" sz="1400" dirty="0">
                <a:latin typeface="Calibri" panose="020F0502020204030204" pitchFamily="34" charset="0"/>
              </a:rPr>
              <a:t>El</a:t>
            </a:r>
            <a:r>
              <a:rPr kumimoji="0" lang="en-US" sz="1400" i="0" u="none" strike="noStrike" kern="1200" cap="none" spc="0" normalizeH="0" baseline="0" noProof="0" dirty="0">
                <a:ln>
                  <a:noFill/>
                </a:ln>
                <a:effectLst/>
                <a:uLnTx/>
                <a:uFillTx/>
                <a:latin typeface="Calibri" panose="020F0502020204030204"/>
                <a:ea typeface="+mn-ea"/>
                <a:cs typeface="+mn-cs"/>
              </a:rPr>
              <a:t>igible AI/ANs can receive medical care from multiple facilities operated by various federal agencies and Tribes, such as:</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FA202413-741C-D686-07D1-1ACF40C72AB5}"/>
              </a:ext>
            </a:extLst>
          </p:cNvPr>
          <p:cNvSpPr txBox="1"/>
          <p:nvPr/>
        </p:nvSpPr>
        <p:spPr>
          <a:xfrm>
            <a:off x="1184628" y="3600896"/>
            <a:ext cx="3916060" cy="1538883"/>
          </a:xfrm>
          <a:prstGeom prst="rect">
            <a:avLst/>
          </a:prstGeom>
          <a:noFill/>
        </p:spPr>
        <p:txBody>
          <a:bodyPr wrap="square" rtlCol="0">
            <a:spAutoFit/>
          </a:bodyPr>
          <a:lstStyle/>
          <a:p>
            <a:pPr marR="0" lvl="0" defTabSz="914400" rtl="0" eaLnBrk="1" fontAlgn="auto" latinLnBrk="0" hangingPunct="1">
              <a:lnSpc>
                <a:spcPct val="100000"/>
              </a:lnSpc>
              <a:spcBef>
                <a:spcPts val="0"/>
              </a:spcBef>
              <a:spcAft>
                <a:spcPts val="1200"/>
              </a:spcAft>
              <a:buClrTx/>
              <a:buSzTx/>
              <a:tabLst/>
              <a:defRPr/>
            </a:pPr>
            <a:r>
              <a:rPr kumimoji="0" lang="en-US" sz="1400" i="0" u="none" strike="noStrike" kern="1200" cap="none" spc="0" normalizeH="0" baseline="0" noProof="0" dirty="0">
                <a:ln>
                  <a:noFill/>
                </a:ln>
                <a:solidFill>
                  <a:prstClr val="black"/>
                </a:solidFill>
                <a:effectLst/>
                <a:uLnTx/>
                <a:uFillTx/>
                <a:latin typeface="Calibri" panose="020F0502020204030204"/>
                <a:ea typeface="+mn-ea"/>
                <a:cs typeface="+mn-cs"/>
              </a:rPr>
              <a:t>The</a:t>
            </a: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 Indian Health Service (</a:t>
            </a: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hlinkClick r:id="rId5"/>
              </a:rPr>
              <a:t>IHS</a:t>
            </a: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400" i="0" u="none" strike="noStrike" kern="1200" cap="none" spc="0" normalizeH="0" baseline="0" noProof="0" dirty="0">
                <a:ln>
                  <a:noFill/>
                </a:ln>
                <a:solidFill>
                  <a:prstClr val="black"/>
                </a:solidFill>
                <a:effectLst/>
                <a:uLnTx/>
                <a:uFillTx/>
                <a:latin typeface="Calibri" panose="020F0502020204030204"/>
                <a:ea typeface="+mn-ea"/>
                <a:cs typeface="+mn-cs"/>
              </a:rPr>
              <a:t>and </a:t>
            </a: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Veterans Health Administration (</a:t>
            </a: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hlinkClick r:id="rId6"/>
              </a:rPr>
              <a:t>VHA</a:t>
            </a:r>
            <a:r>
              <a:rPr kumimoji="0" lang="en-US" sz="14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400" i="0" u="none" strike="noStrike" kern="1200" cap="none" spc="0" normalizeH="0" baseline="0" noProof="0" dirty="0">
                <a:ln>
                  <a:noFill/>
                </a:ln>
                <a:solidFill>
                  <a:prstClr val="black"/>
                </a:solidFill>
                <a:effectLst/>
                <a:uLnTx/>
                <a:uFillTx/>
                <a:latin typeface="Calibri" panose="020F0502020204030204"/>
                <a:ea typeface="+mn-ea"/>
                <a:cs typeface="+mn-cs"/>
              </a:rPr>
              <a:t>p</a:t>
            </a: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rovide health care services to eligible AI/ANs.</a:t>
            </a:r>
            <a:endParaRPr kumimoji="0" lang="en-US" sz="1400" b="1" i="0" u="none" strike="sngStrike" kern="1200" cap="none" spc="0" normalizeH="0" baseline="0" noProof="0" dirty="0">
              <a:ln>
                <a:noFill/>
              </a:ln>
              <a:solidFill>
                <a:prstClr val="black"/>
              </a:solidFill>
              <a:effectLst/>
              <a:uLnTx/>
              <a:uFillTx/>
              <a:latin typeface="Calibri" panose="020F0502020204030204"/>
              <a:ea typeface="+mn-ea"/>
              <a:cs typeface="+mn-cs"/>
            </a:endParaRPr>
          </a:p>
          <a:p>
            <a:pPr marR="0" lvl="0" defTabSz="914400" rtl="0" eaLnBrk="1" fontAlgn="auto" latinLnBrk="0" hangingPunct="1">
              <a:lnSpc>
                <a:spcPct val="100000"/>
              </a:lnSpc>
              <a:spcBef>
                <a:spcPts val="0"/>
              </a:spcBef>
              <a:spcAft>
                <a:spcPts val="1200"/>
              </a:spcAft>
              <a:buClrTx/>
              <a:buSzTx/>
              <a:tabLst/>
              <a:defRPr/>
            </a:pPr>
            <a:r>
              <a:rPr lang="en-US" sz="1400" b="1" dirty="0">
                <a:solidFill>
                  <a:prstClr val="black"/>
                </a:solidFill>
                <a:latin typeface="Calibri" panose="020F0502020204030204"/>
              </a:rPr>
              <a:t>Self-Governance Tribes </a:t>
            </a:r>
            <a:r>
              <a:rPr lang="en-US" sz="1400" dirty="0">
                <a:solidFill>
                  <a:prstClr val="black"/>
                </a:solidFill>
                <a:latin typeface="Calibri" panose="020F0502020204030204"/>
              </a:rPr>
              <a:t>and</a:t>
            </a:r>
            <a:r>
              <a:rPr lang="en-US" sz="1400" b="1" dirty="0">
                <a:solidFill>
                  <a:prstClr val="black"/>
                </a:solidFill>
                <a:latin typeface="Calibri" panose="020F0502020204030204"/>
              </a:rPr>
              <a:t> Urban Indian Organizations (</a:t>
            </a:r>
            <a:r>
              <a:rPr lang="en-US" sz="1400" b="1" dirty="0">
                <a:solidFill>
                  <a:prstClr val="black"/>
                </a:solidFill>
                <a:latin typeface="Calibri" panose="020F0502020204030204"/>
                <a:hlinkClick r:id="rId7"/>
              </a:rPr>
              <a:t>UIOs</a:t>
            </a:r>
            <a:r>
              <a:rPr lang="en-US" sz="1400" b="1" dirty="0">
                <a:solidFill>
                  <a:prstClr val="black"/>
                </a:solidFill>
                <a:latin typeface="Calibri" panose="020F0502020204030204"/>
              </a:rPr>
              <a:t>) </a:t>
            </a:r>
            <a:r>
              <a:rPr lang="en-US" sz="1400" dirty="0">
                <a:solidFill>
                  <a:prstClr val="black"/>
                </a:solidFill>
                <a:latin typeface="Calibri" panose="020F0502020204030204"/>
              </a:rPr>
              <a:t>operate Tribal hospitals and clinics to best serve their communities.</a:t>
            </a:r>
            <a:endParaRPr kumimoji="0" lang="en-US" sz="1400" i="0" u="non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787EB13C-B12A-D004-F1BC-BD6C1992C85D}"/>
              </a:ext>
              <a:ext uri="{C183D7F6-B498-43B3-948B-1728B52AA6E4}">
                <adec:decorative xmlns:adec="http://schemas.microsoft.com/office/drawing/2017/decorative" val="1"/>
              </a:ext>
            </a:extLst>
          </p:cNvPr>
          <p:cNvSpPr/>
          <p:nvPr/>
        </p:nvSpPr>
        <p:spPr>
          <a:xfrm>
            <a:off x="5398389" y="2380065"/>
            <a:ext cx="6419977" cy="2015739"/>
          </a:xfrm>
          <a:prstGeom prst="rect">
            <a:avLst/>
          </a:prstGeom>
          <a:solidFill>
            <a:srgbClr val="DAE3F3">
              <a:alpha val="50196"/>
            </a:srgbClr>
          </a:solidFill>
          <a:ln w="12700">
            <a:solidFill>
              <a:srgbClr val="EDCB0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6" name="Picture 16">
            <a:extLst>
              <a:ext uri="{FF2B5EF4-FFF2-40B4-BE49-F238E27FC236}">
                <a16:creationId xmlns:a16="http://schemas.microsoft.com/office/drawing/2014/main" id="{1C6C6B00-A7B8-6F7C-AB2A-7CF5DEB60D5D}"/>
              </a:ext>
              <a:ext uri="{C183D7F6-B498-43B3-948B-1728B52AA6E4}">
                <adec:decorative xmlns:adec="http://schemas.microsoft.com/office/drawing/2017/decorative" val="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53176" y="2652427"/>
            <a:ext cx="587875" cy="587875"/>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a:extLst>
              <a:ext uri="{FF2B5EF4-FFF2-40B4-BE49-F238E27FC236}">
                <a16:creationId xmlns:a16="http://schemas.microsoft.com/office/drawing/2014/main" id="{FD6E7A4E-4D2B-9ED4-EA16-E2E0C70758B1}"/>
              </a:ext>
            </a:extLst>
          </p:cNvPr>
          <p:cNvSpPr txBox="1"/>
          <p:nvPr/>
        </p:nvSpPr>
        <p:spPr>
          <a:xfrm>
            <a:off x="6232868" y="2453634"/>
            <a:ext cx="5474952" cy="338554"/>
          </a:xfrm>
          <a:prstGeom prst="rect">
            <a:avLst/>
          </a:prstGeom>
          <a:noFill/>
        </p:spPr>
        <p:txBody>
          <a:bodyPr wrap="square">
            <a:spAutoFit/>
          </a:bodyPr>
          <a:lstStyle/>
          <a:p>
            <a:pPr marL="0" marR="0" lvl="0" indent="0" defTabSz="914400" rtl="0" eaLnBrk="1" fontAlgn="auto" latinLnBrk="0" hangingPunct="1">
              <a:lnSpc>
                <a:spcPct val="100000"/>
              </a:lnSpc>
              <a:spcBef>
                <a:spcPts val="0"/>
              </a:spcBef>
              <a:spcAft>
                <a:spcPts val="600"/>
              </a:spcAft>
              <a:buClrTx/>
              <a:buSzTx/>
              <a:buFontTx/>
              <a:buNone/>
              <a:tabLst/>
              <a:defRPr/>
            </a:pPr>
            <a:r>
              <a:rPr kumimoji="0" lang="en-US" sz="1600" b="1" i="0" u="none" strike="noStrike" kern="1200" cap="none" spc="0" normalizeH="0" baseline="0" noProof="0" dirty="0">
                <a:ln>
                  <a:noFill/>
                </a:ln>
                <a:solidFill>
                  <a:srgbClr val="1C4E9D"/>
                </a:solidFill>
                <a:effectLst/>
                <a:uLnTx/>
                <a:uFillTx/>
                <a:latin typeface="Calibri" panose="020F0502020204030204"/>
                <a:ea typeface="+mn-ea"/>
                <a:cs typeface="+mn-cs"/>
              </a:rPr>
              <a:t>Coverage &amp; Reimbursement </a:t>
            </a:r>
            <a:endParaRPr lang="en-US" sz="1400" dirty="0">
              <a:latin typeface="Calibri" panose="020F0502020204030204"/>
            </a:endParaRPr>
          </a:p>
        </p:txBody>
      </p:sp>
      <p:sp>
        <p:nvSpPr>
          <p:cNvPr id="2" name="TextBox 1">
            <a:extLst>
              <a:ext uri="{FF2B5EF4-FFF2-40B4-BE49-F238E27FC236}">
                <a16:creationId xmlns:a16="http://schemas.microsoft.com/office/drawing/2014/main" id="{1F13C41B-6ABD-5FAB-90D0-82872274EF16}"/>
              </a:ext>
            </a:extLst>
          </p:cNvPr>
          <p:cNvSpPr txBox="1"/>
          <p:nvPr/>
        </p:nvSpPr>
        <p:spPr>
          <a:xfrm>
            <a:off x="6218712" y="2794494"/>
            <a:ext cx="5474952" cy="1538883"/>
          </a:xfrm>
          <a:prstGeom prst="rect">
            <a:avLst/>
          </a:prstGeom>
          <a:noFill/>
        </p:spPr>
        <p:txBody>
          <a:bodyPr wrap="square">
            <a:spAutoFit/>
          </a:bodyPr>
          <a:lstStyle/>
          <a:p>
            <a:pPr>
              <a:spcAft>
                <a:spcPts val="1200"/>
              </a:spcAft>
              <a:defRPr/>
            </a:pPr>
            <a:r>
              <a:rPr lang="en-US" sz="1400" b="1" i="0" dirty="0">
                <a:solidFill>
                  <a:srgbClr val="000000"/>
                </a:solidFill>
                <a:effectLst/>
              </a:rPr>
              <a:t>CMS and the VHA</a:t>
            </a:r>
            <a:r>
              <a:rPr lang="en-US" sz="1400" b="0" i="0" dirty="0">
                <a:solidFill>
                  <a:srgbClr val="000000"/>
                </a:solidFill>
                <a:effectLst/>
              </a:rPr>
              <a:t> </a:t>
            </a:r>
            <a:r>
              <a:rPr lang="en-US" sz="1400" dirty="0">
                <a:solidFill>
                  <a:srgbClr val="000000"/>
                </a:solidFill>
              </a:rPr>
              <a:t>o</a:t>
            </a:r>
            <a:r>
              <a:rPr lang="en-US" sz="1400" b="0" i="0" dirty="0">
                <a:solidFill>
                  <a:srgbClr val="000000"/>
                </a:solidFill>
                <a:effectLst/>
              </a:rPr>
              <a:t>ffer coverage and reimbursement for services received </a:t>
            </a:r>
            <a:r>
              <a:rPr lang="en-US" sz="1400" dirty="0">
                <a:solidFill>
                  <a:srgbClr val="000000"/>
                </a:solidFill>
              </a:rPr>
              <a:t>by</a:t>
            </a:r>
            <a:r>
              <a:rPr lang="en-US" sz="1400" b="0" i="0" dirty="0">
                <a:solidFill>
                  <a:srgbClr val="000000"/>
                </a:solidFill>
                <a:effectLst/>
              </a:rPr>
              <a:t> AI/ANs. </a:t>
            </a:r>
          </a:p>
          <a:p>
            <a:pPr>
              <a:spcAft>
                <a:spcPts val="1200"/>
              </a:spcAft>
              <a:defRPr/>
            </a:pPr>
            <a:r>
              <a:rPr lang="en-US" sz="1400" dirty="0">
                <a:effectLst/>
              </a:rPr>
              <a:t>Reimbursements by </a:t>
            </a:r>
            <a:r>
              <a:rPr lang="en-US" sz="1400" b="1" dirty="0">
                <a:effectLst/>
              </a:rPr>
              <a:t>CMS</a:t>
            </a:r>
            <a:r>
              <a:rPr lang="en-US" sz="1400" dirty="0">
                <a:effectLst/>
              </a:rPr>
              <a:t> and the </a:t>
            </a:r>
            <a:r>
              <a:rPr lang="en-US" sz="1400" b="1" dirty="0">
                <a:effectLst/>
              </a:rPr>
              <a:t>VHA</a:t>
            </a:r>
            <a:r>
              <a:rPr lang="en-US" sz="1400" dirty="0">
                <a:effectLst/>
              </a:rPr>
              <a:t> provide additional funding resources to the IHS, Tribal, and UIO facilities. Additionally, w</a:t>
            </a:r>
            <a:r>
              <a:rPr kumimoji="0" lang="en-US" sz="1400" b="0" i="0" u="none" strike="noStrike" kern="1200" cap="none" spc="0" normalizeH="0" baseline="0" noProof="0" dirty="0">
                <a:ln>
                  <a:noFill/>
                </a:ln>
                <a:solidFill>
                  <a:prstClr val="black"/>
                </a:solidFill>
                <a:effectLst/>
                <a:uLnTx/>
                <a:uFillTx/>
                <a:ea typeface="+mn-ea"/>
                <a:cs typeface="+mn-cs"/>
              </a:rPr>
              <a:t>hen AI/ANs enroll in CMS administered programs, such as Medicare, Medicaid, CHIP, or the Marketplace, they have greater access to services. </a:t>
            </a:r>
            <a:endParaRPr lang="en-US" sz="1400" b="0" i="0" dirty="0">
              <a:solidFill>
                <a:srgbClr val="000000"/>
              </a:solidFill>
              <a:effectLst/>
            </a:endParaRPr>
          </a:p>
        </p:txBody>
      </p:sp>
      <p:sp>
        <p:nvSpPr>
          <p:cNvPr id="20" name="Rectangle 19">
            <a:extLst>
              <a:ext uri="{FF2B5EF4-FFF2-40B4-BE49-F238E27FC236}">
                <a16:creationId xmlns:a16="http://schemas.microsoft.com/office/drawing/2014/main" id="{18A1CD4A-98C9-A02B-0E9C-92032E80A0FA}"/>
              </a:ext>
              <a:ext uri="{C183D7F6-B498-43B3-948B-1728B52AA6E4}">
                <adec:decorative xmlns:adec="http://schemas.microsoft.com/office/drawing/2017/decorative" val="1"/>
              </a:ext>
            </a:extLst>
          </p:cNvPr>
          <p:cNvSpPr/>
          <p:nvPr/>
        </p:nvSpPr>
        <p:spPr>
          <a:xfrm>
            <a:off x="5409068" y="4551121"/>
            <a:ext cx="6404641" cy="1171901"/>
          </a:xfrm>
          <a:prstGeom prst="rect">
            <a:avLst/>
          </a:prstGeom>
          <a:solidFill>
            <a:srgbClr val="DAE3F3">
              <a:alpha val="50196"/>
            </a:srgbClr>
          </a:solidFill>
          <a:ln w="12700">
            <a:solidFill>
              <a:srgbClr val="EDCB0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2" name="Picture 12">
            <a:extLst>
              <a:ext uri="{FF2B5EF4-FFF2-40B4-BE49-F238E27FC236}">
                <a16:creationId xmlns:a16="http://schemas.microsoft.com/office/drawing/2014/main" id="{8CE1E452-D0C7-82F1-72FB-0F450453FD4C}"/>
              </a:ext>
              <a:ext uri="{C183D7F6-B498-43B3-948B-1728B52AA6E4}">
                <adec:decorative xmlns:adec="http://schemas.microsoft.com/office/drawing/2017/decorative" val="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19061" y="4797623"/>
            <a:ext cx="631079" cy="631079"/>
          </a:xfrm>
          <a:prstGeom prst="rect">
            <a:avLst/>
          </a:prstGeom>
          <a:noFill/>
          <a:extLst>
            <a:ext uri="{909E8E84-426E-40DD-AFC4-6F175D3DCCD1}">
              <a14:hiddenFill xmlns:a14="http://schemas.microsoft.com/office/drawing/2010/main">
                <a:solidFill>
                  <a:srgbClr val="FFFFFF"/>
                </a:solidFill>
              </a14:hiddenFill>
            </a:ext>
          </a:extLst>
        </p:spPr>
      </p:pic>
      <p:sp>
        <p:nvSpPr>
          <p:cNvPr id="21" name="TextBox 20">
            <a:extLst>
              <a:ext uri="{FF2B5EF4-FFF2-40B4-BE49-F238E27FC236}">
                <a16:creationId xmlns:a16="http://schemas.microsoft.com/office/drawing/2014/main" id="{AF234B2C-18F9-B5EC-AF1C-F4270DE186E4}"/>
              </a:ext>
            </a:extLst>
          </p:cNvPr>
          <p:cNvSpPr txBox="1"/>
          <p:nvPr/>
        </p:nvSpPr>
        <p:spPr>
          <a:xfrm>
            <a:off x="6218712" y="4667490"/>
            <a:ext cx="5504986" cy="338554"/>
          </a:xfrm>
          <a:prstGeom prst="rect">
            <a:avLst/>
          </a:prstGeom>
          <a:noFill/>
        </p:spPr>
        <p:txBody>
          <a:bodyPr wrap="square">
            <a:spAutoFit/>
          </a:bodyPr>
          <a:lstStyle/>
          <a:p>
            <a:pPr marL="0" marR="0" lvl="0" indent="0" defTabSz="914400" rtl="0" eaLnBrk="1" fontAlgn="auto" latinLnBrk="0" hangingPunct="1">
              <a:lnSpc>
                <a:spcPct val="100000"/>
              </a:lnSpc>
              <a:spcBef>
                <a:spcPts val="0"/>
              </a:spcBef>
              <a:spcAft>
                <a:spcPts val="600"/>
              </a:spcAft>
              <a:buClrTx/>
              <a:buSzTx/>
              <a:buFontTx/>
              <a:buNone/>
              <a:tabLst/>
              <a:defRPr/>
            </a:pPr>
            <a:r>
              <a:rPr kumimoji="0" lang="en-US" sz="1600" b="1" i="0" u="none" strike="noStrike" kern="1200" cap="none" spc="0" normalizeH="0" baseline="0" noProof="0" dirty="0">
                <a:ln>
                  <a:noFill/>
                </a:ln>
                <a:solidFill>
                  <a:srgbClr val="1C4E9D"/>
                </a:solidFill>
                <a:effectLst/>
                <a:uLnTx/>
                <a:uFillTx/>
                <a:latin typeface="Calibri" panose="020F0502020204030204"/>
                <a:ea typeface="+mn-ea"/>
                <a:cs typeface="+mn-cs"/>
              </a:rPr>
              <a:t>Grant Funding </a:t>
            </a:r>
            <a:endParaRPr lang="en-US" sz="1400" dirty="0">
              <a:latin typeface="Calibri" panose="020F0502020204030204"/>
            </a:endParaRPr>
          </a:p>
        </p:txBody>
      </p:sp>
      <p:sp>
        <p:nvSpPr>
          <p:cNvPr id="4" name="TextBox 3">
            <a:extLst>
              <a:ext uri="{FF2B5EF4-FFF2-40B4-BE49-F238E27FC236}">
                <a16:creationId xmlns:a16="http://schemas.microsoft.com/office/drawing/2014/main" id="{A2947FF1-AB3F-B049-FBC9-77352975ABE4}"/>
              </a:ext>
            </a:extLst>
          </p:cNvPr>
          <p:cNvSpPr txBox="1"/>
          <p:nvPr/>
        </p:nvSpPr>
        <p:spPr>
          <a:xfrm>
            <a:off x="6218712" y="5037857"/>
            <a:ext cx="5504986" cy="523220"/>
          </a:xfrm>
          <a:prstGeom prst="rect">
            <a:avLst/>
          </a:prstGeom>
          <a:noFill/>
        </p:spPr>
        <p:txBody>
          <a:bodyPr wrap="square">
            <a:spAutoFit/>
          </a:bodyPr>
          <a:lstStyle/>
          <a:p>
            <a:pPr>
              <a:spcAft>
                <a:spcPts val="600"/>
              </a:spcAft>
              <a:defRPr/>
            </a:pPr>
            <a:r>
              <a:rPr lang="en-US" sz="1400" b="1" dirty="0">
                <a:latin typeface="Calibri" panose="020F0502020204030204"/>
                <a:hlinkClick r:id="rId10"/>
              </a:rPr>
              <a:t>ACL</a:t>
            </a:r>
            <a:r>
              <a:rPr lang="en-US" sz="1400" b="1" dirty="0">
                <a:latin typeface="Calibri" panose="020F0502020204030204"/>
              </a:rPr>
              <a:t>, </a:t>
            </a:r>
            <a:r>
              <a:rPr lang="en-US" sz="1400" b="1" dirty="0">
                <a:latin typeface="Calibri" panose="020F0502020204030204"/>
                <a:hlinkClick r:id="rId11"/>
              </a:rPr>
              <a:t>SAMHSA</a:t>
            </a:r>
            <a:r>
              <a:rPr lang="en-US" sz="1400" b="1" dirty="0">
                <a:latin typeface="Calibri" panose="020F0502020204030204"/>
              </a:rPr>
              <a:t>, and </a:t>
            </a:r>
            <a:r>
              <a:rPr lang="en-US" sz="1400" b="1" dirty="0">
                <a:latin typeface="Calibri" panose="020F0502020204030204"/>
                <a:hlinkClick r:id="rId12"/>
              </a:rPr>
              <a:t>HRSA</a:t>
            </a:r>
            <a:r>
              <a:rPr lang="en-US" sz="1400" b="1" dirty="0">
                <a:latin typeface="Calibri" panose="020F0502020204030204"/>
              </a:rPr>
              <a:t>, and other federal agencies </a:t>
            </a:r>
            <a:r>
              <a:rPr lang="en-US" sz="1400" dirty="0">
                <a:latin typeface="Calibri" panose="020F0502020204030204"/>
              </a:rPr>
              <a:t>provide dedicated grant funding to support health care services for AI/AN communities. </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740" name="TextBox 2739">
            <a:extLst>
              <a:ext uri="{FF2B5EF4-FFF2-40B4-BE49-F238E27FC236}">
                <a16:creationId xmlns:a16="http://schemas.microsoft.com/office/drawing/2014/main" id="{C8B5A9F8-1F79-63A4-2A37-28603CFE45BF}"/>
              </a:ext>
            </a:extLst>
          </p:cNvPr>
          <p:cNvSpPr txBox="1"/>
          <p:nvPr/>
        </p:nvSpPr>
        <p:spPr>
          <a:xfrm>
            <a:off x="3080298" y="6286800"/>
            <a:ext cx="7330814" cy="28715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a:ea typeface="+mn-ea"/>
                <a:cs typeface="+mn-cs"/>
              </a:rPr>
              <a:t>Developed by the CMS Rural Health Council’s Tribal Affairs Subcommittee. </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7" name="Picture 16">
            <a:extLst>
              <a:ext uri="{FF2B5EF4-FFF2-40B4-BE49-F238E27FC236}">
                <a16:creationId xmlns:a16="http://schemas.microsoft.com/office/drawing/2014/main" id="{8214A49F-DE9B-6050-2CF6-ED2EC4E72F11}"/>
              </a:ext>
              <a:ext uri="{C183D7F6-B498-43B3-948B-1728B52AA6E4}">
                <adec:decorative xmlns:adec="http://schemas.microsoft.com/office/drawing/2017/decorative" val="1"/>
              </a:ext>
            </a:extLst>
          </p:cNvPr>
          <p:cNvPicPr>
            <a:picLocks noChangeAspect="1"/>
          </p:cNvPicPr>
          <p:nvPr/>
        </p:nvPicPr>
        <p:blipFill>
          <a:blip r:embed="rId13"/>
          <a:stretch>
            <a:fillRect/>
          </a:stretch>
        </p:blipFill>
        <p:spPr>
          <a:xfrm>
            <a:off x="11110430" y="6395687"/>
            <a:ext cx="682045" cy="237295"/>
          </a:xfrm>
          <a:prstGeom prst="rect">
            <a:avLst/>
          </a:prstGeom>
        </p:spPr>
      </p:pic>
    </p:spTree>
    <p:extLst>
      <p:ext uri="{BB962C8B-B14F-4D97-AF65-F5344CB8AC3E}">
        <p14:creationId xmlns:p14="http://schemas.microsoft.com/office/powerpoint/2010/main" val="21206592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1D2356-DF79-E67F-303C-7BE5235E9999}"/>
            </a:ext>
          </a:extLst>
        </p:cNvPr>
        <p:cNvGrpSpPr/>
        <p:nvPr/>
      </p:nvGrpSpPr>
      <p:grpSpPr>
        <a:xfrm>
          <a:off x="0" y="0"/>
          <a:ext cx="0" cy="0"/>
          <a:chOff x="0" y="0"/>
          <a:chExt cx="0" cy="0"/>
        </a:xfrm>
      </p:grpSpPr>
      <p:grpSp>
        <p:nvGrpSpPr>
          <p:cNvPr id="2423" name="Group 2422">
            <a:extLst>
              <a:ext uri="{FF2B5EF4-FFF2-40B4-BE49-F238E27FC236}">
                <a16:creationId xmlns:a16="http://schemas.microsoft.com/office/drawing/2014/main" id="{C90B2F0B-E438-20E7-E3B1-6F169C0936AF}"/>
              </a:ext>
              <a:ext uri="{C183D7F6-B498-43B3-948B-1728B52AA6E4}">
                <adec:decorative xmlns:adec="http://schemas.microsoft.com/office/drawing/2017/decorative" val="1"/>
              </a:ext>
            </a:extLst>
          </p:cNvPr>
          <p:cNvGrpSpPr/>
          <p:nvPr/>
        </p:nvGrpSpPr>
        <p:grpSpPr>
          <a:xfrm>
            <a:off x="-47625" y="-7304"/>
            <a:ext cx="12254844" cy="412286"/>
            <a:chOff x="-47625" y="-7304"/>
            <a:chExt cx="12254844" cy="412286"/>
          </a:xfrm>
        </p:grpSpPr>
        <p:sp>
          <p:nvSpPr>
            <p:cNvPr id="11" name="Triangle 10">
              <a:extLst>
                <a:ext uri="{FF2B5EF4-FFF2-40B4-BE49-F238E27FC236}">
                  <a16:creationId xmlns:a16="http://schemas.microsoft.com/office/drawing/2014/main" id="{02E297E7-EF50-A770-AA64-AA899C5CE619}"/>
                </a:ext>
              </a:extLst>
            </p:cNvPr>
            <p:cNvSpPr>
              <a:spLocks noChangeAspect="1"/>
            </p:cNvSpPr>
            <p:nvPr/>
          </p:nvSpPr>
          <p:spPr>
            <a:xfrm flipH="1">
              <a:off x="-47625" y="-1285"/>
              <a:ext cx="90664"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2" name="Triangle 231">
              <a:extLst>
                <a:ext uri="{FF2B5EF4-FFF2-40B4-BE49-F238E27FC236}">
                  <a16:creationId xmlns:a16="http://schemas.microsoft.com/office/drawing/2014/main" id="{2690925C-C3B3-1FB6-5DBC-6F10232B9ACE}"/>
                </a:ext>
              </a:extLst>
            </p:cNvPr>
            <p:cNvSpPr>
              <a:spLocks noChangeAspect="1"/>
            </p:cNvSpPr>
            <p:nvPr/>
          </p:nvSpPr>
          <p:spPr>
            <a:xfrm flipH="1">
              <a:off x="43039" y="-12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7" name="Rectangle 336">
              <a:extLst>
                <a:ext uri="{FF2B5EF4-FFF2-40B4-BE49-F238E27FC236}">
                  <a16:creationId xmlns:a16="http://schemas.microsoft.com/office/drawing/2014/main" id="{027465CD-0CAB-668E-4756-BAB688ABEE26}"/>
                </a:ext>
              </a:extLst>
            </p:cNvPr>
            <p:cNvSpPr/>
            <p:nvPr/>
          </p:nvSpPr>
          <p:spPr>
            <a:xfrm>
              <a:off x="0" y="107071"/>
              <a:ext cx="172156"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5" name="Rectangle 344">
              <a:extLst>
                <a:ext uri="{FF2B5EF4-FFF2-40B4-BE49-F238E27FC236}">
                  <a16:creationId xmlns:a16="http://schemas.microsoft.com/office/drawing/2014/main" id="{EC45FEFB-6BFD-BCFA-0D9A-1CB41C3EE479}"/>
                </a:ext>
              </a:extLst>
            </p:cNvPr>
            <p:cNvSpPr/>
            <p:nvPr/>
          </p:nvSpPr>
          <p:spPr>
            <a:xfrm flipV="1">
              <a:off x="-4091" y="189327"/>
              <a:ext cx="4571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6" name="Oval 345">
              <a:extLst>
                <a:ext uri="{FF2B5EF4-FFF2-40B4-BE49-F238E27FC236}">
                  <a16:creationId xmlns:a16="http://schemas.microsoft.com/office/drawing/2014/main" id="{6676AC93-9C86-1C01-29B2-7680487C01C1}"/>
                </a:ext>
              </a:extLst>
            </p:cNvPr>
            <p:cNvSpPr/>
            <p:nvPr/>
          </p:nvSpPr>
          <p:spPr>
            <a:xfrm>
              <a:off x="-19050" y="243303"/>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48" name="Straight Connector 347">
              <a:extLst>
                <a:ext uri="{FF2B5EF4-FFF2-40B4-BE49-F238E27FC236}">
                  <a16:creationId xmlns:a16="http://schemas.microsoft.com/office/drawing/2014/main" id="{E56F78B5-4B09-A9C4-8753-E37AA9DBCE19}"/>
                </a:ext>
              </a:extLst>
            </p:cNvPr>
            <p:cNvCxnSpPr>
              <a:cxnSpLocks/>
            </p:cNvCxnSpPr>
            <p:nvPr/>
          </p:nvCxnSpPr>
          <p:spPr>
            <a:xfrm>
              <a:off x="0" y="298548"/>
              <a:ext cx="6702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9" name="Straight Connector 348">
              <a:extLst>
                <a:ext uri="{FF2B5EF4-FFF2-40B4-BE49-F238E27FC236}">
                  <a16:creationId xmlns:a16="http://schemas.microsoft.com/office/drawing/2014/main" id="{3BA3EC2B-FE22-7866-FD76-6F63847449C1}"/>
                </a:ext>
              </a:extLst>
            </p:cNvPr>
            <p:cNvCxnSpPr>
              <a:cxnSpLocks/>
            </p:cNvCxnSpPr>
            <p:nvPr/>
          </p:nvCxnSpPr>
          <p:spPr>
            <a:xfrm>
              <a:off x="60678" y="23187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0" name="Straight Connector 349">
              <a:extLst>
                <a:ext uri="{FF2B5EF4-FFF2-40B4-BE49-F238E27FC236}">
                  <a16:creationId xmlns:a16="http://schemas.microsoft.com/office/drawing/2014/main" id="{6C3D2CD1-0844-DD40-63CD-D8A2EAD1572C}"/>
                </a:ext>
              </a:extLst>
            </p:cNvPr>
            <p:cNvCxnSpPr>
              <a:cxnSpLocks/>
            </p:cNvCxnSpPr>
            <p:nvPr/>
          </p:nvCxnSpPr>
          <p:spPr>
            <a:xfrm>
              <a:off x="119064" y="169643"/>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1" name="Straight Connector 350">
              <a:extLst>
                <a:ext uri="{FF2B5EF4-FFF2-40B4-BE49-F238E27FC236}">
                  <a16:creationId xmlns:a16="http://schemas.microsoft.com/office/drawing/2014/main" id="{6A9839E9-DDED-3319-3643-A39E4B89A3FA}"/>
                </a:ext>
              </a:extLst>
            </p:cNvPr>
            <p:cNvCxnSpPr>
              <a:cxnSpLocks/>
            </p:cNvCxnSpPr>
            <p:nvPr/>
          </p:nvCxnSpPr>
          <p:spPr>
            <a:xfrm rot="-180000">
              <a:off x="194529" y="95652"/>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4" name="Straight Connector 353">
              <a:extLst>
                <a:ext uri="{FF2B5EF4-FFF2-40B4-BE49-F238E27FC236}">
                  <a16:creationId xmlns:a16="http://schemas.microsoft.com/office/drawing/2014/main" id="{5B6B3D07-D939-B013-F199-DA37B3B4544D}"/>
                </a:ext>
              </a:extLst>
            </p:cNvPr>
            <p:cNvCxnSpPr>
              <a:cxnSpLocks/>
            </p:cNvCxnSpPr>
            <p:nvPr/>
          </p:nvCxnSpPr>
          <p:spPr>
            <a:xfrm>
              <a:off x="197732"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7" name="Straight Connector 356">
              <a:extLst>
                <a:ext uri="{FF2B5EF4-FFF2-40B4-BE49-F238E27FC236}">
                  <a16:creationId xmlns:a16="http://schemas.microsoft.com/office/drawing/2014/main" id="{5AE9116B-D2F0-529A-CB45-9D9BAB93B4BD}"/>
                </a:ext>
              </a:extLst>
            </p:cNvPr>
            <p:cNvCxnSpPr>
              <a:cxnSpLocks/>
            </p:cNvCxnSpPr>
            <p:nvPr/>
          </p:nvCxnSpPr>
          <p:spPr>
            <a:xfrm>
              <a:off x="122767" y="17281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8" name="Straight Connector 357">
              <a:extLst>
                <a:ext uri="{FF2B5EF4-FFF2-40B4-BE49-F238E27FC236}">
                  <a16:creationId xmlns:a16="http://schemas.microsoft.com/office/drawing/2014/main" id="{4E8F6D5C-AE35-003A-B89B-D69E864DC4C0}"/>
                </a:ext>
              </a:extLst>
            </p:cNvPr>
            <p:cNvCxnSpPr>
              <a:cxnSpLocks/>
            </p:cNvCxnSpPr>
            <p:nvPr/>
          </p:nvCxnSpPr>
          <p:spPr>
            <a:xfrm>
              <a:off x="62795" y="234639"/>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360" name="Rectangle 359">
              <a:extLst>
                <a:ext uri="{FF2B5EF4-FFF2-40B4-BE49-F238E27FC236}">
                  <a16:creationId xmlns:a16="http://schemas.microsoft.com/office/drawing/2014/main" id="{E4FCF640-C240-2713-CF6C-AAA23A33840F}"/>
                </a:ext>
              </a:extLst>
            </p:cNvPr>
            <p:cNvSpPr/>
            <p:nvPr/>
          </p:nvSpPr>
          <p:spPr>
            <a:xfrm rot="10800000">
              <a:off x="90312" y="253091"/>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1" name="Rectangle 360">
              <a:extLst>
                <a:ext uri="{FF2B5EF4-FFF2-40B4-BE49-F238E27FC236}">
                  <a16:creationId xmlns:a16="http://schemas.microsoft.com/office/drawing/2014/main" id="{24B22ECE-1ED1-2CD8-9B2D-257169B3B3DE}"/>
                </a:ext>
              </a:extLst>
            </p:cNvPr>
            <p:cNvSpPr/>
            <p:nvPr/>
          </p:nvSpPr>
          <p:spPr>
            <a:xfrm rot="10800000">
              <a:off x="162065" y="206177"/>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2" name="Rectangle 361">
              <a:extLst>
                <a:ext uri="{FF2B5EF4-FFF2-40B4-BE49-F238E27FC236}">
                  <a16:creationId xmlns:a16="http://schemas.microsoft.com/office/drawing/2014/main" id="{775FD1FC-6304-80A6-509B-93DA69699C44}"/>
                </a:ext>
              </a:extLst>
            </p:cNvPr>
            <p:cNvSpPr/>
            <p:nvPr/>
          </p:nvSpPr>
          <p:spPr>
            <a:xfrm rot="10800000" flipV="1">
              <a:off x="222251" y="161044"/>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5" name="Oval 364">
              <a:extLst>
                <a:ext uri="{FF2B5EF4-FFF2-40B4-BE49-F238E27FC236}">
                  <a16:creationId xmlns:a16="http://schemas.microsoft.com/office/drawing/2014/main" id="{A0AB7114-4836-119C-585B-825A1A984922}"/>
                </a:ext>
              </a:extLst>
            </p:cNvPr>
            <p:cNvSpPr/>
            <p:nvPr/>
          </p:nvSpPr>
          <p:spPr>
            <a:xfrm>
              <a:off x="234950" y="106778"/>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70" name="Straight Connector 369">
              <a:extLst>
                <a:ext uri="{FF2B5EF4-FFF2-40B4-BE49-F238E27FC236}">
                  <a16:creationId xmlns:a16="http://schemas.microsoft.com/office/drawing/2014/main" id="{FD33A400-C0CE-26A6-0EE9-DAE59CD1995B}"/>
                </a:ext>
              </a:extLst>
            </p:cNvPr>
            <p:cNvCxnSpPr>
              <a:cxnSpLocks/>
            </p:cNvCxnSpPr>
            <p:nvPr/>
          </p:nvCxnSpPr>
          <p:spPr>
            <a:xfrm>
              <a:off x="315020" y="16565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7" name="Straight Connector 376">
              <a:extLst>
                <a:ext uri="{FF2B5EF4-FFF2-40B4-BE49-F238E27FC236}">
                  <a16:creationId xmlns:a16="http://schemas.microsoft.com/office/drawing/2014/main" id="{42E6A669-B8AC-071D-EDDD-7FB17AC41A80}"/>
                </a:ext>
              </a:extLst>
            </p:cNvPr>
            <p:cNvCxnSpPr>
              <a:cxnSpLocks/>
            </p:cNvCxnSpPr>
            <p:nvPr/>
          </p:nvCxnSpPr>
          <p:spPr>
            <a:xfrm>
              <a:off x="315020"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79" name="Straight Connector 378">
              <a:extLst>
                <a:ext uri="{FF2B5EF4-FFF2-40B4-BE49-F238E27FC236}">
                  <a16:creationId xmlns:a16="http://schemas.microsoft.com/office/drawing/2014/main" id="{17F6104D-3BB6-18E5-689B-72403E61398C}"/>
                </a:ext>
              </a:extLst>
            </p:cNvPr>
            <p:cNvCxnSpPr>
              <a:cxnSpLocks/>
            </p:cNvCxnSpPr>
            <p:nvPr/>
          </p:nvCxnSpPr>
          <p:spPr>
            <a:xfrm>
              <a:off x="396863" y="1641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80" name="Straight Connector 379">
              <a:extLst>
                <a:ext uri="{FF2B5EF4-FFF2-40B4-BE49-F238E27FC236}">
                  <a16:creationId xmlns:a16="http://schemas.microsoft.com/office/drawing/2014/main" id="{FE4D157A-B1A3-3511-E59E-D57E8F19C4BE}"/>
                </a:ext>
              </a:extLst>
            </p:cNvPr>
            <p:cNvCxnSpPr>
              <a:cxnSpLocks/>
            </p:cNvCxnSpPr>
            <p:nvPr/>
          </p:nvCxnSpPr>
          <p:spPr>
            <a:xfrm>
              <a:off x="395989" y="227201"/>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3" name="Straight Connector 382">
              <a:extLst>
                <a:ext uri="{FF2B5EF4-FFF2-40B4-BE49-F238E27FC236}">
                  <a16:creationId xmlns:a16="http://schemas.microsoft.com/office/drawing/2014/main" id="{7F7792D3-477A-8B03-BB92-E05F36A24DED}"/>
                </a:ext>
              </a:extLst>
            </p:cNvPr>
            <p:cNvCxnSpPr>
              <a:cxnSpLocks/>
            </p:cNvCxnSpPr>
            <p:nvPr/>
          </p:nvCxnSpPr>
          <p:spPr>
            <a:xfrm>
              <a:off x="461252" y="299635"/>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384" name="Rectangle 383">
              <a:extLst>
                <a:ext uri="{FF2B5EF4-FFF2-40B4-BE49-F238E27FC236}">
                  <a16:creationId xmlns:a16="http://schemas.microsoft.com/office/drawing/2014/main" id="{96A85AC2-8260-5122-68FA-D527119D06D0}"/>
                </a:ext>
              </a:extLst>
            </p:cNvPr>
            <p:cNvSpPr/>
            <p:nvPr/>
          </p:nvSpPr>
          <p:spPr>
            <a:xfrm>
              <a:off x="360161" y="107022"/>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5" name="Rectangle 384">
              <a:extLst>
                <a:ext uri="{FF2B5EF4-FFF2-40B4-BE49-F238E27FC236}">
                  <a16:creationId xmlns:a16="http://schemas.microsoft.com/office/drawing/2014/main" id="{3C9BC73E-B923-B4EC-6BE9-0296993D98A8}"/>
                </a:ext>
              </a:extLst>
            </p:cNvPr>
            <p:cNvSpPr/>
            <p:nvPr/>
          </p:nvSpPr>
          <p:spPr>
            <a:xfrm rot="10800000">
              <a:off x="439370" y="152246"/>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6" name="Rectangle 385">
              <a:extLst>
                <a:ext uri="{FF2B5EF4-FFF2-40B4-BE49-F238E27FC236}">
                  <a16:creationId xmlns:a16="http://schemas.microsoft.com/office/drawing/2014/main" id="{9CC67ABC-3E9F-4181-1403-B09181747540}"/>
                </a:ext>
              </a:extLst>
            </p:cNvPr>
            <p:cNvSpPr/>
            <p:nvPr/>
          </p:nvSpPr>
          <p:spPr>
            <a:xfrm rot="10800000" flipV="1">
              <a:off x="493981" y="197584"/>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7" name="Oval 386">
              <a:extLst>
                <a:ext uri="{FF2B5EF4-FFF2-40B4-BE49-F238E27FC236}">
                  <a16:creationId xmlns:a16="http://schemas.microsoft.com/office/drawing/2014/main" id="{321584C8-C4EC-2579-9965-FC0BA5C85201}"/>
                </a:ext>
              </a:extLst>
            </p:cNvPr>
            <p:cNvSpPr/>
            <p:nvPr/>
          </p:nvSpPr>
          <p:spPr>
            <a:xfrm>
              <a:off x="507723" y="24683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88" name="Straight Connector 387">
              <a:extLst>
                <a:ext uri="{FF2B5EF4-FFF2-40B4-BE49-F238E27FC236}">
                  <a16:creationId xmlns:a16="http://schemas.microsoft.com/office/drawing/2014/main" id="{D8F26B4F-B36A-AFB1-CDC8-D8714C8F5971}"/>
                </a:ext>
              </a:extLst>
            </p:cNvPr>
            <p:cNvCxnSpPr>
              <a:cxnSpLocks/>
            </p:cNvCxnSpPr>
            <p:nvPr/>
          </p:nvCxnSpPr>
          <p:spPr>
            <a:xfrm>
              <a:off x="595723" y="23504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9" name="Straight Connector 388">
              <a:extLst>
                <a:ext uri="{FF2B5EF4-FFF2-40B4-BE49-F238E27FC236}">
                  <a16:creationId xmlns:a16="http://schemas.microsoft.com/office/drawing/2014/main" id="{7DEA784D-DDA7-0D37-8860-D2DA8BDC61D4}"/>
                </a:ext>
              </a:extLst>
            </p:cNvPr>
            <p:cNvCxnSpPr>
              <a:cxnSpLocks/>
            </p:cNvCxnSpPr>
            <p:nvPr/>
          </p:nvCxnSpPr>
          <p:spPr>
            <a:xfrm>
              <a:off x="654109" y="172818"/>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0" name="Straight Connector 389">
              <a:extLst>
                <a:ext uri="{FF2B5EF4-FFF2-40B4-BE49-F238E27FC236}">
                  <a16:creationId xmlns:a16="http://schemas.microsoft.com/office/drawing/2014/main" id="{3B91A787-3292-8CD2-0590-2F02C657DCC6}"/>
                </a:ext>
              </a:extLst>
            </p:cNvPr>
            <p:cNvCxnSpPr>
              <a:cxnSpLocks/>
            </p:cNvCxnSpPr>
            <p:nvPr/>
          </p:nvCxnSpPr>
          <p:spPr>
            <a:xfrm>
              <a:off x="732777"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1" name="Straight Connector 390">
              <a:extLst>
                <a:ext uri="{FF2B5EF4-FFF2-40B4-BE49-F238E27FC236}">
                  <a16:creationId xmlns:a16="http://schemas.microsoft.com/office/drawing/2014/main" id="{2CD7FD07-93CF-CB7B-607E-5BDE2CC6E019}"/>
                </a:ext>
              </a:extLst>
            </p:cNvPr>
            <p:cNvCxnSpPr>
              <a:cxnSpLocks/>
            </p:cNvCxnSpPr>
            <p:nvPr/>
          </p:nvCxnSpPr>
          <p:spPr>
            <a:xfrm>
              <a:off x="657812" y="175993"/>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2" name="Straight Connector 391">
              <a:extLst>
                <a:ext uri="{FF2B5EF4-FFF2-40B4-BE49-F238E27FC236}">
                  <a16:creationId xmlns:a16="http://schemas.microsoft.com/office/drawing/2014/main" id="{6113DB5F-FAFC-ABEB-E49F-066A3BD60964}"/>
                </a:ext>
              </a:extLst>
            </p:cNvPr>
            <p:cNvCxnSpPr>
              <a:cxnSpLocks/>
            </p:cNvCxnSpPr>
            <p:nvPr/>
          </p:nvCxnSpPr>
          <p:spPr>
            <a:xfrm>
              <a:off x="597840" y="237814"/>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442" name="Triangle 441">
              <a:extLst>
                <a:ext uri="{FF2B5EF4-FFF2-40B4-BE49-F238E27FC236}">
                  <a16:creationId xmlns:a16="http://schemas.microsoft.com/office/drawing/2014/main" id="{68B7C1A9-8A0E-9DC8-3C6F-23785336044E}"/>
                </a:ext>
              </a:extLst>
            </p:cNvPr>
            <p:cNvSpPr>
              <a:spLocks noChangeAspect="1"/>
            </p:cNvSpPr>
            <p:nvPr/>
          </p:nvSpPr>
          <p:spPr>
            <a:xfrm flipH="1">
              <a:off x="129117" y="-12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3" name="Triangle 442">
              <a:extLst>
                <a:ext uri="{FF2B5EF4-FFF2-40B4-BE49-F238E27FC236}">
                  <a16:creationId xmlns:a16="http://schemas.microsoft.com/office/drawing/2014/main" id="{02EBB8D5-9E77-F895-8EE4-3710F8F051C5}"/>
                </a:ext>
              </a:extLst>
            </p:cNvPr>
            <p:cNvSpPr>
              <a:spLocks noChangeAspect="1"/>
            </p:cNvSpPr>
            <p:nvPr/>
          </p:nvSpPr>
          <p:spPr>
            <a:xfrm flipH="1">
              <a:off x="215195" y="-128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4" name="Triangle 443">
              <a:extLst>
                <a:ext uri="{FF2B5EF4-FFF2-40B4-BE49-F238E27FC236}">
                  <a16:creationId xmlns:a16="http://schemas.microsoft.com/office/drawing/2014/main" id="{32B5C277-5809-9E14-8065-B2C711D3FB9D}"/>
                </a:ext>
              </a:extLst>
            </p:cNvPr>
            <p:cNvSpPr>
              <a:spLocks noChangeAspect="1"/>
            </p:cNvSpPr>
            <p:nvPr/>
          </p:nvSpPr>
          <p:spPr>
            <a:xfrm flipH="1">
              <a:off x="300785" y="-146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5" name="Triangle 444">
              <a:extLst>
                <a:ext uri="{FF2B5EF4-FFF2-40B4-BE49-F238E27FC236}">
                  <a16:creationId xmlns:a16="http://schemas.microsoft.com/office/drawing/2014/main" id="{50BD784E-7B4A-B97D-9ACD-6CC7087C8387}"/>
                </a:ext>
              </a:extLst>
            </p:cNvPr>
            <p:cNvSpPr>
              <a:spLocks noChangeAspect="1"/>
            </p:cNvSpPr>
            <p:nvPr/>
          </p:nvSpPr>
          <p:spPr>
            <a:xfrm flipH="1">
              <a:off x="386863" y="-146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6" name="Triangle 445">
              <a:extLst>
                <a:ext uri="{FF2B5EF4-FFF2-40B4-BE49-F238E27FC236}">
                  <a16:creationId xmlns:a16="http://schemas.microsoft.com/office/drawing/2014/main" id="{4839EA14-6C90-1BBA-1662-E8AC4D7D057F}"/>
                </a:ext>
              </a:extLst>
            </p:cNvPr>
            <p:cNvSpPr>
              <a:spLocks noChangeAspect="1"/>
            </p:cNvSpPr>
            <p:nvPr/>
          </p:nvSpPr>
          <p:spPr>
            <a:xfrm flipH="1">
              <a:off x="472941" y="-14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7" name="Triangle 446">
              <a:extLst>
                <a:ext uri="{FF2B5EF4-FFF2-40B4-BE49-F238E27FC236}">
                  <a16:creationId xmlns:a16="http://schemas.microsoft.com/office/drawing/2014/main" id="{30893257-0DAC-B2D9-2705-0C357688E8E4}"/>
                </a:ext>
              </a:extLst>
            </p:cNvPr>
            <p:cNvSpPr>
              <a:spLocks noChangeAspect="1"/>
            </p:cNvSpPr>
            <p:nvPr/>
          </p:nvSpPr>
          <p:spPr>
            <a:xfrm flipH="1">
              <a:off x="559019" y="-146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0" name="Triangle 459">
              <a:extLst>
                <a:ext uri="{FF2B5EF4-FFF2-40B4-BE49-F238E27FC236}">
                  <a16:creationId xmlns:a16="http://schemas.microsoft.com/office/drawing/2014/main" id="{5ADE59D6-422C-CBC6-19AB-A2FB7EEC00C3}"/>
                </a:ext>
              </a:extLst>
            </p:cNvPr>
            <p:cNvSpPr>
              <a:spLocks noChangeAspect="1"/>
            </p:cNvSpPr>
            <p:nvPr/>
          </p:nvSpPr>
          <p:spPr>
            <a:xfrm flipH="1">
              <a:off x="647131" y="-22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1" name="Triangle 460">
              <a:extLst>
                <a:ext uri="{FF2B5EF4-FFF2-40B4-BE49-F238E27FC236}">
                  <a16:creationId xmlns:a16="http://schemas.microsoft.com/office/drawing/2014/main" id="{A167C098-1D72-764A-4F99-7A2DAFC886B0}"/>
                </a:ext>
              </a:extLst>
            </p:cNvPr>
            <p:cNvSpPr>
              <a:spLocks noChangeAspect="1"/>
            </p:cNvSpPr>
            <p:nvPr/>
          </p:nvSpPr>
          <p:spPr>
            <a:xfrm flipH="1">
              <a:off x="733209" y="-228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2" name="Triangle 461">
              <a:extLst>
                <a:ext uri="{FF2B5EF4-FFF2-40B4-BE49-F238E27FC236}">
                  <a16:creationId xmlns:a16="http://schemas.microsoft.com/office/drawing/2014/main" id="{FACC7EDD-8830-6475-6E93-8B8A6F3B515E}"/>
                </a:ext>
              </a:extLst>
            </p:cNvPr>
            <p:cNvSpPr>
              <a:spLocks noChangeAspect="1"/>
            </p:cNvSpPr>
            <p:nvPr/>
          </p:nvSpPr>
          <p:spPr>
            <a:xfrm flipH="1">
              <a:off x="819287" y="-22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3" name="Triangle 462">
              <a:extLst>
                <a:ext uri="{FF2B5EF4-FFF2-40B4-BE49-F238E27FC236}">
                  <a16:creationId xmlns:a16="http://schemas.microsoft.com/office/drawing/2014/main" id="{C0B0BA2B-6040-5F08-25A8-D067362FA45D}"/>
                </a:ext>
              </a:extLst>
            </p:cNvPr>
            <p:cNvSpPr>
              <a:spLocks noChangeAspect="1"/>
            </p:cNvSpPr>
            <p:nvPr/>
          </p:nvSpPr>
          <p:spPr>
            <a:xfrm flipH="1">
              <a:off x="905365" y="-227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4" name="Triangle 463">
              <a:extLst>
                <a:ext uri="{FF2B5EF4-FFF2-40B4-BE49-F238E27FC236}">
                  <a16:creationId xmlns:a16="http://schemas.microsoft.com/office/drawing/2014/main" id="{E7BEA7AB-3BE1-3959-80DE-C4E439B56912}"/>
                </a:ext>
              </a:extLst>
            </p:cNvPr>
            <p:cNvSpPr>
              <a:spLocks noChangeAspect="1"/>
            </p:cNvSpPr>
            <p:nvPr/>
          </p:nvSpPr>
          <p:spPr>
            <a:xfrm flipH="1">
              <a:off x="990955" y="-22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5" name="Triangle 464">
              <a:extLst>
                <a:ext uri="{FF2B5EF4-FFF2-40B4-BE49-F238E27FC236}">
                  <a16:creationId xmlns:a16="http://schemas.microsoft.com/office/drawing/2014/main" id="{0CEDD944-6AAB-511B-86E2-6F470A1BE105}"/>
                </a:ext>
              </a:extLst>
            </p:cNvPr>
            <p:cNvSpPr>
              <a:spLocks noChangeAspect="1"/>
            </p:cNvSpPr>
            <p:nvPr/>
          </p:nvSpPr>
          <p:spPr>
            <a:xfrm flipH="1">
              <a:off x="1077033" y="-228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6" name="Triangle 465">
              <a:extLst>
                <a:ext uri="{FF2B5EF4-FFF2-40B4-BE49-F238E27FC236}">
                  <a16:creationId xmlns:a16="http://schemas.microsoft.com/office/drawing/2014/main" id="{C6DE064E-ABC6-6B1A-40FC-E11A6F6386D6}"/>
                </a:ext>
              </a:extLst>
            </p:cNvPr>
            <p:cNvSpPr>
              <a:spLocks noChangeAspect="1"/>
            </p:cNvSpPr>
            <p:nvPr/>
          </p:nvSpPr>
          <p:spPr>
            <a:xfrm flipH="1">
              <a:off x="1163111" y="-22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7" name="Triangle 466">
              <a:extLst>
                <a:ext uri="{FF2B5EF4-FFF2-40B4-BE49-F238E27FC236}">
                  <a16:creationId xmlns:a16="http://schemas.microsoft.com/office/drawing/2014/main" id="{BC420E29-F5DF-3AD7-AFB9-D27CB8C1D2E3}"/>
                </a:ext>
              </a:extLst>
            </p:cNvPr>
            <p:cNvSpPr>
              <a:spLocks noChangeAspect="1"/>
            </p:cNvSpPr>
            <p:nvPr/>
          </p:nvSpPr>
          <p:spPr>
            <a:xfrm flipH="1">
              <a:off x="1249189" y="-227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8" name="Triangle 467">
              <a:extLst>
                <a:ext uri="{FF2B5EF4-FFF2-40B4-BE49-F238E27FC236}">
                  <a16:creationId xmlns:a16="http://schemas.microsoft.com/office/drawing/2014/main" id="{172D1D00-4DA7-85D8-1F85-DBEDE6FDC3DD}"/>
                </a:ext>
              </a:extLst>
            </p:cNvPr>
            <p:cNvSpPr>
              <a:spLocks noChangeAspect="1"/>
            </p:cNvSpPr>
            <p:nvPr/>
          </p:nvSpPr>
          <p:spPr>
            <a:xfrm flipH="1">
              <a:off x="1334779" y="-24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9" name="Triangle 468">
              <a:extLst>
                <a:ext uri="{FF2B5EF4-FFF2-40B4-BE49-F238E27FC236}">
                  <a16:creationId xmlns:a16="http://schemas.microsoft.com/office/drawing/2014/main" id="{DAF2C238-0AA3-A1DC-A2E9-173FE8E416D0}"/>
                </a:ext>
              </a:extLst>
            </p:cNvPr>
            <p:cNvSpPr>
              <a:spLocks noChangeAspect="1"/>
            </p:cNvSpPr>
            <p:nvPr/>
          </p:nvSpPr>
          <p:spPr>
            <a:xfrm flipH="1">
              <a:off x="1420857" y="-246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0" name="Triangle 469">
              <a:extLst>
                <a:ext uri="{FF2B5EF4-FFF2-40B4-BE49-F238E27FC236}">
                  <a16:creationId xmlns:a16="http://schemas.microsoft.com/office/drawing/2014/main" id="{72DFDA7F-C24D-45E1-2228-5D92057448F4}"/>
                </a:ext>
              </a:extLst>
            </p:cNvPr>
            <p:cNvSpPr>
              <a:spLocks noChangeAspect="1"/>
            </p:cNvSpPr>
            <p:nvPr/>
          </p:nvSpPr>
          <p:spPr>
            <a:xfrm flipH="1">
              <a:off x="1506935" y="-24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1" name="Triangle 470">
              <a:extLst>
                <a:ext uri="{FF2B5EF4-FFF2-40B4-BE49-F238E27FC236}">
                  <a16:creationId xmlns:a16="http://schemas.microsoft.com/office/drawing/2014/main" id="{AC5C8E3D-ABDA-1258-28D3-E855C428CB83}"/>
                </a:ext>
              </a:extLst>
            </p:cNvPr>
            <p:cNvSpPr>
              <a:spLocks noChangeAspect="1"/>
            </p:cNvSpPr>
            <p:nvPr/>
          </p:nvSpPr>
          <p:spPr>
            <a:xfrm flipH="1">
              <a:off x="1593013" y="-246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2" name="Triangle 471">
              <a:extLst>
                <a:ext uri="{FF2B5EF4-FFF2-40B4-BE49-F238E27FC236}">
                  <a16:creationId xmlns:a16="http://schemas.microsoft.com/office/drawing/2014/main" id="{6BA9A0F6-06FE-3BAF-19F5-C83071902382}"/>
                </a:ext>
              </a:extLst>
            </p:cNvPr>
            <p:cNvSpPr>
              <a:spLocks noChangeAspect="1"/>
            </p:cNvSpPr>
            <p:nvPr/>
          </p:nvSpPr>
          <p:spPr>
            <a:xfrm flipH="1">
              <a:off x="1681125" y="-327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3" name="Triangle 472">
              <a:extLst>
                <a:ext uri="{FF2B5EF4-FFF2-40B4-BE49-F238E27FC236}">
                  <a16:creationId xmlns:a16="http://schemas.microsoft.com/office/drawing/2014/main" id="{E97A59BC-B9C8-CA82-944A-3800C42F7BCC}"/>
                </a:ext>
              </a:extLst>
            </p:cNvPr>
            <p:cNvSpPr>
              <a:spLocks noChangeAspect="1"/>
            </p:cNvSpPr>
            <p:nvPr/>
          </p:nvSpPr>
          <p:spPr>
            <a:xfrm flipH="1">
              <a:off x="1767203" y="-327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4" name="Triangle 473">
              <a:extLst>
                <a:ext uri="{FF2B5EF4-FFF2-40B4-BE49-F238E27FC236}">
                  <a16:creationId xmlns:a16="http://schemas.microsoft.com/office/drawing/2014/main" id="{9129E1D6-0224-B057-A451-89F8B495AFA8}"/>
                </a:ext>
              </a:extLst>
            </p:cNvPr>
            <p:cNvSpPr>
              <a:spLocks noChangeAspect="1"/>
            </p:cNvSpPr>
            <p:nvPr/>
          </p:nvSpPr>
          <p:spPr>
            <a:xfrm flipH="1">
              <a:off x="1853281" y="-327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5" name="Triangle 474">
              <a:extLst>
                <a:ext uri="{FF2B5EF4-FFF2-40B4-BE49-F238E27FC236}">
                  <a16:creationId xmlns:a16="http://schemas.microsoft.com/office/drawing/2014/main" id="{9F88F234-AAB2-19F1-BE18-5A3AC9F751BF}"/>
                </a:ext>
              </a:extLst>
            </p:cNvPr>
            <p:cNvSpPr>
              <a:spLocks noChangeAspect="1"/>
            </p:cNvSpPr>
            <p:nvPr/>
          </p:nvSpPr>
          <p:spPr>
            <a:xfrm flipH="1">
              <a:off x="1939359" y="-327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5" name="Triangle 494">
              <a:extLst>
                <a:ext uri="{FF2B5EF4-FFF2-40B4-BE49-F238E27FC236}">
                  <a16:creationId xmlns:a16="http://schemas.microsoft.com/office/drawing/2014/main" id="{6ADD035A-E05E-7C3B-5824-2629CF25A6AC}"/>
                </a:ext>
              </a:extLst>
            </p:cNvPr>
            <p:cNvSpPr>
              <a:spLocks noChangeAspect="1"/>
            </p:cNvSpPr>
            <p:nvPr/>
          </p:nvSpPr>
          <p:spPr>
            <a:xfrm flipH="1">
              <a:off x="2024461" y="-327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6" name="Triangle 495">
              <a:extLst>
                <a:ext uri="{FF2B5EF4-FFF2-40B4-BE49-F238E27FC236}">
                  <a16:creationId xmlns:a16="http://schemas.microsoft.com/office/drawing/2014/main" id="{82B2323B-902B-0EEC-1E93-9E41D938888C}"/>
                </a:ext>
              </a:extLst>
            </p:cNvPr>
            <p:cNvSpPr>
              <a:spLocks noChangeAspect="1"/>
            </p:cNvSpPr>
            <p:nvPr/>
          </p:nvSpPr>
          <p:spPr>
            <a:xfrm flipH="1">
              <a:off x="2110539" y="-327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7" name="Triangle 496">
              <a:extLst>
                <a:ext uri="{FF2B5EF4-FFF2-40B4-BE49-F238E27FC236}">
                  <a16:creationId xmlns:a16="http://schemas.microsoft.com/office/drawing/2014/main" id="{1094DBF0-2764-3A01-528B-9FF8DFB651E0}"/>
                </a:ext>
              </a:extLst>
            </p:cNvPr>
            <p:cNvSpPr>
              <a:spLocks noChangeAspect="1"/>
            </p:cNvSpPr>
            <p:nvPr/>
          </p:nvSpPr>
          <p:spPr>
            <a:xfrm flipH="1">
              <a:off x="2198651" y="-409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8" name="Triangle 497">
              <a:extLst>
                <a:ext uri="{FF2B5EF4-FFF2-40B4-BE49-F238E27FC236}">
                  <a16:creationId xmlns:a16="http://schemas.microsoft.com/office/drawing/2014/main" id="{5D489801-0931-B1DE-4F6B-AEFB86D63C69}"/>
                </a:ext>
              </a:extLst>
            </p:cNvPr>
            <p:cNvSpPr>
              <a:spLocks noChangeAspect="1"/>
            </p:cNvSpPr>
            <p:nvPr/>
          </p:nvSpPr>
          <p:spPr>
            <a:xfrm flipH="1">
              <a:off x="2284729" y="-409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9" name="Triangle 498">
              <a:extLst>
                <a:ext uri="{FF2B5EF4-FFF2-40B4-BE49-F238E27FC236}">
                  <a16:creationId xmlns:a16="http://schemas.microsoft.com/office/drawing/2014/main" id="{CCA0E007-023F-07F4-7592-E2989656C7B8}"/>
                </a:ext>
              </a:extLst>
            </p:cNvPr>
            <p:cNvSpPr>
              <a:spLocks noChangeAspect="1"/>
            </p:cNvSpPr>
            <p:nvPr/>
          </p:nvSpPr>
          <p:spPr>
            <a:xfrm flipH="1">
              <a:off x="2370807" y="-409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0" name="Triangle 499">
              <a:extLst>
                <a:ext uri="{FF2B5EF4-FFF2-40B4-BE49-F238E27FC236}">
                  <a16:creationId xmlns:a16="http://schemas.microsoft.com/office/drawing/2014/main" id="{AD0FD02D-1B5F-2D43-628E-A809116F538A}"/>
                </a:ext>
              </a:extLst>
            </p:cNvPr>
            <p:cNvSpPr>
              <a:spLocks noChangeAspect="1"/>
            </p:cNvSpPr>
            <p:nvPr/>
          </p:nvSpPr>
          <p:spPr>
            <a:xfrm flipH="1">
              <a:off x="2456885" y="-409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1" name="Triangle 500">
              <a:extLst>
                <a:ext uri="{FF2B5EF4-FFF2-40B4-BE49-F238E27FC236}">
                  <a16:creationId xmlns:a16="http://schemas.microsoft.com/office/drawing/2014/main" id="{90401FC4-6EFF-E196-0A4E-E122CA401D4E}"/>
                </a:ext>
              </a:extLst>
            </p:cNvPr>
            <p:cNvSpPr>
              <a:spLocks noChangeAspect="1"/>
            </p:cNvSpPr>
            <p:nvPr/>
          </p:nvSpPr>
          <p:spPr>
            <a:xfrm flipH="1">
              <a:off x="2542475" y="-409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2" name="Triangle 501">
              <a:extLst>
                <a:ext uri="{FF2B5EF4-FFF2-40B4-BE49-F238E27FC236}">
                  <a16:creationId xmlns:a16="http://schemas.microsoft.com/office/drawing/2014/main" id="{909D592B-81A2-28C2-17B2-2C051E0BA607}"/>
                </a:ext>
              </a:extLst>
            </p:cNvPr>
            <p:cNvSpPr>
              <a:spLocks noChangeAspect="1"/>
            </p:cNvSpPr>
            <p:nvPr/>
          </p:nvSpPr>
          <p:spPr>
            <a:xfrm flipH="1">
              <a:off x="2628553" y="-409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3" name="Triangle 502">
              <a:extLst>
                <a:ext uri="{FF2B5EF4-FFF2-40B4-BE49-F238E27FC236}">
                  <a16:creationId xmlns:a16="http://schemas.microsoft.com/office/drawing/2014/main" id="{468BA5DE-96C7-721B-3E3C-BF06EE75DA1E}"/>
                </a:ext>
              </a:extLst>
            </p:cNvPr>
            <p:cNvSpPr>
              <a:spLocks noChangeAspect="1"/>
            </p:cNvSpPr>
            <p:nvPr/>
          </p:nvSpPr>
          <p:spPr>
            <a:xfrm flipH="1">
              <a:off x="2714631" y="-409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4" name="Triangle 503">
              <a:extLst>
                <a:ext uri="{FF2B5EF4-FFF2-40B4-BE49-F238E27FC236}">
                  <a16:creationId xmlns:a16="http://schemas.microsoft.com/office/drawing/2014/main" id="{E9DEA474-2369-78BC-65C6-3F423423AECF}"/>
                </a:ext>
              </a:extLst>
            </p:cNvPr>
            <p:cNvSpPr>
              <a:spLocks noChangeAspect="1"/>
            </p:cNvSpPr>
            <p:nvPr/>
          </p:nvSpPr>
          <p:spPr>
            <a:xfrm flipH="1">
              <a:off x="2800709" y="-409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5" name="Triangle 504">
              <a:extLst>
                <a:ext uri="{FF2B5EF4-FFF2-40B4-BE49-F238E27FC236}">
                  <a16:creationId xmlns:a16="http://schemas.microsoft.com/office/drawing/2014/main" id="{65CFEEF2-9383-CCF1-C3B8-5D9FD4CC1EF7}"/>
                </a:ext>
              </a:extLst>
            </p:cNvPr>
            <p:cNvSpPr>
              <a:spLocks noChangeAspect="1"/>
            </p:cNvSpPr>
            <p:nvPr/>
          </p:nvSpPr>
          <p:spPr>
            <a:xfrm flipH="1">
              <a:off x="2886299" y="-42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6" name="Triangle 505">
              <a:extLst>
                <a:ext uri="{FF2B5EF4-FFF2-40B4-BE49-F238E27FC236}">
                  <a16:creationId xmlns:a16="http://schemas.microsoft.com/office/drawing/2014/main" id="{E89059D5-C94A-2FEE-E9D7-1F7CB26D5144}"/>
                </a:ext>
              </a:extLst>
            </p:cNvPr>
            <p:cNvSpPr>
              <a:spLocks noChangeAspect="1"/>
            </p:cNvSpPr>
            <p:nvPr/>
          </p:nvSpPr>
          <p:spPr>
            <a:xfrm flipH="1">
              <a:off x="2972377" y="-42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7" name="Triangle 506">
              <a:extLst>
                <a:ext uri="{FF2B5EF4-FFF2-40B4-BE49-F238E27FC236}">
                  <a16:creationId xmlns:a16="http://schemas.microsoft.com/office/drawing/2014/main" id="{A6A415D7-8A1D-258B-EFAB-1103F832E99D}"/>
                </a:ext>
              </a:extLst>
            </p:cNvPr>
            <p:cNvSpPr>
              <a:spLocks noChangeAspect="1"/>
            </p:cNvSpPr>
            <p:nvPr/>
          </p:nvSpPr>
          <p:spPr>
            <a:xfrm flipH="1">
              <a:off x="3058455" y="-427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8" name="Triangle 507">
              <a:extLst>
                <a:ext uri="{FF2B5EF4-FFF2-40B4-BE49-F238E27FC236}">
                  <a16:creationId xmlns:a16="http://schemas.microsoft.com/office/drawing/2014/main" id="{D62B5010-4F13-956D-EEAF-496D506B6A55}"/>
                </a:ext>
              </a:extLst>
            </p:cNvPr>
            <p:cNvSpPr>
              <a:spLocks noChangeAspect="1"/>
            </p:cNvSpPr>
            <p:nvPr/>
          </p:nvSpPr>
          <p:spPr>
            <a:xfrm flipH="1">
              <a:off x="3144533" y="-427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9" name="Triangle 508">
              <a:extLst>
                <a:ext uri="{FF2B5EF4-FFF2-40B4-BE49-F238E27FC236}">
                  <a16:creationId xmlns:a16="http://schemas.microsoft.com/office/drawing/2014/main" id="{2BE87830-F086-E269-9BC8-58EBCF7F7C9D}"/>
                </a:ext>
              </a:extLst>
            </p:cNvPr>
            <p:cNvSpPr>
              <a:spLocks noChangeAspect="1"/>
            </p:cNvSpPr>
            <p:nvPr/>
          </p:nvSpPr>
          <p:spPr>
            <a:xfrm flipH="1">
              <a:off x="3232645" y="-508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0" name="Triangle 509">
              <a:extLst>
                <a:ext uri="{FF2B5EF4-FFF2-40B4-BE49-F238E27FC236}">
                  <a16:creationId xmlns:a16="http://schemas.microsoft.com/office/drawing/2014/main" id="{BCCB6EDE-4759-9F43-B634-0FDC95836FF4}"/>
                </a:ext>
              </a:extLst>
            </p:cNvPr>
            <p:cNvSpPr>
              <a:spLocks noChangeAspect="1"/>
            </p:cNvSpPr>
            <p:nvPr/>
          </p:nvSpPr>
          <p:spPr>
            <a:xfrm flipH="1">
              <a:off x="3318723" y="-508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1" name="Triangle 510">
              <a:extLst>
                <a:ext uri="{FF2B5EF4-FFF2-40B4-BE49-F238E27FC236}">
                  <a16:creationId xmlns:a16="http://schemas.microsoft.com/office/drawing/2014/main" id="{C414D9F2-BC1C-3424-6A1A-A42255CC446C}"/>
                </a:ext>
              </a:extLst>
            </p:cNvPr>
            <p:cNvSpPr>
              <a:spLocks noChangeAspect="1"/>
            </p:cNvSpPr>
            <p:nvPr/>
          </p:nvSpPr>
          <p:spPr>
            <a:xfrm flipH="1">
              <a:off x="3404801" y="-50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 name="Triangle 511">
              <a:extLst>
                <a:ext uri="{FF2B5EF4-FFF2-40B4-BE49-F238E27FC236}">
                  <a16:creationId xmlns:a16="http://schemas.microsoft.com/office/drawing/2014/main" id="{AF0D4DC1-C04F-35FE-EFA3-DFE5588FCA16}"/>
                </a:ext>
              </a:extLst>
            </p:cNvPr>
            <p:cNvSpPr>
              <a:spLocks noChangeAspect="1"/>
            </p:cNvSpPr>
            <p:nvPr/>
          </p:nvSpPr>
          <p:spPr>
            <a:xfrm flipH="1">
              <a:off x="3490879" y="-50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3" name="Triangle 512">
              <a:extLst>
                <a:ext uri="{FF2B5EF4-FFF2-40B4-BE49-F238E27FC236}">
                  <a16:creationId xmlns:a16="http://schemas.microsoft.com/office/drawing/2014/main" id="{7BF4CE3B-9BC5-1393-1C7F-CDE7874EEB9F}"/>
                </a:ext>
              </a:extLst>
            </p:cNvPr>
            <p:cNvSpPr>
              <a:spLocks noChangeAspect="1"/>
            </p:cNvSpPr>
            <p:nvPr/>
          </p:nvSpPr>
          <p:spPr>
            <a:xfrm flipH="1">
              <a:off x="3580112" y="-43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4" name="Triangle 513">
              <a:extLst>
                <a:ext uri="{FF2B5EF4-FFF2-40B4-BE49-F238E27FC236}">
                  <a16:creationId xmlns:a16="http://schemas.microsoft.com/office/drawing/2014/main" id="{F1CB6DBA-3E29-BDF4-9293-BF1BFD2DCCA8}"/>
                </a:ext>
              </a:extLst>
            </p:cNvPr>
            <p:cNvSpPr>
              <a:spLocks noChangeAspect="1"/>
            </p:cNvSpPr>
            <p:nvPr/>
          </p:nvSpPr>
          <p:spPr>
            <a:xfrm flipH="1">
              <a:off x="3666190" y="-43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5" name="Triangle 514">
              <a:extLst>
                <a:ext uri="{FF2B5EF4-FFF2-40B4-BE49-F238E27FC236}">
                  <a16:creationId xmlns:a16="http://schemas.microsoft.com/office/drawing/2014/main" id="{F24095D4-A05F-A0EC-E64B-AFE0D07FE558}"/>
                </a:ext>
              </a:extLst>
            </p:cNvPr>
            <p:cNvSpPr>
              <a:spLocks noChangeAspect="1"/>
            </p:cNvSpPr>
            <p:nvPr/>
          </p:nvSpPr>
          <p:spPr>
            <a:xfrm flipH="1">
              <a:off x="3751780" y="-438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6" name="Triangle 515">
              <a:extLst>
                <a:ext uri="{FF2B5EF4-FFF2-40B4-BE49-F238E27FC236}">
                  <a16:creationId xmlns:a16="http://schemas.microsoft.com/office/drawing/2014/main" id="{3DFE611A-D11E-CA3A-A155-D9A919DF8F6A}"/>
                </a:ext>
              </a:extLst>
            </p:cNvPr>
            <p:cNvSpPr>
              <a:spLocks noChangeAspect="1"/>
            </p:cNvSpPr>
            <p:nvPr/>
          </p:nvSpPr>
          <p:spPr>
            <a:xfrm flipH="1">
              <a:off x="3837858" y="-438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7" name="Triangle 516">
              <a:extLst>
                <a:ext uri="{FF2B5EF4-FFF2-40B4-BE49-F238E27FC236}">
                  <a16:creationId xmlns:a16="http://schemas.microsoft.com/office/drawing/2014/main" id="{B027545E-B7F9-691D-541A-6A5A701E288D}"/>
                </a:ext>
              </a:extLst>
            </p:cNvPr>
            <p:cNvSpPr>
              <a:spLocks noChangeAspect="1"/>
            </p:cNvSpPr>
            <p:nvPr/>
          </p:nvSpPr>
          <p:spPr>
            <a:xfrm flipH="1">
              <a:off x="3923936" y="-43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8" name="Triangle 517">
              <a:extLst>
                <a:ext uri="{FF2B5EF4-FFF2-40B4-BE49-F238E27FC236}">
                  <a16:creationId xmlns:a16="http://schemas.microsoft.com/office/drawing/2014/main" id="{9656B023-3CF8-2034-ED7B-89F310402D58}"/>
                </a:ext>
              </a:extLst>
            </p:cNvPr>
            <p:cNvSpPr>
              <a:spLocks noChangeAspect="1"/>
            </p:cNvSpPr>
            <p:nvPr/>
          </p:nvSpPr>
          <p:spPr>
            <a:xfrm flipH="1">
              <a:off x="4010014" y="-43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9" name="Triangle 518">
              <a:extLst>
                <a:ext uri="{FF2B5EF4-FFF2-40B4-BE49-F238E27FC236}">
                  <a16:creationId xmlns:a16="http://schemas.microsoft.com/office/drawing/2014/main" id="{7F2F62C1-E8A1-D2DC-A529-4E13B7DCE1E6}"/>
                </a:ext>
              </a:extLst>
            </p:cNvPr>
            <p:cNvSpPr>
              <a:spLocks noChangeAspect="1"/>
            </p:cNvSpPr>
            <p:nvPr/>
          </p:nvSpPr>
          <p:spPr>
            <a:xfrm flipH="1">
              <a:off x="4095604" y="-457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0" name="Triangle 519">
              <a:extLst>
                <a:ext uri="{FF2B5EF4-FFF2-40B4-BE49-F238E27FC236}">
                  <a16:creationId xmlns:a16="http://schemas.microsoft.com/office/drawing/2014/main" id="{88672022-2088-663F-E76C-863AB2E4D75E}"/>
                </a:ext>
              </a:extLst>
            </p:cNvPr>
            <p:cNvSpPr>
              <a:spLocks noChangeAspect="1"/>
            </p:cNvSpPr>
            <p:nvPr/>
          </p:nvSpPr>
          <p:spPr>
            <a:xfrm flipH="1">
              <a:off x="4181682" y="-456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1" name="Triangle 520">
              <a:extLst>
                <a:ext uri="{FF2B5EF4-FFF2-40B4-BE49-F238E27FC236}">
                  <a16:creationId xmlns:a16="http://schemas.microsoft.com/office/drawing/2014/main" id="{32A1ABF9-23F9-EAAB-4A45-DC271D4EC0BD}"/>
                </a:ext>
              </a:extLst>
            </p:cNvPr>
            <p:cNvSpPr>
              <a:spLocks noChangeAspect="1"/>
            </p:cNvSpPr>
            <p:nvPr/>
          </p:nvSpPr>
          <p:spPr>
            <a:xfrm flipH="1">
              <a:off x="4267760" y="-456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2" name="Triangle 521">
              <a:extLst>
                <a:ext uri="{FF2B5EF4-FFF2-40B4-BE49-F238E27FC236}">
                  <a16:creationId xmlns:a16="http://schemas.microsoft.com/office/drawing/2014/main" id="{984C93BA-76D6-A944-8BDC-D2210A19A7A0}"/>
                </a:ext>
              </a:extLst>
            </p:cNvPr>
            <p:cNvSpPr>
              <a:spLocks noChangeAspect="1"/>
            </p:cNvSpPr>
            <p:nvPr/>
          </p:nvSpPr>
          <p:spPr>
            <a:xfrm flipH="1">
              <a:off x="4353838" y="-456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3" name="Triangle 522">
              <a:extLst>
                <a:ext uri="{FF2B5EF4-FFF2-40B4-BE49-F238E27FC236}">
                  <a16:creationId xmlns:a16="http://schemas.microsoft.com/office/drawing/2014/main" id="{51F921CE-6544-9DFA-19F2-9DED7289381A}"/>
                </a:ext>
              </a:extLst>
            </p:cNvPr>
            <p:cNvSpPr>
              <a:spLocks noChangeAspect="1"/>
            </p:cNvSpPr>
            <p:nvPr/>
          </p:nvSpPr>
          <p:spPr>
            <a:xfrm flipH="1">
              <a:off x="4441950" y="-538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4" name="Triangle 523">
              <a:extLst>
                <a:ext uri="{FF2B5EF4-FFF2-40B4-BE49-F238E27FC236}">
                  <a16:creationId xmlns:a16="http://schemas.microsoft.com/office/drawing/2014/main" id="{B5144C11-5A2F-2994-BB57-95D7ABE933ED}"/>
                </a:ext>
              </a:extLst>
            </p:cNvPr>
            <p:cNvSpPr>
              <a:spLocks noChangeAspect="1"/>
            </p:cNvSpPr>
            <p:nvPr/>
          </p:nvSpPr>
          <p:spPr>
            <a:xfrm flipH="1">
              <a:off x="4528028" y="-53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5" name="Triangle 524">
              <a:extLst>
                <a:ext uri="{FF2B5EF4-FFF2-40B4-BE49-F238E27FC236}">
                  <a16:creationId xmlns:a16="http://schemas.microsoft.com/office/drawing/2014/main" id="{D323AF53-55FD-EB67-A5A6-1D238D0CC37F}"/>
                </a:ext>
              </a:extLst>
            </p:cNvPr>
            <p:cNvSpPr>
              <a:spLocks noChangeAspect="1"/>
            </p:cNvSpPr>
            <p:nvPr/>
          </p:nvSpPr>
          <p:spPr>
            <a:xfrm flipH="1">
              <a:off x="4614106" y="-53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6" name="Triangle 525">
              <a:extLst>
                <a:ext uri="{FF2B5EF4-FFF2-40B4-BE49-F238E27FC236}">
                  <a16:creationId xmlns:a16="http://schemas.microsoft.com/office/drawing/2014/main" id="{16FED38C-80B1-2804-624E-29D418B640F5}"/>
                </a:ext>
              </a:extLst>
            </p:cNvPr>
            <p:cNvSpPr>
              <a:spLocks noChangeAspect="1"/>
            </p:cNvSpPr>
            <p:nvPr/>
          </p:nvSpPr>
          <p:spPr>
            <a:xfrm flipH="1">
              <a:off x="4700184" y="-538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7" name="Triangle 526">
              <a:extLst>
                <a:ext uri="{FF2B5EF4-FFF2-40B4-BE49-F238E27FC236}">
                  <a16:creationId xmlns:a16="http://schemas.microsoft.com/office/drawing/2014/main" id="{184D9A8D-CAE2-27B9-667D-7BC28DCE2512}"/>
                </a:ext>
              </a:extLst>
            </p:cNvPr>
            <p:cNvSpPr>
              <a:spLocks noChangeAspect="1"/>
            </p:cNvSpPr>
            <p:nvPr/>
          </p:nvSpPr>
          <p:spPr>
            <a:xfrm flipH="1">
              <a:off x="4785286" y="-538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8" name="Triangle 527">
              <a:extLst>
                <a:ext uri="{FF2B5EF4-FFF2-40B4-BE49-F238E27FC236}">
                  <a16:creationId xmlns:a16="http://schemas.microsoft.com/office/drawing/2014/main" id="{439C6096-2023-115D-4BE8-3445993C04BC}"/>
                </a:ext>
              </a:extLst>
            </p:cNvPr>
            <p:cNvSpPr>
              <a:spLocks noChangeAspect="1"/>
            </p:cNvSpPr>
            <p:nvPr/>
          </p:nvSpPr>
          <p:spPr>
            <a:xfrm flipH="1">
              <a:off x="4871364" y="-53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9" name="Triangle 528">
              <a:extLst>
                <a:ext uri="{FF2B5EF4-FFF2-40B4-BE49-F238E27FC236}">
                  <a16:creationId xmlns:a16="http://schemas.microsoft.com/office/drawing/2014/main" id="{0BDD505A-BAD7-7928-F9F9-18CE372BF170}"/>
                </a:ext>
              </a:extLst>
            </p:cNvPr>
            <p:cNvSpPr>
              <a:spLocks noChangeAspect="1"/>
            </p:cNvSpPr>
            <p:nvPr/>
          </p:nvSpPr>
          <p:spPr>
            <a:xfrm flipH="1">
              <a:off x="4959476" y="-30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0" name="Triangle 529">
              <a:extLst>
                <a:ext uri="{FF2B5EF4-FFF2-40B4-BE49-F238E27FC236}">
                  <a16:creationId xmlns:a16="http://schemas.microsoft.com/office/drawing/2014/main" id="{143F8864-0804-C916-FAB8-E8E07D7A89A6}"/>
                </a:ext>
              </a:extLst>
            </p:cNvPr>
            <p:cNvSpPr>
              <a:spLocks noChangeAspect="1"/>
            </p:cNvSpPr>
            <p:nvPr/>
          </p:nvSpPr>
          <p:spPr>
            <a:xfrm flipH="1">
              <a:off x="5045554" y="-302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1" name="Triangle 530">
              <a:extLst>
                <a:ext uri="{FF2B5EF4-FFF2-40B4-BE49-F238E27FC236}">
                  <a16:creationId xmlns:a16="http://schemas.microsoft.com/office/drawing/2014/main" id="{151B4A5E-3B1E-BF3B-4119-6C5D2D5F7A53}"/>
                </a:ext>
              </a:extLst>
            </p:cNvPr>
            <p:cNvSpPr>
              <a:spLocks noChangeAspect="1"/>
            </p:cNvSpPr>
            <p:nvPr/>
          </p:nvSpPr>
          <p:spPr>
            <a:xfrm flipH="1">
              <a:off x="5131632" y="-30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2" name="Triangle 531">
              <a:extLst>
                <a:ext uri="{FF2B5EF4-FFF2-40B4-BE49-F238E27FC236}">
                  <a16:creationId xmlns:a16="http://schemas.microsoft.com/office/drawing/2014/main" id="{9D7297E7-2D9D-711E-0375-2D2091AFF1D1}"/>
                </a:ext>
              </a:extLst>
            </p:cNvPr>
            <p:cNvSpPr>
              <a:spLocks noChangeAspect="1"/>
            </p:cNvSpPr>
            <p:nvPr/>
          </p:nvSpPr>
          <p:spPr>
            <a:xfrm flipH="1">
              <a:off x="5217710" y="-302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3" name="Triangle 532">
              <a:extLst>
                <a:ext uri="{FF2B5EF4-FFF2-40B4-BE49-F238E27FC236}">
                  <a16:creationId xmlns:a16="http://schemas.microsoft.com/office/drawing/2014/main" id="{62BADEC7-20B5-6B9E-36B2-0CC15133C4E8}"/>
                </a:ext>
              </a:extLst>
            </p:cNvPr>
            <p:cNvSpPr>
              <a:spLocks noChangeAspect="1"/>
            </p:cNvSpPr>
            <p:nvPr/>
          </p:nvSpPr>
          <p:spPr>
            <a:xfrm flipH="1">
              <a:off x="5303300" y="-30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4" name="Triangle 533">
              <a:extLst>
                <a:ext uri="{FF2B5EF4-FFF2-40B4-BE49-F238E27FC236}">
                  <a16:creationId xmlns:a16="http://schemas.microsoft.com/office/drawing/2014/main" id="{B479E175-91CC-29D1-D56E-5C4B8AFB652F}"/>
                </a:ext>
              </a:extLst>
            </p:cNvPr>
            <p:cNvSpPr>
              <a:spLocks noChangeAspect="1"/>
            </p:cNvSpPr>
            <p:nvPr/>
          </p:nvSpPr>
          <p:spPr>
            <a:xfrm flipH="1">
              <a:off x="5389378" y="-302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5" name="Triangle 534">
              <a:extLst>
                <a:ext uri="{FF2B5EF4-FFF2-40B4-BE49-F238E27FC236}">
                  <a16:creationId xmlns:a16="http://schemas.microsoft.com/office/drawing/2014/main" id="{72A8CAF9-AF06-781B-3048-1166D99ECD81}"/>
                </a:ext>
              </a:extLst>
            </p:cNvPr>
            <p:cNvSpPr>
              <a:spLocks noChangeAspect="1"/>
            </p:cNvSpPr>
            <p:nvPr/>
          </p:nvSpPr>
          <p:spPr>
            <a:xfrm flipH="1">
              <a:off x="5475456" y="-30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6" name="Triangle 535">
              <a:extLst>
                <a:ext uri="{FF2B5EF4-FFF2-40B4-BE49-F238E27FC236}">
                  <a16:creationId xmlns:a16="http://schemas.microsoft.com/office/drawing/2014/main" id="{790C1081-1D05-8928-FFDC-E32F8F861C19}"/>
                </a:ext>
              </a:extLst>
            </p:cNvPr>
            <p:cNvSpPr>
              <a:spLocks noChangeAspect="1"/>
            </p:cNvSpPr>
            <p:nvPr/>
          </p:nvSpPr>
          <p:spPr>
            <a:xfrm flipH="1">
              <a:off x="5561534" y="-302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7" name="Triangle 536">
              <a:extLst>
                <a:ext uri="{FF2B5EF4-FFF2-40B4-BE49-F238E27FC236}">
                  <a16:creationId xmlns:a16="http://schemas.microsoft.com/office/drawing/2014/main" id="{B44CBE56-1D2E-3A62-2540-D2AE2AA06DA0}"/>
                </a:ext>
              </a:extLst>
            </p:cNvPr>
            <p:cNvSpPr>
              <a:spLocks noChangeAspect="1"/>
            </p:cNvSpPr>
            <p:nvPr/>
          </p:nvSpPr>
          <p:spPr>
            <a:xfrm flipH="1">
              <a:off x="5647124" y="-32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8" name="Triangle 537">
              <a:extLst>
                <a:ext uri="{FF2B5EF4-FFF2-40B4-BE49-F238E27FC236}">
                  <a16:creationId xmlns:a16="http://schemas.microsoft.com/office/drawing/2014/main" id="{02DEC355-B48A-E070-2AE7-37E7BBD6CF3A}"/>
                </a:ext>
              </a:extLst>
            </p:cNvPr>
            <p:cNvSpPr>
              <a:spLocks noChangeAspect="1"/>
            </p:cNvSpPr>
            <p:nvPr/>
          </p:nvSpPr>
          <p:spPr>
            <a:xfrm flipH="1">
              <a:off x="5733202" y="-320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9" name="Triangle 538">
              <a:extLst>
                <a:ext uri="{FF2B5EF4-FFF2-40B4-BE49-F238E27FC236}">
                  <a16:creationId xmlns:a16="http://schemas.microsoft.com/office/drawing/2014/main" id="{F19AB30E-D86F-504A-EB5B-961F4588E48B}"/>
                </a:ext>
              </a:extLst>
            </p:cNvPr>
            <p:cNvSpPr>
              <a:spLocks noChangeAspect="1"/>
            </p:cNvSpPr>
            <p:nvPr/>
          </p:nvSpPr>
          <p:spPr>
            <a:xfrm flipH="1">
              <a:off x="5819280" y="-32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0" name="Triangle 539">
              <a:extLst>
                <a:ext uri="{FF2B5EF4-FFF2-40B4-BE49-F238E27FC236}">
                  <a16:creationId xmlns:a16="http://schemas.microsoft.com/office/drawing/2014/main" id="{E408191A-4438-E4BB-5FB1-7465A1BFF88D}"/>
                </a:ext>
              </a:extLst>
            </p:cNvPr>
            <p:cNvSpPr>
              <a:spLocks noChangeAspect="1"/>
            </p:cNvSpPr>
            <p:nvPr/>
          </p:nvSpPr>
          <p:spPr>
            <a:xfrm flipH="1">
              <a:off x="5905358" y="-320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1" name="Triangle 540">
              <a:extLst>
                <a:ext uri="{FF2B5EF4-FFF2-40B4-BE49-F238E27FC236}">
                  <a16:creationId xmlns:a16="http://schemas.microsoft.com/office/drawing/2014/main" id="{1650DC20-E751-AE12-BCFB-F3F52AD5D6CC}"/>
                </a:ext>
              </a:extLst>
            </p:cNvPr>
            <p:cNvSpPr>
              <a:spLocks noChangeAspect="1"/>
            </p:cNvSpPr>
            <p:nvPr/>
          </p:nvSpPr>
          <p:spPr>
            <a:xfrm flipH="1">
              <a:off x="5993470" y="-40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2" name="Triangle 541">
              <a:extLst>
                <a:ext uri="{FF2B5EF4-FFF2-40B4-BE49-F238E27FC236}">
                  <a16:creationId xmlns:a16="http://schemas.microsoft.com/office/drawing/2014/main" id="{EE1CE93E-6E48-9665-F146-3DAD5C06484C}"/>
                </a:ext>
              </a:extLst>
            </p:cNvPr>
            <p:cNvSpPr>
              <a:spLocks noChangeAspect="1"/>
            </p:cNvSpPr>
            <p:nvPr/>
          </p:nvSpPr>
          <p:spPr>
            <a:xfrm flipH="1">
              <a:off x="6079548" y="-40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3" name="Triangle 542">
              <a:extLst>
                <a:ext uri="{FF2B5EF4-FFF2-40B4-BE49-F238E27FC236}">
                  <a16:creationId xmlns:a16="http://schemas.microsoft.com/office/drawing/2014/main" id="{DDB9DB2D-A005-6E68-E9DB-4C3A9C9A6C32}"/>
                </a:ext>
              </a:extLst>
            </p:cNvPr>
            <p:cNvSpPr>
              <a:spLocks noChangeAspect="1"/>
            </p:cNvSpPr>
            <p:nvPr/>
          </p:nvSpPr>
          <p:spPr>
            <a:xfrm flipH="1">
              <a:off x="6165626" y="-402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4" name="Triangle 543">
              <a:extLst>
                <a:ext uri="{FF2B5EF4-FFF2-40B4-BE49-F238E27FC236}">
                  <a16:creationId xmlns:a16="http://schemas.microsoft.com/office/drawing/2014/main" id="{91BEC2BF-6B70-77C1-606A-6D5CDC0E9CFF}"/>
                </a:ext>
              </a:extLst>
            </p:cNvPr>
            <p:cNvSpPr>
              <a:spLocks noChangeAspect="1"/>
            </p:cNvSpPr>
            <p:nvPr/>
          </p:nvSpPr>
          <p:spPr>
            <a:xfrm flipH="1">
              <a:off x="6251704" y="-402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5" name="Triangle 544">
              <a:extLst>
                <a:ext uri="{FF2B5EF4-FFF2-40B4-BE49-F238E27FC236}">
                  <a16:creationId xmlns:a16="http://schemas.microsoft.com/office/drawing/2014/main" id="{8E844A05-C89F-1FFC-04F6-02712F84F6C7}"/>
                </a:ext>
              </a:extLst>
            </p:cNvPr>
            <p:cNvSpPr>
              <a:spLocks noChangeAspect="1"/>
            </p:cNvSpPr>
            <p:nvPr/>
          </p:nvSpPr>
          <p:spPr>
            <a:xfrm flipH="1">
              <a:off x="6340937" y="-40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6" name="Triangle 545">
              <a:extLst>
                <a:ext uri="{FF2B5EF4-FFF2-40B4-BE49-F238E27FC236}">
                  <a16:creationId xmlns:a16="http://schemas.microsoft.com/office/drawing/2014/main" id="{233226A8-74F1-C867-6E4F-E65B0612D9A4}"/>
                </a:ext>
              </a:extLst>
            </p:cNvPr>
            <p:cNvSpPr>
              <a:spLocks noChangeAspect="1"/>
            </p:cNvSpPr>
            <p:nvPr/>
          </p:nvSpPr>
          <p:spPr>
            <a:xfrm flipH="1">
              <a:off x="6427015" y="-40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7" name="Triangle 546">
              <a:extLst>
                <a:ext uri="{FF2B5EF4-FFF2-40B4-BE49-F238E27FC236}">
                  <a16:creationId xmlns:a16="http://schemas.microsoft.com/office/drawing/2014/main" id="{975AC7EF-1443-A5C7-47BC-E5DF1384362F}"/>
                </a:ext>
              </a:extLst>
            </p:cNvPr>
            <p:cNvSpPr>
              <a:spLocks noChangeAspect="1"/>
            </p:cNvSpPr>
            <p:nvPr/>
          </p:nvSpPr>
          <p:spPr>
            <a:xfrm flipH="1">
              <a:off x="6515127" y="-483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8" name="Triangle 547">
              <a:extLst>
                <a:ext uri="{FF2B5EF4-FFF2-40B4-BE49-F238E27FC236}">
                  <a16:creationId xmlns:a16="http://schemas.microsoft.com/office/drawing/2014/main" id="{ED2CB8FF-40DE-B26C-5868-67AB00B10412}"/>
                </a:ext>
              </a:extLst>
            </p:cNvPr>
            <p:cNvSpPr>
              <a:spLocks noChangeAspect="1"/>
            </p:cNvSpPr>
            <p:nvPr/>
          </p:nvSpPr>
          <p:spPr>
            <a:xfrm flipH="1">
              <a:off x="6601205" y="-483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9" name="Triangle 548">
              <a:extLst>
                <a:ext uri="{FF2B5EF4-FFF2-40B4-BE49-F238E27FC236}">
                  <a16:creationId xmlns:a16="http://schemas.microsoft.com/office/drawing/2014/main" id="{3250C358-373B-CF27-C71D-45773E4B060C}"/>
                </a:ext>
              </a:extLst>
            </p:cNvPr>
            <p:cNvSpPr>
              <a:spLocks noChangeAspect="1"/>
            </p:cNvSpPr>
            <p:nvPr/>
          </p:nvSpPr>
          <p:spPr>
            <a:xfrm flipH="1">
              <a:off x="6687283" y="-483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0" name="Triangle 549">
              <a:extLst>
                <a:ext uri="{FF2B5EF4-FFF2-40B4-BE49-F238E27FC236}">
                  <a16:creationId xmlns:a16="http://schemas.microsoft.com/office/drawing/2014/main" id="{8702CBEF-C660-359B-BAE6-7E4A61E55DCC}"/>
                </a:ext>
              </a:extLst>
            </p:cNvPr>
            <p:cNvSpPr>
              <a:spLocks noChangeAspect="1"/>
            </p:cNvSpPr>
            <p:nvPr/>
          </p:nvSpPr>
          <p:spPr>
            <a:xfrm flipH="1">
              <a:off x="6773361" y="-483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1" name="Triangle 550">
              <a:extLst>
                <a:ext uri="{FF2B5EF4-FFF2-40B4-BE49-F238E27FC236}">
                  <a16:creationId xmlns:a16="http://schemas.microsoft.com/office/drawing/2014/main" id="{BA0002A6-31E2-0803-BD46-9EE6C504257F}"/>
                </a:ext>
              </a:extLst>
            </p:cNvPr>
            <p:cNvSpPr>
              <a:spLocks noChangeAspect="1"/>
            </p:cNvSpPr>
            <p:nvPr/>
          </p:nvSpPr>
          <p:spPr>
            <a:xfrm flipH="1">
              <a:off x="6858463" y="-483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2" name="Triangle 551">
              <a:extLst>
                <a:ext uri="{FF2B5EF4-FFF2-40B4-BE49-F238E27FC236}">
                  <a16:creationId xmlns:a16="http://schemas.microsoft.com/office/drawing/2014/main" id="{B3A0AD11-9A9C-DBF4-1052-C6F0207179B5}"/>
                </a:ext>
              </a:extLst>
            </p:cNvPr>
            <p:cNvSpPr>
              <a:spLocks noChangeAspect="1"/>
            </p:cNvSpPr>
            <p:nvPr/>
          </p:nvSpPr>
          <p:spPr>
            <a:xfrm flipH="1">
              <a:off x="6944541" y="-483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3" name="Triangle 552">
              <a:extLst>
                <a:ext uri="{FF2B5EF4-FFF2-40B4-BE49-F238E27FC236}">
                  <a16:creationId xmlns:a16="http://schemas.microsoft.com/office/drawing/2014/main" id="{180FA713-DDDF-1958-4468-DD6F5A5CDE09}"/>
                </a:ext>
              </a:extLst>
            </p:cNvPr>
            <p:cNvSpPr>
              <a:spLocks noChangeAspect="1"/>
            </p:cNvSpPr>
            <p:nvPr/>
          </p:nvSpPr>
          <p:spPr>
            <a:xfrm flipH="1">
              <a:off x="7032653" y="-565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4" name="Triangle 553">
              <a:extLst>
                <a:ext uri="{FF2B5EF4-FFF2-40B4-BE49-F238E27FC236}">
                  <a16:creationId xmlns:a16="http://schemas.microsoft.com/office/drawing/2014/main" id="{E4648FCE-4307-C405-2393-895104D3F673}"/>
                </a:ext>
              </a:extLst>
            </p:cNvPr>
            <p:cNvSpPr>
              <a:spLocks noChangeAspect="1"/>
            </p:cNvSpPr>
            <p:nvPr/>
          </p:nvSpPr>
          <p:spPr>
            <a:xfrm flipH="1">
              <a:off x="7118731" y="-565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5" name="Triangle 554">
              <a:extLst>
                <a:ext uri="{FF2B5EF4-FFF2-40B4-BE49-F238E27FC236}">
                  <a16:creationId xmlns:a16="http://schemas.microsoft.com/office/drawing/2014/main" id="{0C117BD1-F289-BDE5-344F-A63134AD5DFB}"/>
                </a:ext>
              </a:extLst>
            </p:cNvPr>
            <p:cNvSpPr>
              <a:spLocks noChangeAspect="1"/>
            </p:cNvSpPr>
            <p:nvPr/>
          </p:nvSpPr>
          <p:spPr>
            <a:xfrm flipH="1">
              <a:off x="7204809" y="-565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6" name="Triangle 555">
              <a:extLst>
                <a:ext uri="{FF2B5EF4-FFF2-40B4-BE49-F238E27FC236}">
                  <a16:creationId xmlns:a16="http://schemas.microsoft.com/office/drawing/2014/main" id="{FAAF9736-BB2C-1755-79E1-B39426AB1314}"/>
                </a:ext>
              </a:extLst>
            </p:cNvPr>
            <p:cNvSpPr>
              <a:spLocks noChangeAspect="1"/>
            </p:cNvSpPr>
            <p:nvPr/>
          </p:nvSpPr>
          <p:spPr>
            <a:xfrm flipH="1">
              <a:off x="7290887" y="-565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7" name="Triangle 556">
              <a:extLst>
                <a:ext uri="{FF2B5EF4-FFF2-40B4-BE49-F238E27FC236}">
                  <a16:creationId xmlns:a16="http://schemas.microsoft.com/office/drawing/2014/main" id="{49098276-7CA0-E748-D180-3CE01F10D07A}"/>
                </a:ext>
              </a:extLst>
            </p:cNvPr>
            <p:cNvSpPr>
              <a:spLocks noChangeAspect="1"/>
            </p:cNvSpPr>
            <p:nvPr/>
          </p:nvSpPr>
          <p:spPr>
            <a:xfrm flipH="1">
              <a:off x="7376477" y="-565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8" name="Triangle 557">
              <a:extLst>
                <a:ext uri="{FF2B5EF4-FFF2-40B4-BE49-F238E27FC236}">
                  <a16:creationId xmlns:a16="http://schemas.microsoft.com/office/drawing/2014/main" id="{F12B4B63-9F0B-D7E9-F45A-72F39E10EDA8}"/>
                </a:ext>
              </a:extLst>
            </p:cNvPr>
            <p:cNvSpPr>
              <a:spLocks noChangeAspect="1"/>
            </p:cNvSpPr>
            <p:nvPr/>
          </p:nvSpPr>
          <p:spPr>
            <a:xfrm flipH="1">
              <a:off x="7462555" y="-247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9" name="Triangle 558">
              <a:extLst>
                <a:ext uri="{FF2B5EF4-FFF2-40B4-BE49-F238E27FC236}">
                  <a16:creationId xmlns:a16="http://schemas.microsoft.com/office/drawing/2014/main" id="{15CA20C9-55E2-A47B-B6BE-9CF678BE85B9}"/>
                </a:ext>
              </a:extLst>
            </p:cNvPr>
            <p:cNvSpPr>
              <a:spLocks noChangeAspect="1"/>
            </p:cNvSpPr>
            <p:nvPr/>
          </p:nvSpPr>
          <p:spPr>
            <a:xfrm flipH="1">
              <a:off x="7548633" y="-247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0" name="Triangle 559">
              <a:extLst>
                <a:ext uri="{FF2B5EF4-FFF2-40B4-BE49-F238E27FC236}">
                  <a16:creationId xmlns:a16="http://schemas.microsoft.com/office/drawing/2014/main" id="{BC23FACA-A096-C420-4395-0CCE8463C906}"/>
                </a:ext>
              </a:extLst>
            </p:cNvPr>
            <p:cNvSpPr>
              <a:spLocks noChangeAspect="1"/>
            </p:cNvSpPr>
            <p:nvPr/>
          </p:nvSpPr>
          <p:spPr>
            <a:xfrm flipH="1">
              <a:off x="7634711" y="-247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1" name="Triangle 560">
              <a:extLst>
                <a:ext uri="{FF2B5EF4-FFF2-40B4-BE49-F238E27FC236}">
                  <a16:creationId xmlns:a16="http://schemas.microsoft.com/office/drawing/2014/main" id="{D2ACA8A3-0515-17DE-BD34-C232F3CB6B38}"/>
                </a:ext>
              </a:extLst>
            </p:cNvPr>
            <p:cNvSpPr>
              <a:spLocks noChangeAspect="1"/>
            </p:cNvSpPr>
            <p:nvPr/>
          </p:nvSpPr>
          <p:spPr>
            <a:xfrm flipH="1">
              <a:off x="7720301" y="-266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2" name="Triangle 561">
              <a:extLst>
                <a:ext uri="{FF2B5EF4-FFF2-40B4-BE49-F238E27FC236}">
                  <a16:creationId xmlns:a16="http://schemas.microsoft.com/office/drawing/2014/main" id="{EB2EDD94-F4C8-A149-9421-F97EE94267DF}"/>
                </a:ext>
              </a:extLst>
            </p:cNvPr>
            <p:cNvSpPr>
              <a:spLocks noChangeAspect="1"/>
            </p:cNvSpPr>
            <p:nvPr/>
          </p:nvSpPr>
          <p:spPr>
            <a:xfrm flipH="1">
              <a:off x="7806379" y="-265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3" name="Triangle 562">
              <a:extLst>
                <a:ext uri="{FF2B5EF4-FFF2-40B4-BE49-F238E27FC236}">
                  <a16:creationId xmlns:a16="http://schemas.microsoft.com/office/drawing/2014/main" id="{D9C1F46D-F52D-22C9-6F4C-CA497907DB12}"/>
                </a:ext>
              </a:extLst>
            </p:cNvPr>
            <p:cNvSpPr>
              <a:spLocks noChangeAspect="1"/>
            </p:cNvSpPr>
            <p:nvPr/>
          </p:nvSpPr>
          <p:spPr>
            <a:xfrm flipH="1">
              <a:off x="7892457" y="-265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4" name="Triangle 563">
              <a:extLst>
                <a:ext uri="{FF2B5EF4-FFF2-40B4-BE49-F238E27FC236}">
                  <a16:creationId xmlns:a16="http://schemas.microsoft.com/office/drawing/2014/main" id="{561AD486-2471-C236-C77C-D369E75B199C}"/>
                </a:ext>
              </a:extLst>
            </p:cNvPr>
            <p:cNvSpPr>
              <a:spLocks noChangeAspect="1"/>
            </p:cNvSpPr>
            <p:nvPr/>
          </p:nvSpPr>
          <p:spPr>
            <a:xfrm flipH="1">
              <a:off x="7978535" y="-265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5" name="Triangle 564">
              <a:extLst>
                <a:ext uri="{FF2B5EF4-FFF2-40B4-BE49-F238E27FC236}">
                  <a16:creationId xmlns:a16="http://schemas.microsoft.com/office/drawing/2014/main" id="{1EF54948-DF70-DBD6-26F3-97DA9D64E318}"/>
                </a:ext>
              </a:extLst>
            </p:cNvPr>
            <p:cNvSpPr>
              <a:spLocks noChangeAspect="1"/>
            </p:cNvSpPr>
            <p:nvPr/>
          </p:nvSpPr>
          <p:spPr>
            <a:xfrm flipH="1">
              <a:off x="8066647" y="-347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6" name="Triangle 565">
              <a:extLst>
                <a:ext uri="{FF2B5EF4-FFF2-40B4-BE49-F238E27FC236}">
                  <a16:creationId xmlns:a16="http://schemas.microsoft.com/office/drawing/2014/main" id="{4A1049C9-E779-BB56-979D-0B3FAA4B3380}"/>
                </a:ext>
              </a:extLst>
            </p:cNvPr>
            <p:cNvSpPr>
              <a:spLocks noChangeAspect="1"/>
            </p:cNvSpPr>
            <p:nvPr/>
          </p:nvSpPr>
          <p:spPr>
            <a:xfrm flipH="1">
              <a:off x="8152725" y="-347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7" name="Triangle 566">
              <a:extLst>
                <a:ext uri="{FF2B5EF4-FFF2-40B4-BE49-F238E27FC236}">
                  <a16:creationId xmlns:a16="http://schemas.microsoft.com/office/drawing/2014/main" id="{F0B2520A-DBD1-DAEA-F9CA-5D41C1A14B5E}"/>
                </a:ext>
              </a:extLst>
            </p:cNvPr>
            <p:cNvSpPr>
              <a:spLocks noChangeAspect="1"/>
            </p:cNvSpPr>
            <p:nvPr/>
          </p:nvSpPr>
          <p:spPr>
            <a:xfrm flipH="1">
              <a:off x="8238803" y="-34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8" name="Triangle 567">
              <a:extLst>
                <a:ext uri="{FF2B5EF4-FFF2-40B4-BE49-F238E27FC236}">
                  <a16:creationId xmlns:a16="http://schemas.microsoft.com/office/drawing/2014/main" id="{844BDA67-3D91-B708-73F7-0D6D889F4B9B}"/>
                </a:ext>
              </a:extLst>
            </p:cNvPr>
            <p:cNvSpPr>
              <a:spLocks noChangeAspect="1"/>
            </p:cNvSpPr>
            <p:nvPr/>
          </p:nvSpPr>
          <p:spPr>
            <a:xfrm flipH="1">
              <a:off x="8324881" y="-34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9" name="Triangle 568">
              <a:extLst>
                <a:ext uri="{FF2B5EF4-FFF2-40B4-BE49-F238E27FC236}">
                  <a16:creationId xmlns:a16="http://schemas.microsoft.com/office/drawing/2014/main" id="{A34AE448-DC84-AE56-B7E2-4619936F6EE1}"/>
                </a:ext>
              </a:extLst>
            </p:cNvPr>
            <p:cNvSpPr>
              <a:spLocks noChangeAspect="1"/>
            </p:cNvSpPr>
            <p:nvPr/>
          </p:nvSpPr>
          <p:spPr>
            <a:xfrm flipH="1">
              <a:off x="8414114" y="-27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0" name="Triangle 569">
              <a:extLst>
                <a:ext uri="{FF2B5EF4-FFF2-40B4-BE49-F238E27FC236}">
                  <a16:creationId xmlns:a16="http://schemas.microsoft.com/office/drawing/2014/main" id="{A783C210-5640-1AC8-DE0E-1A99EDA2248C}"/>
                </a:ext>
              </a:extLst>
            </p:cNvPr>
            <p:cNvSpPr>
              <a:spLocks noChangeAspect="1"/>
            </p:cNvSpPr>
            <p:nvPr/>
          </p:nvSpPr>
          <p:spPr>
            <a:xfrm flipH="1">
              <a:off x="8500192" y="-27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1" name="Triangle 570">
              <a:extLst>
                <a:ext uri="{FF2B5EF4-FFF2-40B4-BE49-F238E27FC236}">
                  <a16:creationId xmlns:a16="http://schemas.microsoft.com/office/drawing/2014/main" id="{5D771A63-80BF-DE96-D690-4397045DB65D}"/>
                </a:ext>
              </a:extLst>
            </p:cNvPr>
            <p:cNvSpPr>
              <a:spLocks noChangeAspect="1"/>
            </p:cNvSpPr>
            <p:nvPr/>
          </p:nvSpPr>
          <p:spPr>
            <a:xfrm flipH="1">
              <a:off x="8585782" y="-277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2" name="Triangle 571">
              <a:extLst>
                <a:ext uri="{FF2B5EF4-FFF2-40B4-BE49-F238E27FC236}">
                  <a16:creationId xmlns:a16="http://schemas.microsoft.com/office/drawing/2014/main" id="{06D7F82A-E9B8-ABE1-963A-05B3152A1C33}"/>
                </a:ext>
              </a:extLst>
            </p:cNvPr>
            <p:cNvSpPr>
              <a:spLocks noChangeAspect="1"/>
            </p:cNvSpPr>
            <p:nvPr/>
          </p:nvSpPr>
          <p:spPr>
            <a:xfrm flipH="1">
              <a:off x="8671860" y="-277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3" name="Triangle 572">
              <a:extLst>
                <a:ext uri="{FF2B5EF4-FFF2-40B4-BE49-F238E27FC236}">
                  <a16:creationId xmlns:a16="http://schemas.microsoft.com/office/drawing/2014/main" id="{C176B814-2100-9B3A-AE9D-548436E6B363}"/>
                </a:ext>
              </a:extLst>
            </p:cNvPr>
            <p:cNvSpPr>
              <a:spLocks noChangeAspect="1"/>
            </p:cNvSpPr>
            <p:nvPr/>
          </p:nvSpPr>
          <p:spPr>
            <a:xfrm flipH="1">
              <a:off x="8757938" y="-27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4" name="Triangle 573">
              <a:extLst>
                <a:ext uri="{FF2B5EF4-FFF2-40B4-BE49-F238E27FC236}">
                  <a16:creationId xmlns:a16="http://schemas.microsoft.com/office/drawing/2014/main" id="{6C7BD589-775E-4C46-FA33-3B6DDAFBC206}"/>
                </a:ext>
              </a:extLst>
            </p:cNvPr>
            <p:cNvSpPr>
              <a:spLocks noChangeAspect="1"/>
            </p:cNvSpPr>
            <p:nvPr/>
          </p:nvSpPr>
          <p:spPr>
            <a:xfrm flipH="1">
              <a:off x="8844016" y="-27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5" name="Triangle 574">
              <a:extLst>
                <a:ext uri="{FF2B5EF4-FFF2-40B4-BE49-F238E27FC236}">
                  <a16:creationId xmlns:a16="http://schemas.microsoft.com/office/drawing/2014/main" id="{17FFDFF9-194D-2E82-013D-89032B53FBAA}"/>
                </a:ext>
              </a:extLst>
            </p:cNvPr>
            <p:cNvSpPr>
              <a:spLocks noChangeAspect="1"/>
            </p:cNvSpPr>
            <p:nvPr/>
          </p:nvSpPr>
          <p:spPr>
            <a:xfrm flipH="1">
              <a:off x="8929606" y="-295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6" name="Triangle 575">
              <a:extLst>
                <a:ext uri="{FF2B5EF4-FFF2-40B4-BE49-F238E27FC236}">
                  <a16:creationId xmlns:a16="http://schemas.microsoft.com/office/drawing/2014/main" id="{E48CBCA7-728E-BF14-7DE6-7EF5613632E0}"/>
                </a:ext>
              </a:extLst>
            </p:cNvPr>
            <p:cNvSpPr>
              <a:spLocks noChangeAspect="1"/>
            </p:cNvSpPr>
            <p:nvPr/>
          </p:nvSpPr>
          <p:spPr>
            <a:xfrm flipH="1">
              <a:off x="9015684" y="-295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7" name="Triangle 576">
              <a:extLst>
                <a:ext uri="{FF2B5EF4-FFF2-40B4-BE49-F238E27FC236}">
                  <a16:creationId xmlns:a16="http://schemas.microsoft.com/office/drawing/2014/main" id="{B6669E16-2AA0-2BBC-177A-1F6E5162B772}"/>
                </a:ext>
              </a:extLst>
            </p:cNvPr>
            <p:cNvSpPr>
              <a:spLocks noChangeAspect="1"/>
            </p:cNvSpPr>
            <p:nvPr/>
          </p:nvSpPr>
          <p:spPr>
            <a:xfrm flipH="1">
              <a:off x="9101762" y="-295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8" name="Triangle 577">
              <a:extLst>
                <a:ext uri="{FF2B5EF4-FFF2-40B4-BE49-F238E27FC236}">
                  <a16:creationId xmlns:a16="http://schemas.microsoft.com/office/drawing/2014/main" id="{B860CC3E-A82A-47D9-A293-F534712AD2E2}"/>
                </a:ext>
              </a:extLst>
            </p:cNvPr>
            <p:cNvSpPr>
              <a:spLocks noChangeAspect="1"/>
            </p:cNvSpPr>
            <p:nvPr/>
          </p:nvSpPr>
          <p:spPr>
            <a:xfrm flipH="1">
              <a:off x="9187840" y="-295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9" name="Triangle 578">
              <a:extLst>
                <a:ext uri="{FF2B5EF4-FFF2-40B4-BE49-F238E27FC236}">
                  <a16:creationId xmlns:a16="http://schemas.microsoft.com/office/drawing/2014/main" id="{30C87F2F-A08B-665B-52D0-6CA9E84B3803}"/>
                </a:ext>
              </a:extLst>
            </p:cNvPr>
            <p:cNvSpPr>
              <a:spLocks noChangeAspect="1"/>
            </p:cNvSpPr>
            <p:nvPr/>
          </p:nvSpPr>
          <p:spPr>
            <a:xfrm flipH="1">
              <a:off x="9275952" y="-377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0" name="Triangle 579">
              <a:extLst>
                <a:ext uri="{FF2B5EF4-FFF2-40B4-BE49-F238E27FC236}">
                  <a16:creationId xmlns:a16="http://schemas.microsoft.com/office/drawing/2014/main" id="{10D7F030-BD67-20B6-F7D0-33D5D60D9438}"/>
                </a:ext>
              </a:extLst>
            </p:cNvPr>
            <p:cNvSpPr>
              <a:spLocks noChangeAspect="1"/>
            </p:cNvSpPr>
            <p:nvPr/>
          </p:nvSpPr>
          <p:spPr>
            <a:xfrm flipH="1">
              <a:off x="9362030" y="-377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1" name="Triangle 580">
              <a:extLst>
                <a:ext uri="{FF2B5EF4-FFF2-40B4-BE49-F238E27FC236}">
                  <a16:creationId xmlns:a16="http://schemas.microsoft.com/office/drawing/2014/main" id="{F6EA4677-1400-3166-EC45-2D672B51CFB4}"/>
                </a:ext>
              </a:extLst>
            </p:cNvPr>
            <p:cNvSpPr>
              <a:spLocks noChangeAspect="1"/>
            </p:cNvSpPr>
            <p:nvPr/>
          </p:nvSpPr>
          <p:spPr>
            <a:xfrm flipH="1">
              <a:off x="9448108" y="-377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2" name="Triangle 581">
              <a:extLst>
                <a:ext uri="{FF2B5EF4-FFF2-40B4-BE49-F238E27FC236}">
                  <a16:creationId xmlns:a16="http://schemas.microsoft.com/office/drawing/2014/main" id="{7EB98D67-E926-9FAB-3397-7EC3AE02B77E}"/>
                </a:ext>
              </a:extLst>
            </p:cNvPr>
            <p:cNvSpPr>
              <a:spLocks noChangeAspect="1"/>
            </p:cNvSpPr>
            <p:nvPr/>
          </p:nvSpPr>
          <p:spPr>
            <a:xfrm flipH="1">
              <a:off x="9534186" y="-376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3" name="Triangle 582">
              <a:extLst>
                <a:ext uri="{FF2B5EF4-FFF2-40B4-BE49-F238E27FC236}">
                  <a16:creationId xmlns:a16="http://schemas.microsoft.com/office/drawing/2014/main" id="{EACCC84C-B7B0-D323-BBFD-F2AA7BF918F0}"/>
                </a:ext>
              </a:extLst>
            </p:cNvPr>
            <p:cNvSpPr>
              <a:spLocks noChangeAspect="1"/>
            </p:cNvSpPr>
            <p:nvPr/>
          </p:nvSpPr>
          <p:spPr>
            <a:xfrm flipH="1">
              <a:off x="9619288" y="-377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4" name="Triangle 583">
              <a:extLst>
                <a:ext uri="{FF2B5EF4-FFF2-40B4-BE49-F238E27FC236}">
                  <a16:creationId xmlns:a16="http://schemas.microsoft.com/office/drawing/2014/main" id="{8CA6E6F4-B674-5E62-F259-75F97718A766}"/>
                </a:ext>
              </a:extLst>
            </p:cNvPr>
            <p:cNvSpPr>
              <a:spLocks noChangeAspect="1"/>
            </p:cNvSpPr>
            <p:nvPr/>
          </p:nvSpPr>
          <p:spPr>
            <a:xfrm flipH="1">
              <a:off x="9705366" y="-377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5" name="Triangle 584">
              <a:extLst>
                <a:ext uri="{FF2B5EF4-FFF2-40B4-BE49-F238E27FC236}">
                  <a16:creationId xmlns:a16="http://schemas.microsoft.com/office/drawing/2014/main" id="{D0CAAA73-C842-48DD-7073-8CF8201F5B3B}"/>
                </a:ext>
              </a:extLst>
            </p:cNvPr>
            <p:cNvSpPr>
              <a:spLocks noChangeAspect="1"/>
            </p:cNvSpPr>
            <p:nvPr/>
          </p:nvSpPr>
          <p:spPr>
            <a:xfrm flipH="1">
              <a:off x="9793478" y="-45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6" name="Triangle 585">
              <a:extLst>
                <a:ext uri="{FF2B5EF4-FFF2-40B4-BE49-F238E27FC236}">
                  <a16:creationId xmlns:a16="http://schemas.microsoft.com/office/drawing/2014/main" id="{D6D8D65A-4C55-E336-8B22-A286363DFADB}"/>
                </a:ext>
              </a:extLst>
            </p:cNvPr>
            <p:cNvSpPr>
              <a:spLocks noChangeAspect="1"/>
            </p:cNvSpPr>
            <p:nvPr/>
          </p:nvSpPr>
          <p:spPr>
            <a:xfrm flipH="1">
              <a:off x="9879556" y="-45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7" name="Triangle 586">
              <a:extLst>
                <a:ext uri="{FF2B5EF4-FFF2-40B4-BE49-F238E27FC236}">
                  <a16:creationId xmlns:a16="http://schemas.microsoft.com/office/drawing/2014/main" id="{7AC49A48-0903-1B86-009A-32DA332C9C1E}"/>
                </a:ext>
              </a:extLst>
            </p:cNvPr>
            <p:cNvSpPr>
              <a:spLocks noChangeAspect="1"/>
            </p:cNvSpPr>
            <p:nvPr/>
          </p:nvSpPr>
          <p:spPr>
            <a:xfrm flipH="1">
              <a:off x="9965634" y="-458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8" name="Triangle 587">
              <a:extLst>
                <a:ext uri="{FF2B5EF4-FFF2-40B4-BE49-F238E27FC236}">
                  <a16:creationId xmlns:a16="http://schemas.microsoft.com/office/drawing/2014/main" id="{892B9715-8DE5-B4BA-99BA-163E3B737B3B}"/>
                </a:ext>
              </a:extLst>
            </p:cNvPr>
            <p:cNvSpPr>
              <a:spLocks noChangeAspect="1"/>
            </p:cNvSpPr>
            <p:nvPr/>
          </p:nvSpPr>
          <p:spPr>
            <a:xfrm flipH="1">
              <a:off x="10051712" y="-45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9" name="Triangle 588">
              <a:extLst>
                <a:ext uri="{FF2B5EF4-FFF2-40B4-BE49-F238E27FC236}">
                  <a16:creationId xmlns:a16="http://schemas.microsoft.com/office/drawing/2014/main" id="{0A72E6AB-AE48-8FE7-06BF-566FB336B199}"/>
                </a:ext>
              </a:extLst>
            </p:cNvPr>
            <p:cNvSpPr>
              <a:spLocks noChangeAspect="1"/>
            </p:cNvSpPr>
            <p:nvPr/>
          </p:nvSpPr>
          <p:spPr>
            <a:xfrm flipH="1">
              <a:off x="10137302" y="-45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0" name="Triangle 589">
              <a:extLst>
                <a:ext uri="{FF2B5EF4-FFF2-40B4-BE49-F238E27FC236}">
                  <a16:creationId xmlns:a16="http://schemas.microsoft.com/office/drawing/2014/main" id="{262C1E3A-FA12-4283-4AE7-EE0FFFEF8C73}"/>
                </a:ext>
              </a:extLst>
            </p:cNvPr>
            <p:cNvSpPr>
              <a:spLocks noChangeAspect="1"/>
            </p:cNvSpPr>
            <p:nvPr/>
          </p:nvSpPr>
          <p:spPr>
            <a:xfrm flipH="1">
              <a:off x="10223380" y="-45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1" name="Triangle 590">
              <a:extLst>
                <a:ext uri="{FF2B5EF4-FFF2-40B4-BE49-F238E27FC236}">
                  <a16:creationId xmlns:a16="http://schemas.microsoft.com/office/drawing/2014/main" id="{90C027E3-89D4-6710-BC05-B58214C20E45}"/>
                </a:ext>
              </a:extLst>
            </p:cNvPr>
            <p:cNvSpPr>
              <a:spLocks noChangeAspect="1"/>
            </p:cNvSpPr>
            <p:nvPr/>
          </p:nvSpPr>
          <p:spPr>
            <a:xfrm flipH="1">
              <a:off x="10309458" y="-458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2" name="Triangle 591">
              <a:extLst>
                <a:ext uri="{FF2B5EF4-FFF2-40B4-BE49-F238E27FC236}">
                  <a16:creationId xmlns:a16="http://schemas.microsoft.com/office/drawing/2014/main" id="{903FCFD6-7AF5-ED50-6223-261E8D7B128D}"/>
                </a:ext>
              </a:extLst>
            </p:cNvPr>
            <p:cNvSpPr>
              <a:spLocks noChangeAspect="1"/>
            </p:cNvSpPr>
            <p:nvPr/>
          </p:nvSpPr>
          <p:spPr>
            <a:xfrm flipH="1">
              <a:off x="10395536" y="-45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3" name="Triangle 592">
              <a:extLst>
                <a:ext uri="{FF2B5EF4-FFF2-40B4-BE49-F238E27FC236}">
                  <a16:creationId xmlns:a16="http://schemas.microsoft.com/office/drawing/2014/main" id="{101C4281-F6D4-FE51-A775-DF3F4CF03399}"/>
                </a:ext>
              </a:extLst>
            </p:cNvPr>
            <p:cNvSpPr>
              <a:spLocks noChangeAspect="1"/>
            </p:cNvSpPr>
            <p:nvPr/>
          </p:nvSpPr>
          <p:spPr>
            <a:xfrm flipH="1">
              <a:off x="10481126" y="-476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4" name="Triangle 593">
              <a:extLst>
                <a:ext uri="{FF2B5EF4-FFF2-40B4-BE49-F238E27FC236}">
                  <a16:creationId xmlns:a16="http://schemas.microsoft.com/office/drawing/2014/main" id="{8F881989-182D-49B6-5EAB-149DC2CB5BD0}"/>
                </a:ext>
              </a:extLst>
            </p:cNvPr>
            <p:cNvSpPr>
              <a:spLocks noChangeAspect="1"/>
            </p:cNvSpPr>
            <p:nvPr/>
          </p:nvSpPr>
          <p:spPr>
            <a:xfrm flipH="1">
              <a:off x="10567204" y="-476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5" name="Triangle 594">
              <a:extLst>
                <a:ext uri="{FF2B5EF4-FFF2-40B4-BE49-F238E27FC236}">
                  <a16:creationId xmlns:a16="http://schemas.microsoft.com/office/drawing/2014/main" id="{320BEBC7-2C21-0BFF-E5DB-F267B6E101D1}"/>
                </a:ext>
              </a:extLst>
            </p:cNvPr>
            <p:cNvSpPr>
              <a:spLocks noChangeAspect="1"/>
            </p:cNvSpPr>
            <p:nvPr/>
          </p:nvSpPr>
          <p:spPr>
            <a:xfrm flipH="1">
              <a:off x="10653282" y="-476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6" name="Triangle 595">
              <a:extLst>
                <a:ext uri="{FF2B5EF4-FFF2-40B4-BE49-F238E27FC236}">
                  <a16:creationId xmlns:a16="http://schemas.microsoft.com/office/drawing/2014/main" id="{B41823F3-AE0E-F227-A2B5-56F1E893E289}"/>
                </a:ext>
              </a:extLst>
            </p:cNvPr>
            <p:cNvSpPr>
              <a:spLocks noChangeAspect="1"/>
            </p:cNvSpPr>
            <p:nvPr/>
          </p:nvSpPr>
          <p:spPr>
            <a:xfrm flipH="1">
              <a:off x="10739360" y="-47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7" name="Triangle 596">
              <a:extLst>
                <a:ext uri="{FF2B5EF4-FFF2-40B4-BE49-F238E27FC236}">
                  <a16:creationId xmlns:a16="http://schemas.microsoft.com/office/drawing/2014/main" id="{3F782D93-4B24-176D-BE0C-430ED539DA41}"/>
                </a:ext>
              </a:extLst>
            </p:cNvPr>
            <p:cNvSpPr>
              <a:spLocks noChangeAspect="1"/>
            </p:cNvSpPr>
            <p:nvPr/>
          </p:nvSpPr>
          <p:spPr>
            <a:xfrm flipH="1">
              <a:off x="10827472" y="-55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8" name="Triangle 597">
              <a:extLst>
                <a:ext uri="{FF2B5EF4-FFF2-40B4-BE49-F238E27FC236}">
                  <a16:creationId xmlns:a16="http://schemas.microsoft.com/office/drawing/2014/main" id="{FCBE79D3-4B88-A705-C090-B8C5C875B1FA}"/>
                </a:ext>
              </a:extLst>
            </p:cNvPr>
            <p:cNvSpPr>
              <a:spLocks noChangeAspect="1"/>
            </p:cNvSpPr>
            <p:nvPr/>
          </p:nvSpPr>
          <p:spPr>
            <a:xfrm flipH="1">
              <a:off x="10913550" y="-558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9" name="Triangle 598">
              <a:extLst>
                <a:ext uri="{FF2B5EF4-FFF2-40B4-BE49-F238E27FC236}">
                  <a16:creationId xmlns:a16="http://schemas.microsoft.com/office/drawing/2014/main" id="{73D4CD1C-1CA7-9499-CE5D-CA2FFCA54C6E}"/>
                </a:ext>
              </a:extLst>
            </p:cNvPr>
            <p:cNvSpPr>
              <a:spLocks noChangeAspect="1"/>
            </p:cNvSpPr>
            <p:nvPr/>
          </p:nvSpPr>
          <p:spPr>
            <a:xfrm flipH="1">
              <a:off x="10999628" y="-558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0" name="Triangle 599">
              <a:extLst>
                <a:ext uri="{FF2B5EF4-FFF2-40B4-BE49-F238E27FC236}">
                  <a16:creationId xmlns:a16="http://schemas.microsoft.com/office/drawing/2014/main" id="{DF3AF4CE-DD27-D1FE-7810-D2E0AB264E1A}"/>
                </a:ext>
              </a:extLst>
            </p:cNvPr>
            <p:cNvSpPr>
              <a:spLocks noChangeAspect="1"/>
            </p:cNvSpPr>
            <p:nvPr/>
          </p:nvSpPr>
          <p:spPr>
            <a:xfrm flipH="1">
              <a:off x="11085706" y="-558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1" name="Triangle 600">
              <a:extLst>
                <a:ext uri="{FF2B5EF4-FFF2-40B4-BE49-F238E27FC236}">
                  <a16:creationId xmlns:a16="http://schemas.microsoft.com/office/drawing/2014/main" id="{8D720B6C-0A8A-624F-6842-D9C58CA24444}"/>
                </a:ext>
              </a:extLst>
            </p:cNvPr>
            <p:cNvSpPr>
              <a:spLocks noChangeAspect="1"/>
            </p:cNvSpPr>
            <p:nvPr/>
          </p:nvSpPr>
          <p:spPr>
            <a:xfrm flipH="1">
              <a:off x="11173713" y="-64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2" name="Triangle 601">
              <a:extLst>
                <a:ext uri="{FF2B5EF4-FFF2-40B4-BE49-F238E27FC236}">
                  <a16:creationId xmlns:a16="http://schemas.microsoft.com/office/drawing/2014/main" id="{D9097C77-90E9-7EB2-96C4-E71A5F6510C7}"/>
                </a:ext>
              </a:extLst>
            </p:cNvPr>
            <p:cNvSpPr>
              <a:spLocks noChangeAspect="1"/>
            </p:cNvSpPr>
            <p:nvPr/>
          </p:nvSpPr>
          <p:spPr>
            <a:xfrm flipH="1">
              <a:off x="11259791" y="-64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3" name="Triangle 602">
              <a:extLst>
                <a:ext uri="{FF2B5EF4-FFF2-40B4-BE49-F238E27FC236}">
                  <a16:creationId xmlns:a16="http://schemas.microsoft.com/office/drawing/2014/main" id="{E1E83EF9-3773-A108-EA98-C6067E6ED951}"/>
                </a:ext>
              </a:extLst>
            </p:cNvPr>
            <p:cNvSpPr>
              <a:spLocks noChangeAspect="1"/>
            </p:cNvSpPr>
            <p:nvPr/>
          </p:nvSpPr>
          <p:spPr>
            <a:xfrm flipH="1">
              <a:off x="11344893" y="-64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4" name="Triangle 603">
              <a:extLst>
                <a:ext uri="{FF2B5EF4-FFF2-40B4-BE49-F238E27FC236}">
                  <a16:creationId xmlns:a16="http://schemas.microsoft.com/office/drawing/2014/main" id="{C850F184-DCA1-796B-E157-20BEB9E4D4BD}"/>
                </a:ext>
              </a:extLst>
            </p:cNvPr>
            <p:cNvSpPr>
              <a:spLocks noChangeAspect="1"/>
            </p:cNvSpPr>
            <p:nvPr/>
          </p:nvSpPr>
          <p:spPr>
            <a:xfrm flipH="1">
              <a:off x="11430971" y="-64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5" name="Triangle 604">
              <a:extLst>
                <a:ext uri="{FF2B5EF4-FFF2-40B4-BE49-F238E27FC236}">
                  <a16:creationId xmlns:a16="http://schemas.microsoft.com/office/drawing/2014/main" id="{FAF08EAF-E38B-6058-7703-FE0C7BE03E08}"/>
                </a:ext>
              </a:extLst>
            </p:cNvPr>
            <p:cNvSpPr>
              <a:spLocks noChangeAspect="1"/>
            </p:cNvSpPr>
            <p:nvPr/>
          </p:nvSpPr>
          <p:spPr>
            <a:xfrm flipH="1">
              <a:off x="11519083" y="-73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6" name="Triangle 605">
              <a:extLst>
                <a:ext uri="{FF2B5EF4-FFF2-40B4-BE49-F238E27FC236}">
                  <a16:creationId xmlns:a16="http://schemas.microsoft.com/office/drawing/2014/main" id="{1661A6A6-819E-D874-61BF-BADEC844F045}"/>
                </a:ext>
              </a:extLst>
            </p:cNvPr>
            <p:cNvSpPr>
              <a:spLocks noChangeAspect="1"/>
            </p:cNvSpPr>
            <p:nvPr/>
          </p:nvSpPr>
          <p:spPr>
            <a:xfrm flipH="1">
              <a:off x="11605161" y="-73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7" name="Triangle 606">
              <a:extLst>
                <a:ext uri="{FF2B5EF4-FFF2-40B4-BE49-F238E27FC236}">
                  <a16:creationId xmlns:a16="http://schemas.microsoft.com/office/drawing/2014/main" id="{CA5454AC-F006-74A9-707E-EECEF76D8232}"/>
                </a:ext>
              </a:extLst>
            </p:cNvPr>
            <p:cNvSpPr>
              <a:spLocks noChangeAspect="1"/>
            </p:cNvSpPr>
            <p:nvPr/>
          </p:nvSpPr>
          <p:spPr>
            <a:xfrm flipH="1">
              <a:off x="11691239" y="-73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8" name="Triangle 607">
              <a:extLst>
                <a:ext uri="{FF2B5EF4-FFF2-40B4-BE49-F238E27FC236}">
                  <a16:creationId xmlns:a16="http://schemas.microsoft.com/office/drawing/2014/main" id="{39A3DE70-72C8-89F3-676E-96B9CBBCFA90}"/>
                </a:ext>
              </a:extLst>
            </p:cNvPr>
            <p:cNvSpPr>
              <a:spLocks noChangeAspect="1"/>
            </p:cNvSpPr>
            <p:nvPr/>
          </p:nvSpPr>
          <p:spPr>
            <a:xfrm flipH="1">
              <a:off x="11777317" y="-73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9" name="Triangle 608">
              <a:extLst>
                <a:ext uri="{FF2B5EF4-FFF2-40B4-BE49-F238E27FC236}">
                  <a16:creationId xmlns:a16="http://schemas.microsoft.com/office/drawing/2014/main" id="{675F8E30-D2F3-6817-D359-96468A109793}"/>
                </a:ext>
              </a:extLst>
            </p:cNvPr>
            <p:cNvSpPr>
              <a:spLocks noChangeAspect="1"/>
            </p:cNvSpPr>
            <p:nvPr/>
          </p:nvSpPr>
          <p:spPr>
            <a:xfrm flipH="1">
              <a:off x="11862907" y="-73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0" name="Triangle 609">
              <a:extLst>
                <a:ext uri="{FF2B5EF4-FFF2-40B4-BE49-F238E27FC236}">
                  <a16:creationId xmlns:a16="http://schemas.microsoft.com/office/drawing/2014/main" id="{EC9196B1-7FFF-B02A-4EA8-DA12B1075E35}"/>
                </a:ext>
              </a:extLst>
            </p:cNvPr>
            <p:cNvSpPr>
              <a:spLocks noChangeAspect="1"/>
            </p:cNvSpPr>
            <p:nvPr/>
          </p:nvSpPr>
          <p:spPr>
            <a:xfrm flipH="1">
              <a:off x="11948985" y="-73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1" name="Triangle 610">
              <a:extLst>
                <a:ext uri="{FF2B5EF4-FFF2-40B4-BE49-F238E27FC236}">
                  <a16:creationId xmlns:a16="http://schemas.microsoft.com/office/drawing/2014/main" id="{746B488E-637B-7EBE-6B2E-FC790A5A7343}"/>
                </a:ext>
              </a:extLst>
            </p:cNvPr>
            <p:cNvSpPr>
              <a:spLocks noChangeAspect="1"/>
            </p:cNvSpPr>
            <p:nvPr/>
          </p:nvSpPr>
          <p:spPr>
            <a:xfrm flipH="1">
              <a:off x="12035063" y="-73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2" name="Triangle 611">
              <a:extLst>
                <a:ext uri="{FF2B5EF4-FFF2-40B4-BE49-F238E27FC236}">
                  <a16:creationId xmlns:a16="http://schemas.microsoft.com/office/drawing/2014/main" id="{938E82BE-5715-B2DE-FA0C-B45C16E1F881}"/>
                </a:ext>
              </a:extLst>
            </p:cNvPr>
            <p:cNvSpPr>
              <a:spLocks noChangeAspect="1"/>
            </p:cNvSpPr>
            <p:nvPr/>
          </p:nvSpPr>
          <p:spPr>
            <a:xfrm flipH="1">
              <a:off x="12121141" y="-73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5" name="Triangle 904">
              <a:extLst>
                <a:ext uri="{FF2B5EF4-FFF2-40B4-BE49-F238E27FC236}">
                  <a16:creationId xmlns:a16="http://schemas.microsoft.com/office/drawing/2014/main" id="{16FE37C8-E00B-FC40-BD14-CADD50C327AD}"/>
                </a:ext>
              </a:extLst>
            </p:cNvPr>
            <p:cNvSpPr>
              <a:spLocks noChangeAspect="1"/>
            </p:cNvSpPr>
            <p:nvPr/>
          </p:nvSpPr>
          <p:spPr>
            <a:xfrm rot="10800000" flipH="1">
              <a:off x="-45155" y="3189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6" name="Triangle 905">
              <a:extLst>
                <a:ext uri="{FF2B5EF4-FFF2-40B4-BE49-F238E27FC236}">
                  <a16:creationId xmlns:a16="http://schemas.microsoft.com/office/drawing/2014/main" id="{2F4BFEE1-2F52-7D7D-CE33-A77E387335F0}"/>
                </a:ext>
              </a:extLst>
            </p:cNvPr>
            <p:cNvSpPr>
              <a:spLocks noChangeAspect="1"/>
            </p:cNvSpPr>
            <p:nvPr/>
          </p:nvSpPr>
          <p:spPr>
            <a:xfrm rot="10800000" flipH="1">
              <a:off x="40923" y="3189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7" name="Triangle 906">
              <a:extLst>
                <a:ext uri="{FF2B5EF4-FFF2-40B4-BE49-F238E27FC236}">
                  <a16:creationId xmlns:a16="http://schemas.microsoft.com/office/drawing/2014/main" id="{73A58A7F-95C7-4A33-937C-CE2DE66FF9C2}"/>
                </a:ext>
              </a:extLst>
            </p:cNvPr>
            <p:cNvSpPr>
              <a:spLocks noChangeAspect="1"/>
            </p:cNvSpPr>
            <p:nvPr/>
          </p:nvSpPr>
          <p:spPr>
            <a:xfrm rot="10800000" flipH="1">
              <a:off x="127001" y="3189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8" name="Triangle 907">
              <a:extLst>
                <a:ext uri="{FF2B5EF4-FFF2-40B4-BE49-F238E27FC236}">
                  <a16:creationId xmlns:a16="http://schemas.microsoft.com/office/drawing/2014/main" id="{59BBF042-093E-825E-634A-3858DE54AE42}"/>
                </a:ext>
              </a:extLst>
            </p:cNvPr>
            <p:cNvSpPr>
              <a:spLocks noChangeAspect="1"/>
            </p:cNvSpPr>
            <p:nvPr/>
          </p:nvSpPr>
          <p:spPr>
            <a:xfrm rot="10800000" flipH="1">
              <a:off x="213079" y="31890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9" name="Triangle 908">
              <a:extLst>
                <a:ext uri="{FF2B5EF4-FFF2-40B4-BE49-F238E27FC236}">
                  <a16:creationId xmlns:a16="http://schemas.microsoft.com/office/drawing/2014/main" id="{248A3DF6-F338-9612-2A1A-14F33ABDAEEB}"/>
                </a:ext>
              </a:extLst>
            </p:cNvPr>
            <p:cNvSpPr>
              <a:spLocks noChangeAspect="1"/>
            </p:cNvSpPr>
            <p:nvPr/>
          </p:nvSpPr>
          <p:spPr>
            <a:xfrm rot="10800000" flipH="1">
              <a:off x="298669" y="31872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0" name="Triangle 909">
              <a:extLst>
                <a:ext uri="{FF2B5EF4-FFF2-40B4-BE49-F238E27FC236}">
                  <a16:creationId xmlns:a16="http://schemas.microsoft.com/office/drawing/2014/main" id="{F2AEEC59-D180-34BA-F241-CBB28F5E67C3}"/>
                </a:ext>
              </a:extLst>
            </p:cNvPr>
            <p:cNvSpPr>
              <a:spLocks noChangeAspect="1"/>
            </p:cNvSpPr>
            <p:nvPr/>
          </p:nvSpPr>
          <p:spPr>
            <a:xfrm rot="10800000" flipH="1">
              <a:off x="384747" y="31872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1" name="Triangle 910">
              <a:extLst>
                <a:ext uri="{FF2B5EF4-FFF2-40B4-BE49-F238E27FC236}">
                  <a16:creationId xmlns:a16="http://schemas.microsoft.com/office/drawing/2014/main" id="{5CEC6C68-E6C0-BAA5-2A95-382A2CFAB880}"/>
                </a:ext>
              </a:extLst>
            </p:cNvPr>
            <p:cNvSpPr>
              <a:spLocks noChangeAspect="1"/>
            </p:cNvSpPr>
            <p:nvPr/>
          </p:nvSpPr>
          <p:spPr>
            <a:xfrm rot="10800000" flipH="1">
              <a:off x="470825" y="3187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2" name="Triangle 911">
              <a:extLst>
                <a:ext uri="{FF2B5EF4-FFF2-40B4-BE49-F238E27FC236}">
                  <a16:creationId xmlns:a16="http://schemas.microsoft.com/office/drawing/2014/main" id="{DC4869FE-32A8-47E3-9D14-88DA62C1B755}"/>
                </a:ext>
              </a:extLst>
            </p:cNvPr>
            <p:cNvSpPr>
              <a:spLocks noChangeAspect="1"/>
            </p:cNvSpPr>
            <p:nvPr/>
          </p:nvSpPr>
          <p:spPr>
            <a:xfrm rot="10800000" flipH="1">
              <a:off x="556903" y="31872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3" name="Triangle 912">
              <a:extLst>
                <a:ext uri="{FF2B5EF4-FFF2-40B4-BE49-F238E27FC236}">
                  <a16:creationId xmlns:a16="http://schemas.microsoft.com/office/drawing/2014/main" id="{629C597B-CA1C-B25F-57C7-51E3092D9883}"/>
                </a:ext>
              </a:extLst>
            </p:cNvPr>
            <p:cNvSpPr>
              <a:spLocks noChangeAspect="1"/>
            </p:cNvSpPr>
            <p:nvPr/>
          </p:nvSpPr>
          <p:spPr>
            <a:xfrm rot="10800000" flipH="1">
              <a:off x="645015" y="3179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4" name="Triangle 913">
              <a:extLst>
                <a:ext uri="{FF2B5EF4-FFF2-40B4-BE49-F238E27FC236}">
                  <a16:creationId xmlns:a16="http://schemas.microsoft.com/office/drawing/2014/main" id="{6B244583-3A78-610B-8512-C4188FBC8336}"/>
                </a:ext>
              </a:extLst>
            </p:cNvPr>
            <p:cNvSpPr>
              <a:spLocks noChangeAspect="1"/>
            </p:cNvSpPr>
            <p:nvPr/>
          </p:nvSpPr>
          <p:spPr>
            <a:xfrm rot="10800000" flipH="1">
              <a:off x="731093" y="31790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5" name="Triangle 914">
              <a:extLst>
                <a:ext uri="{FF2B5EF4-FFF2-40B4-BE49-F238E27FC236}">
                  <a16:creationId xmlns:a16="http://schemas.microsoft.com/office/drawing/2014/main" id="{5FAE26BC-670D-2ACE-35DD-1CA8F36DF260}"/>
                </a:ext>
              </a:extLst>
            </p:cNvPr>
            <p:cNvSpPr>
              <a:spLocks noChangeAspect="1"/>
            </p:cNvSpPr>
            <p:nvPr/>
          </p:nvSpPr>
          <p:spPr>
            <a:xfrm rot="10800000" flipH="1">
              <a:off x="817171" y="3179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6" name="Triangle 915">
              <a:extLst>
                <a:ext uri="{FF2B5EF4-FFF2-40B4-BE49-F238E27FC236}">
                  <a16:creationId xmlns:a16="http://schemas.microsoft.com/office/drawing/2014/main" id="{93935424-FDF8-FE50-D145-15A23DB7CD0A}"/>
                </a:ext>
              </a:extLst>
            </p:cNvPr>
            <p:cNvSpPr>
              <a:spLocks noChangeAspect="1"/>
            </p:cNvSpPr>
            <p:nvPr/>
          </p:nvSpPr>
          <p:spPr>
            <a:xfrm rot="10800000" flipH="1">
              <a:off x="903249" y="31790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7" name="Triangle 916">
              <a:extLst>
                <a:ext uri="{FF2B5EF4-FFF2-40B4-BE49-F238E27FC236}">
                  <a16:creationId xmlns:a16="http://schemas.microsoft.com/office/drawing/2014/main" id="{FC619E97-1EAA-C9A1-6C28-2489255DFAA2}"/>
                </a:ext>
              </a:extLst>
            </p:cNvPr>
            <p:cNvSpPr>
              <a:spLocks noChangeAspect="1"/>
            </p:cNvSpPr>
            <p:nvPr/>
          </p:nvSpPr>
          <p:spPr>
            <a:xfrm rot="10800000" flipH="1">
              <a:off x="988839" y="3179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8" name="Triangle 917">
              <a:extLst>
                <a:ext uri="{FF2B5EF4-FFF2-40B4-BE49-F238E27FC236}">
                  <a16:creationId xmlns:a16="http://schemas.microsoft.com/office/drawing/2014/main" id="{10BB1DDC-26BA-173F-9905-167DBC1A241D}"/>
                </a:ext>
              </a:extLst>
            </p:cNvPr>
            <p:cNvSpPr>
              <a:spLocks noChangeAspect="1"/>
            </p:cNvSpPr>
            <p:nvPr/>
          </p:nvSpPr>
          <p:spPr>
            <a:xfrm rot="10800000" flipH="1">
              <a:off x="1074917" y="31790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9" name="Triangle 918">
              <a:extLst>
                <a:ext uri="{FF2B5EF4-FFF2-40B4-BE49-F238E27FC236}">
                  <a16:creationId xmlns:a16="http://schemas.microsoft.com/office/drawing/2014/main" id="{E56A01F5-BA8B-AE29-40ED-F4D61290950C}"/>
                </a:ext>
              </a:extLst>
            </p:cNvPr>
            <p:cNvSpPr>
              <a:spLocks noChangeAspect="1"/>
            </p:cNvSpPr>
            <p:nvPr/>
          </p:nvSpPr>
          <p:spPr>
            <a:xfrm rot="10800000" flipH="1">
              <a:off x="1160995" y="3179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0" name="Triangle 919">
              <a:extLst>
                <a:ext uri="{FF2B5EF4-FFF2-40B4-BE49-F238E27FC236}">
                  <a16:creationId xmlns:a16="http://schemas.microsoft.com/office/drawing/2014/main" id="{854B51B6-F7CD-A4C9-1435-D0F7397A5921}"/>
                </a:ext>
              </a:extLst>
            </p:cNvPr>
            <p:cNvSpPr>
              <a:spLocks noChangeAspect="1"/>
            </p:cNvSpPr>
            <p:nvPr/>
          </p:nvSpPr>
          <p:spPr>
            <a:xfrm rot="10800000" flipH="1">
              <a:off x="1247073" y="31790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1" name="Triangle 920">
              <a:extLst>
                <a:ext uri="{FF2B5EF4-FFF2-40B4-BE49-F238E27FC236}">
                  <a16:creationId xmlns:a16="http://schemas.microsoft.com/office/drawing/2014/main" id="{CEE4BD9D-116F-2C22-CF40-F1309363F212}"/>
                </a:ext>
              </a:extLst>
            </p:cNvPr>
            <p:cNvSpPr>
              <a:spLocks noChangeAspect="1"/>
            </p:cNvSpPr>
            <p:nvPr/>
          </p:nvSpPr>
          <p:spPr>
            <a:xfrm rot="10800000" flipH="1">
              <a:off x="1332663" y="3177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2" name="Triangle 921">
              <a:extLst>
                <a:ext uri="{FF2B5EF4-FFF2-40B4-BE49-F238E27FC236}">
                  <a16:creationId xmlns:a16="http://schemas.microsoft.com/office/drawing/2014/main" id="{989FA127-744B-1A3A-701B-8B0A73A46D21}"/>
                </a:ext>
              </a:extLst>
            </p:cNvPr>
            <p:cNvSpPr>
              <a:spLocks noChangeAspect="1"/>
            </p:cNvSpPr>
            <p:nvPr/>
          </p:nvSpPr>
          <p:spPr>
            <a:xfrm rot="10800000" flipH="1">
              <a:off x="1418741" y="31772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3" name="Triangle 922">
              <a:extLst>
                <a:ext uri="{FF2B5EF4-FFF2-40B4-BE49-F238E27FC236}">
                  <a16:creationId xmlns:a16="http://schemas.microsoft.com/office/drawing/2014/main" id="{374F9A52-BE35-0942-1D13-440DF2EEBECC}"/>
                </a:ext>
              </a:extLst>
            </p:cNvPr>
            <p:cNvSpPr>
              <a:spLocks noChangeAspect="1"/>
            </p:cNvSpPr>
            <p:nvPr/>
          </p:nvSpPr>
          <p:spPr>
            <a:xfrm rot="10800000" flipH="1">
              <a:off x="1504819" y="3177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4" name="Triangle 923">
              <a:extLst>
                <a:ext uri="{FF2B5EF4-FFF2-40B4-BE49-F238E27FC236}">
                  <a16:creationId xmlns:a16="http://schemas.microsoft.com/office/drawing/2014/main" id="{F58D5465-3E80-E3C6-3D7C-2963B2CF6072}"/>
                </a:ext>
              </a:extLst>
            </p:cNvPr>
            <p:cNvSpPr>
              <a:spLocks noChangeAspect="1"/>
            </p:cNvSpPr>
            <p:nvPr/>
          </p:nvSpPr>
          <p:spPr>
            <a:xfrm rot="10800000" flipH="1">
              <a:off x="1590897" y="31772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5" name="Triangle 924">
              <a:extLst>
                <a:ext uri="{FF2B5EF4-FFF2-40B4-BE49-F238E27FC236}">
                  <a16:creationId xmlns:a16="http://schemas.microsoft.com/office/drawing/2014/main" id="{57B04263-4AB8-4425-B778-F5B65EF64A90}"/>
                </a:ext>
              </a:extLst>
            </p:cNvPr>
            <p:cNvSpPr>
              <a:spLocks noChangeAspect="1"/>
            </p:cNvSpPr>
            <p:nvPr/>
          </p:nvSpPr>
          <p:spPr>
            <a:xfrm rot="10800000" flipH="1">
              <a:off x="1679009" y="31691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6" name="Triangle 925">
              <a:extLst>
                <a:ext uri="{FF2B5EF4-FFF2-40B4-BE49-F238E27FC236}">
                  <a16:creationId xmlns:a16="http://schemas.microsoft.com/office/drawing/2014/main" id="{C45276B3-7A83-9503-BB4C-02A8C7397E18}"/>
                </a:ext>
              </a:extLst>
            </p:cNvPr>
            <p:cNvSpPr>
              <a:spLocks noChangeAspect="1"/>
            </p:cNvSpPr>
            <p:nvPr/>
          </p:nvSpPr>
          <p:spPr>
            <a:xfrm rot="10800000" flipH="1">
              <a:off x="1765087" y="31691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7" name="Triangle 926">
              <a:extLst>
                <a:ext uri="{FF2B5EF4-FFF2-40B4-BE49-F238E27FC236}">
                  <a16:creationId xmlns:a16="http://schemas.microsoft.com/office/drawing/2014/main" id="{7A205F3E-7D26-C550-0705-F3B42D7B7883}"/>
                </a:ext>
              </a:extLst>
            </p:cNvPr>
            <p:cNvSpPr>
              <a:spLocks noChangeAspect="1"/>
            </p:cNvSpPr>
            <p:nvPr/>
          </p:nvSpPr>
          <p:spPr>
            <a:xfrm rot="10800000" flipH="1">
              <a:off x="1851165" y="31691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8" name="Triangle 927">
              <a:extLst>
                <a:ext uri="{FF2B5EF4-FFF2-40B4-BE49-F238E27FC236}">
                  <a16:creationId xmlns:a16="http://schemas.microsoft.com/office/drawing/2014/main" id="{6F47117E-857B-BE3A-60A7-8E0A141E2E1D}"/>
                </a:ext>
              </a:extLst>
            </p:cNvPr>
            <p:cNvSpPr>
              <a:spLocks noChangeAspect="1"/>
            </p:cNvSpPr>
            <p:nvPr/>
          </p:nvSpPr>
          <p:spPr>
            <a:xfrm rot="10800000" flipH="1">
              <a:off x="1937243" y="31691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9" name="Triangle 928">
              <a:extLst>
                <a:ext uri="{FF2B5EF4-FFF2-40B4-BE49-F238E27FC236}">
                  <a16:creationId xmlns:a16="http://schemas.microsoft.com/office/drawing/2014/main" id="{38B3BDF8-41E8-4B0A-F09E-FB97CB7689E5}"/>
                </a:ext>
              </a:extLst>
            </p:cNvPr>
            <p:cNvSpPr>
              <a:spLocks noChangeAspect="1"/>
            </p:cNvSpPr>
            <p:nvPr/>
          </p:nvSpPr>
          <p:spPr>
            <a:xfrm rot="10800000" flipH="1">
              <a:off x="2022345" y="31691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0" name="Triangle 929">
              <a:extLst>
                <a:ext uri="{FF2B5EF4-FFF2-40B4-BE49-F238E27FC236}">
                  <a16:creationId xmlns:a16="http://schemas.microsoft.com/office/drawing/2014/main" id="{9C2DF342-DB56-1301-A7C2-98CA4116BDF2}"/>
                </a:ext>
              </a:extLst>
            </p:cNvPr>
            <p:cNvSpPr>
              <a:spLocks noChangeAspect="1"/>
            </p:cNvSpPr>
            <p:nvPr/>
          </p:nvSpPr>
          <p:spPr>
            <a:xfrm rot="10800000" flipH="1">
              <a:off x="2108423" y="31691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1" name="Triangle 930">
              <a:extLst>
                <a:ext uri="{FF2B5EF4-FFF2-40B4-BE49-F238E27FC236}">
                  <a16:creationId xmlns:a16="http://schemas.microsoft.com/office/drawing/2014/main" id="{41BB2D61-0ACC-CEBC-F0BD-AFDE7F9B30C4}"/>
                </a:ext>
              </a:extLst>
            </p:cNvPr>
            <p:cNvSpPr>
              <a:spLocks noChangeAspect="1"/>
            </p:cNvSpPr>
            <p:nvPr/>
          </p:nvSpPr>
          <p:spPr>
            <a:xfrm rot="10800000" flipH="1">
              <a:off x="2196535" y="31609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2" name="Triangle 931">
              <a:extLst>
                <a:ext uri="{FF2B5EF4-FFF2-40B4-BE49-F238E27FC236}">
                  <a16:creationId xmlns:a16="http://schemas.microsoft.com/office/drawing/2014/main" id="{DF0B4630-6974-8F87-B1B2-3D79EED4C876}"/>
                </a:ext>
              </a:extLst>
            </p:cNvPr>
            <p:cNvSpPr>
              <a:spLocks noChangeAspect="1"/>
            </p:cNvSpPr>
            <p:nvPr/>
          </p:nvSpPr>
          <p:spPr>
            <a:xfrm rot="10800000" flipH="1">
              <a:off x="2282613" y="31609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3" name="Triangle 932">
              <a:extLst>
                <a:ext uri="{FF2B5EF4-FFF2-40B4-BE49-F238E27FC236}">
                  <a16:creationId xmlns:a16="http://schemas.microsoft.com/office/drawing/2014/main" id="{56FE6EA2-9019-4484-F504-C3BA550A7C33}"/>
                </a:ext>
              </a:extLst>
            </p:cNvPr>
            <p:cNvSpPr>
              <a:spLocks noChangeAspect="1"/>
            </p:cNvSpPr>
            <p:nvPr/>
          </p:nvSpPr>
          <p:spPr>
            <a:xfrm rot="10800000" flipH="1">
              <a:off x="2368691" y="31609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4" name="Triangle 933">
              <a:extLst>
                <a:ext uri="{FF2B5EF4-FFF2-40B4-BE49-F238E27FC236}">
                  <a16:creationId xmlns:a16="http://schemas.microsoft.com/office/drawing/2014/main" id="{C19E0134-0EEC-E087-24C0-4E6039A3C647}"/>
                </a:ext>
              </a:extLst>
            </p:cNvPr>
            <p:cNvSpPr>
              <a:spLocks noChangeAspect="1"/>
            </p:cNvSpPr>
            <p:nvPr/>
          </p:nvSpPr>
          <p:spPr>
            <a:xfrm rot="10800000" flipH="1">
              <a:off x="2454769" y="31609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5" name="Triangle 934">
              <a:extLst>
                <a:ext uri="{FF2B5EF4-FFF2-40B4-BE49-F238E27FC236}">
                  <a16:creationId xmlns:a16="http://schemas.microsoft.com/office/drawing/2014/main" id="{683255A6-DC69-F56A-0B1E-AE14C6C93CEC}"/>
                </a:ext>
              </a:extLst>
            </p:cNvPr>
            <p:cNvSpPr>
              <a:spLocks noChangeAspect="1"/>
            </p:cNvSpPr>
            <p:nvPr/>
          </p:nvSpPr>
          <p:spPr>
            <a:xfrm rot="10800000" flipH="1">
              <a:off x="2540359" y="31609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6" name="Triangle 935">
              <a:extLst>
                <a:ext uri="{FF2B5EF4-FFF2-40B4-BE49-F238E27FC236}">
                  <a16:creationId xmlns:a16="http://schemas.microsoft.com/office/drawing/2014/main" id="{201D3A11-1194-9D56-3812-F8DA055F98B6}"/>
                </a:ext>
              </a:extLst>
            </p:cNvPr>
            <p:cNvSpPr>
              <a:spLocks noChangeAspect="1"/>
            </p:cNvSpPr>
            <p:nvPr/>
          </p:nvSpPr>
          <p:spPr>
            <a:xfrm rot="10800000" flipH="1">
              <a:off x="2626437" y="31609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7" name="Triangle 936">
              <a:extLst>
                <a:ext uri="{FF2B5EF4-FFF2-40B4-BE49-F238E27FC236}">
                  <a16:creationId xmlns:a16="http://schemas.microsoft.com/office/drawing/2014/main" id="{A60A1133-AD86-04AD-8AEC-F18320DE6BF6}"/>
                </a:ext>
              </a:extLst>
            </p:cNvPr>
            <p:cNvSpPr>
              <a:spLocks noChangeAspect="1"/>
            </p:cNvSpPr>
            <p:nvPr/>
          </p:nvSpPr>
          <p:spPr>
            <a:xfrm rot="10800000" flipH="1">
              <a:off x="2712515" y="31609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8" name="Triangle 937">
              <a:extLst>
                <a:ext uri="{FF2B5EF4-FFF2-40B4-BE49-F238E27FC236}">
                  <a16:creationId xmlns:a16="http://schemas.microsoft.com/office/drawing/2014/main" id="{C4363E6E-B7A0-F42D-B01E-9FE12FBBAE26}"/>
                </a:ext>
              </a:extLst>
            </p:cNvPr>
            <p:cNvSpPr>
              <a:spLocks noChangeAspect="1"/>
            </p:cNvSpPr>
            <p:nvPr/>
          </p:nvSpPr>
          <p:spPr>
            <a:xfrm rot="10800000" flipH="1">
              <a:off x="2798593" y="31609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9" name="Triangle 938">
              <a:extLst>
                <a:ext uri="{FF2B5EF4-FFF2-40B4-BE49-F238E27FC236}">
                  <a16:creationId xmlns:a16="http://schemas.microsoft.com/office/drawing/2014/main" id="{99BB8520-AF13-243B-897B-D94B686737B6}"/>
                </a:ext>
              </a:extLst>
            </p:cNvPr>
            <p:cNvSpPr>
              <a:spLocks noChangeAspect="1"/>
            </p:cNvSpPr>
            <p:nvPr/>
          </p:nvSpPr>
          <p:spPr>
            <a:xfrm rot="10800000" flipH="1">
              <a:off x="2884183" y="3159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0" name="Triangle 939">
              <a:extLst>
                <a:ext uri="{FF2B5EF4-FFF2-40B4-BE49-F238E27FC236}">
                  <a16:creationId xmlns:a16="http://schemas.microsoft.com/office/drawing/2014/main" id="{748938FA-790E-F700-E40C-630DF9547D98}"/>
                </a:ext>
              </a:extLst>
            </p:cNvPr>
            <p:cNvSpPr>
              <a:spLocks noChangeAspect="1"/>
            </p:cNvSpPr>
            <p:nvPr/>
          </p:nvSpPr>
          <p:spPr>
            <a:xfrm rot="10800000" flipH="1">
              <a:off x="2970261" y="3159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1" name="Triangle 940">
              <a:extLst>
                <a:ext uri="{FF2B5EF4-FFF2-40B4-BE49-F238E27FC236}">
                  <a16:creationId xmlns:a16="http://schemas.microsoft.com/office/drawing/2014/main" id="{00A3BED6-EA78-68FD-B3CC-961637002253}"/>
                </a:ext>
              </a:extLst>
            </p:cNvPr>
            <p:cNvSpPr>
              <a:spLocks noChangeAspect="1"/>
            </p:cNvSpPr>
            <p:nvPr/>
          </p:nvSpPr>
          <p:spPr>
            <a:xfrm rot="10800000" flipH="1">
              <a:off x="3056339" y="31591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2" name="Triangle 941">
              <a:extLst>
                <a:ext uri="{FF2B5EF4-FFF2-40B4-BE49-F238E27FC236}">
                  <a16:creationId xmlns:a16="http://schemas.microsoft.com/office/drawing/2014/main" id="{E42E5EA5-5256-9176-E3E2-5F9FCF509BCC}"/>
                </a:ext>
              </a:extLst>
            </p:cNvPr>
            <p:cNvSpPr>
              <a:spLocks noChangeAspect="1"/>
            </p:cNvSpPr>
            <p:nvPr/>
          </p:nvSpPr>
          <p:spPr>
            <a:xfrm rot="10800000" flipH="1">
              <a:off x="3142417" y="31591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3" name="Triangle 942">
              <a:extLst>
                <a:ext uri="{FF2B5EF4-FFF2-40B4-BE49-F238E27FC236}">
                  <a16:creationId xmlns:a16="http://schemas.microsoft.com/office/drawing/2014/main" id="{7CB1F62F-19F7-D45F-B43F-AC057A9D272C}"/>
                </a:ext>
              </a:extLst>
            </p:cNvPr>
            <p:cNvSpPr>
              <a:spLocks noChangeAspect="1"/>
            </p:cNvSpPr>
            <p:nvPr/>
          </p:nvSpPr>
          <p:spPr>
            <a:xfrm rot="10800000" flipH="1">
              <a:off x="3230529" y="31509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4" name="Triangle 943">
              <a:extLst>
                <a:ext uri="{FF2B5EF4-FFF2-40B4-BE49-F238E27FC236}">
                  <a16:creationId xmlns:a16="http://schemas.microsoft.com/office/drawing/2014/main" id="{0EBC025A-A004-2CA0-0AA6-0D6A17111759}"/>
                </a:ext>
              </a:extLst>
            </p:cNvPr>
            <p:cNvSpPr>
              <a:spLocks noChangeAspect="1"/>
            </p:cNvSpPr>
            <p:nvPr/>
          </p:nvSpPr>
          <p:spPr>
            <a:xfrm rot="10800000" flipH="1">
              <a:off x="3316607" y="31509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5" name="Triangle 944">
              <a:extLst>
                <a:ext uri="{FF2B5EF4-FFF2-40B4-BE49-F238E27FC236}">
                  <a16:creationId xmlns:a16="http://schemas.microsoft.com/office/drawing/2014/main" id="{EFDFA483-5750-7186-922F-597293F9F449}"/>
                </a:ext>
              </a:extLst>
            </p:cNvPr>
            <p:cNvSpPr>
              <a:spLocks noChangeAspect="1"/>
            </p:cNvSpPr>
            <p:nvPr/>
          </p:nvSpPr>
          <p:spPr>
            <a:xfrm rot="10800000" flipH="1">
              <a:off x="3402685" y="3150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6" name="Triangle 945">
              <a:extLst>
                <a:ext uri="{FF2B5EF4-FFF2-40B4-BE49-F238E27FC236}">
                  <a16:creationId xmlns:a16="http://schemas.microsoft.com/office/drawing/2014/main" id="{FD18FB26-949B-60E6-9634-1853F7BAB892}"/>
                </a:ext>
              </a:extLst>
            </p:cNvPr>
            <p:cNvSpPr>
              <a:spLocks noChangeAspect="1"/>
            </p:cNvSpPr>
            <p:nvPr/>
          </p:nvSpPr>
          <p:spPr>
            <a:xfrm rot="10800000" flipH="1">
              <a:off x="3488763" y="3151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7" name="Triangle 946">
              <a:extLst>
                <a:ext uri="{FF2B5EF4-FFF2-40B4-BE49-F238E27FC236}">
                  <a16:creationId xmlns:a16="http://schemas.microsoft.com/office/drawing/2014/main" id="{6DD5F9EC-70B0-B15E-911F-01E517BA6A42}"/>
                </a:ext>
              </a:extLst>
            </p:cNvPr>
            <p:cNvSpPr>
              <a:spLocks noChangeAspect="1"/>
            </p:cNvSpPr>
            <p:nvPr/>
          </p:nvSpPr>
          <p:spPr>
            <a:xfrm rot="10800000" flipH="1">
              <a:off x="3577996" y="3157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8" name="Triangle 947">
              <a:extLst>
                <a:ext uri="{FF2B5EF4-FFF2-40B4-BE49-F238E27FC236}">
                  <a16:creationId xmlns:a16="http://schemas.microsoft.com/office/drawing/2014/main" id="{35A366FB-91C7-D09D-CC5D-A692927299E4}"/>
                </a:ext>
              </a:extLst>
            </p:cNvPr>
            <p:cNvSpPr>
              <a:spLocks noChangeAspect="1"/>
            </p:cNvSpPr>
            <p:nvPr/>
          </p:nvSpPr>
          <p:spPr>
            <a:xfrm rot="10800000" flipH="1">
              <a:off x="3664074" y="3158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9" name="Triangle 948">
              <a:extLst>
                <a:ext uri="{FF2B5EF4-FFF2-40B4-BE49-F238E27FC236}">
                  <a16:creationId xmlns:a16="http://schemas.microsoft.com/office/drawing/2014/main" id="{AF716982-82F8-4BAC-BD49-B9AA0E29D718}"/>
                </a:ext>
              </a:extLst>
            </p:cNvPr>
            <p:cNvSpPr>
              <a:spLocks noChangeAspect="1"/>
            </p:cNvSpPr>
            <p:nvPr/>
          </p:nvSpPr>
          <p:spPr>
            <a:xfrm rot="10800000" flipH="1">
              <a:off x="3749664" y="31579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0" name="Triangle 949">
              <a:extLst>
                <a:ext uri="{FF2B5EF4-FFF2-40B4-BE49-F238E27FC236}">
                  <a16:creationId xmlns:a16="http://schemas.microsoft.com/office/drawing/2014/main" id="{D8A4066F-48F8-F786-AB16-1DEB6EB2C883}"/>
                </a:ext>
              </a:extLst>
            </p:cNvPr>
            <p:cNvSpPr>
              <a:spLocks noChangeAspect="1"/>
            </p:cNvSpPr>
            <p:nvPr/>
          </p:nvSpPr>
          <p:spPr>
            <a:xfrm rot="10800000" flipH="1">
              <a:off x="3835742" y="31579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1" name="Triangle 950">
              <a:extLst>
                <a:ext uri="{FF2B5EF4-FFF2-40B4-BE49-F238E27FC236}">
                  <a16:creationId xmlns:a16="http://schemas.microsoft.com/office/drawing/2014/main" id="{EB3C8045-5DFB-C2B5-2F40-1A9805E92445}"/>
                </a:ext>
              </a:extLst>
            </p:cNvPr>
            <p:cNvSpPr>
              <a:spLocks noChangeAspect="1"/>
            </p:cNvSpPr>
            <p:nvPr/>
          </p:nvSpPr>
          <p:spPr>
            <a:xfrm rot="10800000" flipH="1">
              <a:off x="3921820" y="3157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2" name="Triangle 951">
              <a:extLst>
                <a:ext uri="{FF2B5EF4-FFF2-40B4-BE49-F238E27FC236}">
                  <a16:creationId xmlns:a16="http://schemas.microsoft.com/office/drawing/2014/main" id="{393729AF-6A9D-C6F1-2EFA-310031FC54F9}"/>
                </a:ext>
              </a:extLst>
            </p:cNvPr>
            <p:cNvSpPr>
              <a:spLocks noChangeAspect="1"/>
            </p:cNvSpPr>
            <p:nvPr/>
          </p:nvSpPr>
          <p:spPr>
            <a:xfrm rot="10800000" flipH="1">
              <a:off x="4007898" y="3158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3" name="Triangle 952">
              <a:extLst>
                <a:ext uri="{FF2B5EF4-FFF2-40B4-BE49-F238E27FC236}">
                  <a16:creationId xmlns:a16="http://schemas.microsoft.com/office/drawing/2014/main" id="{3A100ACF-907E-83BE-41EE-CFDA4AB1F15B}"/>
                </a:ext>
              </a:extLst>
            </p:cNvPr>
            <p:cNvSpPr>
              <a:spLocks noChangeAspect="1"/>
            </p:cNvSpPr>
            <p:nvPr/>
          </p:nvSpPr>
          <p:spPr>
            <a:xfrm rot="10800000" flipH="1">
              <a:off x="4093488" y="31561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4" name="Triangle 953">
              <a:extLst>
                <a:ext uri="{FF2B5EF4-FFF2-40B4-BE49-F238E27FC236}">
                  <a16:creationId xmlns:a16="http://schemas.microsoft.com/office/drawing/2014/main" id="{1B5B6C6E-5F6B-22F8-7CC7-697F4533FE4C}"/>
                </a:ext>
              </a:extLst>
            </p:cNvPr>
            <p:cNvSpPr>
              <a:spLocks noChangeAspect="1"/>
            </p:cNvSpPr>
            <p:nvPr/>
          </p:nvSpPr>
          <p:spPr>
            <a:xfrm rot="10800000" flipH="1">
              <a:off x="4179566" y="31561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5" name="Triangle 954">
              <a:extLst>
                <a:ext uri="{FF2B5EF4-FFF2-40B4-BE49-F238E27FC236}">
                  <a16:creationId xmlns:a16="http://schemas.microsoft.com/office/drawing/2014/main" id="{DB5714B4-C5AF-D872-6B1A-5129717EBC79}"/>
                </a:ext>
              </a:extLst>
            </p:cNvPr>
            <p:cNvSpPr>
              <a:spLocks noChangeAspect="1"/>
            </p:cNvSpPr>
            <p:nvPr/>
          </p:nvSpPr>
          <p:spPr>
            <a:xfrm rot="10800000" flipH="1">
              <a:off x="4265644" y="31561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6" name="Triangle 955">
              <a:extLst>
                <a:ext uri="{FF2B5EF4-FFF2-40B4-BE49-F238E27FC236}">
                  <a16:creationId xmlns:a16="http://schemas.microsoft.com/office/drawing/2014/main" id="{18D4C095-31DC-7EC8-6053-EFF7FE999AB5}"/>
                </a:ext>
              </a:extLst>
            </p:cNvPr>
            <p:cNvSpPr>
              <a:spLocks noChangeAspect="1"/>
            </p:cNvSpPr>
            <p:nvPr/>
          </p:nvSpPr>
          <p:spPr>
            <a:xfrm rot="10800000" flipH="1">
              <a:off x="4351722" y="31561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7" name="Triangle 956">
              <a:extLst>
                <a:ext uri="{FF2B5EF4-FFF2-40B4-BE49-F238E27FC236}">
                  <a16:creationId xmlns:a16="http://schemas.microsoft.com/office/drawing/2014/main" id="{A6B6C0A2-C8F8-0727-FCD8-DCB4E0757547}"/>
                </a:ext>
              </a:extLst>
            </p:cNvPr>
            <p:cNvSpPr>
              <a:spLocks noChangeAspect="1"/>
            </p:cNvSpPr>
            <p:nvPr/>
          </p:nvSpPr>
          <p:spPr>
            <a:xfrm rot="10800000" flipH="1">
              <a:off x="4439834" y="3148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8" name="Triangle 957">
              <a:extLst>
                <a:ext uri="{FF2B5EF4-FFF2-40B4-BE49-F238E27FC236}">
                  <a16:creationId xmlns:a16="http://schemas.microsoft.com/office/drawing/2014/main" id="{2537D8A1-9541-F25F-94C2-EA23F4FB1EB7}"/>
                </a:ext>
              </a:extLst>
            </p:cNvPr>
            <p:cNvSpPr>
              <a:spLocks noChangeAspect="1"/>
            </p:cNvSpPr>
            <p:nvPr/>
          </p:nvSpPr>
          <p:spPr>
            <a:xfrm rot="10800000" flipH="1">
              <a:off x="4525912" y="3148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9" name="Triangle 958">
              <a:extLst>
                <a:ext uri="{FF2B5EF4-FFF2-40B4-BE49-F238E27FC236}">
                  <a16:creationId xmlns:a16="http://schemas.microsoft.com/office/drawing/2014/main" id="{76DD581F-AD94-0799-0402-9353BB9F638B}"/>
                </a:ext>
              </a:extLst>
            </p:cNvPr>
            <p:cNvSpPr>
              <a:spLocks noChangeAspect="1"/>
            </p:cNvSpPr>
            <p:nvPr/>
          </p:nvSpPr>
          <p:spPr>
            <a:xfrm rot="10800000" flipH="1">
              <a:off x="4611990" y="3148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0" name="Triangle 959">
              <a:extLst>
                <a:ext uri="{FF2B5EF4-FFF2-40B4-BE49-F238E27FC236}">
                  <a16:creationId xmlns:a16="http://schemas.microsoft.com/office/drawing/2014/main" id="{4B837EA6-5C2D-F824-DAE5-D132C1D06EF3}"/>
                </a:ext>
              </a:extLst>
            </p:cNvPr>
            <p:cNvSpPr>
              <a:spLocks noChangeAspect="1"/>
            </p:cNvSpPr>
            <p:nvPr/>
          </p:nvSpPr>
          <p:spPr>
            <a:xfrm rot="10800000" flipH="1">
              <a:off x="4698068" y="31480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1" name="Triangle 960">
              <a:extLst>
                <a:ext uri="{FF2B5EF4-FFF2-40B4-BE49-F238E27FC236}">
                  <a16:creationId xmlns:a16="http://schemas.microsoft.com/office/drawing/2014/main" id="{274BBD3B-1772-A6AA-56B6-09679CC31FC2}"/>
                </a:ext>
              </a:extLst>
            </p:cNvPr>
            <p:cNvSpPr>
              <a:spLocks noChangeAspect="1"/>
            </p:cNvSpPr>
            <p:nvPr/>
          </p:nvSpPr>
          <p:spPr>
            <a:xfrm rot="10800000" flipH="1">
              <a:off x="4783170" y="3148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2" name="Triangle 961">
              <a:extLst>
                <a:ext uri="{FF2B5EF4-FFF2-40B4-BE49-F238E27FC236}">
                  <a16:creationId xmlns:a16="http://schemas.microsoft.com/office/drawing/2014/main" id="{546ABFC1-008A-8343-D6B6-B2342E291303}"/>
                </a:ext>
              </a:extLst>
            </p:cNvPr>
            <p:cNvSpPr>
              <a:spLocks noChangeAspect="1"/>
            </p:cNvSpPr>
            <p:nvPr/>
          </p:nvSpPr>
          <p:spPr>
            <a:xfrm rot="10800000" flipH="1">
              <a:off x="4869248" y="3148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3" name="Triangle 962">
              <a:extLst>
                <a:ext uri="{FF2B5EF4-FFF2-40B4-BE49-F238E27FC236}">
                  <a16:creationId xmlns:a16="http://schemas.microsoft.com/office/drawing/2014/main" id="{A110CA6F-BFA3-B6A6-729F-7412BB7C8D7A}"/>
                </a:ext>
              </a:extLst>
            </p:cNvPr>
            <p:cNvSpPr>
              <a:spLocks noChangeAspect="1"/>
            </p:cNvSpPr>
            <p:nvPr/>
          </p:nvSpPr>
          <p:spPr>
            <a:xfrm rot="10800000" flipH="1">
              <a:off x="4957360" y="3171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4" name="Triangle 963">
              <a:extLst>
                <a:ext uri="{FF2B5EF4-FFF2-40B4-BE49-F238E27FC236}">
                  <a16:creationId xmlns:a16="http://schemas.microsoft.com/office/drawing/2014/main" id="{77455090-88CE-3E9F-4FC4-7CA2E2F109F7}"/>
                </a:ext>
              </a:extLst>
            </p:cNvPr>
            <p:cNvSpPr>
              <a:spLocks noChangeAspect="1"/>
            </p:cNvSpPr>
            <p:nvPr/>
          </p:nvSpPr>
          <p:spPr>
            <a:xfrm rot="10800000" flipH="1">
              <a:off x="5043438" y="31716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5" name="Triangle 964">
              <a:extLst>
                <a:ext uri="{FF2B5EF4-FFF2-40B4-BE49-F238E27FC236}">
                  <a16:creationId xmlns:a16="http://schemas.microsoft.com/office/drawing/2014/main" id="{96825C6C-EBF2-DEB3-780E-8072F0B7DD06}"/>
                </a:ext>
              </a:extLst>
            </p:cNvPr>
            <p:cNvSpPr>
              <a:spLocks noChangeAspect="1"/>
            </p:cNvSpPr>
            <p:nvPr/>
          </p:nvSpPr>
          <p:spPr>
            <a:xfrm rot="10800000" flipH="1">
              <a:off x="5129516" y="3171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6" name="Triangle 965">
              <a:extLst>
                <a:ext uri="{FF2B5EF4-FFF2-40B4-BE49-F238E27FC236}">
                  <a16:creationId xmlns:a16="http://schemas.microsoft.com/office/drawing/2014/main" id="{149DCAF7-72BC-B3D9-B5DF-E6927892A0A0}"/>
                </a:ext>
              </a:extLst>
            </p:cNvPr>
            <p:cNvSpPr>
              <a:spLocks noChangeAspect="1"/>
            </p:cNvSpPr>
            <p:nvPr/>
          </p:nvSpPr>
          <p:spPr>
            <a:xfrm rot="10800000" flipH="1">
              <a:off x="5215594" y="31716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7" name="Triangle 966">
              <a:extLst>
                <a:ext uri="{FF2B5EF4-FFF2-40B4-BE49-F238E27FC236}">
                  <a16:creationId xmlns:a16="http://schemas.microsoft.com/office/drawing/2014/main" id="{4FAA2F6D-8DE2-F7A3-0CEF-E061B40E04E6}"/>
                </a:ext>
              </a:extLst>
            </p:cNvPr>
            <p:cNvSpPr>
              <a:spLocks noChangeAspect="1"/>
            </p:cNvSpPr>
            <p:nvPr/>
          </p:nvSpPr>
          <p:spPr>
            <a:xfrm rot="10800000" flipH="1">
              <a:off x="5301184" y="3171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8" name="Triangle 967">
              <a:extLst>
                <a:ext uri="{FF2B5EF4-FFF2-40B4-BE49-F238E27FC236}">
                  <a16:creationId xmlns:a16="http://schemas.microsoft.com/office/drawing/2014/main" id="{4749E94A-EE4C-8334-1B2B-9B84160FB79F}"/>
                </a:ext>
              </a:extLst>
            </p:cNvPr>
            <p:cNvSpPr>
              <a:spLocks noChangeAspect="1"/>
            </p:cNvSpPr>
            <p:nvPr/>
          </p:nvSpPr>
          <p:spPr>
            <a:xfrm rot="10800000" flipH="1">
              <a:off x="5387262" y="31716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9" name="Triangle 968">
              <a:extLst>
                <a:ext uri="{FF2B5EF4-FFF2-40B4-BE49-F238E27FC236}">
                  <a16:creationId xmlns:a16="http://schemas.microsoft.com/office/drawing/2014/main" id="{0EBC3FDC-C533-CC3C-9BA6-92DA00D8F943}"/>
                </a:ext>
              </a:extLst>
            </p:cNvPr>
            <p:cNvSpPr>
              <a:spLocks noChangeAspect="1"/>
            </p:cNvSpPr>
            <p:nvPr/>
          </p:nvSpPr>
          <p:spPr>
            <a:xfrm rot="10800000" flipH="1">
              <a:off x="5473340" y="3171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0" name="Triangle 969">
              <a:extLst>
                <a:ext uri="{FF2B5EF4-FFF2-40B4-BE49-F238E27FC236}">
                  <a16:creationId xmlns:a16="http://schemas.microsoft.com/office/drawing/2014/main" id="{24793FF5-4039-7506-7B70-597AB96DECB2}"/>
                </a:ext>
              </a:extLst>
            </p:cNvPr>
            <p:cNvSpPr>
              <a:spLocks noChangeAspect="1"/>
            </p:cNvSpPr>
            <p:nvPr/>
          </p:nvSpPr>
          <p:spPr>
            <a:xfrm rot="10800000" flipH="1">
              <a:off x="5559418" y="31716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1" name="Triangle 970">
              <a:extLst>
                <a:ext uri="{FF2B5EF4-FFF2-40B4-BE49-F238E27FC236}">
                  <a16:creationId xmlns:a16="http://schemas.microsoft.com/office/drawing/2014/main" id="{905215A5-5961-7919-8D4D-589A0D48C88F}"/>
                </a:ext>
              </a:extLst>
            </p:cNvPr>
            <p:cNvSpPr>
              <a:spLocks noChangeAspect="1"/>
            </p:cNvSpPr>
            <p:nvPr/>
          </p:nvSpPr>
          <p:spPr>
            <a:xfrm rot="10800000" flipH="1">
              <a:off x="5645008" y="3169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2" name="Triangle 971">
              <a:extLst>
                <a:ext uri="{FF2B5EF4-FFF2-40B4-BE49-F238E27FC236}">
                  <a16:creationId xmlns:a16="http://schemas.microsoft.com/office/drawing/2014/main" id="{A1CCAEAA-9EDA-4DF3-3F52-7CABEAFE338D}"/>
                </a:ext>
              </a:extLst>
            </p:cNvPr>
            <p:cNvSpPr>
              <a:spLocks noChangeAspect="1"/>
            </p:cNvSpPr>
            <p:nvPr/>
          </p:nvSpPr>
          <p:spPr>
            <a:xfrm rot="10800000" flipH="1">
              <a:off x="5731086" y="31698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3" name="Triangle 972">
              <a:extLst>
                <a:ext uri="{FF2B5EF4-FFF2-40B4-BE49-F238E27FC236}">
                  <a16:creationId xmlns:a16="http://schemas.microsoft.com/office/drawing/2014/main" id="{3EC09F95-A666-8FF2-41E0-79413194706A}"/>
                </a:ext>
              </a:extLst>
            </p:cNvPr>
            <p:cNvSpPr>
              <a:spLocks noChangeAspect="1"/>
            </p:cNvSpPr>
            <p:nvPr/>
          </p:nvSpPr>
          <p:spPr>
            <a:xfrm rot="10800000" flipH="1">
              <a:off x="5817164" y="3169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4" name="Triangle 973">
              <a:extLst>
                <a:ext uri="{FF2B5EF4-FFF2-40B4-BE49-F238E27FC236}">
                  <a16:creationId xmlns:a16="http://schemas.microsoft.com/office/drawing/2014/main" id="{4945B59B-01A4-ACEC-CE08-A971B7D36DBF}"/>
                </a:ext>
              </a:extLst>
            </p:cNvPr>
            <p:cNvSpPr>
              <a:spLocks noChangeAspect="1"/>
            </p:cNvSpPr>
            <p:nvPr/>
          </p:nvSpPr>
          <p:spPr>
            <a:xfrm rot="10800000" flipH="1">
              <a:off x="5903242" y="31698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5" name="Triangle 974">
              <a:extLst>
                <a:ext uri="{FF2B5EF4-FFF2-40B4-BE49-F238E27FC236}">
                  <a16:creationId xmlns:a16="http://schemas.microsoft.com/office/drawing/2014/main" id="{0755B2B8-AC25-BE05-9469-166498D8F690}"/>
                </a:ext>
              </a:extLst>
            </p:cNvPr>
            <p:cNvSpPr>
              <a:spLocks noChangeAspect="1"/>
            </p:cNvSpPr>
            <p:nvPr/>
          </p:nvSpPr>
          <p:spPr>
            <a:xfrm rot="10800000" flipH="1">
              <a:off x="5991354" y="3161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6" name="Triangle 975">
              <a:extLst>
                <a:ext uri="{FF2B5EF4-FFF2-40B4-BE49-F238E27FC236}">
                  <a16:creationId xmlns:a16="http://schemas.microsoft.com/office/drawing/2014/main" id="{A3C7BF5E-577D-7636-626D-F27F064BB0E6}"/>
                </a:ext>
              </a:extLst>
            </p:cNvPr>
            <p:cNvSpPr>
              <a:spLocks noChangeAspect="1"/>
            </p:cNvSpPr>
            <p:nvPr/>
          </p:nvSpPr>
          <p:spPr>
            <a:xfrm rot="10800000" flipH="1">
              <a:off x="6077432" y="3161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7" name="Triangle 976">
              <a:extLst>
                <a:ext uri="{FF2B5EF4-FFF2-40B4-BE49-F238E27FC236}">
                  <a16:creationId xmlns:a16="http://schemas.microsoft.com/office/drawing/2014/main" id="{3B2E5321-07F3-C213-39C3-4FA74EBC03EE}"/>
                </a:ext>
              </a:extLst>
            </p:cNvPr>
            <p:cNvSpPr>
              <a:spLocks noChangeAspect="1"/>
            </p:cNvSpPr>
            <p:nvPr/>
          </p:nvSpPr>
          <p:spPr>
            <a:xfrm rot="10800000" flipH="1">
              <a:off x="6163510" y="31616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8" name="Triangle 977">
              <a:extLst>
                <a:ext uri="{FF2B5EF4-FFF2-40B4-BE49-F238E27FC236}">
                  <a16:creationId xmlns:a16="http://schemas.microsoft.com/office/drawing/2014/main" id="{17716849-0820-FA93-D20F-0FFC66AB9107}"/>
                </a:ext>
              </a:extLst>
            </p:cNvPr>
            <p:cNvSpPr>
              <a:spLocks noChangeAspect="1"/>
            </p:cNvSpPr>
            <p:nvPr/>
          </p:nvSpPr>
          <p:spPr>
            <a:xfrm rot="10800000" flipH="1">
              <a:off x="6249588" y="31616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9" name="Triangle 978">
              <a:extLst>
                <a:ext uri="{FF2B5EF4-FFF2-40B4-BE49-F238E27FC236}">
                  <a16:creationId xmlns:a16="http://schemas.microsoft.com/office/drawing/2014/main" id="{7AAB2F30-5562-96C3-62B8-C0CD4831F4F8}"/>
                </a:ext>
              </a:extLst>
            </p:cNvPr>
            <p:cNvSpPr>
              <a:spLocks noChangeAspect="1"/>
            </p:cNvSpPr>
            <p:nvPr/>
          </p:nvSpPr>
          <p:spPr>
            <a:xfrm rot="10800000" flipH="1">
              <a:off x="6338821" y="3161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0" name="Triangle 979">
              <a:extLst>
                <a:ext uri="{FF2B5EF4-FFF2-40B4-BE49-F238E27FC236}">
                  <a16:creationId xmlns:a16="http://schemas.microsoft.com/office/drawing/2014/main" id="{8B6F79C8-85D5-D664-AB4A-60D1B516DCC8}"/>
                </a:ext>
              </a:extLst>
            </p:cNvPr>
            <p:cNvSpPr>
              <a:spLocks noChangeAspect="1"/>
            </p:cNvSpPr>
            <p:nvPr/>
          </p:nvSpPr>
          <p:spPr>
            <a:xfrm rot="10800000" flipH="1">
              <a:off x="6424899" y="3161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1" name="Triangle 980">
              <a:extLst>
                <a:ext uri="{FF2B5EF4-FFF2-40B4-BE49-F238E27FC236}">
                  <a16:creationId xmlns:a16="http://schemas.microsoft.com/office/drawing/2014/main" id="{9AB798F0-0F92-3A84-71AA-6F5383D10C0B}"/>
                </a:ext>
              </a:extLst>
            </p:cNvPr>
            <p:cNvSpPr>
              <a:spLocks noChangeAspect="1"/>
            </p:cNvSpPr>
            <p:nvPr/>
          </p:nvSpPr>
          <p:spPr>
            <a:xfrm rot="10800000" flipH="1">
              <a:off x="6513011" y="31534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2" name="Triangle 981">
              <a:extLst>
                <a:ext uri="{FF2B5EF4-FFF2-40B4-BE49-F238E27FC236}">
                  <a16:creationId xmlns:a16="http://schemas.microsoft.com/office/drawing/2014/main" id="{B68068C1-AF6D-DD78-4FD4-4AB1A5E3489C}"/>
                </a:ext>
              </a:extLst>
            </p:cNvPr>
            <p:cNvSpPr>
              <a:spLocks noChangeAspect="1"/>
            </p:cNvSpPr>
            <p:nvPr/>
          </p:nvSpPr>
          <p:spPr>
            <a:xfrm rot="10800000" flipH="1">
              <a:off x="6599089" y="31535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3" name="Triangle 982">
              <a:extLst>
                <a:ext uri="{FF2B5EF4-FFF2-40B4-BE49-F238E27FC236}">
                  <a16:creationId xmlns:a16="http://schemas.microsoft.com/office/drawing/2014/main" id="{CBF46AD5-635B-905D-7908-459EB71F4631}"/>
                </a:ext>
              </a:extLst>
            </p:cNvPr>
            <p:cNvSpPr>
              <a:spLocks noChangeAspect="1"/>
            </p:cNvSpPr>
            <p:nvPr/>
          </p:nvSpPr>
          <p:spPr>
            <a:xfrm rot="10800000" flipH="1">
              <a:off x="6685167" y="31535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4" name="Triangle 983">
              <a:extLst>
                <a:ext uri="{FF2B5EF4-FFF2-40B4-BE49-F238E27FC236}">
                  <a16:creationId xmlns:a16="http://schemas.microsoft.com/office/drawing/2014/main" id="{E8A1FBFE-1410-52F7-EB75-154F6045033E}"/>
                </a:ext>
              </a:extLst>
            </p:cNvPr>
            <p:cNvSpPr>
              <a:spLocks noChangeAspect="1"/>
            </p:cNvSpPr>
            <p:nvPr/>
          </p:nvSpPr>
          <p:spPr>
            <a:xfrm rot="10800000" flipH="1">
              <a:off x="6771245" y="31535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5" name="Triangle 984">
              <a:extLst>
                <a:ext uri="{FF2B5EF4-FFF2-40B4-BE49-F238E27FC236}">
                  <a16:creationId xmlns:a16="http://schemas.microsoft.com/office/drawing/2014/main" id="{A51796CC-C7D8-3DAA-1C1B-5E3DD522A167}"/>
                </a:ext>
              </a:extLst>
            </p:cNvPr>
            <p:cNvSpPr>
              <a:spLocks noChangeAspect="1"/>
            </p:cNvSpPr>
            <p:nvPr/>
          </p:nvSpPr>
          <p:spPr>
            <a:xfrm rot="10800000" flipH="1">
              <a:off x="6856347" y="31534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6" name="Triangle 985">
              <a:extLst>
                <a:ext uri="{FF2B5EF4-FFF2-40B4-BE49-F238E27FC236}">
                  <a16:creationId xmlns:a16="http://schemas.microsoft.com/office/drawing/2014/main" id="{CAC41F30-0AF0-EB52-F6BB-805B3148AFEE}"/>
                </a:ext>
              </a:extLst>
            </p:cNvPr>
            <p:cNvSpPr>
              <a:spLocks noChangeAspect="1"/>
            </p:cNvSpPr>
            <p:nvPr/>
          </p:nvSpPr>
          <p:spPr>
            <a:xfrm rot="10800000" flipH="1">
              <a:off x="6942425" y="31535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7" name="Triangle 986">
              <a:extLst>
                <a:ext uri="{FF2B5EF4-FFF2-40B4-BE49-F238E27FC236}">
                  <a16:creationId xmlns:a16="http://schemas.microsoft.com/office/drawing/2014/main" id="{FF4749DC-734E-96FA-F28F-91441AD46F80}"/>
                </a:ext>
              </a:extLst>
            </p:cNvPr>
            <p:cNvSpPr>
              <a:spLocks noChangeAspect="1"/>
            </p:cNvSpPr>
            <p:nvPr/>
          </p:nvSpPr>
          <p:spPr>
            <a:xfrm rot="10800000" flipH="1">
              <a:off x="7030537" y="31453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8" name="Triangle 987">
              <a:extLst>
                <a:ext uri="{FF2B5EF4-FFF2-40B4-BE49-F238E27FC236}">
                  <a16:creationId xmlns:a16="http://schemas.microsoft.com/office/drawing/2014/main" id="{A8719F13-822D-C09D-433B-87CA4C10FC10}"/>
                </a:ext>
              </a:extLst>
            </p:cNvPr>
            <p:cNvSpPr>
              <a:spLocks noChangeAspect="1"/>
            </p:cNvSpPr>
            <p:nvPr/>
          </p:nvSpPr>
          <p:spPr>
            <a:xfrm rot="10800000" flipH="1">
              <a:off x="7116615" y="31453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9" name="Triangle 988">
              <a:extLst>
                <a:ext uri="{FF2B5EF4-FFF2-40B4-BE49-F238E27FC236}">
                  <a16:creationId xmlns:a16="http://schemas.microsoft.com/office/drawing/2014/main" id="{86270AA4-7398-0043-D88F-F2BE80DAC4E9}"/>
                </a:ext>
              </a:extLst>
            </p:cNvPr>
            <p:cNvSpPr>
              <a:spLocks noChangeAspect="1"/>
            </p:cNvSpPr>
            <p:nvPr/>
          </p:nvSpPr>
          <p:spPr>
            <a:xfrm rot="10800000" flipH="1">
              <a:off x="7202693" y="31453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0" name="Triangle 989">
              <a:extLst>
                <a:ext uri="{FF2B5EF4-FFF2-40B4-BE49-F238E27FC236}">
                  <a16:creationId xmlns:a16="http://schemas.microsoft.com/office/drawing/2014/main" id="{5FD3B957-97D9-479E-F723-1A11407EC053}"/>
                </a:ext>
              </a:extLst>
            </p:cNvPr>
            <p:cNvSpPr>
              <a:spLocks noChangeAspect="1"/>
            </p:cNvSpPr>
            <p:nvPr/>
          </p:nvSpPr>
          <p:spPr>
            <a:xfrm rot="10800000" flipH="1">
              <a:off x="7288771" y="31453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1" name="Triangle 990">
              <a:extLst>
                <a:ext uri="{FF2B5EF4-FFF2-40B4-BE49-F238E27FC236}">
                  <a16:creationId xmlns:a16="http://schemas.microsoft.com/office/drawing/2014/main" id="{0DBD7363-69D7-B2BE-D6C6-6677E9EBBBAD}"/>
                </a:ext>
              </a:extLst>
            </p:cNvPr>
            <p:cNvSpPr>
              <a:spLocks noChangeAspect="1"/>
            </p:cNvSpPr>
            <p:nvPr/>
          </p:nvSpPr>
          <p:spPr>
            <a:xfrm rot="10800000" flipH="1">
              <a:off x="7374361" y="31453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2" name="Triangle 991">
              <a:extLst>
                <a:ext uri="{FF2B5EF4-FFF2-40B4-BE49-F238E27FC236}">
                  <a16:creationId xmlns:a16="http://schemas.microsoft.com/office/drawing/2014/main" id="{E241AACD-7B37-C72A-7D65-DB3D653EBED9}"/>
                </a:ext>
              </a:extLst>
            </p:cNvPr>
            <p:cNvSpPr>
              <a:spLocks noChangeAspect="1"/>
            </p:cNvSpPr>
            <p:nvPr/>
          </p:nvSpPr>
          <p:spPr>
            <a:xfrm rot="10800000" flipH="1">
              <a:off x="7460439" y="31770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3" name="Triangle 992">
              <a:extLst>
                <a:ext uri="{FF2B5EF4-FFF2-40B4-BE49-F238E27FC236}">
                  <a16:creationId xmlns:a16="http://schemas.microsoft.com/office/drawing/2014/main" id="{2B36FED6-B6D9-B458-CB14-5F682F6AFDB2}"/>
                </a:ext>
              </a:extLst>
            </p:cNvPr>
            <p:cNvSpPr>
              <a:spLocks noChangeAspect="1"/>
            </p:cNvSpPr>
            <p:nvPr/>
          </p:nvSpPr>
          <p:spPr>
            <a:xfrm rot="10800000" flipH="1">
              <a:off x="7546517" y="31770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4" name="Triangle 993">
              <a:extLst>
                <a:ext uri="{FF2B5EF4-FFF2-40B4-BE49-F238E27FC236}">
                  <a16:creationId xmlns:a16="http://schemas.microsoft.com/office/drawing/2014/main" id="{74CD73EE-CD6B-A298-F780-5A6044CB19D4}"/>
                </a:ext>
              </a:extLst>
            </p:cNvPr>
            <p:cNvSpPr>
              <a:spLocks noChangeAspect="1"/>
            </p:cNvSpPr>
            <p:nvPr/>
          </p:nvSpPr>
          <p:spPr>
            <a:xfrm rot="10800000" flipH="1">
              <a:off x="7632595" y="31771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5" name="Triangle 994">
              <a:extLst>
                <a:ext uri="{FF2B5EF4-FFF2-40B4-BE49-F238E27FC236}">
                  <a16:creationId xmlns:a16="http://schemas.microsoft.com/office/drawing/2014/main" id="{7D2EC91E-1281-FB05-029E-E4B7822BF267}"/>
                </a:ext>
              </a:extLst>
            </p:cNvPr>
            <p:cNvSpPr>
              <a:spLocks noChangeAspect="1"/>
            </p:cNvSpPr>
            <p:nvPr/>
          </p:nvSpPr>
          <p:spPr>
            <a:xfrm rot="10800000" flipH="1">
              <a:off x="7718185" y="31752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6" name="Triangle 995">
              <a:extLst>
                <a:ext uri="{FF2B5EF4-FFF2-40B4-BE49-F238E27FC236}">
                  <a16:creationId xmlns:a16="http://schemas.microsoft.com/office/drawing/2014/main" id="{E469D45D-7AFF-8DD4-38DC-6F3FB732A471}"/>
                </a:ext>
              </a:extLst>
            </p:cNvPr>
            <p:cNvSpPr>
              <a:spLocks noChangeAspect="1"/>
            </p:cNvSpPr>
            <p:nvPr/>
          </p:nvSpPr>
          <p:spPr>
            <a:xfrm rot="10800000" flipH="1">
              <a:off x="7804263" y="31752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7" name="Triangle 996">
              <a:extLst>
                <a:ext uri="{FF2B5EF4-FFF2-40B4-BE49-F238E27FC236}">
                  <a16:creationId xmlns:a16="http://schemas.microsoft.com/office/drawing/2014/main" id="{801D28EA-3BA6-16A4-B61C-328EF9F604ED}"/>
                </a:ext>
              </a:extLst>
            </p:cNvPr>
            <p:cNvSpPr>
              <a:spLocks noChangeAspect="1"/>
            </p:cNvSpPr>
            <p:nvPr/>
          </p:nvSpPr>
          <p:spPr>
            <a:xfrm rot="10800000" flipH="1">
              <a:off x="7890341" y="31752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8" name="Triangle 997">
              <a:extLst>
                <a:ext uri="{FF2B5EF4-FFF2-40B4-BE49-F238E27FC236}">
                  <a16:creationId xmlns:a16="http://schemas.microsoft.com/office/drawing/2014/main" id="{B4074058-F141-E7B2-1C44-0FED7E1C5302}"/>
                </a:ext>
              </a:extLst>
            </p:cNvPr>
            <p:cNvSpPr>
              <a:spLocks noChangeAspect="1"/>
            </p:cNvSpPr>
            <p:nvPr/>
          </p:nvSpPr>
          <p:spPr>
            <a:xfrm rot="10800000" flipH="1">
              <a:off x="7976419" y="31752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9" name="Triangle 998">
              <a:extLst>
                <a:ext uri="{FF2B5EF4-FFF2-40B4-BE49-F238E27FC236}">
                  <a16:creationId xmlns:a16="http://schemas.microsoft.com/office/drawing/2014/main" id="{FC523FD2-C23A-1D60-3B97-EC15F40711D7}"/>
                </a:ext>
              </a:extLst>
            </p:cNvPr>
            <p:cNvSpPr>
              <a:spLocks noChangeAspect="1"/>
            </p:cNvSpPr>
            <p:nvPr/>
          </p:nvSpPr>
          <p:spPr>
            <a:xfrm rot="10800000" flipH="1">
              <a:off x="8064531" y="31671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0" name="Triangle 999">
              <a:extLst>
                <a:ext uri="{FF2B5EF4-FFF2-40B4-BE49-F238E27FC236}">
                  <a16:creationId xmlns:a16="http://schemas.microsoft.com/office/drawing/2014/main" id="{868F942E-8FF6-7D50-F1AA-2557BF999CC6}"/>
                </a:ext>
              </a:extLst>
            </p:cNvPr>
            <p:cNvSpPr>
              <a:spLocks noChangeAspect="1"/>
            </p:cNvSpPr>
            <p:nvPr/>
          </p:nvSpPr>
          <p:spPr>
            <a:xfrm rot="10800000" flipH="1">
              <a:off x="8150609" y="31671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1" name="Triangle 1000">
              <a:extLst>
                <a:ext uri="{FF2B5EF4-FFF2-40B4-BE49-F238E27FC236}">
                  <a16:creationId xmlns:a16="http://schemas.microsoft.com/office/drawing/2014/main" id="{90F87581-76A3-7C59-EB9B-FD38CCCD923A}"/>
                </a:ext>
              </a:extLst>
            </p:cNvPr>
            <p:cNvSpPr>
              <a:spLocks noChangeAspect="1"/>
            </p:cNvSpPr>
            <p:nvPr/>
          </p:nvSpPr>
          <p:spPr>
            <a:xfrm rot="10800000" flipH="1">
              <a:off x="8236687" y="3167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2" name="Triangle 1001">
              <a:extLst>
                <a:ext uri="{FF2B5EF4-FFF2-40B4-BE49-F238E27FC236}">
                  <a16:creationId xmlns:a16="http://schemas.microsoft.com/office/drawing/2014/main" id="{2DE7519B-B759-9124-7E09-5B020E8D99A2}"/>
                </a:ext>
              </a:extLst>
            </p:cNvPr>
            <p:cNvSpPr>
              <a:spLocks noChangeAspect="1"/>
            </p:cNvSpPr>
            <p:nvPr/>
          </p:nvSpPr>
          <p:spPr>
            <a:xfrm rot="10800000" flipH="1">
              <a:off x="8322765" y="3167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3" name="Triangle 1002">
              <a:extLst>
                <a:ext uri="{FF2B5EF4-FFF2-40B4-BE49-F238E27FC236}">
                  <a16:creationId xmlns:a16="http://schemas.microsoft.com/office/drawing/2014/main" id="{FA7C4BB7-60AA-5543-09A8-6548BE683722}"/>
                </a:ext>
              </a:extLst>
            </p:cNvPr>
            <p:cNvSpPr>
              <a:spLocks noChangeAspect="1"/>
            </p:cNvSpPr>
            <p:nvPr/>
          </p:nvSpPr>
          <p:spPr>
            <a:xfrm rot="10800000" flipH="1">
              <a:off x="8411998" y="3174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4" name="Triangle 1003">
              <a:extLst>
                <a:ext uri="{FF2B5EF4-FFF2-40B4-BE49-F238E27FC236}">
                  <a16:creationId xmlns:a16="http://schemas.microsoft.com/office/drawing/2014/main" id="{3C9DA19F-46FB-B9C7-2F6F-C0E8B026E28B}"/>
                </a:ext>
              </a:extLst>
            </p:cNvPr>
            <p:cNvSpPr>
              <a:spLocks noChangeAspect="1"/>
            </p:cNvSpPr>
            <p:nvPr/>
          </p:nvSpPr>
          <p:spPr>
            <a:xfrm rot="10800000" flipH="1">
              <a:off x="8498076" y="3174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5" name="Triangle 1004">
              <a:extLst>
                <a:ext uri="{FF2B5EF4-FFF2-40B4-BE49-F238E27FC236}">
                  <a16:creationId xmlns:a16="http://schemas.microsoft.com/office/drawing/2014/main" id="{61DA68FC-EF18-8A7C-B1A9-80A2C1DF6DC8}"/>
                </a:ext>
              </a:extLst>
            </p:cNvPr>
            <p:cNvSpPr>
              <a:spLocks noChangeAspect="1"/>
            </p:cNvSpPr>
            <p:nvPr/>
          </p:nvSpPr>
          <p:spPr>
            <a:xfrm rot="10800000" flipH="1">
              <a:off x="8583666" y="31741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6" name="Triangle 1005">
              <a:extLst>
                <a:ext uri="{FF2B5EF4-FFF2-40B4-BE49-F238E27FC236}">
                  <a16:creationId xmlns:a16="http://schemas.microsoft.com/office/drawing/2014/main" id="{E86A35A2-6825-D1D0-7284-59CA6E907686}"/>
                </a:ext>
              </a:extLst>
            </p:cNvPr>
            <p:cNvSpPr>
              <a:spLocks noChangeAspect="1"/>
            </p:cNvSpPr>
            <p:nvPr/>
          </p:nvSpPr>
          <p:spPr>
            <a:xfrm rot="10800000" flipH="1">
              <a:off x="8669744" y="31741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7" name="Triangle 1006">
              <a:extLst>
                <a:ext uri="{FF2B5EF4-FFF2-40B4-BE49-F238E27FC236}">
                  <a16:creationId xmlns:a16="http://schemas.microsoft.com/office/drawing/2014/main" id="{E6F95E2D-3BFB-A0D1-F5F6-4FDD87B2A15C}"/>
                </a:ext>
              </a:extLst>
            </p:cNvPr>
            <p:cNvSpPr>
              <a:spLocks noChangeAspect="1"/>
            </p:cNvSpPr>
            <p:nvPr/>
          </p:nvSpPr>
          <p:spPr>
            <a:xfrm rot="10800000" flipH="1">
              <a:off x="8755822" y="3174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8" name="Triangle 1007">
              <a:extLst>
                <a:ext uri="{FF2B5EF4-FFF2-40B4-BE49-F238E27FC236}">
                  <a16:creationId xmlns:a16="http://schemas.microsoft.com/office/drawing/2014/main" id="{DDFA442C-945C-4B04-99B1-496F1E400083}"/>
                </a:ext>
              </a:extLst>
            </p:cNvPr>
            <p:cNvSpPr>
              <a:spLocks noChangeAspect="1"/>
            </p:cNvSpPr>
            <p:nvPr/>
          </p:nvSpPr>
          <p:spPr>
            <a:xfrm rot="10800000" flipH="1">
              <a:off x="8841900" y="3174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9" name="Triangle 1008">
              <a:extLst>
                <a:ext uri="{FF2B5EF4-FFF2-40B4-BE49-F238E27FC236}">
                  <a16:creationId xmlns:a16="http://schemas.microsoft.com/office/drawing/2014/main" id="{0B439545-D214-9859-F2D1-6D596C02333E}"/>
                </a:ext>
              </a:extLst>
            </p:cNvPr>
            <p:cNvSpPr>
              <a:spLocks noChangeAspect="1"/>
            </p:cNvSpPr>
            <p:nvPr/>
          </p:nvSpPr>
          <p:spPr>
            <a:xfrm rot="10800000" flipH="1">
              <a:off x="8927490" y="31723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0" name="Triangle 1009">
              <a:extLst>
                <a:ext uri="{FF2B5EF4-FFF2-40B4-BE49-F238E27FC236}">
                  <a16:creationId xmlns:a16="http://schemas.microsoft.com/office/drawing/2014/main" id="{F021060C-3D1F-F76D-7230-79A47B926733}"/>
                </a:ext>
              </a:extLst>
            </p:cNvPr>
            <p:cNvSpPr>
              <a:spLocks noChangeAspect="1"/>
            </p:cNvSpPr>
            <p:nvPr/>
          </p:nvSpPr>
          <p:spPr>
            <a:xfrm rot="10800000" flipH="1">
              <a:off x="9013568" y="31723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1" name="Triangle 1010">
              <a:extLst>
                <a:ext uri="{FF2B5EF4-FFF2-40B4-BE49-F238E27FC236}">
                  <a16:creationId xmlns:a16="http://schemas.microsoft.com/office/drawing/2014/main" id="{08EA29AD-E73A-4783-B8F0-242F15056C30}"/>
                </a:ext>
              </a:extLst>
            </p:cNvPr>
            <p:cNvSpPr>
              <a:spLocks noChangeAspect="1"/>
            </p:cNvSpPr>
            <p:nvPr/>
          </p:nvSpPr>
          <p:spPr>
            <a:xfrm rot="10800000" flipH="1">
              <a:off x="9099646" y="31723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2" name="Triangle 1011">
              <a:extLst>
                <a:ext uri="{FF2B5EF4-FFF2-40B4-BE49-F238E27FC236}">
                  <a16:creationId xmlns:a16="http://schemas.microsoft.com/office/drawing/2014/main" id="{D464BE6A-D5A7-8F87-07C4-EB9618DAC102}"/>
                </a:ext>
              </a:extLst>
            </p:cNvPr>
            <p:cNvSpPr>
              <a:spLocks noChangeAspect="1"/>
            </p:cNvSpPr>
            <p:nvPr/>
          </p:nvSpPr>
          <p:spPr>
            <a:xfrm rot="10800000" flipH="1">
              <a:off x="9185724" y="31723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3" name="Triangle 1012">
              <a:extLst>
                <a:ext uri="{FF2B5EF4-FFF2-40B4-BE49-F238E27FC236}">
                  <a16:creationId xmlns:a16="http://schemas.microsoft.com/office/drawing/2014/main" id="{0F5DF977-3A41-6567-650A-FDEBE68B0A72}"/>
                </a:ext>
              </a:extLst>
            </p:cNvPr>
            <p:cNvSpPr>
              <a:spLocks noChangeAspect="1"/>
            </p:cNvSpPr>
            <p:nvPr/>
          </p:nvSpPr>
          <p:spPr>
            <a:xfrm rot="10800000" flipH="1">
              <a:off x="9273836" y="31641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4" name="Triangle 1013">
              <a:extLst>
                <a:ext uri="{FF2B5EF4-FFF2-40B4-BE49-F238E27FC236}">
                  <a16:creationId xmlns:a16="http://schemas.microsoft.com/office/drawing/2014/main" id="{61F6845F-9842-A9FF-C802-608FD578E61F}"/>
                </a:ext>
              </a:extLst>
            </p:cNvPr>
            <p:cNvSpPr>
              <a:spLocks noChangeAspect="1"/>
            </p:cNvSpPr>
            <p:nvPr/>
          </p:nvSpPr>
          <p:spPr>
            <a:xfrm rot="10800000" flipH="1">
              <a:off x="9359914" y="31641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5" name="Triangle 1014">
              <a:extLst>
                <a:ext uri="{FF2B5EF4-FFF2-40B4-BE49-F238E27FC236}">
                  <a16:creationId xmlns:a16="http://schemas.microsoft.com/office/drawing/2014/main" id="{3930131E-A268-1EB1-2584-AD62749ABDBE}"/>
                </a:ext>
              </a:extLst>
            </p:cNvPr>
            <p:cNvSpPr>
              <a:spLocks noChangeAspect="1"/>
            </p:cNvSpPr>
            <p:nvPr/>
          </p:nvSpPr>
          <p:spPr>
            <a:xfrm rot="10800000" flipH="1">
              <a:off x="9445992" y="31641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6" name="Triangle 1015">
              <a:extLst>
                <a:ext uri="{FF2B5EF4-FFF2-40B4-BE49-F238E27FC236}">
                  <a16:creationId xmlns:a16="http://schemas.microsoft.com/office/drawing/2014/main" id="{CA0D6245-50F0-63B3-8FA0-D4DFEB5C6D61}"/>
                </a:ext>
              </a:extLst>
            </p:cNvPr>
            <p:cNvSpPr>
              <a:spLocks noChangeAspect="1"/>
            </p:cNvSpPr>
            <p:nvPr/>
          </p:nvSpPr>
          <p:spPr>
            <a:xfrm rot="10800000" flipH="1">
              <a:off x="9532070" y="31641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7" name="Triangle 1016">
              <a:extLst>
                <a:ext uri="{FF2B5EF4-FFF2-40B4-BE49-F238E27FC236}">
                  <a16:creationId xmlns:a16="http://schemas.microsoft.com/office/drawing/2014/main" id="{A744635C-6388-1DEC-641E-1972BACD2AD7}"/>
                </a:ext>
              </a:extLst>
            </p:cNvPr>
            <p:cNvSpPr>
              <a:spLocks noChangeAspect="1"/>
            </p:cNvSpPr>
            <p:nvPr/>
          </p:nvSpPr>
          <p:spPr>
            <a:xfrm rot="10800000" flipH="1">
              <a:off x="9617172" y="31641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8" name="Triangle 1017">
              <a:extLst>
                <a:ext uri="{FF2B5EF4-FFF2-40B4-BE49-F238E27FC236}">
                  <a16:creationId xmlns:a16="http://schemas.microsoft.com/office/drawing/2014/main" id="{5B52ECD3-CD5A-BFED-5BE5-4FCC544AB86B}"/>
                </a:ext>
              </a:extLst>
            </p:cNvPr>
            <p:cNvSpPr>
              <a:spLocks noChangeAspect="1"/>
            </p:cNvSpPr>
            <p:nvPr/>
          </p:nvSpPr>
          <p:spPr>
            <a:xfrm rot="10800000" flipH="1">
              <a:off x="9703250" y="31641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9" name="Triangle 1018">
              <a:extLst>
                <a:ext uri="{FF2B5EF4-FFF2-40B4-BE49-F238E27FC236}">
                  <a16:creationId xmlns:a16="http://schemas.microsoft.com/office/drawing/2014/main" id="{582DE14B-5CD1-4368-CE5A-8EC57836E116}"/>
                </a:ext>
              </a:extLst>
            </p:cNvPr>
            <p:cNvSpPr>
              <a:spLocks noChangeAspect="1"/>
            </p:cNvSpPr>
            <p:nvPr/>
          </p:nvSpPr>
          <p:spPr>
            <a:xfrm rot="10800000" flipH="1">
              <a:off x="9791362" y="3156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0" name="Triangle 1019">
              <a:extLst>
                <a:ext uri="{FF2B5EF4-FFF2-40B4-BE49-F238E27FC236}">
                  <a16:creationId xmlns:a16="http://schemas.microsoft.com/office/drawing/2014/main" id="{C0B94934-9379-EF32-FF54-5225B1A2C94C}"/>
                </a:ext>
              </a:extLst>
            </p:cNvPr>
            <p:cNvSpPr>
              <a:spLocks noChangeAspect="1"/>
            </p:cNvSpPr>
            <p:nvPr/>
          </p:nvSpPr>
          <p:spPr>
            <a:xfrm rot="10800000" flipH="1">
              <a:off x="9877440" y="3156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1" name="Triangle 1020">
              <a:extLst>
                <a:ext uri="{FF2B5EF4-FFF2-40B4-BE49-F238E27FC236}">
                  <a16:creationId xmlns:a16="http://schemas.microsoft.com/office/drawing/2014/main" id="{FB8AAA70-86DA-D68B-0F65-0621C89515EC}"/>
                </a:ext>
              </a:extLst>
            </p:cNvPr>
            <p:cNvSpPr>
              <a:spLocks noChangeAspect="1"/>
            </p:cNvSpPr>
            <p:nvPr/>
          </p:nvSpPr>
          <p:spPr>
            <a:xfrm rot="10800000" flipH="1">
              <a:off x="9963518" y="31560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2" name="Triangle 1021">
              <a:extLst>
                <a:ext uri="{FF2B5EF4-FFF2-40B4-BE49-F238E27FC236}">
                  <a16:creationId xmlns:a16="http://schemas.microsoft.com/office/drawing/2014/main" id="{2CA0B621-37F8-ACA9-E4C3-EF10D5826C00}"/>
                </a:ext>
              </a:extLst>
            </p:cNvPr>
            <p:cNvSpPr>
              <a:spLocks noChangeAspect="1"/>
            </p:cNvSpPr>
            <p:nvPr/>
          </p:nvSpPr>
          <p:spPr>
            <a:xfrm rot="10800000" flipH="1">
              <a:off x="10049596" y="3156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3" name="Triangle 1022">
              <a:extLst>
                <a:ext uri="{FF2B5EF4-FFF2-40B4-BE49-F238E27FC236}">
                  <a16:creationId xmlns:a16="http://schemas.microsoft.com/office/drawing/2014/main" id="{3ECC55E2-4EA1-6777-7CE8-D47B0D86CF84}"/>
                </a:ext>
              </a:extLst>
            </p:cNvPr>
            <p:cNvSpPr>
              <a:spLocks noChangeAspect="1"/>
            </p:cNvSpPr>
            <p:nvPr/>
          </p:nvSpPr>
          <p:spPr>
            <a:xfrm rot="10800000" flipH="1">
              <a:off x="10135186" y="3156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4" name="Triangle 1023">
              <a:extLst>
                <a:ext uri="{FF2B5EF4-FFF2-40B4-BE49-F238E27FC236}">
                  <a16:creationId xmlns:a16="http://schemas.microsoft.com/office/drawing/2014/main" id="{3E504DAE-9BC6-1475-461A-394267352A4B}"/>
                </a:ext>
              </a:extLst>
            </p:cNvPr>
            <p:cNvSpPr>
              <a:spLocks noChangeAspect="1"/>
            </p:cNvSpPr>
            <p:nvPr/>
          </p:nvSpPr>
          <p:spPr>
            <a:xfrm rot="10800000" flipH="1">
              <a:off x="10221264" y="3156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5" name="Triangle 1024">
              <a:extLst>
                <a:ext uri="{FF2B5EF4-FFF2-40B4-BE49-F238E27FC236}">
                  <a16:creationId xmlns:a16="http://schemas.microsoft.com/office/drawing/2014/main" id="{264D6E08-5839-FBD1-3E96-DF36354D292D}"/>
                </a:ext>
              </a:extLst>
            </p:cNvPr>
            <p:cNvSpPr>
              <a:spLocks noChangeAspect="1"/>
            </p:cNvSpPr>
            <p:nvPr/>
          </p:nvSpPr>
          <p:spPr>
            <a:xfrm rot="10800000" flipH="1">
              <a:off x="10307342" y="31560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6" name="Triangle 1025">
              <a:extLst>
                <a:ext uri="{FF2B5EF4-FFF2-40B4-BE49-F238E27FC236}">
                  <a16:creationId xmlns:a16="http://schemas.microsoft.com/office/drawing/2014/main" id="{E5BA3914-9288-A344-C9FD-7C858880C1BF}"/>
                </a:ext>
              </a:extLst>
            </p:cNvPr>
            <p:cNvSpPr>
              <a:spLocks noChangeAspect="1"/>
            </p:cNvSpPr>
            <p:nvPr/>
          </p:nvSpPr>
          <p:spPr>
            <a:xfrm rot="10800000" flipH="1">
              <a:off x="10393420" y="3156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7" name="Triangle 1026">
              <a:extLst>
                <a:ext uri="{FF2B5EF4-FFF2-40B4-BE49-F238E27FC236}">
                  <a16:creationId xmlns:a16="http://schemas.microsoft.com/office/drawing/2014/main" id="{CD8B12F1-2EA6-C460-81FB-4F58A87C085F}"/>
                </a:ext>
              </a:extLst>
            </p:cNvPr>
            <p:cNvSpPr>
              <a:spLocks noChangeAspect="1"/>
            </p:cNvSpPr>
            <p:nvPr/>
          </p:nvSpPr>
          <p:spPr>
            <a:xfrm rot="10800000" flipH="1">
              <a:off x="10479010" y="31541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8" name="Triangle 1027">
              <a:extLst>
                <a:ext uri="{FF2B5EF4-FFF2-40B4-BE49-F238E27FC236}">
                  <a16:creationId xmlns:a16="http://schemas.microsoft.com/office/drawing/2014/main" id="{D22028ED-0BD2-DC17-B0A0-19A3B935F1BC}"/>
                </a:ext>
              </a:extLst>
            </p:cNvPr>
            <p:cNvSpPr>
              <a:spLocks noChangeAspect="1"/>
            </p:cNvSpPr>
            <p:nvPr/>
          </p:nvSpPr>
          <p:spPr>
            <a:xfrm rot="10800000" flipH="1">
              <a:off x="10565088" y="31542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9" name="Triangle 1028">
              <a:extLst>
                <a:ext uri="{FF2B5EF4-FFF2-40B4-BE49-F238E27FC236}">
                  <a16:creationId xmlns:a16="http://schemas.microsoft.com/office/drawing/2014/main" id="{940D075D-934C-25E6-7650-142B12E6349F}"/>
                </a:ext>
              </a:extLst>
            </p:cNvPr>
            <p:cNvSpPr>
              <a:spLocks noChangeAspect="1"/>
            </p:cNvSpPr>
            <p:nvPr/>
          </p:nvSpPr>
          <p:spPr>
            <a:xfrm rot="10800000" flipH="1">
              <a:off x="10651166" y="31542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0" name="Triangle 1029">
              <a:extLst>
                <a:ext uri="{FF2B5EF4-FFF2-40B4-BE49-F238E27FC236}">
                  <a16:creationId xmlns:a16="http://schemas.microsoft.com/office/drawing/2014/main" id="{408A53E1-6F62-D8BF-2E17-8A8679DAD194}"/>
                </a:ext>
              </a:extLst>
            </p:cNvPr>
            <p:cNvSpPr>
              <a:spLocks noChangeAspect="1"/>
            </p:cNvSpPr>
            <p:nvPr/>
          </p:nvSpPr>
          <p:spPr>
            <a:xfrm rot="10800000" flipH="1">
              <a:off x="10737244" y="3154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1" name="Triangle 1030">
              <a:extLst>
                <a:ext uri="{FF2B5EF4-FFF2-40B4-BE49-F238E27FC236}">
                  <a16:creationId xmlns:a16="http://schemas.microsoft.com/office/drawing/2014/main" id="{92DC9717-81F0-9DC5-7206-E973D7EE9723}"/>
                </a:ext>
              </a:extLst>
            </p:cNvPr>
            <p:cNvSpPr>
              <a:spLocks noChangeAspect="1"/>
            </p:cNvSpPr>
            <p:nvPr/>
          </p:nvSpPr>
          <p:spPr>
            <a:xfrm rot="10800000" flipH="1">
              <a:off x="10825356" y="3146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2" name="Triangle 1031">
              <a:extLst>
                <a:ext uri="{FF2B5EF4-FFF2-40B4-BE49-F238E27FC236}">
                  <a16:creationId xmlns:a16="http://schemas.microsoft.com/office/drawing/2014/main" id="{57C14A48-B547-9C38-4BA6-863CDEC272E3}"/>
                </a:ext>
              </a:extLst>
            </p:cNvPr>
            <p:cNvSpPr>
              <a:spLocks noChangeAspect="1"/>
            </p:cNvSpPr>
            <p:nvPr/>
          </p:nvSpPr>
          <p:spPr>
            <a:xfrm rot="10800000" flipH="1">
              <a:off x="10911434" y="31460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3" name="Triangle 1032">
              <a:extLst>
                <a:ext uri="{FF2B5EF4-FFF2-40B4-BE49-F238E27FC236}">
                  <a16:creationId xmlns:a16="http://schemas.microsoft.com/office/drawing/2014/main" id="{B3F9F172-3418-5DDB-20C7-96D0714621FD}"/>
                </a:ext>
              </a:extLst>
            </p:cNvPr>
            <p:cNvSpPr>
              <a:spLocks noChangeAspect="1"/>
            </p:cNvSpPr>
            <p:nvPr/>
          </p:nvSpPr>
          <p:spPr>
            <a:xfrm rot="10800000" flipH="1">
              <a:off x="10997512" y="31460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4" name="Triangle 1033">
              <a:extLst>
                <a:ext uri="{FF2B5EF4-FFF2-40B4-BE49-F238E27FC236}">
                  <a16:creationId xmlns:a16="http://schemas.microsoft.com/office/drawing/2014/main" id="{B3435CE1-8C99-1958-8BC4-CF1DDE338C1C}"/>
                </a:ext>
              </a:extLst>
            </p:cNvPr>
            <p:cNvSpPr>
              <a:spLocks noChangeAspect="1"/>
            </p:cNvSpPr>
            <p:nvPr/>
          </p:nvSpPr>
          <p:spPr>
            <a:xfrm rot="10800000" flipH="1">
              <a:off x="11083590" y="31460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5" name="Triangle 1034">
              <a:extLst>
                <a:ext uri="{FF2B5EF4-FFF2-40B4-BE49-F238E27FC236}">
                  <a16:creationId xmlns:a16="http://schemas.microsoft.com/office/drawing/2014/main" id="{610D2874-50D5-E013-3E87-6550A553883C}"/>
                </a:ext>
              </a:extLst>
            </p:cNvPr>
            <p:cNvSpPr>
              <a:spLocks noChangeAspect="1"/>
            </p:cNvSpPr>
            <p:nvPr/>
          </p:nvSpPr>
          <p:spPr>
            <a:xfrm rot="10800000" flipH="1">
              <a:off x="11171597" y="3137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6" name="Triangle 1035">
              <a:extLst>
                <a:ext uri="{FF2B5EF4-FFF2-40B4-BE49-F238E27FC236}">
                  <a16:creationId xmlns:a16="http://schemas.microsoft.com/office/drawing/2014/main" id="{9140F293-A4E1-CBF9-DFB8-34D39A879C23}"/>
                </a:ext>
              </a:extLst>
            </p:cNvPr>
            <p:cNvSpPr>
              <a:spLocks noChangeAspect="1"/>
            </p:cNvSpPr>
            <p:nvPr/>
          </p:nvSpPr>
          <p:spPr>
            <a:xfrm rot="10800000" flipH="1">
              <a:off x="11257675" y="3137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7" name="Triangle 1036">
              <a:extLst>
                <a:ext uri="{FF2B5EF4-FFF2-40B4-BE49-F238E27FC236}">
                  <a16:creationId xmlns:a16="http://schemas.microsoft.com/office/drawing/2014/main" id="{92EEAD7E-3B2A-2B5B-8CFA-3DE90254160A}"/>
                </a:ext>
              </a:extLst>
            </p:cNvPr>
            <p:cNvSpPr>
              <a:spLocks noChangeAspect="1"/>
            </p:cNvSpPr>
            <p:nvPr/>
          </p:nvSpPr>
          <p:spPr>
            <a:xfrm rot="10800000" flipH="1">
              <a:off x="11342777" y="3136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8" name="Triangle 1037">
              <a:extLst>
                <a:ext uri="{FF2B5EF4-FFF2-40B4-BE49-F238E27FC236}">
                  <a16:creationId xmlns:a16="http://schemas.microsoft.com/office/drawing/2014/main" id="{1CBA5C94-119A-C7AC-7DA6-81A0B377BDD7}"/>
                </a:ext>
              </a:extLst>
            </p:cNvPr>
            <p:cNvSpPr>
              <a:spLocks noChangeAspect="1"/>
            </p:cNvSpPr>
            <p:nvPr/>
          </p:nvSpPr>
          <p:spPr>
            <a:xfrm rot="10800000" flipH="1">
              <a:off x="11428855" y="3137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9" name="Triangle 1038">
              <a:extLst>
                <a:ext uri="{FF2B5EF4-FFF2-40B4-BE49-F238E27FC236}">
                  <a16:creationId xmlns:a16="http://schemas.microsoft.com/office/drawing/2014/main" id="{DF9E1A28-6DBC-E470-6628-4C9B989AD2DA}"/>
                </a:ext>
              </a:extLst>
            </p:cNvPr>
            <p:cNvSpPr>
              <a:spLocks noChangeAspect="1"/>
            </p:cNvSpPr>
            <p:nvPr/>
          </p:nvSpPr>
          <p:spPr>
            <a:xfrm rot="10800000" flipH="1">
              <a:off x="11516967" y="3128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0" name="Triangle 1039">
              <a:extLst>
                <a:ext uri="{FF2B5EF4-FFF2-40B4-BE49-F238E27FC236}">
                  <a16:creationId xmlns:a16="http://schemas.microsoft.com/office/drawing/2014/main" id="{584D800A-D336-BDFF-59D4-6333B1623F8A}"/>
                </a:ext>
              </a:extLst>
            </p:cNvPr>
            <p:cNvSpPr>
              <a:spLocks noChangeAspect="1"/>
            </p:cNvSpPr>
            <p:nvPr/>
          </p:nvSpPr>
          <p:spPr>
            <a:xfrm rot="10800000" flipH="1">
              <a:off x="11603045" y="3128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1" name="Triangle 1040">
              <a:extLst>
                <a:ext uri="{FF2B5EF4-FFF2-40B4-BE49-F238E27FC236}">
                  <a16:creationId xmlns:a16="http://schemas.microsoft.com/office/drawing/2014/main" id="{AC7729D6-8AEE-916A-C581-72BC81DD5F4D}"/>
                </a:ext>
              </a:extLst>
            </p:cNvPr>
            <p:cNvSpPr>
              <a:spLocks noChangeAspect="1"/>
            </p:cNvSpPr>
            <p:nvPr/>
          </p:nvSpPr>
          <p:spPr>
            <a:xfrm rot="10800000" flipH="1">
              <a:off x="11689123" y="3128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2" name="Triangle 1041">
              <a:extLst>
                <a:ext uri="{FF2B5EF4-FFF2-40B4-BE49-F238E27FC236}">
                  <a16:creationId xmlns:a16="http://schemas.microsoft.com/office/drawing/2014/main" id="{CDEC3A74-78EB-C74A-0CAA-6F7635F12F54}"/>
                </a:ext>
              </a:extLst>
            </p:cNvPr>
            <p:cNvSpPr>
              <a:spLocks noChangeAspect="1"/>
            </p:cNvSpPr>
            <p:nvPr/>
          </p:nvSpPr>
          <p:spPr>
            <a:xfrm rot="10800000" flipH="1">
              <a:off x="11775201" y="3128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3" name="Triangle 1042">
              <a:extLst>
                <a:ext uri="{FF2B5EF4-FFF2-40B4-BE49-F238E27FC236}">
                  <a16:creationId xmlns:a16="http://schemas.microsoft.com/office/drawing/2014/main" id="{0090CE1F-C02E-0DF2-1DE8-BB45930F9E2A}"/>
                </a:ext>
              </a:extLst>
            </p:cNvPr>
            <p:cNvSpPr>
              <a:spLocks noChangeAspect="1"/>
            </p:cNvSpPr>
            <p:nvPr/>
          </p:nvSpPr>
          <p:spPr>
            <a:xfrm rot="10800000" flipH="1">
              <a:off x="11860791" y="3128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4" name="Triangle 1043">
              <a:extLst>
                <a:ext uri="{FF2B5EF4-FFF2-40B4-BE49-F238E27FC236}">
                  <a16:creationId xmlns:a16="http://schemas.microsoft.com/office/drawing/2014/main" id="{B19226F3-E6C3-B312-2EBE-52893C191AA7}"/>
                </a:ext>
              </a:extLst>
            </p:cNvPr>
            <p:cNvSpPr>
              <a:spLocks noChangeAspect="1"/>
            </p:cNvSpPr>
            <p:nvPr/>
          </p:nvSpPr>
          <p:spPr>
            <a:xfrm rot="10800000" flipH="1">
              <a:off x="11946869" y="3128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5" name="Triangle 1044">
              <a:extLst>
                <a:ext uri="{FF2B5EF4-FFF2-40B4-BE49-F238E27FC236}">
                  <a16:creationId xmlns:a16="http://schemas.microsoft.com/office/drawing/2014/main" id="{025F5341-B574-524F-EEF1-10F282C0958B}"/>
                </a:ext>
              </a:extLst>
            </p:cNvPr>
            <p:cNvSpPr>
              <a:spLocks noChangeAspect="1"/>
            </p:cNvSpPr>
            <p:nvPr/>
          </p:nvSpPr>
          <p:spPr>
            <a:xfrm rot="10800000" flipH="1">
              <a:off x="12032947" y="3128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6" name="Triangle 1045">
              <a:extLst>
                <a:ext uri="{FF2B5EF4-FFF2-40B4-BE49-F238E27FC236}">
                  <a16:creationId xmlns:a16="http://schemas.microsoft.com/office/drawing/2014/main" id="{EA96564B-F26A-E699-964C-A965CC6BB9F3}"/>
                </a:ext>
              </a:extLst>
            </p:cNvPr>
            <p:cNvSpPr>
              <a:spLocks noChangeAspect="1"/>
            </p:cNvSpPr>
            <p:nvPr/>
          </p:nvSpPr>
          <p:spPr>
            <a:xfrm rot="10800000" flipH="1">
              <a:off x="12119025" y="3128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7" name="Rectangle 1046">
              <a:extLst>
                <a:ext uri="{FF2B5EF4-FFF2-40B4-BE49-F238E27FC236}">
                  <a16:creationId xmlns:a16="http://schemas.microsoft.com/office/drawing/2014/main" id="{5C720301-10F5-4328-72FF-600FBE344B29}"/>
                </a:ext>
              </a:extLst>
            </p:cNvPr>
            <p:cNvSpPr/>
            <p:nvPr/>
          </p:nvSpPr>
          <p:spPr>
            <a:xfrm rot="10800000">
              <a:off x="-1" y="151914"/>
              <a:ext cx="10095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88" name="Straight Connector 1087">
              <a:extLst>
                <a:ext uri="{FF2B5EF4-FFF2-40B4-BE49-F238E27FC236}">
                  <a16:creationId xmlns:a16="http://schemas.microsoft.com/office/drawing/2014/main" id="{D8DF6E3F-B209-E9F8-4AC3-BE9DAB9974F2}"/>
                </a:ext>
              </a:extLst>
            </p:cNvPr>
            <p:cNvCxnSpPr>
              <a:cxnSpLocks/>
            </p:cNvCxnSpPr>
            <p:nvPr/>
          </p:nvCxnSpPr>
          <p:spPr>
            <a:xfrm>
              <a:off x="464245" y="23359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0" name="Straight Connector 1089">
              <a:extLst>
                <a:ext uri="{FF2B5EF4-FFF2-40B4-BE49-F238E27FC236}">
                  <a16:creationId xmlns:a16="http://schemas.microsoft.com/office/drawing/2014/main" id="{F94807CD-205B-01B5-D00E-9CED2CB43375}"/>
                </a:ext>
              </a:extLst>
            </p:cNvPr>
            <p:cNvCxnSpPr>
              <a:cxnSpLocks/>
            </p:cNvCxnSpPr>
            <p:nvPr/>
          </p:nvCxnSpPr>
          <p:spPr>
            <a:xfrm>
              <a:off x="853476" y="99981"/>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091" name="Rectangle 1090">
              <a:extLst>
                <a:ext uri="{FF2B5EF4-FFF2-40B4-BE49-F238E27FC236}">
                  <a16:creationId xmlns:a16="http://schemas.microsoft.com/office/drawing/2014/main" id="{6F3C5795-1231-A870-16F7-35E6880C8059}"/>
                </a:ext>
              </a:extLst>
            </p:cNvPr>
            <p:cNvSpPr/>
            <p:nvPr/>
          </p:nvSpPr>
          <p:spPr>
            <a:xfrm rot="10800000">
              <a:off x="629801" y="259401"/>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2" name="Rectangle 1091">
              <a:extLst>
                <a:ext uri="{FF2B5EF4-FFF2-40B4-BE49-F238E27FC236}">
                  <a16:creationId xmlns:a16="http://schemas.microsoft.com/office/drawing/2014/main" id="{21216B49-4B0F-94A4-AF35-6593228A965F}"/>
                </a:ext>
              </a:extLst>
            </p:cNvPr>
            <p:cNvSpPr/>
            <p:nvPr/>
          </p:nvSpPr>
          <p:spPr>
            <a:xfrm rot="10800000">
              <a:off x="701554" y="212487"/>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3" name="Rectangle 1092">
              <a:extLst>
                <a:ext uri="{FF2B5EF4-FFF2-40B4-BE49-F238E27FC236}">
                  <a16:creationId xmlns:a16="http://schemas.microsoft.com/office/drawing/2014/main" id="{DBD695A7-A438-CCE1-2C45-34A8413257BB}"/>
                </a:ext>
              </a:extLst>
            </p:cNvPr>
            <p:cNvSpPr/>
            <p:nvPr/>
          </p:nvSpPr>
          <p:spPr>
            <a:xfrm rot="10800000" flipV="1">
              <a:off x="761740" y="167354"/>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4" name="Oval 1093">
              <a:extLst>
                <a:ext uri="{FF2B5EF4-FFF2-40B4-BE49-F238E27FC236}">
                  <a16:creationId xmlns:a16="http://schemas.microsoft.com/office/drawing/2014/main" id="{96D4DA5D-2D46-C8DD-D798-18A366858DB9}"/>
                </a:ext>
              </a:extLst>
            </p:cNvPr>
            <p:cNvSpPr/>
            <p:nvPr/>
          </p:nvSpPr>
          <p:spPr>
            <a:xfrm>
              <a:off x="774439" y="113088"/>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95" name="Straight Connector 1094">
              <a:extLst>
                <a:ext uri="{FF2B5EF4-FFF2-40B4-BE49-F238E27FC236}">
                  <a16:creationId xmlns:a16="http://schemas.microsoft.com/office/drawing/2014/main" id="{92E8F378-173D-4D80-EA49-BEBE400C27A4}"/>
                </a:ext>
              </a:extLst>
            </p:cNvPr>
            <p:cNvCxnSpPr>
              <a:cxnSpLocks/>
            </p:cNvCxnSpPr>
            <p:nvPr/>
          </p:nvCxnSpPr>
          <p:spPr>
            <a:xfrm>
              <a:off x="854509" y="17196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6" name="Straight Connector 1095">
              <a:extLst>
                <a:ext uri="{FF2B5EF4-FFF2-40B4-BE49-F238E27FC236}">
                  <a16:creationId xmlns:a16="http://schemas.microsoft.com/office/drawing/2014/main" id="{209631CA-663F-FD96-D7DE-992E988CB25D}"/>
                </a:ext>
              </a:extLst>
            </p:cNvPr>
            <p:cNvCxnSpPr>
              <a:cxnSpLocks/>
            </p:cNvCxnSpPr>
            <p:nvPr/>
          </p:nvCxnSpPr>
          <p:spPr>
            <a:xfrm>
              <a:off x="936352" y="17046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7" name="Straight Connector 1096">
              <a:extLst>
                <a:ext uri="{FF2B5EF4-FFF2-40B4-BE49-F238E27FC236}">
                  <a16:creationId xmlns:a16="http://schemas.microsoft.com/office/drawing/2014/main" id="{B7705C55-98CC-E935-582E-8FED159AB8D9}"/>
                </a:ext>
              </a:extLst>
            </p:cNvPr>
            <p:cNvCxnSpPr>
              <a:cxnSpLocks/>
            </p:cNvCxnSpPr>
            <p:nvPr/>
          </p:nvCxnSpPr>
          <p:spPr>
            <a:xfrm>
              <a:off x="935478" y="233511"/>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8" name="Straight Connector 1097">
              <a:extLst>
                <a:ext uri="{FF2B5EF4-FFF2-40B4-BE49-F238E27FC236}">
                  <a16:creationId xmlns:a16="http://schemas.microsoft.com/office/drawing/2014/main" id="{2DE587F2-2DAC-D65E-B113-E931F86D41A4}"/>
                </a:ext>
              </a:extLst>
            </p:cNvPr>
            <p:cNvCxnSpPr>
              <a:cxnSpLocks/>
            </p:cNvCxnSpPr>
            <p:nvPr/>
          </p:nvCxnSpPr>
          <p:spPr>
            <a:xfrm>
              <a:off x="1000037" y="230310"/>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9" name="Straight Connector 1098">
              <a:extLst>
                <a:ext uri="{FF2B5EF4-FFF2-40B4-BE49-F238E27FC236}">
                  <a16:creationId xmlns:a16="http://schemas.microsoft.com/office/drawing/2014/main" id="{C29677BF-911F-B1B7-787B-09D14A7E9154}"/>
                </a:ext>
              </a:extLst>
            </p:cNvPr>
            <p:cNvCxnSpPr>
              <a:cxnSpLocks/>
            </p:cNvCxnSpPr>
            <p:nvPr/>
          </p:nvCxnSpPr>
          <p:spPr>
            <a:xfrm>
              <a:off x="997566" y="305945"/>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00" name="Rectangle 1099">
              <a:extLst>
                <a:ext uri="{FF2B5EF4-FFF2-40B4-BE49-F238E27FC236}">
                  <a16:creationId xmlns:a16="http://schemas.microsoft.com/office/drawing/2014/main" id="{FA44E2CC-B325-BCE8-3306-2C04E3BC26D5}"/>
                </a:ext>
              </a:extLst>
            </p:cNvPr>
            <p:cNvSpPr/>
            <p:nvPr/>
          </p:nvSpPr>
          <p:spPr>
            <a:xfrm>
              <a:off x="899650" y="113332"/>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1" name="Rectangle 1100">
              <a:extLst>
                <a:ext uri="{FF2B5EF4-FFF2-40B4-BE49-F238E27FC236}">
                  <a16:creationId xmlns:a16="http://schemas.microsoft.com/office/drawing/2014/main" id="{442AB166-F20B-01DE-242B-EF2436ACDD65}"/>
                </a:ext>
              </a:extLst>
            </p:cNvPr>
            <p:cNvSpPr/>
            <p:nvPr/>
          </p:nvSpPr>
          <p:spPr>
            <a:xfrm rot="10800000">
              <a:off x="978859" y="158556"/>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2" name="Rectangle 1101">
              <a:extLst>
                <a:ext uri="{FF2B5EF4-FFF2-40B4-BE49-F238E27FC236}">
                  <a16:creationId xmlns:a16="http://schemas.microsoft.com/office/drawing/2014/main" id="{E81179CC-0004-A6FF-3245-3DA9B4AF2697}"/>
                </a:ext>
              </a:extLst>
            </p:cNvPr>
            <p:cNvSpPr/>
            <p:nvPr/>
          </p:nvSpPr>
          <p:spPr>
            <a:xfrm rot="10800000" flipV="1">
              <a:off x="1033470" y="203894"/>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3" name="Oval 1102">
              <a:extLst>
                <a:ext uri="{FF2B5EF4-FFF2-40B4-BE49-F238E27FC236}">
                  <a16:creationId xmlns:a16="http://schemas.microsoft.com/office/drawing/2014/main" id="{EA5BDE1F-4263-3337-C1C0-E54D347EDFAC}"/>
                </a:ext>
              </a:extLst>
            </p:cNvPr>
            <p:cNvSpPr/>
            <p:nvPr/>
          </p:nvSpPr>
          <p:spPr>
            <a:xfrm>
              <a:off x="1047212" y="25314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04" name="Straight Connector 1103">
              <a:extLst>
                <a:ext uri="{FF2B5EF4-FFF2-40B4-BE49-F238E27FC236}">
                  <a16:creationId xmlns:a16="http://schemas.microsoft.com/office/drawing/2014/main" id="{B37CDAD5-1CCC-0987-586F-142A9CE70191}"/>
                </a:ext>
              </a:extLst>
            </p:cNvPr>
            <p:cNvCxnSpPr>
              <a:cxnSpLocks/>
            </p:cNvCxnSpPr>
            <p:nvPr/>
          </p:nvCxnSpPr>
          <p:spPr>
            <a:xfrm>
              <a:off x="1132037" y="24135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5" name="Straight Connector 1104">
              <a:extLst>
                <a:ext uri="{FF2B5EF4-FFF2-40B4-BE49-F238E27FC236}">
                  <a16:creationId xmlns:a16="http://schemas.microsoft.com/office/drawing/2014/main" id="{9D78E189-4AAB-219A-83A5-FB71DCEDF0F7}"/>
                </a:ext>
              </a:extLst>
            </p:cNvPr>
            <p:cNvCxnSpPr>
              <a:cxnSpLocks/>
            </p:cNvCxnSpPr>
            <p:nvPr/>
          </p:nvCxnSpPr>
          <p:spPr>
            <a:xfrm>
              <a:off x="1193598" y="179128"/>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6" name="Straight Connector 1105">
              <a:extLst>
                <a:ext uri="{FF2B5EF4-FFF2-40B4-BE49-F238E27FC236}">
                  <a16:creationId xmlns:a16="http://schemas.microsoft.com/office/drawing/2014/main" id="{348387F1-4A22-7DE9-168E-A9237130FDBC}"/>
                </a:ext>
              </a:extLst>
            </p:cNvPr>
            <p:cNvCxnSpPr>
              <a:cxnSpLocks/>
            </p:cNvCxnSpPr>
            <p:nvPr/>
          </p:nvCxnSpPr>
          <p:spPr>
            <a:xfrm>
              <a:off x="1269091" y="1097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7" name="Straight Connector 1106">
              <a:extLst>
                <a:ext uri="{FF2B5EF4-FFF2-40B4-BE49-F238E27FC236}">
                  <a16:creationId xmlns:a16="http://schemas.microsoft.com/office/drawing/2014/main" id="{F308E8CE-2686-9D41-F748-41D9D6AE7CD1}"/>
                </a:ext>
              </a:extLst>
            </p:cNvPr>
            <p:cNvCxnSpPr>
              <a:cxnSpLocks/>
            </p:cNvCxnSpPr>
            <p:nvPr/>
          </p:nvCxnSpPr>
          <p:spPr>
            <a:xfrm>
              <a:off x="1197301" y="17912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8" name="Straight Connector 1107">
              <a:extLst>
                <a:ext uri="{FF2B5EF4-FFF2-40B4-BE49-F238E27FC236}">
                  <a16:creationId xmlns:a16="http://schemas.microsoft.com/office/drawing/2014/main" id="{E895DCD1-108F-D312-5910-7FB217490614}"/>
                </a:ext>
              </a:extLst>
            </p:cNvPr>
            <p:cNvCxnSpPr>
              <a:cxnSpLocks/>
            </p:cNvCxnSpPr>
            <p:nvPr/>
          </p:nvCxnSpPr>
          <p:spPr>
            <a:xfrm>
              <a:off x="1134154" y="24094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9" name="Straight Connector 1108">
              <a:extLst>
                <a:ext uri="{FF2B5EF4-FFF2-40B4-BE49-F238E27FC236}">
                  <a16:creationId xmlns:a16="http://schemas.microsoft.com/office/drawing/2014/main" id="{83BA0CCA-2A73-539F-B234-3F995D4ADA92}"/>
                </a:ext>
              </a:extLst>
            </p:cNvPr>
            <p:cNvCxnSpPr>
              <a:cxnSpLocks/>
            </p:cNvCxnSpPr>
            <p:nvPr/>
          </p:nvCxnSpPr>
          <p:spPr>
            <a:xfrm rot="-180000">
              <a:off x="728489" y="97592"/>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0" name="Straight Connector 1109">
              <a:extLst>
                <a:ext uri="{FF2B5EF4-FFF2-40B4-BE49-F238E27FC236}">
                  <a16:creationId xmlns:a16="http://schemas.microsoft.com/office/drawing/2014/main" id="{D5A3531C-3E6A-ED6A-1081-287CCEEEFB91}"/>
                </a:ext>
              </a:extLst>
            </p:cNvPr>
            <p:cNvCxnSpPr>
              <a:cxnSpLocks/>
            </p:cNvCxnSpPr>
            <p:nvPr/>
          </p:nvCxnSpPr>
          <p:spPr>
            <a:xfrm>
              <a:off x="1391572" y="10166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11" name="Rectangle 1110">
              <a:extLst>
                <a:ext uri="{FF2B5EF4-FFF2-40B4-BE49-F238E27FC236}">
                  <a16:creationId xmlns:a16="http://schemas.microsoft.com/office/drawing/2014/main" id="{711FECBB-8F0F-74F1-8432-8C698CF48B36}"/>
                </a:ext>
              </a:extLst>
            </p:cNvPr>
            <p:cNvSpPr/>
            <p:nvPr/>
          </p:nvSpPr>
          <p:spPr>
            <a:xfrm rot="10800000">
              <a:off x="1167897" y="26108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2" name="Rectangle 1111">
              <a:extLst>
                <a:ext uri="{FF2B5EF4-FFF2-40B4-BE49-F238E27FC236}">
                  <a16:creationId xmlns:a16="http://schemas.microsoft.com/office/drawing/2014/main" id="{950F9537-E319-8DC5-3DE8-13BF374D0647}"/>
                </a:ext>
              </a:extLst>
            </p:cNvPr>
            <p:cNvSpPr/>
            <p:nvPr/>
          </p:nvSpPr>
          <p:spPr>
            <a:xfrm rot="10800000">
              <a:off x="1239650" y="21416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3" name="Rectangle 1112">
              <a:extLst>
                <a:ext uri="{FF2B5EF4-FFF2-40B4-BE49-F238E27FC236}">
                  <a16:creationId xmlns:a16="http://schemas.microsoft.com/office/drawing/2014/main" id="{6482713A-E302-EB12-28CB-3C17753DF329}"/>
                </a:ext>
              </a:extLst>
            </p:cNvPr>
            <p:cNvSpPr/>
            <p:nvPr/>
          </p:nvSpPr>
          <p:spPr>
            <a:xfrm rot="10800000" flipV="1">
              <a:off x="1299836" y="16903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4" name="Oval 1113">
              <a:extLst>
                <a:ext uri="{FF2B5EF4-FFF2-40B4-BE49-F238E27FC236}">
                  <a16:creationId xmlns:a16="http://schemas.microsoft.com/office/drawing/2014/main" id="{DFA0E17A-23AD-EFF2-C5A0-924DFAD47779}"/>
                </a:ext>
              </a:extLst>
            </p:cNvPr>
            <p:cNvSpPr/>
            <p:nvPr/>
          </p:nvSpPr>
          <p:spPr>
            <a:xfrm>
              <a:off x="1312535" y="11477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15" name="Straight Connector 1114">
              <a:extLst>
                <a:ext uri="{FF2B5EF4-FFF2-40B4-BE49-F238E27FC236}">
                  <a16:creationId xmlns:a16="http://schemas.microsoft.com/office/drawing/2014/main" id="{E1336AF4-0EB1-E1F6-E2CF-3F96E5B252D7}"/>
                </a:ext>
              </a:extLst>
            </p:cNvPr>
            <p:cNvCxnSpPr>
              <a:cxnSpLocks/>
            </p:cNvCxnSpPr>
            <p:nvPr/>
          </p:nvCxnSpPr>
          <p:spPr>
            <a:xfrm>
              <a:off x="1392605" y="17364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6" name="Straight Connector 1115">
              <a:extLst>
                <a:ext uri="{FF2B5EF4-FFF2-40B4-BE49-F238E27FC236}">
                  <a16:creationId xmlns:a16="http://schemas.microsoft.com/office/drawing/2014/main" id="{86D1F13C-3A94-5524-AB06-C9D10828BD5F}"/>
                </a:ext>
              </a:extLst>
            </p:cNvPr>
            <p:cNvCxnSpPr>
              <a:cxnSpLocks/>
            </p:cNvCxnSpPr>
            <p:nvPr/>
          </p:nvCxnSpPr>
          <p:spPr>
            <a:xfrm>
              <a:off x="1474448" y="17214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7" name="Straight Connector 1116">
              <a:extLst>
                <a:ext uri="{FF2B5EF4-FFF2-40B4-BE49-F238E27FC236}">
                  <a16:creationId xmlns:a16="http://schemas.microsoft.com/office/drawing/2014/main" id="{E360E2FA-164D-A6EA-0143-42CBDA4E12F6}"/>
                </a:ext>
              </a:extLst>
            </p:cNvPr>
            <p:cNvCxnSpPr>
              <a:cxnSpLocks/>
            </p:cNvCxnSpPr>
            <p:nvPr/>
          </p:nvCxnSpPr>
          <p:spPr>
            <a:xfrm>
              <a:off x="1473574" y="23519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8" name="Straight Connector 1117">
              <a:extLst>
                <a:ext uri="{FF2B5EF4-FFF2-40B4-BE49-F238E27FC236}">
                  <a16:creationId xmlns:a16="http://schemas.microsoft.com/office/drawing/2014/main" id="{EE12F063-B6FF-D23D-177C-46EEFC5DF24B}"/>
                </a:ext>
              </a:extLst>
            </p:cNvPr>
            <p:cNvCxnSpPr>
              <a:cxnSpLocks/>
            </p:cNvCxnSpPr>
            <p:nvPr/>
          </p:nvCxnSpPr>
          <p:spPr>
            <a:xfrm>
              <a:off x="1538133" y="23199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9" name="Straight Connector 1118">
              <a:extLst>
                <a:ext uri="{FF2B5EF4-FFF2-40B4-BE49-F238E27FC236}">
                  <a16:creationId xmlns:a16="http://schemas.microsoft.com/office/drawing/2014/main" id="{9296D4A1-EDBB-C0E9-AA8A-D9E8C888119A}"/>
                </a:ext>
              </a:extLst>
            </p:cNvPr>
            <p:cNvCxnSpPr>
              <a:cxnSpLocks/>
            </p:cNvCxnSpPr>
            <p:nvPr/>
          </p:nvCxnSpPr>
          <p:spPr>
            <a:xfrm>
              <a:off x="1535662" y="30762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20" name="Rectangle 1119">
              <a:extLst>
                <a:ext uri="{FF2B5EF4-FFF2-40B4-BE49-F238E27FC236}">
                  <a16:creationId xmlns:a16="http://schemas.microsoft.com/office/drawing/2014/main" id="{31DD075D-7DF8-4E48-9DC6-15EF139707E6}"/>
                </a:ext>
              </a:extLst>
            </p:cNvPr>
            <p:cNvSpPr/>
            <p:nvPr/>
          </p:nvSpPr>
          <p:spPr>
            <a:xfrm>
              <a:off x="1437746" y="11501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1" name="Rectangle 1120">
              <a:extLst>
                <a:ext uri="{FF2B5EF4-FFF2-40B4-BE49-F238E27FC236}">
                  <a16:creationId xmlns:a16="http://schemas.microsoft.com/office/drawing/2014/main" id="{A8662985-A6C1-F527-591F-CC8B002F21A1}"/>
                </a:ext>
              </a:extLst>
            </p:cNvPr>
            <p:cNvSpPr/>
            <p:nvPr/>
          </p:nvSpPr>
          <p:spPr>
            <a:xfrm rot="10800000">
              <a:off x="1516955" y="16023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2" name="Rectangle 1121">
              <a:extLst>
                <a:ext uri="{FF2B5EF4-FFF2-40B4-BE49-F238E27FC236}">
                  <a16:creationId xmlns:a16="http://schemas.microsoft.com/office/drawing/2014/main" id="{33EB411C-7C6F-5AF2-5C5E-B1E5B70BC0B6}"/>
                </a:ext>
              </a:extLst>
            </p:cNvPr>
            <p:cNvSpPr/>
            <p:nvPr/>
          </p:nvSpPr>
          <p:spPr>
            <a:xfrm rot="10800000" flipV="1">
              <a:off x="1571566" y="20557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3" name="Oval 1122">
              <a:extLst>
                <a:ext uri="{FF2B5EF4-FFF2-40B4-BE49-F238E27FC236}">
                  <a16:creationId xmlns:a16="http://schemas.microsoft.com/office/drawing/2014/main" id="{05DF4C9D-106F-ABF3-0A44-343F7C22B2A7}"/>
                </a:ext>
              </a:extLst>
            </p:cNvPr>
            <p:cNvSpPr/>
            <p:nvPr/>
          </p:nvSpPr>
          <p:spPr>
            <a:xfrm>
              <a:off x="1585308" y="2548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24" name="Straight Connector 1123">
              <a:extLst>
                <a:ext uri="{FF2B5EF4-FFF2-40B4-BE49-F238E27FC236}">
                  <a16:creationId xmlns:a16="http://schemas.microsoft.com/office/drawing/2014/main" id="{D56759BF-6D72-CA4A-D5E6-1342AD05B200}"/>
                </a:ext>
              </a:extLst>
            </p:cNvPr>
            <p:cNvCxnSpPr>
              <a:cxnSpLocks/>
            </p:cNvCxnSpPr>
            <p:nvPr/>
          </p:nvCxnSpPr>
          <p:spPr>
            <a:xfrm>
              <a:off x="1670133" y="24304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5" name="Straight Connector 1124">
              <a:extLst>
                <a:ext uri="{FF2B5EF4-FFF2-40B4-BE49-F238E27FC236}">
                  <a16:creationId xmlns:a16="http://schemas.microsoft.com/office/drawing/2014/main" id="{6498A936-346A-7011-D508-8EC2A4B090CD}"/>
                </a:ext>
              </a:extLst>
            </p:cNvPr>
            <p:cNvCxnSpPr>
              <a:cxnSpLocks/>
            </p:cNvCxnSpPr>
            <p:nvPr/>
          </p:nvCxnSpPr>
          <p:spPr>
            <a:xfrm>
              <a:off x="1731694" y="18081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6" name="Straight Connector 1125">
              <a:extLst>
                <a:ext uri="{FF2B5EF4-FFF2-40B4-BE49-F238E27FC236}">
                  <a16:creationId xmlns:a16="http://schemas.microsoft.com/office/drawing/2014/main" id="{D18ECA10-A94A-795A-A612-18517BD9C8BA}"/>
                </a:ext>
              </a:extLst>
            </p:cNvPr>
            <p:cNvCxnSpPr>
              <a:cxnSpLocks/>
            </p:cNvCxnSpPr>
            <p:nvPr/>
          </p:nvCxnSpPr>
          <p:spPr>
            <a:xfrm>
              <a:off x="1810362" y="99981"/>
              <a:ext cx="0" cy="791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7" name="Straight Connector 1126">
              <a:extLst>
                <a:ext uri="{FF2B5EF4-FFF2-40B4-BE49-F238E27FC236}">
                  <a16:creationId xmlns:a16="http://schemas.microsoft.com/office/drawing/2014/main" id="{D9BEF556-38A4-8A55-0151-6E1A73B311B6}"/>
                </a:ext>
              </a:extLst>
            </p:cNvPr>
            <p:cNvCxnSpPr>
              <a:cxnSpLocks/>
            </p:cNvCxnSpPr>
            <p:nvPr/>
          </p:nvCxnSpPr>
          <p:spPr>
            <a:xfrm>
              <a:off x="1735397" y="18081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8" name="Straight Connector 1127">
              <a:extLst>
                <a:ext uri="{FF2B5EF4-FFF2-40B4-BE49-F238E27FC236}">
                  <a16:creationId xmlns:a16="http://schemas.microsoft.com/office/drawing/2014/main" id="{6A093B3A-DF78-4AF2-B798-FBDBF930448F}"/>
                </a:ext>
              </a:extLst>
            </p:cNvPr>
            <p:cNvCxnSpPr>
              <a:cxnSpLocks/>
            </p:cNvCxnSpPr>
            <p:nvPr/>
          </p:nvCxnSpPr>
          <p:spPr>
            <a:xfrm>
              <a:off x="1672250" y="2426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9" name="Straight Connector 1128">
              <a:extLst>
                <a:ext uri="{FF2B5EF4-FFF2-40B4-BE49-F238E27FC236}">
                  <a16:creationId xmlns:a16="http://schemas.microsoft.com/office/drawing/2014/main" id="{BACBCFE5-2C50-4924-BA94-464CBE6C5746}"/>
                </a:ext>
              </a:extLst>
            </p:cNvPr>
            <p:cNvCxnSpPr>
              <a:cxnSpLocks/>
            </p:cNvCxnSpPr>
            <p:nvPr/>
          </p:nvCxnSpPr>
          <p:spPr>
            <a:xfrm rot="-180000">
              <a:off x="1266585" y="9927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2" name="Straight Connector 1131">
              <a:extLst>
                <a:ext uri="{FF2B5EF4-FFF2-40B4-BE49-F238E27FC236}">
                  <a16:creationId xmlns:a16="http://schemas.microsoft.com/office/drawing/2014/main" id="{19E863BF-9338-4D35-4443-6FD6F234A5A0}"/>
                </a:ext>
              </a:extLst>
            </p:cNvPr>
            <p:cNvCxnSpPr>
              <a:cxnSpLocks/>
            </p:cNvCxnSpPr>
            <p:nvPr/>
          </p:nvCxnSpPr>
          <p:spPr>
            <a:xfrm>
              <a:off x="1943373" y="9603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33" name="Rectangle 1132">
              <a:extLst>
                <a:ext uri="{FF2B5EF4-FFF2-40B4-BE49-F238E27FC236}">
                  <a16:creationId xmlns:a16="http://schemas.microsoft.com/office/drawing/2014/main" id="{B64C5E52-BF98-1C5B-9C4E-B6312FD7A53F}"/>
                </a:ext>
              </a:extLst>
            </p:cNvPr>
            <p:cNvSpPr/>
            <p:nvPr/>
          </p:nvSpPr>
          <p:spPr>
            <a:xfrm rot="10800000">
              <a:off x="1719698" y="25545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4" name="Rectangle 1133">
              <a:extLst>
                <a:ext uri="{FF2B5EF4-FFF2-40B4-BE49-F238E27FC236}">
                  <a16:creationId xmlns:a16="http://schemas.microsoft.com/office/drawing/2014/main" id="{9201F9A6-E598-ED6B-8298-B382B7AD6B4F}"/>
                </a:ext>
              </a:extLst>
            </p:cNvPr>
            <p:cNvSpPr/>
            <p:nvPr/>
          </p:nvSpPr>
          <p:spPr>
            <a:xfrm rot="10800000">
              <a:off x="1791451" y="20853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5" name="Rectangle 1134">
              <a:extLst>
                <a:ext uri="{FF2B5EF4-FFF2-40B4-BE49-F238E27FC236}">
                  <a16:creationId xmlns:a16="http://schemas.microsoft.com/office/drawing/2014/main" id="{9DBBDB0D-86EA-E480-8154-A71902E2FA56}"/>
                </a:ext>
              </a:extLst>
            </p:cNvPr>
            <p:cNvSpPr/>
            <p:nvPr/>
          </p:nvSpPr>
          <p:spPr>
            <a:xfrm rot="10800000" flipV="1">
              <a:off x="1851637" y="16340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6" name="Oval 1135">
              <a:extLst>
                <a:ext uri="{FF2B5EF4-FFF2-40B4-BE49-F238E27FC236}">
                  <a16:creationId xmlns:a16="http://schemas.microsoft.com/office/drawing/2014/main" id="{8900C001-AB5A-4CAA-ECFA-FEF348A0AF68}"/>
                </a:ext>
              </a:extLst>
            </p:cNvPr>
            <p:cNvSpPr/>
            <p:nvPr/>
          </p:nvSpPr>
          <p:spPr>
            <a:xfrm>
              <a:off x="1864336" y="10914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37" name="Straight Connector 1136">
              <a:extLst>
                <a:ext uri="{FF2B5EF4-FFF2-40B4-BE49-F238E27FC236}">
                  <a16:creationId xmlns:a16="http://schemas.microsoft.com/office/drawing/2014/main" id="{228A8D0F-4ECD-0DFA-2B84-3D69D55D4003}"/>
                </a:ext>
              </a:extLst>
            </p:cNvPr>
            <p:cNvCxnSpPr>
              <a:cxnSpLocks/>
            </p:cNvCxnSpPr>
            <p:nvPr/>
          </p:nvCxnSpPr>
          <p:spPr>
            <a:xfrm>
              <a:off x="1944406" y="16801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8" name="Straight Connector 1137">
              <a:extLst>
                <a:ext uri="{FF2B5EF4-FFF2-40B4-BE49-F238E27FC236}">
                  <a16:creationId xmlns:a16="http://schemas.microsoft.com/office/drawing/2014/main" id="{F5F4AB23-322C-CACB-0BB3-9B16D9528037}"/>
                </a:ext>
              </a:extLst>
            </p:cNvPr>
            <p:cNvCxnSpPr>
              <a:cxnSpLocks/>
            </p:cNvCxnSpPr>
            <p:nvPr/>
          </p:nvCxnSpPr>
          <p:spPr>
            <a:xfrm>
              <a:off x="2026249" y="16651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9" name="Straight Connector 1138">
              <a:extLst>
                <a:ext uri="{FF2B5EF4-FFF2-40B4-BE49-F238E27FC236}">
                  <a16:creationId xmlns:a16="http://schemas.microsoft.com/office/drawing/2014/main" id="{6A9A8B80-2E4A-9927-224C-AF09900F9CC0}"/>
                </a:ext>
              </a:extLst>
            </p:cNvPr>
            <p:cNvCxnSpPr>
              <a:cxnSpLocks/>
            </p:cNvCxnSpPr>
            <p:nvPr/>
          </p:nvCxnSpPr>
          <p:spPr>
            <a:xfrm>
              <a:off x="2025375" y="22956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0" name="Straight Connector 1139">
              <a:extLst>
                <a:ext uri="{FF2B5EF4-FFF2-40B4-BE49-F238E27FC236}">
                  <a16:creationId xmlns:a16="http://schemas.microsoft.com/office/drawing/2014/main" id="{6E04DA9B-395F-63A7-E47E-263F52694C7A}"/>
                </a:ext>
              </a:extLst>
            </p:cNvPr>
            <p:cNvCxnSpPr>
              <a:cxnSpLocks/>
            </p:cNvCxnSpPr>
            <p:nvPr/>
          </p:nvCxnSpPr>
          <p:spPr>
            <a:xfrm>
              <a:off x="2089934" y="22636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1" name="Straight Connector 1140">
              <a:extLst>
                <a:ext uri="{FF2B5EF4-FFF2-40B4-BE49-F238E27FC236}">
                  <a16:creationId xmlns:a16="http://schemas.microsoft.com/office/drawing/2014/main" id="{9264774B-C606-BD60-6FD3-4451C3A42C7F}"/>
                </a:ext>
              </a:extLst>
            </p:cNvPr>
            <p:cNvCxnSpPr>
              <a:cxnSpLocks/>
            </p:cNvCxnSpPr>
            <p:nvPr/>
          </p:nvCxnSpPr>
          <p:spPr>
            <a:xfrm>
              <a:off x="2087463" y="30199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42" name="Rectangle 1141">
              <a:extLst>
                <a:ext uri="{FF2B5EF4-FFF2-40B4-BE49-F238E27FC236}">
                  <a16:creationId xmlns:a16="http://schemas.microsoft.com/office/drawing/2014/main" id="{4D221EC5-C655-9291-B19F-EB66751CBBBD}"/>
                </a:ext>
              </a:extLst>
            </p:cNvPr>
            <p:cNvSpPr/>
            <p:nvPr/>
          </p:nvSpPr>
          <p:spPr>
            <a:xfrm>
              <a:off x="1989547" y="10938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3" name="Rectangle 1142">
              <a:extLst>
                <a:ext uri="{FF2B5EF4-FFF2-40B4-BE49-F238E27FC236}">
                  <a16:creationId xmlns:a16="http://schemas.microsoft.com/office/drawing/2014/main" id="{8B0897C4-DF4E-C87B-757C-9C8ACC3DD64C}"/>
                </a:ext>
              </a:extLst>
            </p:cNvPr>
            <p:cNvSpPr/>
            <p:nvPr/>
          </p:nvSpPr>
          <p:spPr>
            <a:xfrm rot="10800000">
              <a:off x="2068756" y="15460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4" name="Rectangle 1143">
              <a:extLst>
                <a:ext uri="{FF2B5EF4-FFF2-40B4-BE49-F238E27FC236}">
                  <a16:creationId xmlns:a16="http://schemas.microsoft.com/office/drawing/2014/main" id="{1D05EA05-862A-6539-470E-370280452B63}"/>
                </a:ext>
              </a:extLst>
            </p:cNvPr>
            <p:cNvSpPr/>
            <p:nvPr/>
          </p:nvSpPr>
          <p:spPr>
            <a:xfrm rot="10800000" flipV="1">
              <a:off x="2123367" y="19994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5" name="Oval 1144">
              <a:extLst>
                <a:ext uri="{FF2B5EF4-FFF2-40B4-BE49-F238E27FC236}">
                  <a16:creationId xmlns:a16="http://schemas.microsoft.com/office/drawing/2014/main" id="{B4306F8D-B551-A76D-CEB3-EC65AC80CAC7}"/>
                </a:ext>
              </a:extLst>
            </p:cNvPr>
            <p:cNvSpPr/>
            <p:nvPr/>
          </p:nvSpPr>
          <p:spPr>
            <a:xfrm>
              <a:off x="2137109" y="24919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46" name="Straight Connector 1145">
              <a:extLst>
                <a:ext uri="{FF2B5EF4-FFF2-40B4-BE49-F238E27FC236}">
                  <a16:creationId xmlns:a16="http://schemas.microsoft.com/office/drawing/2014/main" id="{89F55BAD-946C-AB87-328B-9BFD009617AF}"/>
                </a:ext>
              </a:extLst>
            </p:cNvPr>
            <p:cNvCxnSpPr>
              <a:cxnSpLocks/>
            </p:cNvCxnSpPr>
            <p:nvPr/>
          </p:nvCxnSpPr>
          <p:spPr>
            <a:xfrm>
              <a:off x="2221934" y="23741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7" name="Straight Connector 1146">
              <a:extLst>
                <a:ext uri="{FF2B5EF4-FFF2-40B4-BE49-F238E27FC236}">
                  <a16:creationId xmlns:a16="http://schemas.microsoft.com/office/drawing/2014/main" id="{D522A494-024E-4C92-0C78-3D29D2784D81}"/>
                </a:ext>
              </a:extLst>
            </p:cNvPr>
            <p:cNvCxnSpPr>
              <a:cxnSpLocks/>
            </p:cNvCxnSpPr>
            <p:nvPr/>
          </p:nvCxnSpPr>
          <p:spPr>
            <a:xfrm>
              <a:off x="2283495" y="17518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8" name="Straight Connector 1147">
              <a:extLst>
                <a:ext uri="{FF2B5EF4-FFF2-40B4-BE49-F238E27FC236}">
                  <a16:creationId xmlns:a16="http://schemas.microsoft.com/office/drawing/2014/main" id="{7BBFAF2C-D31C-6E06-56FB-97793E5BB69C}"/>
                </a:ext>
              </a:extLst>
            </p:cNvPr>
            <p:cNvCxnSpPr>
              <a:cxnSpLocks/>
            </p:cNvCxnSpPr>
            <p:nvPr/>
          </p:nvCxnSpPr>
          <p:spPr>
            <a:xfrm>
              <a:off x="2362163" y="99981"/>
              <a:ext cx="0" cy="72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9" name="Straight Connector 1148">
              <a:extLst>
                <a:ext uri="{FF2B5EF4-FFF2-40B4-BE49-F238E27FC236}">
                  <a16:creationId xmlns:a16="http://schemas.microsoft.com/office/drawing/2014/main" id="{EC6A5276-93E9-31E7-3B65-4AC00368F5B9}"/>
                </a:ext>
              </a:extLst>
            </p:cNvPr>
            <p:cNvCxnSpPr>
              <a:cxnSpLocks/>
            </p:cNvCxnSpPr>
            <p:nvPr/>
          </p:nvCxnSpPr>
          <p:spPr>
            <a:xfrm>
              <a:off x="2287198" y="17518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0" name="Straight Connector 1149">
              <a:extLst>
                <a:ext uri="{FF2B5EF4-FFF2-40B4-BE49-F238E27FC236}">
                  <a16:creationId xmlns:a16="http://schemas.microsoft.com/office/drawing/2014/main" id="{AF0365A2-C795-651C-34D0-94CD67843829}"/>
                </a:ext>
              </a:extLst>
            </p:cNvPr>
            <p:cNvCxnSpPr>
              <a:cxnSpLocks/>
            </p:cNvCxnSpPr>
            <p:nvPr/>
          </p:nvCxnSpPr>
          <p:spPr>
            <a:xfrm>
              <a:off x="2224051" y="23700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1" name="Straight Connector 1150">
              <a:extLst>
                <a:ext uri="{FF2B5EF4-FFF2-40B4-BE49-F238E27FC236}">
                  <a16:creationId xmlns:a16="http://schemas.microsoft.com/office/drawing/2014/main" id="{ACBBB656-88C7-1114-E589-80E77AC36C4D}"/>
                </a:ext>
              </a:extLst>
            </p:cNvPr>
            <p:cNvCxnSpPr>
              <a:cxnSpLocks/>
            </p:cNvCxnSpPr>
            <p:nvPr/>
          </p:nvCxnSpPr>
          <p:spPr>
            <a:xfrm rot="-180000">
              <a:off x="1818386" y="9364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7" name="Straight Connector 1156">
              <a:extLst>
                <a:ext uri="{FF2B5EF4-FFF2-40B4-BE49-F238E27FC236}">
                  <a16:creationId xmlns:a16="http://schemas.microsoft.com/office/drawing/2014/main" id="{8EFB657F-397A-D56C-2309-423225CE4C5B}"/>
                </a:ext>
              </a:extLst>
            </p:cNvPr>
            <p:cNvCxnSpPr>
              <a:cxnSpLocks/>
            </p:cNvCxnSpPr>
            <p:nvPr/>
          </p:nvCxnSpPr>
          <p:spPr>
            <a:xfrm>
              <a:off x="2487587" y="10341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58" name="Rectangle 1157">
              <a:extLst>
                <a:ext uri="{FF2B5EF4-FFF2-40B4-BE49-F238E27FC236}">
                  <a16:creationId xmlns:a16="http://schemas.microsoft.com/office/drawing/2014/main" id="{46F05036-FA4B-B523-CE34-902E30C1BC56}"/>
                </a:ext>
              </a:extLst>
            </p:cNvPr>
            <p:cNvSpPr/>
            <p:nvPr/>
          </p:nvSpPr>
          <p:spPr>
            <a:xfrm rot="10800000">
              <a:off x="2263912" y="26283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9" name="Rectangle 1158">
              <a:extLst>
                <a:ext uri="{FF2B5EF4-FFF2-40B4-BE49-F238E27FC236}">
                  <a16:creationId xmlns:a16="http://schemas.microsoft.com/office/drawing/2014/main" id="{3887966B-9F11-ED23-E065-4653D9520C5A}"/>
                </a:ext>
              </a:extLst>
            </p:cNvPr>
            <p:cNvSpPr/>
            <p:nvPr/>
          </p:nvSpPr>
          <p:spPr>
            <a:xfrm rot="10800000">
              <a:off x="2335665" y="21592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0" name="Rectangle 1159">
              <a:extLst>
                <a:ext uri="{FF2B5EF4-FFF2-40B4-BE49-F238E27FC236}">
                  <a16:creationId xmlns:a16="http://schemas.microsoft.com/office/drawing/2014/main" id="{26356352-9482-F19F-EF36-E57000B085DD}"/>
                </a:ext>
              </a:extLst>
            </p:cNvPr>
            <p:cNvSpPr/>
            <p:nvPr/>
          </p:nvSpPr>
          <p:spPr>
            <a:xfrm rot="10800000" flipV="1">
              <a:off x="2395851" y="17079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1" name="Oval 1160">
              <a:extLst>
                <a:ext uri="{FF2B5EF4-FFF2-40B4-BE49-F238E27FC236}">
                  <a16:creationId xmlns:a16="http://schemas.microsoft.com/office/drawing/2014/main" id="{4D7E1644-B5AC-DDB3-8F33-BF56F01D8287}"/>
                </a:ext>
              </a:extLst>
            </p:cNvPr>
            <p:cNvSpPr/>
            <p:nvPr/>
          </p:nvSpPr>
          <p:spPr>
            <a:xfrm>
              <a:off x="2408550" y="11652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62" name="Straight Connector 1161">
              <a:extLst>
                <a:ext uri="{FF2B5EF4-FFF2-40B4-BE49-F238E27FC236}">
                  <a16:creationId xmlns:a16="http://schemas.microsoft.com/office/drawing/2014/main" id="{80055E26-887B-CEE9-7215-0B08B156D8BC}"/>
                </a:ext>
              </a:extLst>
            </p:cNvPr>
            <p:cNvCxnSpPr>
              <a:cxnSpLocks/>
            </p:cNvCxnSpPr>
            <p:nvPr/>
          </p:nvCxnSpPr>
          <p:spPr>
            <a:xfrm>
              <a:off x="2488620" y="17539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3" name="Straight Connector 1162">
              <a:extLst>
                <a:ext uri="{FF2B5EF4-FFF2-40B4-BE49-F238E27FC236}">
                  <a16:creationId xmlns:a16="http://schemas.microsoft.com/office/drawing/2014/main" id="{745AFF02-4783-FF77-75C9-F6E6B9A18340}"/>
                </a:ext>
              </a:extLst>
            </p:cNvPr>
            <p:cNvCxnSpPr>
              <a:cxnSpLocks/>
            </p:cNvCxnSpPr>
            <p:nvPr/>
          </p:nvCxnSpPr>
          <p:spPr>
            <a:xfrm>
              <a:off x="2570463" y="17390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4" name="Straight Connector 1163">
              <a:extLst>
                <a:ext uri="{FF2B5EF4-FFF2-40B4-BE49-F238E27FC236}">
                  <a16:creationId xmlns:a16="http://schemas.microsoft.com/office/drawing/2014/main" id="{B4A965D3-BBEE-4409-4F51-05391A938296}"/>
                </a:ext>
              </a:extLst>
            </p:cNvPr>
            <p:cNvCxnSpPr>
              <a:cxnSpLocks/>
            </p:cNvCxnSpPr>
            <p:nvPr/>
          </p:nvCxnSpPr>
          <p:spPr>
            <a:xfrm>
              <a:off x="2569589" y="23694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5" name="Straight Connector 1164">
              <a:extLst>
                <a:ext uri="{FF2B5EF4-FFF2-40B4-BE49-F238E27FC236}">
                  <a16:creationId xmlns:a16="http://schemas.microsoft.com/office/drawing/2014/main" id="{24A7C853-E90A-AE9A-239D-8F62ADD20E1D}"/>
                </a:ext>
              </a:extLst>
            </p:cNvPr>
            <p:cNvCxnSpPr>
              <a:cxnSpLocks/>
            </p:cNvCxnSpPr>
            <p:nvPr/>
          </p:nvCxnSpPr>
          <p:spPr>
            <a:xfrm>
              <a:off x="2634148" y="23374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6" name="Straight Connector 1165">
              <a:extLst>
                <a:ext uri="{FF2B5EF4-FFF2-40B4-BE49-F238E27FC236}">
                  <a16:creationId xmlns:a16="http://schemas.microsoft.com/office/drawing/2014/main" id="{CFA51F8D-649B-9670-4D4C-13124403A68E}"/>
                </a:ext>
              </a:extLst>
            </p:cNvPr>
            <p:cNvCxnSpPr>
              <a:cxnSpLocks/>
            </p:cNvCxnSpPr>
            <p:nvPr/>
          </p:nvCxnSpPr>
          <p:spPr>
            <a:xfrm>
              <a:off x="2631677" y="30938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67" name="Rectangle 1166">
              <a:extLst>
                <a:ext uri="{FF2B5EF4-FFF2-40B4-BE49-F238E27FC236}">
                  <a16:creationId xmlns:a16="http://schemas.microsoft.com/office/drawing/2014/main" id="{D53DD45A-2A30-9AA1-04A1-F3CCB1F413E5}"/>
                </a:ext>
              </a:extLst>
            </p:cNvPr>
            <p:cNvSpPr/>
            <p:nvPr/>
          </p:nvSpPr>
          <p:spPr>
            <a:xfrm>
              <a:off x="2533761" y="11676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8" name="Rectangle 1167">
              <a:extLst>
                <a:ext uri="{FF2B5EF4-FFF2-40B4-BE49-F238E27FC236}">
                  <a16:creationId xmlns:a16="http://schemas.microsoft.com/office/drawing/2014/main" id="{BE38E12E-3101-78E3-6D80-788AB63AE63D}"/>
                </a:ext>
              </a:extLst>
            </p:cNvPr>
            <p:cNvSpPr/>
            <p:nvPr/>
          </p:nvSpPr>
          <p:spPr>
            <a:xfrm rot="10800000">
              <a:off x="2612970" y="16199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9" name="Rectangle 1168">
              <a:extLst>
                <a:ext uri="{FF2B5EF4-FFF2-40B4-BE49-F238E27FC236}">
                  <a16:creationId xmlns:a16="http://schemas.microsoft.com/office/drawing/2014/main" id="{F1C4AF2C-FB48-A648-6973-A330C535E9C4}"/>
                </a:ext>
              </a:extLst>
            </p:cNvPr>
            <p:cNvSpPr/>
            <p:nvPr/>
          </p:nvSpPr>
          <p:spPr>
            <a:xfrm rot="10800000" flipV="1">
              <a:off x="2667581" y="20733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0" name="Oval 1169">
              <a:extLst>
                <a:ext uri="{FF2B5EF4-FFF2-40B4-BE49-F238E27FC236}">
                  <a16:creationId xmlns:a16="http://schemas.microsoft.com/office/drawing/2014/main" id="{4934B06F-1CFA-A6D5-520F-EC6D3D1CE896}"/>
                </a:ext>
              </a:extLst>
            </p:cNvPr>
            <p:cNvSpPr/>
            <p:nvPr/>
          </p:nvSpPr>
          <p:spPr>
            <a:xfrm>
              <a:off x="2681323" y="25657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71" name="Straight Connector 1170">
              <a:extLst>
                <a:ext uri="{FF2B5EF4-FFF2-40B4-BE49-F238E27FC236}">
                  <a16:creationId xmlns:a16="http://schemas.microsoft.com/office/drawing/2014/main" id="{65A129F6-106B-FC0F-6FC0-4C33D5A51574}"/>
                </a:ext>
              </a:extLst>
            </p:cNvPr>
            <p:cNvCxnSpPr>
              <a:cxnSpLocks/>
            </p:cNvCxnSpPr>
            <p:nvPr/>
          </p:nvCxnSpPr>
          <p:spPr>
            <a:xfrm>
              <a:off x="2766148" y="24479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2" name="Straight Connector 1171">
              <a:extLst>
                <a:ext uri="{FF2B5EF4-FFF2-40B4-BE49-F238E27FC236}">
                  <a16:creationId xmlns:a16="http://schemas.microsoft.com/office/drawing/2014/main" id="{F97AB1CC-C157-7A0D-F5D7-F9FD3DA91338}"/>
                </a:ext>
              </a:extLst>
            </p:cNvPr>
            <p:cNvCxnSpPr>
              <a:cxnSpLocks/>
            </p:cNvCxnSpPr>
            <p:nvPr/>
          </p:nvCxnSpPr>
          <p:spPr>
            <a:xfrm>
              <a:off x="2827709" y="18256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3" name="Straight Connector 1172">
              <a:extLst>
                <a:ext uri="{FF2B5EF4-FFF2-40B4-BE49-F238E27FC236}">
                  <a16:creationId xmlns:a16="http://schemas.microsoft.com/office/drawing/2014/main" id="{81BD6DBB-789A-C4EE-D62B-A3078939F530}"/>
                </a:ext>
              </a:extLst>
            </p:cNvPr>
            <p:cNvCxnSpPr>
              <a:cxnSpLocks/>
            </p:cNvCxnSpPr>
            <p:nvPr/>
          </p:nvCxnSpPr>
          <p:spPr>
            <a:xfrm>
              <a:off x="2906377" y="9779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4" name="Straight Connector 1173">
              <a:extLst>
                <a:ext uri="{FF2B5EF4-FFF2-40B4-BE49-F238E27FC236}">
                  <a16:creationId xmlns:a16="http://schemas.microsoft.com/office/drawing/2014/main" id="{D0D26436-3CD1-B3F9-4C3F-9BF8159B004E}"/>
                </a:ext>
              </a:extLst>
            </p:cNvPr>
            <p:cNvCxnSpPr>
              <a:cxnSpLocks/>
            </p:cNvCxnSpPr>
            <p:nvPr/>
          </p:nvCxnSpPr>
          <p:spPr>
            <a:xfrm>
              <a:off x="2831412" y="1825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5" name="Straight Connector 1174">
              <a:extLst>
                <a:ext uri="{FF2B5EF4-FFF2-40B4-BE49-F238E27FC236}">
                  <a16:creationId xmlns:a16="http://schemas.microsoft.com/office/drawing/2014/main" id="{5CBD792D-45CB-7FD7-84F3-14B72A57C455}"/>
                </a:ext>
              </a:extLst>
            </p:cNvPr>
            <p:cNvCxnSpPr>
              <a:cxnSpLocks/>
            </p:cNvCxnSpPr>
            <p:nvPr/>
          </p:nvCxnSpPr>
          <p:spPr>
            <a:xfrm>
              <a:off x="2768265" y="24438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6" name="Straight Connector 1175">
              <a:extLst>
                <a:ext uri="{FF2B5EF4-FFF2-40B4-BE49-F238E27FC236}">
                  <a16:creationId xmlns:a16="http://schemas.microsoft.com/office/drawing/2014/main" id="{6DB12744-CC0B-32D1-F6B4-A93BDCEDC01C}"/>
                </a:ext>
              </a:extLst>
            </p:cNvPr>
            <p:cNvCxnSpPr>
              <a:cxnSpLocks/>
            </p:cNvCxnSpPr>
            <p:nvPr/>
          </p:nvCxnSpPr>
          <p:spPr>
            <a:xfrm rot="-180000">
              <a:off x="2362600" y="10102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7" name="Straight Connector 1176">
              <a:extLst>
                <a:ext uri="{FF2B5EF4-FFF2-40B4-BE49-F238E27FC236}">
                  <a16:creationId xmlns:a16="http://schemas.microsoft.com/office/drawing/2014/main" id="{04F731EF-872C-1662-82D9-510EAAEF0A50}"/>
                </a:ext>
              </a:extLst>
            </p:cNvPr>
            <p:cNvCxnSpPr>
              <a:cxnSpLocks/>
            </p:cNvCxnSpPr>
            <p:nvPr/>
          </p:nvCxnSpPr>
          <p:spPr>
            <a:xfrm>
              <a:off x="3034124" y="10096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78" name="Rectangle 1177">
              <a:extLst>
                <a:ext uri="{FF2B5EF4-FFF2-40B4-BE49-F238E27FC236}">
                  <a16:creationId xmlns:a16="http://schemas.microsoft.com/office/drawing/2014/main" id="{FCBC4C96-B74E-4B6D-5B70-ABBDADADD99F}"/>
                </a:ext>
              </a:extLst>
            </p:cNvPr>
            <p:cNvSpPr/>
            <p:nvPr/>
          </p:nvSpPr>
          <p:spPr>
            <a:xfrm rot="10800000">
              <a:off x="2810449" y="26038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9" name="Rectangle 1178">
              <a:extLst>
                <a:ext uri="{FF2B5EF4-FFF2-40B4-BE49-F238E27FC236}">
                  <a16:creationId xmlns:a16="http://schemas.microsoft.com/office/drawing/2014/main" id="{5A180D39-0EB0-91D3-1E61-300BBC8FB85C}"/>
                </a:ext>
              </a:extLst>
            </p:cNvPr>
            <p:cNvSpPr/>
            <p:nvPr/>
          </p:nvSpPr>
          <p:spPr>
            <a:xfrm rot="10800000">
              <a:off x="2882202" y="21346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0" name="Rectangle 1179">
              <a:extLst>
                <a:ext uri="{FF2B5EF4-FFF2-40B4-BE49-F238E27FC236}">
                  <a16:creationId xmlns:a16="http://schemas.microsoft.com/office/drawing/2014/main" id="{CCF7DB2E-1099-A60B-7307-2BC3FB6D3DE6}"/>
                </a:ext>
              </a:extLst>
            </p:cNvPr>
            <p:cNvSpPr/>
            <p:nvPr/>
          </p:nvSpPr>
          <p:spPr>
            <a:xfrm rot="10800000" flipV="1">
              <a:off x="2942388" y="16833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1" name="Oval 1180">
              <a:extLst>
                <a:ext uri="{FF2B5EF4-FFF2-40B4-BE49-F238E27FC236}">
                  <a16:creationId xmlns:a16="http://schemas.microsoft.com/office/drawing/2014/main" id="{7F4D4D48-4560-AD76-F3B1-E541E1ACD789}"/>
                </a:ext>
              </a:extLst>
            </p:cNvPr>
            <p:cNvSpPr/>
            <p:nvPr/>
          </p:nvSpPr>
          <p:spPr>
            <a:xfrm>
              <a:off x="2955087" y="11407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82" name="Straight Connector 1181">
              <a:extLst>
                <a:ext uri="{FF2B5EF4-FFF2-40B4-BE49-F238E27FC236}">
                  <a16:creationId xmlns:a16="http://schemas.microsoft.com/office/drawing/2014/main" id="{995728B7-7FD4-9FE3-44F4-D56202A64870}"/>
                </a:ext>
              </a:extLst>
            </p:cNvPr>
            <p:cNvCxnSpPr>
              <a:cxnSpLocks/>
            </p:cNvCxnSpPr>
            <p:nvPr/>
          </p:nvCxnSpPr>
          <p:spPr>
            <a:xfrm>
              <a:off x="3035157" y="17294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3" name="Straight Connector 1182">
              <a:extLst>
                <a:ext uri="{FF2B5EF4-FFF2-40B4-BE49-F238E27FC236}">
                  <a16:creationId xmlns:a16="http://schemas.microsoft.com/office/drawing/2014/main" id="{91753D1E-9F40-39CF-F926-DF082027D28E}"/>
                </a:ext>
              </a:extLst>
            </p:cNvPr>
            <p:cNvCxnSpPr>
              <a:cxnSpLocks/>
            </p:cNvCxnSpPr>
            <p:nvPr/>
          </p:nvCxnSpPr>
          <p:spPr>
            <a:xfrm>
              <a:off x="3117000" y="17144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4" name="Straight Connector 1183">
              <a:extLst>
                <a:ext uri="{FF2B5EF4-FFF2-40B4-BE49-F238E27FC236}">
                  <a16:creationId xmlns:a16="http://schemas.microsoft.com/office/drawing/2014/main" id="{E2C279C4-CCCB-ABEA-60E2-0D2D82992D22}"/>
                </a:ext>
              </a:extLst>
            </p:cNvPr>
            <p:cNvCxnSpPr>
              <a:cxnSpLocks/>
            </p:cNvCxnSpPr>
            <p:nvPr/>
          </p:nvCxnSpPr>
          <p:spPr>
            <a:xfrm>
              <a:off x="3116126" y="23449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5" name="Straight Connector 1184">
              <a:extLst>
                <a:ext uri="{FF2B5EF4-FFF2-40B4-BE49-F238E27FC236}">
                  <a16:creationId xmlns:a16="http://schemas.microsoft.com/office/drawing/2014/main" id="{6E045BFB-F7C1-1F2D-D96F-1891270FAF52}"/>
                </a:ext>
              </a:extLst>
            </p:cNvPr>
            <p:cNvCxnSpPr>
              <a:cxnSpLocks/>
            </p:cNvCxnSpPr>
            <p:nvPr/>
          </p:nvCxnSpPr>
          <p:spPr>
            <a:xfrm>
              <a:off x="3180685" y="23129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6" name="Straight Connector 1185">
              <a:extLst>
                <a:ext uri="{FF2B5EF4-FFF2-40B4-BE49-F238E27FC236}">
                  <a16:creationId xmlns:a16="http://schemas.microsoft.com/office/drawing/2014/main" id="{B3FB4587-52F7-E493-FBC4-9ACAD9BB81A9}"/>
                </a:ext>
              </a:extLst>
            </p:cNvPr>
            <p:cNvCxnSpPr>
              <a:cxnSpLocks/>
            </p:cNvCxnSpPr>
            <p:nvPr/>
          </p:nvCxnSpPr>
          <p:spPr>
            <a:xfrm>
              <a:off x="3178214" y="30692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87" name="Rectangle 1186">
              <a:extLst>
                <a:ext uri="{FF2B5EF4-FFF2-40B4-BE49-F238E27FC236}">
                  <a16:creationId xmlns:a16="http://schemas.microsoft.com/office/drawing/2014/main" id="{A7CA6D81-1FDA-CB1E-E0B5-FDB20B6912D2}"/>
                </a:ext>
              </a:extLst>
            </p:cNvPr>
            <p:cNvSpPr/>
            <p:nvPr/>
          </p:nvSpPr>
          <p:spPr>
            <a:xfrm>
              <a:off x="3080298" y="11431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8" name="Rectangle 1187">
              <a:extLst>
                <a:ext uri="{FF2B5EF4-FFF2-40B4-BE49-F238E27FC236}">
                  <a16:creationId xmlns:a16="http://schemas.microsoft.com/office/drawing/2014/main" id="{332E6BB5-A7E7-BCA6-97D8-BCCD82C1AFB7}"/>
                </a:ext>
              </a:extLst>
            </p:cNvPr>
            <p:cNvSpPr/>
            <p:nvPr/>
          </p:nvSpPr>
          <p:spPr>
            <a:xfrm rot="10800000">
              <a:off x="3159507" y="15953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9" name="Rectangle 1188">
              <a:extLst>
                <a:ext uri="{FF2B5EF4-FFF2-40B4-BE49-F238E27FC236}">
                  <a16:creationId xmlns:a16="http://schemas.microsoft.com/office/drawing/2014/main" id="{77C7F68A-4A98-7520-6D82-99C2AD0CEEC4}"/>
                </a:ext>
              </a:extLst>
            </p:cNvPr>
            <p:cNvSpPr/>
            <p:nvPr/>
          </p:nvSpPr>
          <p:spPr>
            <a:xfrm rot="10800000" flipV="1">
              <a:off x="3214118" y="20487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0" name="Oval 1189">
              <a:extLst>
                <a:ext uri="{FF2B5EF4-FFF2-40B4-BE49-F238E27FC236}">
                  <a16:creationId xmlns:a16="http://schemas.microsoft.com/office/drawing/2014/main" id="{1DEFA7AF-0421-931B-8E8B-98878E3253A4}"/>
                </a:ext>
              </a:extLst>
            </p:cNvPr>
            <p:cNvSpPr/>
            <p:nvPr/>
          </p:nvSpPr>
          <p:spPr>
            <a:xfrm>
              <a:off x="3227860" y="2541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91" name="Straight Connector 1190">
              <a:extLst>
                <a:ext uri="{FF2B5EF4-FFF2-40B4-BE49-F238E27FC236}">
                  <a16:creationId xmlns:a16="http://schemas.microsoft.com/office/drawing/2014/main" id="{4E416C6B-25BC-AD91-08CC-292C38A18CD9}"/>
                </a:ext>
              </a:extLst>
            </p:cNvPr>
            <p:cNvCxnSpPr>
              <a:cxnSpLocks/>
            </p:cNvCxnSpPr>
            <p:nvPr/>
          </p:nvCxnSpPr>
          <p:spPr>
            <a:xfrm>
              <a:off x="3312685" y="24234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2" name="Straight Connector 1191">
              <a:extLst>
                <a:ext uri="{FF2B5EF4-FFF2-40B4-BE49-F238E27FC236}">
                  <a16:creationId xmlns:a16="http://schemas.microsoft.com/office/drawing/2014/main" id="{16644B95-AB8B-537E-5081-F4ED73249F70}"/>
                </a:ext>
              </a:extLst>
            </p:cNvPr>
            <p:cNvCxnSpPr>
              <a:cxnSpLocks/>
            </p:cNvCxnSpPr>
            <p:nvPr/>
          </p:nvCxnSpPr>
          <p:spPr>
            <a:xfrm>
              <a:off x="3374246" y="18011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3" name="Straight Connector 1192">
              <a:extLst>
                <a:ext uri="{FF2B5EF4-FFF2-40B4-BE49-F238E27FC236}">
                  <a16:creationId xmlns:a16="http://schemas.microsoft.com/office/drawing/2014/main" id="{73C47CBB-E6CD-9E85-9564-1F3A5F25D21D}"/>
                </a:ext>
              </a:extLst>
            </p:cNvPr>
            <p:cNvCxnSpPr>
              <a:cxnSpLocks/>
            </p:cNvCxnSpPr>
            <p:nvPr/>
          </p:nvCxnSpPr>
          <p:spPr>
            <a:xfrm>
              <a:off x="3452914" y="9534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4" name="Straight Connector 1193">
              <a:extLst>
                <a:ext uri="{FF2B5EF4-FFF2-40B4-BE49-F238E27FC236}">
                  <a16:creationId xmlns:a16="http://schemas.microsoft.com/office/drawing/2014/main" id="{018F9CB8-35DB-7AC7-2536-3C8C4FFBDCAE}"/>
                </a:ext>
              </a:extLst>
            </p:cNvPr>
            <p:cNvCxnSpPr>
              <a:cxnSpLocks/>
            </p:cNvCxnSpPr>
            <p:nvPr/>
          </p:nvCxnSpPr>
          <p:spPr>
            <a:xfrm>
              <a:off x="3377949" y="18011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5" name="Straight Connector 1194">
              <a:extLst>
                <a:ext uri="{FF2B5EF4-FFF2-40B4-BE49-F238E27FC236}">
                  <a16:creationId xmlns:a16="http://schemas.microsoft.com/office/drawing/2014/main" id="{080EAAA7-887A-623B-8C57-555EAE13D4DC}"/>
                </a:ext>
              </a:extLst>
            </p:cNvPr>
            <p:cNvCxnSpPr>
              <a:cxnSpLocks/>
            </p:cNvCxnSpPr>
            <p:nvPr/>
          </p:nvCxnSpPr>
          <p:spPr>
            <a:xfrm>
              <a:off x="3314802" y="2419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6" name="Straight Connector 1195">
              <a:extLst>
                <a:ext uri="{FF2B5EF4-FFF2-40B4-BE49-F238E27FC236}">
                  <a16:creationId xmlns:a16="http://schemas.microsoft.com/office/drawing/2014/main" id="{00445758-236B-DDD9-0EE7-FC1D5A6F32FD}"/>
                </a:ext>
              </a:extLst>
            </p:cNvPr>
            <p:cNvCxnSpPr>
              <a:cxnSpLocks/>
            </p:cNvCxnSpPr>
            <p:nvPr/>
          </p:nvCxnSpPr>
          <p:spPr>
            <a:xfrm rot="-180000">
              <a:off x="2909137" y="9857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7" name="Straight Connector 1196">
              <a:extLst>
                <a:ext uri="{FF2B5EF4-FFF2-40B4-BE49-F238E27FC236}">
                  <a16:creationId xmlns:a16="http://schemas.microsoft.com/office/drawing/2014/main" id="{C9C5A5AC-2CC1-88AE-0E27-DA71E3515D98}"/>
                </a:ext>
              </a:extLst>
            </p:cNvPr>
            <p:cNvCxnSpPr>
              <a:cxnSpLocks/>
            </p:cNvCxnSpPr>
            <p:nvPr/>
          </p:nvCxnSpPr>
          <p:spPr>
            <a:xfrm>
              <a:off x="3573860" y="9715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98" name="Rectangle 1197">
              <a:extLst>
                <a:ext uri="{FF2B5EF4-FFF2-40B4-BE49-F238E27FC236}">
                  <a16:creationId xmlns:a16="http://schemas.microsoft.com/office/drawing/2014/main" id="{E88A858C-13CA-204D-8215-8074000B0D0E}"/>
                </a:ext>
              </a:extLst>
            </p:cNvPr>
            <p:cNvSpPr/>
            <p:nvPr/>
          </p:nvSpPr>
          <p:spPr>
            <a:xfrm rot="10800000">
              <a:off x="3350185" y="25657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9" name="Rectangle 1198">
              <a:extLst>
                <a:ext uri="{FF2B5EF4-FFF2-40B4-BE49-F238E27FC236}">
                  <a16:creationId xmlns:a16="http://schemas.microsoft.com/office/drawing/2014/main" id="{9B58530E-FBB7-3BCF-E357-4AC32F0C11B9}"/>
                </a:ext>
              </a:extLst>
            </p:cNvPr>
            <p:cNvSpPr/>
            <p:nvPr/>
          </p:nvSpPr>
          <p:spPr>
            <a:xfrm rot="10800000">
              <a:off x="3421938" y="20966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0" name="Rectangle 1199">
              <a:extLst>
                <a:ext uri="{FF2B5EF4-FFF2-40B4-BE49-F238E27FC236}">
                  <a16:creationId xmlns:a16="http://schemas.microsoft.com/office/drawing/2014/main" id="{2CECBBCC-210E-DB23-E614-2022DEF83136}"/>
                </a:ext>
              </a:extLst>
            </p:cNvPr>
            <p:cNvSpPr/>
            <p:nvPr/>
          </p:nvSpPr>
          <p:spPr>
            <a:xfrm rot="10800000" flipV="1">
              <a:off x="3482124" y="16453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1" name="Oval 1200">
              <a:extLst>
                <a:ext uri="{FF2B5EF4-FFF2-40B4-BE49-F238E27FC236}">
                  <a16:creationId xmlns:a16="http://schemas.microsoft.com/office/drawing/2014/main" id="{F33361BD-F79D-0B0D-54C8-48B7799982BF}"/>
                </a:ext>
              </a:extLst>
            </p:cNvPr>
            <p:cNvSpPr/>
            <p:nvPr/>
          </p:nvSpPr>
          <p:spPr>
            <a:xfrm>
              <a:off x="3494823" y="11026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02" name="Straight Connector 1201">
              <a:extLst>
                <a:ext uri="{FF2B5EF4-FFF2-40B4-BE49-F238E27FC236}">
                  <a16:creationId xmlns:a16="http://schemas.microsoft.com/office/drawing/2014/main" id="{9A60DDB8-9D5A-5EC8-7430-A03AF5A999F4}"/>
                </a:ext>
              </a:extLst>
            </p:cNvPr>
            <p:cNvCxnSpPr>
              <a:cxnSpLocks/>
            </p:cNvCxnSpPr>
            <p:nvPr/>
          </p:nvCxnSpPr>
          <p:spPr>
            <a:xfrm>
              <a:off x="3574893" y="16913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3" name="Straight Connector 1202">
              <a:extLst>
                <a:ext uri="{FF2B5EF4-FFF2-40B4-BE49-F238E27FC236}">
                  <a16:creationId xmlns:a16="http://schemas.microsoft.com/office/drawing/2014/main" id="{2D6DA016-580B-6851-6EA7-28E9F5BA7C74}"/>
                </a:ext>
              </a:extLst>
            </p:cNvPr>
            <p:cNvCxnSpPr>
              <a:cxnSpLocks/>
            </p:cNvCxnSpPr>
            <p:nvPr/>
          </p:nvCxnSpPr>
          <p:spPr>
            <a:xfrm>
              <a:off x="3656736" y="16764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4" name="Straight Connector 1203">
              <a:extLst>
                <a:ext uri="{FF2B5EF4-FFF2-40B4-BE49-F238E27FC236}">
                  <a16:creationId xmlns:a16="http://schemas.microsoft.com/office/drawing/2014/main" id="{61F9E1E9-80A6-0B40-D9CD-F7C57C204E63}"/>
                </a:ext>
              </a:extLst>
            </p:cNvPr>
            <p:cNvCxnSpPr>
              <a:cxnSpLocks/>
            </p:cNvCxnSpPr>
            <p:nvPr/>
          </p:nvCxnSpPr>
          <p:spPr>
            <a:xfrm>
              <a:off x="3655862" y="23068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5" name="Straight Connector 1204">
              <a:extLst>
                <a:ext uri="{FF2B5EF4-FFF2-40B4-BE49-F238E27FC236}">
                  <a16:creationId xmlns:a16="http://schemas.microsoft.com/office/drawing/2014/main" id="{994A2E03-82A3-FC93-FAD7-845AA6829A2C}"/>
                </a:ext>
              </a:extLst>
            </p:cNvPr>
            <p:cNvCxnSpPr>
              <a:cxnSpLocks/>
            </p:cNvCxnSpPr>
            <p:nvPr/>
          </p:nvCxnSpPr>
          <p:spPr>
            <a:xfrm>
              <a:off x="3720421" y="22748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6" name="Straight Connector 1205">
              <a:extLst>
                <a:ext uri="{FF2B5EF4-FFF2-40B4-BE49-F238E27FC236}">
                  <a16:creationId xmlns:a16="http://schemas.microsoft.com/office/drawing/2014/main" id="{D2613C58-6D7F-EEB6-E203-AE9E6DC4A827}"/>
                </a:ext>
              </a:extLst>
            </p:cNvPr>
            <p:cNvCxnSpPr>
              <a:cxnSpLocks/>
            </p:cNvCxnSpPr>
            <p:nvPr/>
          </p:nvCxnSpPr>
          <p:spPr>
            <a:xfrm>
              <a:off x="3717950" y="30312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07" name="Rectangle 1206">
              <a:extLst>
                <a:ext uri="{FF2B5EF4-FFF2-40B4-BE49-F238E27FC236}">
                  <a16:creationId xmlns:a16="http://schemas.microsoft.com/office/drawing/2014/main" id="{9D0FA776-E00C-0D40-3E4E-579B693B968E}"/>
                </a:ext>
              </a:extLst>
            </p:cNvPr>
            <p:cNvSpPr/>
            <p:nvPr/>
          </p:nvSpPr>
          <p:spPr>
            <a:xfrm>
              <a:off x="3620034" y="11050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8" name="Rectangle 1207">
              <a:extLst>
                <a:ext uri="{FF2B5EF4-FFF2-40B4-BE49-F238E27FC236}">
                  <a16:creationId xmlns:a16="http://schemas.microsoft.com/office/drawing/2014/main" id="{5CAC6565-1770-8F38-7EAA-A703F99D3D71}"/>
                </a:ext>
              </a:extLst>
            </p:cNvPr>
            <p:cNvSpPr/>
            <p:nvPr/>
          </p:nvSpPr>
          <p:spPr>
            <a:xfrm rot="10800000">
              <a:off x="3699243" y="15573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9" name="Rectangle 1208">
              <a:extLst>
                <a:ext uri="{FF2B5EF4-FFF2-40B4-BE49-F238E27FC236}">
                  <a16:creationId xmlns:a16="http://schemas.microsoft.com/office/drawing/2014/main" id="{807E18A3-7486-1BAD-C48D-2C213B0F200A}"/>
                </a:ext>
              </a:extLst>
            </p:cNvPr>
            <p:cNvSpPr/>
            <p:nvPr/>
          </p:nvSpPr>
          <p:spPr>
            <a:xfrm rot="10800000" flipV="1">
              <a:off x="3753854" y="20107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10" name="Oval 1209">
              <a:extLst>
                <a:ext uri="{FF2B5EF4-FFF2-40B4-BE49-F238E27FC236}">
                  <a16:creationId xmlns:a16="http://schemas.microsoft.com/office/drawing/2014/main" id="{D16C0673-2491-1D14-FA2F-16548E213BD3}"/>
                </a:ext>
              </a:extLst>
            </p:cNvPr>
            <p:cNvSpPr/>
            <p:nvPr/>
          </p:nvSpPr>
          <p:spPr>
            <a:xfrm>
              <a:off x="3767596" y="25031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11" name="Straight Connector 1210">
              <a:extLst>
                <a:ext uri="{FF2B5EF4-FFF2-40B4-BE49-F238E27FC236}">
                  <a16:creationId xmlns:a16="http://schemas.microsoft.com/office/drawing/2014/main" id="{D45774AA-6B85-010A-CAAB-9FB583ED6ADA}"/>
                </a:ext>
              </a:extLst>
            </p:cNvPr>
            <p:cNvCxnSpPr>
              <a:cxnSpLocks/>
            </p:cNvCxnSpPr>
            <p:nvPr/>
          </p:nvCxnSpPr>
          <p:spPr>
            <a:xfrm>
              <a:off x="3852421" y="23853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2" name="Straight Connector 1211">
              <a:extLst>
                <a:ext uri="{FF2B5EF4-FFF2-40B4-BE49-F238E27FC236}">
                  <a16:creationId xmlns:a16="http://schemas.microsoft.com/office/drawing/2014/main" id="{FA556D60-6627-E856-393D-F13821ED69EB}"/>
                </a:ext>
              </a:extLst>
            </p:cNvPr>
            <p:cNvCxnSpPr>
              <a:cxnSpLocks/>
            </p:cNvCxnSpPr>
            <p:nvPr/>
          </p:nvCxnSpPr>
          <p:spPr>
            <a:xfrm>
              <a:off x="3913982" y="17630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3" name="Straight Connector 1212">
              <a:extLst>
                <a:ext uri="{FF2B5EF4-FFF2-40B4-BE49-F238E27FC236}">
                  <a16:creationId xmlns:a16="http://schemas.microsoft.com/office/drawing/2014/main" id="{D23716F1-E328-9A41-3248-01084987D297}"/>
                </a:ext>
              </a:extLst>
            </p:cNvPr>
            <p:cNvCxnSpPr>
              <a:cxnSpLocks/>
            </p:cNvCxnSpPr>
            <p:nvPr/>
          </p:nvCxnSpPr>
          <p:spPr>
            <a:xfrm>
              <a:off x="3992650" y="9153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4" name="Straight Connector 1213">
              <a:extLst>
                <a:ext uri="{FF2B5EF4-FFF2-40B4-BE49-F238E27FC236}">
                  <a16:creationId xmlns:a16="http://schemas.microsoft.com/office/drawing/2014/main" id="{AA1E6CFF-FF2A-F264-AEA8-7D05E3A26C5C}"/>
                </a:ext>
              </a:extLst>
            </p:cNvPr>
            <p:cNvCxnSpPr>
              <a:cxnSpLocks/>
            </p:cNvCxnSpPr>
            <p:nvPr/>
          </p:nvCxnSpPr>
          <p:spPr>
            <a:xfrm>
              <a:off x="3917685" y="17630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5" name="Straight Connector 1214">
              <a:extLst>
                <a:ext uri="{FF2B5EF4-FFF2-40B4-BE49-F238E27FC236}">
                  <a16:creationId xmlns:a16="http://schemas.microsoft.com/office/drawing/2014/main" id="{0DCA4772-4CE0-B379-B3E5-00F57397325A}"/>
                </a:ext>
              </a:extLst>
            </p:cNvPr>
            <p:cNvCxnSpPr>
              <a:cxnSpLocks/>
            </p:cNvCxnSpPr>
            <p:nvPr/>
          </p:nvCxnSpPr>
          <p:spPr>
            <a:xfrm>
              <a:off x="3854538" y="2381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6" name="Straight Connector 1215">
              <a:extLst>
                <a:ext uri="{FF2B5EF4-FFF2-40B4-BE49-F238E27FC236}">
                  <a16:creationId xmlns:a16="http://schemas.microsoft.com/office/drawing/2014/main" id="{E861B2A6-52CF-73E3-0EA5-72F3D60DBA96}"/>
                </a:ext>
              </a:extLst>
            </p:cNvPr>
            <p:cNvCxnSpPr>
              <a:cxnSpLocks/>
            </p:cNvCxnSpPr>
            <p:nvPr/>
          </p:nvCxnSpPr>
          <p:spPr>
            <a:xfrm rot="-180000">
              <a:off x="3448873" y="9476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7" name="Straight Connector 1216">
              <a:extLst>
                <a:ext uri="{FF2B5EF4-FFF2-40B4-BE49-F238E27FC236}">
                  <a16:creationId xmlns:a16="http://schemas.microsoft.com/office/drawing/2014/main" id="{E95FC17A-A1A4-CEF0-7422-AC28046EA38A}"/>
                </a:ext>
              </a:extLst>
            </p:cNvPr>
            <p:cNvCxnSpPr>
              <a:cxnSpLocks/>
            </p:cNvCxnSpPr>
            <p:nvPr/>
          </p:nvCxnSpPr>
          <p:spPr>
            <a:xfrm>
              <a:off x="4113596" y="9335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18" name="Rectangle 1217">
              <a:extLst>
                <a:ext uri="{FF2B5EF4-FFF2-40B4-BE49-F238E27FC236}">
                  <a16:creationId xmlns:a16="http://schemas.microsoft.com/office/drawing/2014/main" id="{CF02CC19-FA3C-8C91-F39A-99C395932469}"/>
                </a:ext>
              </a:extLst>
            </p:cNvPr>
            <p:cNvSpPr/>
            <p:nvPr/>
          </p:nvSpPr>
          <p:spPr>
            <a:xfrm rot="10800000">
              <a:off x="3889921" y="25277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19" name="Rectangle 1218">
              <a:extLst>
                <a:ext uri="{FF2B5EF4-FFF2-40B4-BE49-F238E27FC236}">
                  <a16:creationId xmlns:a16="http://schemas.microsoft.com/office/drawing/2014/main" id="{7E7F7C7A-3B9B-EBE9-F5BC-A10A43B22F92}"/>
                </a:ext>
              </a:extLst>
            </p:cNvPr>
            <p:cNvSpPr/>
            <p:nvPr/>
          </p:nvSpPr>
          <p:spPr>
            <a:xfrm rot="10800000">
              <a:off x="3961674" y="20585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0" name="Rectangle 1219">
              <a:extLst>
                <a:ext uri="{FF2B5EF4-FFF2-40B4-BE49-F238E27FC236}">
                  <a16:creationId xmlns:a16="http://schemas.microsoft.com/office/drawing/2014/main" id="{7DB285E8-3148-4490-FC36-C220124CD8AB}"/>
                </a:ext>
              </a:extLst>
            </p:cNvPr>
            <p:cNvSpPr/>
            <p:nvPr/>
          </p:nvSpPr>
          <p:spPr>
            <a:xfrm rot="10800000" flipV="1">
              <a:off x="4021860" y="16072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1" name="Oval 1220">
              <a:extLst>
                <a:ext uri="{FF2B5EF4-FFF2-40B4-BE49-F238E27FC236}">
                  <a16:creationId xmlns:a16="http://schemas.microsoft.com/office/drawing/2014/main" id="{6A6D67E7-C282-3304-695B-201714CC657A}"/>
                </a:ext>
              </a:extLst>
            </p:cNvPr>
            <p:cNvSpPr/>
            <p:nvPr/>
          </p:nvSpPr>
          <p:spPr>
            <a:xfrm>
              <a:off x="4034559" y="10646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22" name="Straight Connector 1221">
              <a:extLst>
                <a:ext uri="{FF2B5EF4-FFF2-40B4-BE49-F238E27FC236}">
                  <a16:creationId xmlns:a16="http://schemas.microsoft.com/office/drawing/2014/main" id="{3F736F15-159E-AD27-1414-B3AB021ADA35}"/>
                </a:ext>
              </a:extLst>
            </p:cNvPr>
            <p:cNvCxnSpPr>
              <a:cxnSpLocks/>
            </p:cNvCxnSpPr>
            <p:nvPr/>
          </p:nvCxnSpPr>
          <p:spPr>
            <a:xfrm>
              <a:off x="4114629" y="16533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3" name="Straight Connector 1222">
              <a:extLst>
                <a:ext uri="{FF2B5EF4-FFF2-40B4-BE49-F238E27FC236}">
                  <a16:creationId xmlns:a16="http://schemas.microsoft.com/office/drawing/2014/main" id="{2A4C3216-8217-31AF-6E3E-F0DC28AA869F}"/>
                </a:ext>
              </a:extLst>
            </p:cNvPr>
            <p:cNvCxnSpPr>
              <a:cxnSpLocks/>
            </p:cNvCxnSpPr>
            <p:nvPr/>
          </p:nvCxnSpPr>
          <p:spPr>
            <a:xfrm>
              <a:off x="4196472" y="16383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4" name="Straight Connector 1223">
              <a:extLst>
                <a:ext uri="{FF2B5EF4-FFF2-40B4-BE49-F238E27FC236}">
                  <a16:creationId xmlns:a16="http://schemas.microsoft.com/office/drawing/2014/main" id="{AB21D194-0539-23D9-C33A-F4115EA176E6}"/>
                </a:ext>
              </a:extLst>
            </p:cNvPr>
            <p:cNvCxnSpPr>
              <a:cxnSpLocks/>
            </p:cNvCxnSpPr>
            <p:nvPr/>
          </p:nvCxnSpPr>
          <p:spPr>
            <a:xfrm>
              <a:off x="4195598" y="22688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5" name="Straight Connector 1224">
              <a:extLst>
                <a:ext uri="{FF2B5EF4-FFF2-40B4-BE49-F238E27FC236}">
                  <a16:creationId xmlns:a16="http://schemas.microsoft.com/office/drawing/2014/main" id="{E7C515C0-D84E-F2E2-1468-8168301B102E}"/>
                </a:ext>
              </a:extLst>
            </p:cNvPr>
            <p:cNvCxnSpPr>
              <a:cxnSpLocks/>
            </p:cNvCxnSpPr>
            <p:nvPr/>
          </p:nvCxnSpPr>
          <p:spPr>
            <a:xfrm>
              <a:off x="4260157" y="22368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6" name="Straight Connector 1225">
              <a:extLst>
                <a:ext uri="{FF2B5EF4-FFF2-40B4-BE49-F238E27FC236}">
                  <a16:creationId xmlns:a16="http://schemas.microsoft.com/office/drawing/2014/main" id="{FECD94C9-0F35-7967-C40D-00E9F869B9D9}"/>
                </a:ext>
              </a:extLst>
            </p:cNvPr>
            <p:cNvCxnSpPr>
              <a:cxnSpLocks/>
            </p:cNvCxnSpPr>
            <p:nvPr/>
          </p:nvCxnSpPr>
          <p:spPr>
            <a:xfrm>
              <a:off x="4257686" y="29931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27" name="Rectangle 1226">
              <a:extLst>
                <a:ext uri="{FF2B5EF4-FFF2-40B4-BE49-F238E27FC236}">
                  <a16:creationId xmlns:a16="http://schemas.microsoft.com/office/drawing/2014/main" id="{7007444B-8A32-1CEB-0033-DF3295E674F8}"/>
                </a:ext>
              </a:extLst>
            </p:cNvPr>
            <p:cNvSpPr/>
            <p:nvPr/>
          </p:nvSpPr>
          <p:spPr>
            <a:xfrm>
              <a:off x="4159770" y="10670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8" name="Rectangle 1227">
              <a:extLst>
                <a:ext uri="{FF2B5EF4-FFF2-40B4-BE49-F238E27FC236}">
                  <a16:creationId xmlns:a16="http://schemas.microsoft.com/office/drawing/2014/main" id="{9CED55DA-1034-9E5B-C4A7-7EE35E284812}"/>
                </a:ext>
              </a:extLst>
            </p:cNvPr>
            <p:cNvSpPr/>
            <p:nvPr/>
          </p:nvSpPr>
          <p:spPr>
            <a:xfrm rot="10800000">
              <a:off x="4238979" y="15192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9" name="Rectangle 1228">
              <a:extLst>
                <a:ext uri="{FF2B5EF4-FFF2-40B4-BE49-F238E27FC236}">
                  <a16:creationId xmlns:a16="http://schemas.microsoft.com/office/drawing/2014/main" id="{0A904EA5-049F-CE38-E9DB-EF35BDCBC390}"/>
                </a:ext>
              </a:extLst>
            </p:cNvPr>
            <p:cNvSpPr/>
            <p:nvPr/>
          </p:nvSpPr>
          <p:spPr>
            <a:xfrm rot="10800000" flipV="1">
              <a:off x="4293590" y="19726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0" name="Oval 1229">
              <a:extLst>
                <a:ext uri="{FF2B5EF4-FFF2-40B4-BE49-F238E27FC236}">
                  <a16:creationId xmlns:a16="http://schemas.microsoft.com/office/drawing/2014/main" id="{4C64C4D7-A496-238E-ACA4-75F3B204EE42}"/>
                </a:ext>
              </a:extLst>
            </p:cNvPr>
            <p:cNvSpPr/>
            <p:nvPr/>
          </p:nvSpPr>
          <p:spPr>
            <a:xfrm>
              <a:off x="4307332" y="24651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31" name="Straight Connector 1230">
              <a:extLst>
                <a:ext uri="{FF2B5EF4-FFF2-40B4-BE49-F238E27FC236}">
                  <a16:creationId xmlns:a16="http://schemas.microsoft.com/office/drawing/2014/main" id="{86B62281-FD1B-4D87-0DC9-9CD5F1C9C09D}"/>
                </a:ext>
              </a:extLst>
            </p:cNvPr>
            <p:cNvCxnSpPr>
              <a:cxnSpLocks/>
            </p:cNvCxnSpPr>
            <p:nvPr/>
          </p:nvCxnSpPr>
          <p:spPr>
            <a:xfrm>
              <a:off x="4392157" y="23473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2" name="Straight Connector 1231">
              <a:extLst>
                <a:ext uri="{FF2B5EF4-FFF2-40B4-BE49-F238E27FC236}">
                  <a16:creationId xmlns:a16="http://schemas.microsoft.com/office/drawing/2014/main" id="{B39349FD-A530-AC8C-3433-B2D29A34F34A}"/>
                </a:ext>
              </a:extLst>
            </p:cNvPr>
            <p:cNvCxnSpPr>
              <a:cxnSpLocks/>
            </p:cNvCxnSpPr>
            <p:nvPr/>
          </p:nvCxnSpPr>
          <p:spPr>
            <a:xfrm>
              <a:off x="4453718" y="17250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3" name="Straight Connector 1232">
              <a:extLst>
                <a:ext uri="{FF2B5EF4-FFF2-40B4-BE49-F238E27FC236}">
                  <a16:creationId xmlns:a16="http://schemas.microsoft.com/office/drawing/2014/main" id="{2E0E8951-9CEA-5B16-9763-513742800995}"/>
                </a:ext>
              </a:extLst>
            </p:cNvPr>
            <p:cNvCxnSpPr>
              <a:cxnSpLocks/>
            </p:cNvCxnSpPr>
            <p:nvPr/>
          </p:nvCxnSpPr>
          <p:spPr>
            <a:xfrm>
              <a:off x="4532386" y="8773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4" name="Straight Connector 1233">
              <a:extLst>
                <a:ext uri="{FF2B5EF4-FFF2-40B4-BE49-F238E27FC236}">
                  <a16:creationId xmlns:a16="http://schemas.microsoft.com/office/drawing/2014/main" id="{8E073245-09D0-D88F-45FA-ACC739003E47}"/>
                </a:ext>
              </a:extLst>
            </p:cNvPr>
            <p:cNvCxnSpPr>
              <a:cxnSpLocks/>
            </p:cNvCxnSpPr>
            <p:nvPr/>
          </p:nvCxnSpPr>
          <p:spPr>
            <a:xfrm>
              <a:off x="4457421" y="17250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5" name="Straight Connector 1234">
              <a:extLst>
                <a:ext uri="{FF2B5EF4-FFF2-40B4-BE49-F238E27FC236}">
                  <a16:creationId xmlns:a16="http://schemas.microsoft.com/office/drawing/2014/main" id="{D2D9B1AF-B9EC-3FE2-5512-87E9E654DBEB}"/>
                </a:ext>
              </a:extLst>
            </p:cNvPr>
            <p:cNvCxnSpPr>
              <a:cxnSpLocks/>
            </p:cNvCxnSpPr>
            <p:nvPr/>
          </p:nvCxnSpPr>
          <p:spPr>
            <a:xfrm>
              <a:off x="4394274" y="2343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6" name="Straight Connector 1235">
              <a:extLst>
                <a:ext uri="{FF2B5EF4-FFF2-40B4-BE49-F238E27FC236}">
                  <a16:creationId xmlns:a16="http://schemas.microsoft.com/office/drawing/2014/main" id="{19A99A5F-6C4F-0E6E-EC90-0D176F2646F4}"/>
                </a:ext>
              </a:extLst>
            </p:cNvPr>
            <p:cNvCxnSpPr>
              <a:cxnSpLocks/>
            </p:cNvCxnSpPr>
            <p:nvPr/>
          </p:nvCxnSpPr>
          <p:spPr>
            <a:xfrm rot="-180000">
              <a:off x="3988609" y="9096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7" name="Straight Connector 1236">
              <a:extLst>
                <a:ext uri="{FF2B5EF4-FFF2-40B4-BE49-F238E27FC236}">
                  <a16:creationId xmlns:a16="http://schemas.microsoft.com/office/drawing/2014/main" id="{B38EBD54-5B22-4D3F-4D65-01C140AB23AC}"/>
                </a:ext>
              </a:extLst>
            </p:cNvPr>
            <p:cNvCxnSpPr>
              <a:cxnSpLocks/>
            </p:cNvCxnSpPr>
            <p:nvPr/>
          </p:nvCxnSpPr>
          <p:spPr>
            <a:xfrm>
              <a:off x="4653332" y="8954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38" name="Rectangle 1237">
              <a:extLst>
                <a:ext uri="{FF2B5EF4-FFF2-40B4-BE49-F238E27FC236}">
                  <a16:creationId xmlns:a16="http://schemas.microsoft.com/office/drawing/2014/main" id="{B3755CB7-D7BE-8577-1D05-D5C1DC7B430B}"/>
                </a:ext>
              </a:extLst>
            </p:cNvPr>
            <p:cNvSpPr/>
            <p:nvPr/>
          </p:nvSpPr>
          <p:spPr>
            <a:xfrm rot="10800000">
              <a:off x="4429657" y="24896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9" name="Rectangle 1238">
              <a:extLst>
                <a:ext uri="{FF2B5EF4-FFF2-40B4-BE49-F238E27FC236}">
                  <a16:creationId xmlns:a16="http://schemas.microsoft.com/office/drawing/2014/main" id="{D4BE11BF-8466-F5A1-E5BD-7F2C0DE3AA57}"/>
                </a:ext>
              </a:extLst>
            </p:cNvPr>
            <p:cNvSpPr/>
            <p:nvPr/>
          </p:nvSpPr>
          <p:spPr>
            <a:xfrm rot="10800000">
              <a:off x="4501410" y="20205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0" name="Rectangle 1239">
              <a:extLst>
                <a:ext uri="{FF2B5EF4-FFF2-40B4-BE49-F238E27FC236}">
                  <a16:creationId xmlns:a16="http://schemas.microsoft.com/office/drawing/2014/main" id="{1E24B2F4-1055-5BED-26E4-B7CC7545A05F}"/>
                </a:ext>
              </a:extLst>
            </p:cNvPr>
            <p:cNvSpPr/>
            <p:nvPr/>
          </p:nvSpPr>
          <p:spPr>
            <a:xfrm rot="10800000" flipV="1">
              <a:off x="4561596" y="15692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1" name="Oval 1240">
              <a:extLst>
                <a:ext uri="{FF2B5EF4-FFF2-40B4-BE49-F238E27FC236}">
                  <a16:creationId xmlns:a16="http://schemas.microsoft.com/office/drawing/2014/main" id="{E3BA871C-729B-5AC1-A6E4-D26369746D5F}"/>
                </a:ext>
              </a:extLst>
            </p:cNvPr>
            <p:cNvSpPr/>
            <p:nvPr/>
          </p:nvSpPr>
          <p:spPr>
            <a:xfrm>
              <a:off x="4574295" y="10265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42" name="Straight Connector 1241">
              <a:extLst>
                <a:ext uri="{FF2B5EF4-FFF2-40B4-BE49-F238E27FC236}">
                  <a16:creationId xmlns:a16="http://schemas.microsoft.com/office/drawing/2014/main" id="{76553BB3-15DB-B061-5C13-9BEE62AAE4A7}"/>
                </a:ext>
              </a:extLst>
            </p:cNvPr>
            <p:cNvCxnSpPr>
              <a:cxnSpLocks/>
            </p:cNvCxnSpPr>
            <p:nvPr/>
          </p:nvCxnSpPr>
          <p:spPr>
            <a:xfrm>
              <a:off x="4654365" y="16152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3" name="Straight Connector 1242">
              <a:extLst>
                <a:ext uri="{FF2B5EF4-FFF2-40B4-BE49-F238E27FC236}">
                  <a16:creationId xmlns:a16="http://schemas.microsoft.com/office/drawing/2014/main" id="{52048155-0341-13BF-44E9-846EE8B41A5B}"/>
                </a:ext>
              </a:extLst>
            </p:cNvPr>
            <p:cNvCxnSpPr>
              <a:cxnSpLocks/>
            </p:cNvCxnSpPr>
            <p:nvPr/>
          </p:nvCxnSpPr>
          <p:spPr>
            <a:xfrm>
              <a:off x="4736208" y="1600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4" name="Straight Connector 1243">
              <a:extLst>
                <a:ext uri="{FF2B5EF4-FFF2-40B4-BE49-F238E27FC236}">
                  <a16:creationId xmlns:a16="http://schemas.microsoft.com/office/drawing/2014/main" id="{72975DDC-D5DB-7455-8EDD-6EC740AEB2C9}"/>
                </a:ext>
              </a:extLst>
            </p:cNvPr>
            <p:cNvCxnSpPr>
              <a:cxnSpLocks/>
            </p:cNvCxnSpPr>
            <p:nvPr/>
          </p:nvCxnSpPr>
          <p:spPr>
            <a:xfrm>
              <a:off x="4735334" y="22307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5" name="Straight Connector 1244">
              <a:extLst>
                <a:ext uri="{FF2B5EF4-FFF2-40B4-BE49-F238E27FC236}">
                  <a16:creationId xmlns:a16="http://schemas.microsoft.com/office/drawing/2014/main" id="{3132B93D-02D8-4F83-3050-3BBE923203C0}"/>
                </a:ext>
              </a:extLst>
            </p:cNvPr>
            <p:cNvCxnSpPr>
              <a:cxnSpLocks/>
            </p:cNvCxnSpPr>
            <p:nvPr/>
          </p:nvCxnSpPr>
          <p:spPr>
            <a:xfrm>
              <a:off x="4799893" y="21987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6" name="Straight Connector 1245">
              <a:extLst>
                <a:ext uri="{FF2B5EF4-FFF2-40B4-BE49-F238E27FC236}">
                  <a16:creationId xmlns:a16="http://schemas.microsoft.com/office/drawing/2014/main" id="{E5734F2A-EA7D-2FEE-DD22-FB7C9A641385}"/>
                </a:ext>
              </a:extLst>
            </p:cNvPr>
            <p:cNvCxnSpPr>
              <a:cxnSpLocks/>
            </p:cNvCxnSpPr>
            <p:nvPr/>
          </p:nvCxnSpPr>
          <p:spPr>
            <a:xfrm>
              <a:off x="4797422" y="29551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47" name="Rectangle 1246">
              <a:extLst>
                <a:ext uri="{FF2B5EF4-FFF2-40B4-BE49-F238E27FC236}">
                  <a16:creationId xmlns:a16="http://schemas.microsoft.com/office/drawing/2014/main" id="{482EE044-BD9E-FAE3-3DEE-DF6D76CB550E}"/>
                </a:ext>
              </a:extLst>
            </p:cNvPr>
            <p:cNvSpPr/>
            <p:nvPr/>
          </p:nvSpPr>
          <p:spPr>
            <a:xfrm>
              <a:off x="4699506" y="10289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8" name="Rectangle 1247">
              <a:extLst>
                <a:ext uri="{FF2B5EF4-FFF2-40B4-BE49-F238E27FC236}">
                  <a16:creationId xmlns:a16="http://schemas.microsoft.com/office/drawing/2014/main" id="{F9DF4A4E-10FF-19E0-9A37-C0276F98A12C}"/>
                </a:ext>
              </a:extLst>
            </p:cNvPr>
            <p:cNvSpPr/>
            <p:nvPr/>
          </p:nvSpPr>
          <p:spPr>
            <a:xfrm rot="10800000">
              <a:off x="4778715" y="14812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9" name="Rectangle 1248">
              <a:extLst>
                <a:ext uri="{FF2B5EF4-FFF2-40B4-BE49-F238E27FC236}">
                  <a16:creationId xmlns:a16="http://schemas.microsoft.com/office/drawing/2014/main" id="{0AB27DCE-90E8-6B09-06D6-EFB3DA465951}"/>
                </a:ext>
              </a:extLst>
            </p:cNvPr>
            <p:cNvSpPr/>
            <p:nvPr/>
          </p:nvSpPr>
          <p:spPr>
            <a:xfrm rot="10800000" flipV="1">
              <a:off x="4833326" y="19346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0" name="Oval 1249">
              <a:extLst>
                <a:ext uri="{FF2B5EF4-FFF2-40B4-BE49-F238E27FC236}">
                  <a16:creationId xmlns:a16="http://schemas.microsoft.com/office/drawing/2014/main" id="{7ACA1F58-0BCC-9588-FEBF-1CF4E832483E}"/>
                </a:ext>
              </a:extLst>
            </p:cNvPr>
            <p:cNvSpPr/>
            <p:nvPr/>
          </p:nvSpPr>
          <p:spPr>
            <a:xfrm>
              <a:off x="4847068" y="24270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51" name="Straight Connector 1250">
              <a:extLst>
                <a:ext uri="{FF2B5EF4-FFF2-40B4-BE49-F238E27FC236}">
                  <a16:creationId xmlns:a16="http://schemas.microsoft.com/office/drawing/2014/main" id="{2C4601D0-0699-5AF1-D1BF-E9A1B770B7DB}"/>
                </a:ext>
              </a:extLst>
            </p:cNvPr>
            <p:cNvCxnSpPr>
              <a:cxnSpLocks/>
            </p:cNvCxnSpPr>
            <p:nvPr/>
          </p:nvCxnSpPr>
          <p:spPr>
            <a:xfrm>
              <a:off x="4931893" y="23092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2" name="Straight Connector 1251">
              <a:extLst>
                <a:ext uri="{FF2B5EF4-FFF2-40B4-BE49-F238E27FC236}">
                  <a16:creationId xmlns:a16="http://schemas.microsoft.com/office/drawing/2014/main" id="{C5FB06D8-2246-A39F-66A0-2ED576F395A1}"/>
                </a:ext>
              </a:extLst>
            </p:cNvPr>
            <p:cNvCxnSpPr>
              <a:cxnSpLocks/>
            </p:cNvCxnSpPr>
            <p:nvPr/>
          </p:nvCxnSpPr>
          <p:spPr>
            <a:xfrm>
              <a:off x="4993454" y="16869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3" name="Straight Connector 1252">
              <a:extLst>
                <a:ext uri="{FF2B5EF4-FFF2-40B4-BE49-F238E27FC236}">
                  <a16:creationId xmlns:a16="http://schemas.microsoft.com/office/drawing/2014/main" id="{A8144925-1371-43E7-E19D-77985E8CFD56}"/>
                </a:ext>
              </a:extLst>
            </p:cNvPr>
            <p:cNvCxnSpPr>
              <a:cxnSpLocks/>
            </p:cNvCxnSpPr>
            <p:nvPr/>
          </p:nvCxnSpPr>
          <p:spPr>
            <a:xfrm>
              <a:off x="5072122" y="8710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4" name="Straight Connector 1253">
              <a:extLst>
                <a:ext uri="{FF2B5EF4-FFF2-40B4-BE49-F238E27FC236}">
                  <a16:creationId xmlns:a16="http://schemas.microsoft.com/office/drawing/2014/main" id="{DDF1A0F6-E414-4D23-9EDC-53A483103A6D}"/>
                </a:ext>
              </a:extLst>
            </p:cNvPr>
            <p:cNvCxnSpPr>
              <a:cxnSpLocks/>
            </p:cNvCxnSpPr>
            <p:nvPr/>
          </p:nvCxnSpPr>
          <p:spPr>
            <a:xfrm>
              <a:off x="4997157" y="16869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5" name="Straight Connector 1254">
              <a:extLst>
                <a:ext uri="{FF2B5EF4-FFF2-40B4-BE49-F238E27FC236}">
                  <a16:creationId xmlns:a16="http://schemas.microsoft.com/office/drawing/2014/main" id="{EFA18971-3C2D-5127-788E-BACEF882722E}"/>
                </a:ext>
              </a:extLst>
            </p:cNvPr>
            <p:cNvCxnSpPr>
              <a:cxnSpLocks/>
            </p:cNvCxnSpPr>
            <p:nvPr/>
          </p:nvCxnSpPr>
          <p:spPr>
            <a:xfrm>
              <a:off x="4934010" y="23051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6" name="Straight Connector 1255">
              <a:extLst>
                <a:ext uri="{FF2B5EF4-FFF2-40B4-BE49-F238E27FC236}">
                  <a16:creationId xmlns:a16="http://schemas.microsoft.com/office/drawing/2014/main" id="{7E6A9A56-D519-5EB0-452A-7BB67812DDD9}"/>
                </a:ext>
              </a:extLst>
            </p:cNvPr>
            <p:cNvCxnSpPr>
              <a:cxnSpLocks/>
            </p:cNvCxnSpPr>
            <p:nvPr/>
          </p:nvCxnSpPr>
          <p:spPr>
            <a:xfrm rot="-180000">
              <a:off x="4528345" y="8715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7" name="Straight Connector 1256">
              <a:extLst>
                <a:ext uri="{FF2B5EF4-FFF2-40B4-BE49-F238E27FC236}">
                  <a16:creationId xmlns:a16="http://schemas.microsoft.com/office/drawing/2014/main" id="{5FDCA66B-CE88-0E6B-B989-26D4EC936EFB}"/>
                </a:ext>
              </a:extLst>
            </p:cNvPr>
            <p:cNvCxnSpPr>
              <a:cxnSpLocks/>
            </p:cNvCxnSpPr>
            <p:nvPr/>
          </p:nvCxnSpPr>
          <p:spPr>
            <a:xfrm>
              <a:off x="5193068" y="9209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58" name="Rectangle 1257">
              <a:extLst>
                <a:ext uri="{FF2B5EF4-FFF2-40B4-BE49-F238E27FC236}">
                  <a16:creationId xmlns:a16="http://schemas.microsoft.com/office/drawing/2014/main" id="{A9D07B0E-6A6B-A87E-BF7A-623107B0CCD0}"/>
                </a:ext>
              </a:extLst>
            </p:cNvPr>
            <p:cNvSpPr/>
            <p:nvPr/>
          </p:nvSpPr>
          <p:spPr>
            <a:xfrm rot="10800000">
              <a:off x="4969393" y="25151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9" name="Rectangle 1258">
              <a:extLst>
                <a:ext uri="{FF2B5EF4-FFF2-40B4-BE49-F238E27FC236}">
                  <a16:creationId xmlns:a16="http://schemas.microsoft.com/office/drawing/2014/main" id="{ADC523F6-E2BB-F8F5-26BB-10EFE8C8D125}"/>
                </a:ext>
              </a:extLst>
            </p:cNvPr>
            <p:cNvSpPr/>
            <p:nvPr/>
          </p:nvSpPr>
          <p:spPr>
            <a:xfrm rot="10800000">
              <a:off x="5041146" y="20459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0" name="Rectangle 1259">
              <a:extLst>
                <a:ext uri="{FF2B5EF4-FFF2-40B4-BE49-F238E27FC236}">
                  <a16:creationId xmlns:a16="http://schemas.microsoft.com/office/drawing/2014/main" id="{47D4936F-CBC7-2A55-39AD-342D04E7CF0A}"/>
                </a:ext>
              </a:extLst>
            </p:cNvPr>
            <p:cNvSpPr/>
            <p:nvPr/>
          </p:nvSpPr>
          <p:spPr>
            <a:xfrm rot="10800000" flipV="1">
              <a:off x="5101332" y="15946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1" name="Oval 1260">
              <a:extLst>
                <a:ext uri="{FF2B5EF4-FFF2-40B4-BE49-F238E27FC236}">
                  <a16:creationId xmlns:a16="http://schemas.microsoft.com/office/drawing/2014/main" id="{50E280F3-A1E9-7C21-62EF-4E6672C19A61}"/>
                </a:ext>
              </a:extLst>
            </p:cNvPr>
            <p:cNvSpPr/>
            <p:nvPr/>
          </p:nvSpPr>
          <p:spPr>
            <a:xfrm>
              <a:off x="5114031" y="10520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62" name="Straight Connector 1261">
              <a:extLst>
                <a:ext uri="{FF2B5EF4-FFF2-40B4-BE49-F238E27FC236}">
                  <a16:creationId xmlns:a16="http://schemas.microsoft.com/office/drawing/2014/main" id="{F8F28F42-1A03-5977-C40C-E52C8F4CC56F}"/>
                </a:ext>
              </a:extLst>
            </p:cNvPr>
            <p:cNvCxnSpPr>
              <a:cxnSpLocks/>
            </p:cNvCxnSpPr>
            <p:nvPr/>
          </p:nvCxnSpPr>
          <p:spPr>
            <a:xfrm>
              <a:off x="5194101" y="16407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3" name="Straight Connector 1262">
              <a:extLst>
                <a:ext uri="{FF2B5EF4-FFF2-40B4-BE49-F238E27FC236}">
                  <a16:creationId xmlns:a16="http://schemas.microsoft.com/office/drawing/2014/main" id="{7653679B-8AA0-A9BC-BF7A-FD986C657888}"/>
                </a:ext>
              </a:extLst>
            </p:cNvPr>
            <p:cNvCxnSpPr>
              <a:cxnSpLocks/>
            </p:cNvCxnSpPr>
            <p:nvPr/>
          </p:nvCxnSpPr>
          <p:spPr>
            <a:xfrm>
              <a:off x="5275944" y="16257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4" name="Straight Connector 1263">
              <a:extLst>
                <a:ext uri="{FF2B5EF4-FFF2-40B4-BE49-F238E27FC236}">
                  <a16:creationId xmlns:a16="http://schemas.microsoft.com/office/drawing/2014/main" id="{A07E82F7-EC1A-5C9D-C858-D3FA5A44E695}"/>
                </a:ext>
              </a:extLst>
            </p:cNvPr>
            <p:cNvCxnSpPr>
              <a:cxnSpLocks/>
            </p:cNvCxnSpPr>
            <p:nvPr/>
          </p:nvCxnSpPr>
          <p:spPr>
            <a:xfrm>
              <a:off x="5275070" y="22562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5" name="Straight Connector 1264">
              <a:extLst>
                <a:ext uri="{FF2B5EF4-FFF2-40B4-BE49-F238E27FC236}">
                  <a16:creationId xmlns:a16="http://schemas.microsoft.com/office/drawing/2014/main" id="{8CCE126C-445C-8443-9C6B-02318AFF2218}"/>
                </a:ext>
              </a:extLst>
            </p:cNvPr>
            <p:cNvCxnSpPr>
              <a:cxnSpLocks/>
            </p:cNvCxnSpPr>
            <p:nvPr/>
          </p:nvCxnSpPr>
          <p:spPr>
            <a:xfrm>
              <a:off x="5339629" y="22242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6" name="Straight Connector 1265">
              <a:extLst>
                <a:ext uri="{FF2B5EF4-FFF2-40B4-BE49-F238E27FC236}">
                  <a16:creationId xmlns:a16="http://schemas.microsoft.com/office/drawing/2014/main" id="{B424C18E-A8DB-2573-3E0A-292C5DA72AAB}"/>
                </a:ext>
              </a:extLst>
            </p:cNvPr>
            <p:cNvCxnSpPr>
              <a:cxnSpLocks/>
            </p:cNvCxnSpPr>
            <p:nvPr/>
          </p:nvCxnSpPr>
          <p:spPr>
            <a:xfrm>
              <a:off x="5337158" y="29805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67" name="Rectangle 1266">
              <a:extLst>
                <a:ext uri="{FF2B5EF4-FFF2-40B4-BE49-F238E27FC236}">
                  <a16:creationId xmlns:a16="http://schemas.microsoft.com/office/drawing/2014/main" id="{2A57DAF0-EB31-2018-3750-06467ADE3090}"/>
                </a:ext>
              </a:extLst>
            </p:cNvPr>
            <p:cNvSpPr/>
            <p:nvPr/>
          </p:nvSpPr>
          <p:spPr>
            <a:xfrm>
              <a:off x="5239242" y="10544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8" name="Rectangle 1267">
              <a:extLst>
                <a:ext uri="{FF2B5EF4-FFF2-40B4-BE49-F238E27FC236}">
                  <a16:creationId xmlns:a16="http://schemas.microsoft.com/office/drawing/2014/main" id="{23AF988C-79E6-7658-C94F-DF90F017B538}"/>
                </a:ext>
              </a:extLst>
            </p:cNvPr>
            <p:cNvSpPr/>
            <p:nvPr/>
          </p:nvSpPr>
          <p:spPr>
            <a:xfrm rot="10800000">
              <a:off x="5318451" y="15066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9" name="Rectangle 1268">
              <a:extLst>
                <a:ext uri="{FF2B5EF4-FFF2-40B4-BE49-F238E27FC236}">
                  <a16:creationId xmlns:a16="http://schemas.microsoft.com/office/drawing/2014/main" id="{D9E757D1-B51F-8D85-E41E-C8D8460D28E3}"/>
                </a:ext>
              </a:extLst>
            </p:cNvPr>
            <p:cNvSpPr/>
            <p:nvPr/>
          </p:nvSpPr>
          <p:spPr>
            <a:xfrm rot="10800000" flipV="1">
              <a:off x="5373062" y="19600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70" name="Oval 1269">
              <a:extLst>
                <a:ext uri="{FF2B5EF4-FFF2-40B4-BE49-F238E27FC236}">
                  <a16:creationId xmlns:a16="http://schemas.microsoft.com/office/drawing/2014/main" id="{94371034-906F-7D25-E507-E29B625822E3}"/>
                </a:ext>
              </a:extLst>
            </p:cNvPr>
            <p:cNvSpPr/>
            <p:nvPr/>
          </p:nvSpPr>
          <p:spPr>
            <a:xfrm>
              <a:off x="5386804" y="24525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71" name="Straight Connector 1270">
              <a:extLst>
                <a:ext uri="{FF2B5EF4-FFF2-40B4-BE49-F238E27FC236}">
                  <a16:creationId xmlns:a16="http://schemas.microsoft.com/office/drawing/2014/main" id="{D6E606E0-FC24-BEF5-7B06-AE2EF16A867D}"/>
                </a:ext>
              </a:extLst>
            </p:cNvPr>
            <p:cNvCxnSpPr>
              <a:cxnSpLocks/>
            </p:cNvCxnSpPr>
            <p:nvPr/>
          </p:nvCxnSpPr>
          <p:spPr>
            <a:xfrm>
              <a:off x="5471629" y="23347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2" name="Straight Connector 1271">
              <a:extLst>
                <a:ext uri="{FF2B5EF4-FFF2-40B4-BE49-F238E27FC236}">
                  <a16:creationId xmlns:a16="http://schemas.microsoft.com/office/drawing/2014/main" id="{ED43E056-EC4F-E17D-B11D-CAB04D2610F9}"/>
                </a:ext>
              </a:extLst>
            </p:cNvPr>
            <p:cNvCxnSpPr>
              <a:cxnSpLocks/>
            </p:cNvCxnSpPr>
            <p:nvPr/>
          </p:nvCxnSpPr>
          <p:spPr>
            <a:xfrm>
              <a:off x="5533190" y="17124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3" name="Straight Connector 1272">
              <a:extLst>
                <a:ext uri="{FF2B5EF4-FFF2-40B4-BE49-F238E27FC236}">
                  <a16:creationId xmlns:a16="http://schemas.microsoft.com/office/drawing/2014/main" id="{E9D32F6C-0FA6-DA1A-E52A-545E9B661F2F}"/>
                </a:ext>
              </a:extLst>
            </p:cNvPr>
            <p:cNvCxnSpPr>
              <a:cxnSpLocks/>
            </p:cNvCxnSpPr>
            <p:nvPr/>
          </p:nvCxnSpPr>
          <p:spPr>
            <a:xfrm>
              <a:off x="5611858" y="8964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4" name="Straight Connector 1273">
              <a:extLst>
                <a:ext uri="{FF2B5EF4-FFF2-40B4-BE49-F238E27FC236}">
                  <a16:creationId xmlns:a16="http://schemas.microsoft.com/office/drawing/2014/main" id="{B5A716B3-DED7-09A5-0DC9-B995D239F0BE}"/>
                </a:ext>
              </a:extLst>
            </p:cNvPr>
            <p:cNvCxnSpPr>
              <a:cxnSpLocks/>
            </p:cNvCxnSpPr>
            <p:nvPr/>
          </p:nvCxnSpPr>
          <p:spPr>
            <a:xfrm>
              <a:off x="5536893" y="17124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5" name="Straight Connector 1274">
              <a:extLst>
                <a:ext uri="{FF2B5EF4-FFF2-40B4-BE49-F238E27FC236}">
                  <a16:creationId xmlns:a16="http://schemas.microsoft.com/office/drawing/2014/main" id="{7B66898F-F567-7EC0-3822-9D7F623F079A}"/>
                </a:ext>
              </a:extLst>
            </p:cNvPr>
            <p:cNvCxnSpPr>
              <a:cxnSpLocks/>
            </p:cNvCxnSpPr>
            <p:nvPr/>
          </p:nvCxnSpPr>
          <p:spPr>
            <a:xfrm>
              <a:off x="5473746" y="23306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6" name="Straight Connector 1275">
              <a:extLst>
                <a:ext uri="{FF2B5EF4-FFF2-40B4-BE49-F238E27FC236}">
                  <a16:creationId xmlns:a16="http://schemas.microsoft.com/office/drawing/2014/main" id="{FA356AAB-F1C0-BC6D-6E5F-8A5C8FE5FE01}"/>
                </a:ext>
              </a:extLst>
            </p:cNvPr>
            <p:cNvCxnSpPr>
              <a:cxnSpLocks/>
            </p:cNvCxnSpPr>
            <p:nvPr/>
          </p:nvCxnSpPr>
          <p:spPr>
            <a:xfrm rot="-180000">
              <a:off x="5068081" y="8970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97" name="Straight Connector 1296">
              <a:extLst>
                <a:ext uri="{FF2B5EF4-FFF2-40B4-BE49-F238E27FC236}">
                  <a16:creationId xmlns:a16="http://schemas.microsoft.com/office/drawing/2014/main" id="{7FD61916-C0ED-F7E4-B540-E5462831FB6F}"/>
                </a:ext>
              </a:extLst>
            </p:cNvPr>
            <p:cNvCxnSpPr>
              <a:cxnSpLocks/>
            </p:cNvCxnSpPr>
            <p:nvPr/>
          </p:nvCxnSpPr>
          <p:spPr>
            <a:xfrm>
              <a:off x="5738281" y="9404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98" name="Rectangle 1297">
              <a:extLst>
                <a:ext uri="{FF2B5EF4-FFF2-40B4-BE49-F238E27FC236}">
                  <a16:creationId xmlns:a16="http://schemas.microsoft.com/office/drawing/2014/main" id="{D90FB420-C229-BD46-7707-66B2F7F1D326}"/>
                </a:ext>
              </a:extLst>
            </p:cNvPr>
            <p:cNvSpPr/>
            <p:nvPr/>
          </p:nvSpPr>
          <p:spPr>
            <a:xfrm rot="10800000">
              <a:off x="5514606" y="25346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9" name="Rectangle 1298">
              <a:extLst>
                <a:ext uri="{FF2B5EF4-FFF2-40B4-BE49-F238E27FC236}">
                  <a16:creationId xmlns:a16="http://schemas.microsoft.com/office/drawing/2014/main" id="{C6E66326-D12C-1584-DEF4-2A126330E94A}"/>
                </a:ext>
              </a:extLst>
            </p:cNvPr>
            <p:cNvSpPr/>
            <p:nvPr/>
          </p:nvSpPr>
          <p:spPr>
            <a:xfrm rot="10800000">
              <a:off x="5586359" y="20654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0" name="Rectangle 1299">
              <a:extLst>
                <a:ext uri="{FF2B5EF4-FFF2-40B4-BE49-F238E27FC236}">
                  <a16:creationId xmlns:a16="http://schemas.microsoft.com/office/drawing/2014/main" id="{5BD201D2-267D-218D-3352-CF56253E42CF}"/>
                </a:ext>
              </a:extLst>
            </p:cNvPr>
            <p:cNvSpPr/>
            <p:nvPr/>
          </p:nvSpPr>
          <p:spPr>
            <a:xfrm rot="10800000" flipV="1">
              <a:off x="5646545" y="16141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1" name="Oval 1300">
              <a:extLst>
                <a:ext uri="{FF2B5EF4-FFF2-40B4-BE49-F238E27FC236}">
                  <a16:creationId xmlns:a16="http://schemas.microsoft.com/office/drawing/2014/main" id="{5119E5C7-DC09-B337-DA08-57E6FC5BBA92}"/>
                </a:ext>
              </a:extLst>
            </p:cNvPr>
            <p:cNvSpPr/>
            <p:nvPr/>
          </p:nvSpPr>
          <p:spPr>
            <a:xfrm>
              <a:off x="5659244" y="10715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02" name="Straight Connector 1301">
              <a:extLst>
                <a:ext uri="{FF2B5EF4-FFF2-40B4-BE49-F238E27FC236}">
                  <a16:creationId xmlns:a16="http://schemas.microsoft.com/office/drawing/2014/main" id="{EC3E79E8-A40C-DC07-DE03-C32E0F031734}"/>
                </a:ext>
              </a:extLst>
            </p:cNvPr>
            <p:cNvCxnSpPr>
              <a:cxnSpLocks/>
            </p:cNvCxnSpPr>
            <p:nvPr/>
          </p:nvCxnSpPr>
          <p:spPr>
            <a:xfrm>
              <a:off x="5739314" y="16602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3" name="Straight Connector 1302">
              <a:extLst>
                <a:ext uri="{FF2B5EF4-FFF2-40B4-BE49-F238E27FC236}">
                  <a16:creationId xmlns:a16="http://schemas.microsoft.com/office/drawing/2014/main" id="{C1F3904A-FF79-CBED-9348-8562BC1B2AE6}"/>
                </a:ext>
              </a:extLst>
            </p:cNvPr>
            <p:cNvCxnSpPr>
              <a:cxnSpLocks/>
            </p:cNvCxnSpPr>
            <p:nvPr/>
          </p:nvCxnSpPr>
          <p:spPr>
            <a:xfrm>
              <a:off x="5821157" y="1645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4" name="Straight Connector 1303">
              <a:extLst>
                <a:ext uri="{FF2B5EF4-FFF2-40B4-BE49-F238E27FC236}">
                  <a16:creationId xmlns:a16="http://schemas.microsoft.com/office/drawing/2014/main" id="{10311B88-513E-AF17-78E3-3A2BA5E79225}"/>
                </a:ext>
              </a:extLst>
            </p:cNvPr>
            <p:cNvCxnSpPr>
              <a:cxnSpLocks/>
            </p:cNvCxnSpPr>
            <p:nvPr/>
          </p:nvCxnSpPr>
          <p:spPr>
            <a:xfrm>
              <a:off x="5820283" y="22757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5" name="Straight Connector 1304">
              <a:extLst>
                <a:ext uri="{FF2B5EF4-FFF2-40B4-BE49-F238E27FC236}">
                  <a16:creationId xmlns:a16="http://schemas.microsoft.com/office/drawing/2014/main" id="{A3847F67-8917-01B6-3100-35DE55FBBEE0}"/>
                </a:ext>
              </a:extLst>
            </p:cNvPr>
            <p:cNvCxnSpPr>
              <a:cxnSpLocks/>
            </p:cNvCxnSpPr>
            <p:nvPr/>
          </p:nvCxnSpPr>
          <p:spPr>
            <a:xfrm>
              <a:off x="5884842" y="22437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6" name="Straight Connector 1305">
              <a:extLst>
                <a:ext uri="{FF2B5EF4-FFF2-40B4-BE49-F238E27FC236}">
                  <a16:creationId xmlns:a16="http://schemas.microsoft.com/office/drawing/2014/main" id="{3BD82E70-38AB-AC4B-68D9-FAD7B8AF06DD}"/>
                </a:ext>
              </a:extLst>
            </p:cNvPr>
            <p:cNvCxnSpPr>
              <a:cxnSpLocks/>
            </p:cNvCxnSpPr>
            <p:nvPr/>
          </p:nvCxnSpPr>
          <p:spPr>
            <a:xfrm>
              <a:off x="5882371" y="30000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07" name="Rectangle 1306">
              <a:extLst>
                <a:ext uri="{FF2B5EF4-FFF2-40B4-BE49-F238E27FC236}">
                  <a16:creationId xmlns:a16="http://schemas.microsoft.com/office/drawing/2014/main" id="{184419FB-243C-04BF-6BC3-28F2CD552F3C}"/>
                </a:ext>
              </a:extLst>
            </p:cNvPr>
            <p:cNvSpPr/>
            <p:nvPr/>
          </p:nvSpPr>
          <p:spPr>
            <a:xfrm>
              <a:off x="5784455" y="10739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8" name="Rectangle 1307">
              <a:extLst>
                <a:ext uri="{FF2B5EF4-FFF2-40B4-BE49-F238E27FC236}">
                  <a16:creationId xmlns:a16="http://schemas.microsoft.com/office/drawing/2014/main" id="{14A57DF3-3825-517C-FD8C-77C23FE087D9}"/>
                </a:ext>
              </a:extLst>
            </p:cNvPr>
            <p:cNvSpPr/>
            <p:nvPr/>
          </p:nvSpPr>
          <p:spPr>
            <a:xfrm rot="10800000">
              <a:off x="5863664" y="15261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9" name="Rectangle 1308">
              <a:extLst>
                <a:ext uri="{FF2B5EF4-FFF2-40B4-BE49-F238E27FC236}">
                  <a16:creationId xmlns:a16="http://schemas.microsoft.com/office/drawing/2014/main" id="{68BA5484-2F76-7992-E15F-B8AF818917C3}"/>
                </a:ext>
              </a:extLst>
            </p:cNvPr>
            <p:cNvSpPr/>
            <p:nvPr/>
          </p:nvSpPr>
          <p:spPr>
            <a:xfrm rot="10800000" flipV="1">
              <a:off x="5918275" y="19795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10" name="Oval 1309">
              <a:extLst>
                <a:ext uri="{FF2B5EF4-FFF2-40B4-BE49-F238E27FC236}">
                  <a16:creationId xmlns:a16="http://schemas.microsoft.com/office/drawing/2014/main" id="{82A9D269-5C33-E39E-B909-1667B58C8950}"/>
                </a:ext>
              </a:extLst>
            </p:cNvPr>
            <p:cNvSpPr/>
            <p:nvPr/>
          </p:nvSpPr>
          <p:spPr>
            <a:xfrm>
              <a:off x="5932017" y="24720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11" name="Straight Connector 1310">
              <a:extLst>
                <a:ext uri="{FF2B5EF4-FFF2-40B4-BE49-F238E27FC236}">
                  <a16:creationId xmlns:a16="http://schemas.microsoft.com/office/drawing/2014/main" id="{AC9E1AA2-C805-5951-B5A4-49514856544E}"/>
                </a:ext>
              </a:extLst>
            </p:cNvPr>
            <p:cNvCxnSpPr>
              <a:cxnSpLocks/>
            </p:cNvCxnSpPr>
            <p:nvPr/>
          </p:nvCxnSpPr>
          <p:spPr>
            <a:xfrm>
              <a:off x="6016842" y="23542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2" name="Straight Connector 1311">
              <a:extLst>
                <a:ext uri="{FF2B5EF4-FFF2-40B4-BE49-F238E27FC236}">
                  <a16:creationId xmlns:a16="http://schemas.microsoft.com/office/drawing/2014/main" id="{E095174D-9121-2E1C-E69C-2150F442B2CE}"/>
                </a:ext>
              </a:extLst>
            </p:cNvPr>
            <p:cNvCxnSpPr>
              <a:cxnSpLocks/>
            </p:cNvCxnSpPr>
            <p:nvPr/>
          </p:nvCxnSpPr>
          <p:spPr>
            <a:xfrm>
              <a:off x="6078403" y="17319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3" name="Straight Connector 1312">
              <a:extLst>
                <a:ext uri="{FF2B5EF4-FFF2-40B4-BE49-F238E27FC236}">
                  <a16:creationId xmlns:a16="http://schemas.microsoft.com/office/drawing/2014/main" id="{91453CCE-1EB7-ABC6-A0A5-CABB90C64C72}"/>
                </a:ext>
              </a:extLst>
            </p:cNvPr>
            <p:cNvCxnSpPr>
              <a:cxnSpLocks/>
            </p:cNvCxnSpPr>
            <p:nvPr/>
          </p:nvCxnSpPr>
          <p:spPr>
            <a:xfrm>
              <a:off x="6157071" y="100955"/>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4" name="Straight Connector 1313">
              <a:extLst>
                <a:ext uri="{FF2B5EF4-FFF2-40B4-BE49-F238E27FC236}">
                  <a16:creationId xmlns:a16="http://schemas.microsoft.com/office/drawing/2014/main" id="{616B6C2D-28B7-E98A-D1FA-7BA2F87FE8A6}"/>
                </a:ext>
              </a:extLst>
            </p:cNvPr>
            <p:cNvCxnSpPr>
              <a:cxnSpLocks/>
            </p:cNvCxnSpPr>
            <p:nvPr/>
          </p:nvCxnSpPr>
          <p:spPr>
            <a:xfrm>
              <a:off x="6082106" y="1731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5" name="Straight Connector 1314">
              <a:extLst>
                <a:ext uri="{FF2B5EF4-FFF2-40B4-BE49-F238E27FC236}">
                  <a16:creationId xmlns:a16="http://schemas.microsoft.com/office/drawing/2014/main" id="{64D72B9A-8332-B992-F992-F9E35B273B59}"/>
                </a:ext>
              </a:extLst>
            </p:cNvPr>
            <p:cNvCxnSpPr>
              <a:cxnSpLocks/>
            </p:cNvCxnSpPr>
            <p:nvPr/>
          </p:nvCxnSpPr>
          <p:spPr>
            <a:xfrm>
              <a:off x="6018959" y="23501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6" name="Straight Connector 1315">
              <a:extLst>
                <a:ext uri="{FF2B5EF4-FFF2-40B4-BE49-F238E27FC236}">
                  <a16:creationId xmlns:a16="http://schemas.microsoft.com/office/drawing/2014/main" id="{B0518339-9849-AAC0-8366-B019FEC6CB2E}"/>
                </a:ext>
              </a:extLst>
            </p:cNvPr>
            <p:cNvCxnSpPr>
              <a:cxnSpLocks/>
            </p:cNvCxnSpPr>
            <p:nvPr/>
          </p:nvCxnSpPr>
          <p:spPr>
            <a:xfrm rot="-180000">
              <a:off x="5613294" y="91654"/>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340" name="Rectangle 1339">
              <a:extLst>
                <a:ext uri="{FF2B5EF4-FFF2-40B4-BE49-F238E27FC236}">
                  <a16:creationId xmlns:a16="http://schemas.microsoft.com/office/drawing/2014/main" id="{3A48CA72-15A7-1A73-F1D4-905B4A68D95B}"/>
                </a:ext>
              </a:extLst>
            </p:cNvPr>
            <p:cNvSpPr/>
            <p:nvPr/>
          </p:nvSpPr>
          <p:spPr>
            <a:xfrm rot="10800000">
              <a:off x="6051735" y="25627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1" name="Rectangle 1340">
              <a:extLst>
                <a:ext uri="{FF2B5EF4-FFF2-40B4-BE49-F238E27FC236}">
                  <a16:creationId xmlns:a16="http://schemas.microsoft.com/office/drawing/2014/main" id="{3BAF6D35-FD71-91A2-1644-43E7A8AD7761}"/>
                </a:ext>
              </a:extLst>
            </p:cNvPr>
            <p:cNvSpPr/>
            <p:nvPr/>
          </p:nvSpPr>
          <p:spPr>
            <a:xfrm rot="10800000">
              <a:off x="6123488" y="20936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2" name="Rectangle 1341">
              <a:extLst>
                <a:ext uri="{FF2B5EF4-FFF2-40B4-BE49-F238E27FC236}">
                  <a16:creationId xmlns:a16="http://schemas.microsoft.com/office/drawing/2014/main" id="{9C7CB9F5-CBD3-B618-C295-90BD92C87FFD}"/>
                </a:ext>
              </a:extLst>
            </p:cNvPr>
            <p:cNvSpPr/>
            <p:nvPr/>
          </p:nvSpPr>
          <p:spPr>
            <a:xfrm rot="10800000" flipV="1">
              <a:off x="6183674" y="16423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3" name="Oval 1342">
              <a:extLst>
                <a:ext uri="{FF2B5EF4-FFF2-40B4-BE49-F238E27FC236}">
                  <a16:creationId xmlns:a16="http://schemas.microsoft.com/office/drawing/2014/main" id="{B955B782-941A-45BD-17EB-A22DDF8BFE60}"/>
                </a:ext>
              </a:extLst>
            </p:cNvPr>
            <p:cNvSpPr/>
            <p:nvPr/>
          </p:nvSpPr>
          <p:spPr>
            <a:xfrm>
              <a:off x="6196373" y="10996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44" name="Straight Connector 1343">
              <a:extLst>
                <a:ext uri="{FF2B5EF4-FFF2-40B4-BE49-F238E27FC236}">
                  <a16:creationId xmlns:a16="http://schemas.microsoft.com/office/drawing/2014/main" id="{C938A7DF-762F-277F-2762-70F0CED206AD}"/>
                </a:ext>
              </a:extLst>
            </p:cNvPr>
            <p:cNvCxnSpPr>
              <a:cxnSpLocks/>
            </p:cNvCxnSpPr>
            <p:nvPr/>
          </p:nvCxnSpPr>
          <p:spPr>
            <a:xfrm>
              <a:off x="6276443" y="16883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5" name="Straight Connector 1344">
              <a:extLst>
                <a:ext uri="{FF2B5EF4-FFF2-40B4-BE49-F238E27FC236}">
                  <a16:creationId xmlns:a16="http://schemas.microsoft.com/office/drawing/2014/main" id="{BBE79166-14AE-0527-8E30-8CE263D3BDB1}"/>
                </a:ext>
              </a:extLst>
            </p:cNvPr>
            <p:cNvCxnSpPr>
              <a:cxnSpLocks/>
            </p:cNvCxnSpPr>
            <p:nvPr/>
          </p:nvCxnSpPr>
          <p:spPr>
            <a:xfrm>
              <a:off x="6358286" y="16734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6" name="Straight Connector 1345">
              <a:extLst>
                <a:ext uri="{FF2B5EF4-FFF2-40B4-BE49-F238E27FC236}">
                  <a16:creationId xmlns:a16="http://schemas.microsoft.com/office/drawing/2014/main" id="{20E7146C-7A86-47CF-44BC-CA7A51C2E697}"/>
                </a:ext>
              </a:extLst>
            </p:cNvPr>
            <p:cNvCxnSpPr>
              <a:cxnSpLocks/>
            </p:cNvCxnSpPr>
            <p:nvPr/>
          </p:nvCxnSpPr>
          <p:spPr>
            <a:xfrm>
              <a:off x="6357412" y="23038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7" name="Straight Connector 1346">
              <a:extLst>
                <a:ext uri="{FF2B5EF4-FFF2-40B4-BE49-F238E27FC236}">
                  <a16:creationId xmlns:a16="http://schemas.microsoft.com/office/drawing/2014/main" id="{92302F35-36E8-5CF2-224D-83DC1CBDA100}"/>
                </a:ext>
              </a:extLst>
            </p:cNvPr>
            <p:cNvCxnSpPr>
              <a:cxnSpLocks/>
            </p:cNvCxnSpPr>
            <p:nvPr/>
          </p:nvCxnSpPr>
          <p:spPr>
            <a:xfrm>
              <a:off x="6421971" y="22718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8" name="Straight Connector 1347">
              <a:extLst>
                <a:ext uri="{FF2B5EF4-FFF2-40B4-BE49-F238E27FC236}">
                  <a16:creationId xmlns:a16="http://schemas.microsoft.com/office/drawing/2014/main" id="{4D45972A-554C-B96A-FF64-6633E96FEC1D}"/>
                </a:ext>
              </a:extLst>
            </p:cNvPr>
            <p:cNvCxnSpPr>
              <a:cxnSpLocks/>
            </p:cNvCxnSpPr>
            <p:nvPr/>
          </p:nvCxnSpPr>
          <p:spPr>
            <a:xfrm>
              <a:off x="6419500" y="30282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49" name="Rectangle 1348">
              <a:extLst>
                <a:ext uri="{FF2B5EF4-FFF2-40B4-BE49-F238E27FC236}">
                  <a16:creationId xmlns:a16="http://schemas.microsoft.com/office/drawing/2014/main" id="{E1B219CB-C2A4-F7EE-C3AA-27AC08A3BDD1}"/>
                </a:ext>
              </a:extLst>
            </p:cNvPr>
            <p:cNvSpPr/>
            <p:nvPr/>
          </p:nvSpPr>
          <p:spPr>
            <a:xfrm>
              <a:off x="6321584" y="11020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0" name="Rectangle 1349">
              <a:extLst>
                <a:ext uri="{FF2B5EF4-FFF2-40B4-BE49-F238E27FC236}">
                  <a16:creationId xmlns:a16="http://schemas.microsoft.com/office/drawing/2014/main" id="{2F501DC6-7279-9232-4AFB-09C30CFAD115}"/>
                </a:ext>
              </a:extLst>
            </p:cNvPr>
            <p:cNvSpPr/>
            <p:nvPr/>
          </p:nvSpPr>
          <p:spPr>
            <a:xfrm rot="10800000">
              <a:off x="6400793" y="15543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1" name="Rectangle 1350">
              <a:extLst>
                <a:ext uri="{FF2B5EF4-FFF2-40B4-BE49-F238E27FC236}">
                  <a16:creationId xmlns:a16="http://schemas.microsoft.com/office/drawing/2014/main" id="{A99B5257-6507-8879-E871-49E4DABD27FA}"/>
                </a:ext>
              </a:extLst>
            </p:cNvPr>
            <p:cNvSpPr/>
            <p:nvPr/>
          </p:nvSpPr>
          <p:spPr>
            <a:xfrm rot="10800000" flipV="1">
              <a:off x="6455404" y="20077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2" name="Oval 1351">
              <a:extLst>
                <a:ext uri="{FF2B5EF4-FFF2-40B4-BE49-F238E27FC236}">
                  <a16:creationId xmlns:a16="http://schemas.microsoft.com/office/drawing/2014/main" id="{2F3384DF-88F7-D00F-3F12-7755A89AA23D}"/>
                </a:ext>
              </a:extLst>
            </p:cNvPr>
            <p:cNvSpPr/>
            <p:nvPr/>
          </p:nvSpPr>
          <p:spPr>
            <a:xfrm>
              <a:off x="6469146" y="25001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53" name="Straight Connector 1352">
              <a:extLst>
                <a:ext uri="{FF2B5EF4-FFF2-40B4-BE49-F238E27FC236}">
                  <a16:creationId xmlns:a16="http://schemas.microsoft.com/office/drawing/2014/main" id="{0EC46C2C-10A1-DF36-4F7B-80D3AAF18AAF}"/>
                </a:ext>
              </a:extLst>
            </p:cNvPr>
            <p:cNvCxnSpPr>
              <a:cxnSpLocks/>
            </p:cNvCxnSpPr>
            <p:nvPr/>
          </p:nvCxnSpPr>
          <p:spPr>
            <a:xfrm>
              <a:off x="6553971" y="23823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4" name="Straight Connector 1353">
              <a:extLst>
                <a:ext uri="{FF2B5EF4-FFF2-40B4-BE49-F238E27FC236}">
                  <a16:creationId xmlns:a16="http://schemas.microsoft.com/office/drawing/2014/main" id="{76051435-3557-2AFC-C680-97E8DF270B51}"/>
                </a:ext>
              </a:extLst>
            </p:cNvPr>
            <p:cNvCxnSpPr>
              <a:cxnSpLocks/>
            </p:cNvCxnSpPr>
            <p:nvPr/>
          </p:nvCxnSpPr>
          <p:spPr>
            <a:xfrm>
              <a:off x="6615532" y="17600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5" name="Straight Connector 1354">
              <a:extLst>
                <a:ext uri="{FF2B5EF4-FFF2-40B4-BE49-F238E27FC236}">
                  <a16:creationId xmlns:a16="http://schemas.microsoft.com/office/drawing/2014/main" id="{9176E51D-7769-A3BA-A530-65736661CBE4}"/>
                </a:ext>
              </a:extLst>
            </p:cNvPr>
            <p:cNvCxnSpPr>
              <a:cxnSpLocks/>
            </p:cNvCxnSpPr>
            <p:nvPr/>
          </p:nvCxnSpPr>
          <p:spPr>
            <a:xfrm>
              <a:off x="6694200" y="103770"/>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6" name="Straight Connector 1355">
              <a:extLst>
                <a:ext uri="{FF2B5EF4-FFF2-40B4-BE49-F238E27FC236}">
                  <a16:creationId xmlns:a16="http://schemas.microsoft.com/office/drawing/2014/main" id="{68C20B9C-EF1F-E9E6-CEA3-8E341EF00AE5}"/>
                </a:ext>
              </a:extLst>
            </p:cNvPr>
            <p:cNvCxnSpPr>
              <a:cxnSpLocks/>
            </p:cNvCxnSpPr>
            <p:nvPr/>
          </p:nvCxnSpPr>
          <p:spPr>
            <a:xfrm>
              <a:off x="6619235" y="17600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7" name="Straight Connector 1356">
              <a:extLst>
                <a:ext uri="{FF2B5EF4-FFF2-40B4-BE49-F238E27FC236}">
                  <a16:creationId xmlns:a16="http://schemas.microsoft.com/office/drawing/2014/main" id="{380E64B7-63A7-255E-95A5-AE0B300E4AE7}"/>
                </a:ext>
              </a:extLst>
            </p:cNvPr>
            <p:cNvCxnSpPr>
              <a:cxnSpLocks/>
            </p:cNvCxnSpPr>
            <p:nvPr/>
          </p:nvCxnSpPr>
          <p:spPr>
            <a:xfrm>
              <a:off x="6556088" y="2378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8" name="Straight Connector 1357">
              <a:extLst>
                <a:ext uri="{FF2B5EF4-FFF2-40B4-BE49-F238E27FC236}">
                  <a16:creationId xmlns:a16="http://schemas.microsoft.com/office/drawing/2014/main" id="{59319CB4-4E5F-1908-6BC0-26FF9460DD40}"/>
                </a:ext>
              </a:extLst>
            </p:cNvPr>
            <p:cNvCxnSpPr>
              <a:cxnSpLocks/>
            </p:cNvCxnSpPr>
            <p:nvPr/>
          </p:nvCxnSpPr>
          <p:spPr>
            <a:xfrm>
              <a:off x="6275530" y="10003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9" name="Straight Connector 1358">
              <a:extLst>
                <a:ext uri="{FF2B5EF4-FFF2-40B4-BE49-F238E27FC236}">
                  <a16:creationId xmlns:a16="http://schemas.microsoft.com/office/drawing/2014/main" id="{F8191041-B9EC-1FEE-B330-FC748D3C5154}"/>
                </a:ext>
              </a:extLst>
            </p:cNvPr>
            <p:cNvCxnSpPr>
              <a:cxnSpLocks/>
            </p:cNvCxnSpPr>
            <p:nvPr/>
          </p:nvCxnSpPr>
          <p:spPr>
            <a:xfrm rot="-180000">
              <a:off x="6152839" y="98068"/>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360" name="Rectangle 1359">
              <a:extLst>
                <a:ext uri="{FF2B5EF4-FFF2-40B4-BE49-F238E27FC236}">
                  <a16:creationId xmlns:a16="http://schemas.microsoft.com/office/drawing/2014/main" id="{1646236F-1170-213E-B4FC-CE4244D18D92}"/>
                </a:ext>
              </a:extLst>
            </p:cNvPr>
            <p:cNvSpPr/>
            <p:nvPr/>
          </p:nvSpPr>
          <p:spPr>
            <a:xfrm rot="10800000">
              <a:off x="6592171" y="25223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61" name="Rectangle 1360">
              <a:extLst>
                <a:ext uri="{FF2B5EF4-FFF2-40B4-BE49-F238E27FC236}">
                  <a16:creationId xmlns:a16="http://schemas.microsoft.com/office/drawing/2014/main" id="{528068A1-0464-B800-3773-02CFB1C40060}"/>
                </a:ext>
              </a:extLst>
            </p:cNvPr>
            <p:cNvSpPr/>
            <p:nvPr/>
          </p:nvSpPr>
          <p:spPr>
            <a:xfrm rot="10800000">
              <a:off x="6663924" y="20531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62" name="Rectangle 1361">
              <a:extLst>
                <a:ext uri="{FF2B5EF4-FFF2-40B4-BE49-F238E27FC236}">
                  <a16:creationId xmlns:a16="http://schemas.microsoft.com/office/drawing/2014/main" id="{CC03B0D4-4322-B98D-1A19-9B9167BE8144}"/>
                </a:ext>
              </a:extLst>
            </p:cNvPr>
            <p:cNvSpPr/>
            <p:nvPr/>
          </p:nvSpPr>
          <p:spPr>
            <a:xfrm rot="10800000" flipV="1">
              <a:off x="6724110" y="16018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63" name="Oval 1362">
              <a:extLst>
                <a:ext uri="{FF2B5EF4-FFF2-40B4-BE49-F238E27FC236}">
                  <a16:creationId xmlns:a16="http://schemas.microsoft.com/office/drawing/2014/main" id="{108B6B50-1E08-576F-3CCC-FCD1E4B111AD}"/>
                </a:ext>
              </a:extLst>
            </p:cNvPr>
            <p:cNvSpPr/>
            <p:nvPr/>
          </p:nvSpPr>
          <p:spPr>
            <a:xfrm>
              <a:off x="6736809" y="10592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64" name="Straight Connector 1363">
              <a:extLst>
                <a:ext uri="{FF2B5EF4-FFF2-40B4-BE49-F238E27FC236}">
                  <a16:creationId xmlns:a16="http://schemas.microsoft.com/office/drawing/2014/main" id="{CB082951-AB4B-6BAC-BEE7-5ED61EE4FBDD}"/>
                </a:ext>
              </a:extLst>
            </p:cNvPr>
            <p:cNvCxnSpPr>
              <a:cxnSpLocks/>
            </p:cNvCxnSpPr>
            <p:nvPr/>
          </p:nvCxnSpPr>
          <p:spPr>
            <a:xfrm>
              <a:off x="6816879" y="16479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5" name="Straight Connector 1364">
              <a:extLst>
                <a:ext uri="{FF2B5EF4-FFF2-40B4-BE49-F238E27FC236}">
                  <a16:creationId xmlns:a16="http://schemas.microsoft.com/office/drawing/2014/main" id="{78BBE228-B694-8890-0C64-935FB24FAF90}"/>
                </a:ext>
              </a:extLst>
            </p:cNvPr>
            <p:cNvCxnSpPr>
              <a:cxnSpLocks/>
            </p:cNvCxnSpPr>
            <p:nvPr/>
          </p:nvCxnSpPr>
          <p:spPr>
            <a:xfrm>
              <a:off x="6898722" y="16329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6" name="Straight Connector 1365">
              <a:extLst>
                <a:ext uri="{FF2B5EF4-FFF2-40B4-BE49-F238E27FC236}">
                  <a16:creationId xmlns:a16="http://schemas.microsoft.com/office/drawing/2014/main" id="{BF32831D-7432-453B-5B12-DFA6D4460EF1}"/>
                </a:ext>
              </a:extLst>
            </p:cNvPr>
            <p:cNvCxnSpPr>
              <a:cxnSpLocks/>
            </p:cNvCxnSpPr>
            <p:nvPr/>
          </p:nvCxnSpPr>
          <p:spPr>
            <a:xfrm>
              <a:off x="6897848" y="22634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7" name="Straight Connector 1366">
              <a:extLst>
                <a:ext uri="{FF2B5EF4-FFF2-40B4-BE49-F238E27FC236}">
                  <a16:creationId xmlns:a16="http://schemas.microsoft.com/office/drawing/2014/main" id="{D76232B4-D774-F9C1-6681-D214548A5A55}"/>
                </a:ext>
              </a:extLst>
            </p:cNvPr>
            <p:cNvCxnSpPr>
              <a:cxnSpLocks/>
            </p:cNvCxnSpPr>
            <p:nvPr/>
          </p:nvCxnSpPr>
          <p:spPr>
            <a:xfrm>
              <a:off x="6962407" y="22314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8" name="Straight Connector 1367">
              <a:extLst>
                <a:ext uri="{FF2B5EF4-FFF2-40B4-BE49-F238E27FC236}">
                  <a16:creationId xmlns:a16="http://schemas.microsoft.com/office/drawing/2014/main" id="{397E82C4-52E9-20B8-6D61-DF2D721DEA17}"/>
                </a:ext>
              </a:extLst>
            </p:cNvPr>
            <p:cNvCxnSpPr>
              <a:cxnSpLocks/>
            </p:cNvCxnSpPr>
            <p:nvPr/>
          </p:nvCxnSpPr>
          <p:spPr>
            <a:xfrm>
              <a:off x="6959936" y="29877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69" name="Rectangle 1368">
              <a:extLst>
                <a:ext uri="{FF2B5EF4-FFF2-40B4-BE49-F238E27FC236}">
                  <a16:creationId xmlns:a16="http://schemas.microsoft.com/office/drawing/2014/main" id="{47B31E10-785E-52B5-516F-F909801C9974}"/>
                </a:ext>
              </a:extLst>
            </p:cNvPr>
            <p:cNvSpPr/>
            <p:nvPr/>
          </p:nvSpPr>
          <p:spPr>
            <a:xfrm>
              <a:off x="6862020" y="10616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0" name="Rectangle 1369">
              <a:extLst>
                <a:ext uri="{FF2B5EF4-FFF2-40B4-BE49-F238E27FC236}">
                  <a16:creationId xmlns:a16="http://schemas.microsoft.com/office/drawing/2014/main" id="{132B0905-B0BE-CBA4-904C-D77544E57560}"/>
                </a:ext>
              </a:extLst>
            </p:cNvPr>
            <p:cNvSpPr/>
            <p:nvPr/>
          </p:nvSpPr>
          <p:spPr>
            <a:xfrm rot="10800000">
              <a:off x="6941229" y="15138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1" name="Rectangle 1370">
              <a:extLst>
                <a:ext uri="{FF2B5EF4-FFF2-40B4-BE49-F238E27FC236}">
                  <a16:creationId xmlns:a16="http://schemas.microsoft.com/office/drawing/2014/main" id="{C348D1E2-FC3D-65C6-E390-46F19708DA32}"/>
                </a:ext>
              </a:extLst>
            </p:cNvPr>
            <p:cNvSpPr/>
            <p:nvPr/>
          </p:nvSpPr>
          <p:spPr>
            <a:xfrm rot="10800000" flipV="1">
              <a:off x="6995840" y="19672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2" name="Oval 1371">
              <a:extLst>
                <a:ext uri="{FF2B5EF4-FFF2-40B4-BE49-F238E27FC236}">
                  <a16:creationId xmlns:a16="http://schemas.microsoft.com/office/drawing/2014/main" id="{368F351E-8FEB-322D-6B3E-2DE93A0CD279}"/>
                </a:ext>
              </a:extLst>
            </p:cNvPr>
            <p:cNvSpPr/>
            <p:nvPr/>
          </p:nvSpPr>
          <p:spPr>
            <a:xfrm>
              <a:off x="7009582" y="24597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73" name="Straight Connector 1372">
              <a:extLst>
                <a:ext uri="{FF2B5EF4-FFF2-40B4-BE49-F238E27FC236}">
                  <a16:creationId xmlns:a16="http://schemas.microsoft.com/office/drawing/2014/main" id="{60DDF98A-9A3E-144E-E5DC-2D150E93367F}"/>
                </a:ext>
              </a:extLst>
            </p:cNvPr>
            <p:cNvCxnSpPr>
              <a:cxnSpLocks/>
            </p:cNvCxnSpPr>
            <p:nvPr/>
          </p:nvCxnSpPr>
          <p:spPr>
            <a:xfrm>
              <a:off x="7094407" y="23419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4" name="Straight Connector 1373">
              <a:extLst>
                <a:ext uri="{FF2B5EF4-FFF2-40B4-BE49-F238E27FC236}">
                  <a16:creationId xmlns:a16="http://schemas.microsoft.com/office/drawing/2014/main" id="{AA180731-02B9-2BF7-F565-65B0E4C85070}"/>
                </a:ext>
              </a:extLst>
            </p:cNvPr>
            <p:cNvCxnSpPr>
              <a:cxnSpLocks/>
            </p:cNvCxnSpPr>
            <p:nvPr/>
          </p:nvCxnSpPr>
          <p:spPr>
            <a:xfrm>
              <a:off x="7155968" y="17196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5" name="Straight Connector 1374">
              <a:extLst>
                <a:ext uri="{FF2B5EF4-FFF2-40B4-BE49-F238E27FC236}">
                  <a16:creationId xmlns:a16="http://schemas.microsoft.com/office/drawing/2014/main" id="{A9C20CF3-6509-3C2D-DF36-0AAB15045FEF}"/>
                </a:ext>
              </a:extLst>
            </p:cNvPr>
            <p:cNvCxnSpPr>
              <a:cxnSpLocks/>
            </p:cNvCxnSpPr>
            <p:nvPr/>
          </p:nvCxnSpPr>
          <p:spPr>
            <a:xfrm>
              <a:off x="7234636" y="99725"/>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6" name="Straight Connector 1375">
              <a:extLst>
                <a:ext uri="{FF2B5EF4-FFF2-40B4-BE49-F238E27FC236}">
                  <a16:creationId xmlns:a16="http://schemas.microsoft.com/office/drawing/2014/main" id="{FB545C51-6A6A-9AD3-E373-C158B6C2E9FB}"/>
                </a:ext>
              </a:extLst>
            </p:cNvPr>
            <p:cNvCxnSpPr>
              <a:cxnSpLocks/>
            </p:cNvCxnSpPr>
            <p:nvPr/>
          </p:nvCxnSpPr>
          <p:spPr>
            <a:xfrm>
              <a:off x="7159671" y="1719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7" name="Straight Connector 1376">
              <a:extLst>
                <a:ext uri="{FF2B5EF4-FFF2-40B4-BE49-F238E27FC236}">
                  <a16:creationId xmlns:a16="http://schemas.microsoft.com/office/drawing/2014/main" id="{E9B70EBD-58AD-F6DE-0650-108FA4E79A9F}"/>
                </a:ext>
              </a:extLst>
            </p:cNvPr>
            <p:cNvCxnSpPr>
              <a:cxnSpLocks/>
            </p:cNvCxnSpPr>
            <p:nvPr/>
          </p:nvCxnSpPr>
          <p:spPr>
            <a:xfrm>
              <a:off x="7096524" y="23378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8" name="Straight Connector 1377">
              <a:extLst>
                <a:ext uri="{FF2B5EF4-FFF2-40B4-BE49-F238E27FC236}">
                  <a16:creationId xmlns:a16="http://schemas.microsoft.com/office/drawing/2014/main" id="{FAE87063-8B07-B6EB-0B83-E66C2E097FBA}"/>
                </a:ext>
              </a:extLst>
            </p:cNvPr>
            <p:cNvCxnSpPr>
              <a:cxnSpLocks/>
            </p:cNvCxnSpPr>
            <p:nvPr/>
          </p:nvCxnSpPr>
          <p:spPr>
            <a:xfrm>
              <a:off x="6815966" y="9598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9" name="Straight Connector 1378">
              <a:extLst>
                <a:ext uri="{FF2B5EF4-FFF2-40B4-BE49-F238E27FC236}">
                  <a16:creationId xmlns:a16="http://schemas.microsoft.com/office/drawing/2014/main" id="{D180911C-A38C-480F-38A6-518F773EEACC}"/>
                </a:ext>
              </a:extLst>
            </p:cNvPr>
            <p:cNvCxnSpPr>
              <a:cxnSpLocks/>
            </p:cNvCxnSpPr>
            <p:nvPr/>
          </p:nvCxnSpPr>
          <p:spPr>
            <a:xfrm rot="-180000">
              <a:off x="6693275" y="94023"/>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400" name="Rectangle 1399">
              <a:extLst>
                <a:ext uri="{FF2B5EF4-FFF2-40B4-BE49-F238E27FC236}">
                  <a16:creationId xmlns:a16="http://schemas.microsoft.com/office/drawing/2014/main" id="{71BE517F-80E7-42E3-3214-5A1A47F9973A}"/>
                </a:ext>
              </a:extLst>
            </p:cNvPr>
            <p:cNvSpPr/>
            <p:nvPr/>
          </p:nvSpPr>
          <p:spPr>
            <a:xfrm>
              <a:off x="6892127" y="107415"/>
              <a:ext cx="315023"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01" name="Rectangle 1400">
              <a:extLst>
                <a:ext uri="{FF2B5EF4-FFF2-40B4-BE49-F238E27FC236}">
                  <a16:creationId xmlns:a16="http://schemas.microsoft.com/office/drawing/2014/main" id="{4D65B2D8-6603-5AC4-F293-634629CA7A12}"/>
                </a:ext>
              </a:extLst>
            </p:cNvPr>
            <p:cNvSpPr/>
            <p:nvPr/>
          </p:nvSpPr>
          <p:spPr>
            <a:xfrm flipV="1">
              <a:off x="7003597" y="189673"/>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02" name="Oval 1401">
              <a:extLst>
                <a:ext uri="{FF2B5EF4-FFF2-40B4-BE49-F238E27FC236}">
                  <a16:creationId xmlns:a16="http://schemas.microsoft.com/office/drawing/2014/main" id="{41C4B99D-3388-B59F-5818-0FE1826D7C95}"/>
                </a:ext>
              </a:extLst>
            </p:cNvPr>
            <p:cNvSpPr/>
            <p:nvPr/>
          </p:nvSpPr>
          <p:spPr>
            <a:xfrm>
              <a:off x="7015944" y="24364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03" name="Straight Connector 1402">
              <a:extLst>
                <a:ext uri="{FF2B5EF4-FFF2-40B4-BE49-F238E27FC236}">
                  <a16:creationId xmlns:a16="http://schemas.microsoft.com/office/drawing/2014/main" id="{D5C86D46-DCEB-0BC7-FD37-20BC208B2DCC}"/>
                </a:ext>
              </a:extLst>
            </p:cNvPr>
            <p:cNvCxnSpPr>
              <a:cxnSpLocks/>
            </p:cNvCxnSpPr>
            <p:nvPr/>
          </p:nvCxnSpPr>
          <p:spPr>
            <a:xfrm>
              <a:off x="6961792" y="298892"/>
              <a:ext cx="14023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4" name="Straight Connector 1403">
              <a:extLst>
                <a:ext uri="{FF2B5EF4-FFF2-40B4-BE49-F238E27FC236}">
                  <a16:creationId xmlns:a16="http://schemas.microsoft.com/office/drawing/2014/main" id="{68DB20C0-D514-215D-0B51-12B1FCD7F656}"/>
                </a:ext>
              </a:extLst>
            </p:cNvPr>
            <p:cNvCxnSpPr>
              <a:cxnSpLocks/>
            </p:cNvCxnSpPr>
            <p:nvPr/>
          </p:nvCxnSpPr>
          <p:spPr>
            <a:xfrm>
              <a:off x="7095672" y="23221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5" name="Straight Connector 1404">
              <a:extLst>
                <a:ext uri="{FF2B5EF4-FFF2-40B4-BE49-F238E27FC236}">
                  <a16:creationId xmlns:a16="http://schemas.microsoft.com/office/drawing/2014/main" id="{AD310642-A4AB-613F-872F-3D5D568B8144}"/>
                </a:ext>
              </a:extLst>
            </p:cNvPr>
            <p:cNvCxnSpPr>
              <a:cxnSpLocks/>
            </p:cNvCxnSpPr>
            <p:nvPr/>
          </p:nvCxnSpPr>
          <p:spPr>
            <a:xfrm>
              <a:off x="7154058" y="16998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6" name="Straight Connector 1405">
              <a:extLst>
                <a:ext uri="{FF2B5EF4-FFF2-40B4-BE49-F238E27FC236}">
                  <a16:creationId xmlns:a16="http://schemas.microsoft.com/office/drawing/2014/main" id="{EC2D3DA3-9D56-55B6-14BD-B8F66E16F811}"/>
                </a:ext>
              </a:extLst>
            </p:cNvPr>
            <p:cNvCxnSpPr>
              <a:cxnSpLocks/>
            </p:cNvCxnSpPr>
            <p:nvPr/>
          </p:nvCxnSpPr>
          <p:spPr>
            <a:xfrm rot="-180000">
              <a:off x="7229523" y="95996"/>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7" name="Straight Connector 1406">
              <a:extLst>
                <a:ext uri="{FF2B5EF4-FFF2-40B4-BE49-F238E27FC236}">
                  <a16:creationId xmlns:a16="http://schemas.microsoft.com/office/drawing/2014/main" id="{76CED344-AAF6-63BA-12C3-1EAF676779A4}"/>
                </a:ext>
              </a:extLst>
            </p:cNvPr>
            <p:cNvCxnSpPr>
              <a:cxnSpLocks/>
            </p:cNvCxnSpPr>
            <p:nvPr/>
          </p:nvCxnSpPr>
          <p:spPr>
            <a:xfrm>
              <a:off x="7232726"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8" name="Straight Connector 1407">
              <a:extLst>
                <a:ext uri="{FF2B5EF4-FFF2-40B4-BE49-F238E27FC236}">
                  <a16:creationId xmlns:a16="http://schemas.microsoft.com/office/drawing/2014/main" id="{6BC7EC34-8F1E-5C25-B6C0-78DCA9D3C7B8}"/>
                </a:ext>
              </a:extLst>
            </p:cNvPr>
            <p:cNvCxnSpPr>
              <a:cxnSpLocks/>
            </p:cNvCxnSpPr>
            <p:nvPr/>
          </p:nvCxnSpPr>
          <p:spPr>
            <a:xfrm>
              <a:off x="7157761" y="173162"/>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9" name="Straight Connector 1408">
              <a:extLst>
                <a:ext uri="{FF2B5EF4-FFF2-40B4-BE49-F238E27FC236}">
                  <a16:creationId xmlns:a16="http://schemas.microsoft.com/office/drawing/2014/main" id="{A40B7B84-C0F1-4508-A74E-F18A8FFA7417}"/>
                </a:ext>
              </a:extLst>
            </p:cNvPr>
            <p:cNvCxnSpPr>
              <a:cxnSpLocks/>
            </p:cNvCxnSpPr>
            <p:nvPr/>
          </p:nvCxnSpPr>
          <p:spPr>
            <a:xfrm>
              <a:off x="7097789" y="234983"/>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1410" name="Rectangle 1409">
              <a:extLst>
                <a:ext uri="{FF2B5EF4-FFF2-40B4-BE49-F238E27FC236}">
                  <a16:creationId xmlns:a16="http://schemas.microsoft.com/office/drawing/2014/main" id="{5A61EFF7-7F43-EA03-7863-182C2AABB726}"/>
                </a:ext>
              </a:extLst>
            </p:cNvPr>
            <p:cNvSpPr/>
            <p:nvPr/>
          </p:nvSpPr>
          <p:spPr>
            <a:xfrm rot="10800000">
              <a:off x="7125306" y="253435"/>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11" name="Rectangle 1410">
              <a:extLst>
                <a:ext uri="{FF2B5EF4-FFF2-40B4-BE49-F238E27FC236}">
                  <a16:creationId xmlns:a16="http://schemas.microsoft.com/office/drawing/2014/main" id="{CA169E88-2875-140A-C171-D910463BD230}"/>
                </a:ext>
              </a:extLst>
            </p:cNvPr>
            <p:cNvSpPr/>
            <p:nvPr/>
          </p:nvSpPr>
          <p:spPr>
            <a:xfrm rot="10800000">
              <a:off x="7197059" y="206521"/>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12" name="Rectangle 1411">
              <a:extLst>
                <a:ext uri="{FF2B5EF4-FFF2-40B4-BE49-F238E27FC236}">
                  <a16:creationId xmlns:a16="http://schemas.microsoft.com/office/drawing/2014/main" id="{A3EDE36A-AB13-AC27-8877-4F01B7B958B3}"/>
                </a:ext>
              </a:extLst>
            </p:cNvPr>
            <p:cNvSpPr/>
            <p:nvPr/>
          </p:nvSpPr>
          <p:spPr>
            <a:xfrm rot="10800000" flipV="1">
              <a:off x="7257245" y="161388"/>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13" name="Oval 1412">
              <a:extLst>
                <a:ext uri="{FF2B5EF4-FFF2-40B4-BE49-F238E27FC236}">
                  <a16:creationId xmlns:a16="http://schemas.microsoft.com/office/drawing/2014/main" id="{AEE85DCA-300D-C00C-946F-5FD11B1ADE73}"/>
                </a:ext>
              </a:extLst>
            </p:cNvPr>
            <p:cNvSpPr/>
            <p:nvPr/>
          </p:nvSpPr>
          <p:spPr>
            <a:xfrm>
              <a:off x="7269944" y="1071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14" name="Straight Connector 1413">
              <a:extLst>
                <a:ext uri="{FF2B5EF4-FFF2-40B4-BE49-F238E27FC236}">
                  <a16:creationId xmlns:a16="http://schemas.microsoft.com/office/drawing/2014/main" id="{874D7112-13B4-2DB1-D5F6-DA699DAB0B47}"/>
                </a:ext>
              </a:extLst>
            </p:cNvPr>
            <p:cNvCxnSpPr>
              <a:cxnSpLocks/>
            </p:cNvCxnSpPr>
            <p:nvPr/>
          </p:nvCxnSpPr>
          <p:spPr>
            <a:xfrm>
              <a:off x="7350014" y="16599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5" name="Straight Connector 1414">
              <a:extLst>
                <a:ext uri="{FF2B5EF4-FFF2-40B4-BE49-F238E27FC236}">
                  <a16:creationId xmlns:a16="http://schemas.microsoft.com/office/drawing/2014/main" id="{BC9485F1-B04E-A8E7-1634-0B234BED8B9D}"/>
                </a:ext>
              </a:extLst>
            </p:cNvPr>
            <p:cNvCxnSpPr>
              <a:cxnSpLocks/>
            </p:cNvCxnSpPr>
            <p:nvPr/>
          </p:nvCxnSpPr>
          <p:spPr>
            <a:xfrm>
              <a:off x="7350014"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6" name="Straight Connector 1415">
              <a:extLst>
                <a:ext uri="{FF2B5EF4-FFF2-40B4-BE49-F238E27FC236}">
                  <a16:creationId xmlns:a16="http://schemas.microsoft.com/office/drawing/2014/main" id="{4EFBFD91-73EE-94AA-D7EC-EE73D198E207}"/>
                </a:ext>
              </a:extLst>
            </p:cNvPr>
            <p:cNvCxnSpPr>
              <a:cxnSpLocks/>
            </p:cNvCxnSpPr>
            <p:nvPr/>
          </p:nvCxnSpPr>
          <p:spPr>
            <a:xfrm>
              <a:off x="7431857" y="16449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7" name="Straight Connector 1416">
              <a:extLst>
                <a:ext uri="{FF2B5EF4-FFF2-40B4-BE49-F238E27FC236}">
                  <a16:creationId xmlns:a16="http://schemas.microsoft.com/office/drawing/2014/main" id="{A9FA3745-65E8-7E6A-70BA-F3F2AD71E3F8}"/>
                </a:ext>
              </a:extLst>
            </p:cNvPr>
            <p:cNvCxnSpPr>
              <a:cxnSpLocks/>
            </p:cNvCxnSpPr>
            <p:nvPr/>
          </p:nvCxnSpPr>
          <p:spPr>
            <a:xfrm>
              <a:off x="7430983" y="22754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8" name="Straight Connector 1417">
              <a:extLst>
                <a:ext uri="{FF2B5EF4-FFF2-40B4-BE49-F238E27FC236}">
                  <a16:creationId xmlns:a16="http://schemas.microsoft.com/office/drawing/2014/main" id="{18122B12-2BE6-6FA3-7393-AF0E75847EC1}"/>
                </a:ext>
              </a:extLst>
            </p:cNvPr>
            <p:cNvCxnSpPr>
              <a:cxnSpLocks/>
            </p:cNvCxnSpPr>
            <p:nvPr/>
          </p:nvCxnSpPr>
          <p:spPr>
            <a:xfrm>
              <a:off x="7496246" y="299979"/>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19" name="Rectangle 1418">
              <a:extLst>
                <a:ext uri="{FF2B5EF4-FFF2-40B4-BE49-F238E27FC236}">
                  <a16:creationId xmlns:a16="http://schemas.microsoft.com/office/drawing/2014/main" id="{45CBEC27-2221-64FC-16DB-AC32286EE12F}"/>
                </a:ext>
              </a:extLst>
            </p:cNvPr>
            <p:cNvSpPr/>
            <p:nvPr/>
          </p:nvSpPr>
          <p:spPr>
            <a:xfrm>
              <a:off x="7395155" y="107366"/>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0" name="Rectangle 1419">
              <a:extLst>
                <a:ext uri="{FF2B5EF4-FFF2-40B4-BE49-F238E27FC236}">
                  <a16:creationId xmlns:a16="http://schemas.microsoft.com/office/drawing/2014/main" id="{6834E418-C9F4-E27D-50E2-A56DC1E6BA65}"/>
                </a:ext>
              </a:extLst>
            </p:cNvPr>
            <p:cNvSpPr/>
            <p:nvPr/>
          </p:nvSpPr>
          <p:spPr>
            <a:xfrm rot="10800000">
              <a:off x="7474364" y="152590"/>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1" name="Rectangle 1420">
              <a:extLst>
                <a:ext uri="{FF2B5EF4-FFF2-40B4-BE49-F238E27FC236}">
                  <a16:creationId xmlns:a16="http://schemas.microsoft.com/office/drawing/2014/main" id="{B9AEE73B-FB03-2BE9-63CB-458E0B56311A}"/>
                </a:ext>
              </a:extLst>
            </p:cNvPr>
            <p:cNvSpPr/>
            <p:nvPr/>
          </p:nvSpPr>
          <p:spPr>
            <a:xfrm rot="10800000" flipV="1">
              <a:off x="7528975" y="197928"/>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2" name="Oval 1421">
              <a:extLst>
                <a:ext uri="{FF2B5EF4-FFF2-40B4-BE49-F238E27FC236}">
                  <a16:creationId xmlns:a16="http://schemas.microsoft.com/office/drawing/2014/main" id="{F6D35328-3049-3B54-7028-9A63CB9FD88D}"/>
                </a:ext>
              </a:extLst>
            </p:cNvPr>
            <p:cNvSpPr/>
            <p:nvPr/>
          </p:nvSpPr>
          <p:spPr>
            <a:xfrm>
              <a:off x="7542717" y="24717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23" name="Straight Connector 1422">
              <a:extLst>
                <a:ext uri="{FF2B5EF4-FFF2-40B4-BE49-F238E27FC236}">
                  <a16:creationId xmlns:a16="http://schemas.microsoft.com/office/drawing/2014/main" id="{40477C65-6881-1666-A855-8A7474439643}"/>
                </a:ext>
              </a:extLst>
            </p:cNvPr>
            <p:cNvCxnSpPr>
              <a:cxnSpLocks/>
            </p:cNvCxnSpPr>
            <p:nvPr/>
          </p:nvCxnSpPr>
          <p:spPr>
            <a:xfrm>
              <a:off x="7630717" y="23539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4" name="Straight Connector 1423">
              <a:extLst>
                <a:ext uri="{FF2B5EF4-FFF2-40B4-BE49-F238E27FC236}">
                  <a16:creationId xmlns:a16="http://schemas.microsoft.com/office/drawing/2014/main" id="{8B85E1D1-99C3-D585-C101-4D586874991E}"/>
                </a:ext>
              </a:extLst>
            </p:cNvPr>
            <p:cNvCxnSpPr>
              <a:cxnSpLocks/>
            </p:cNvCxnSpPr>
            <p:nvPr/>
          </p:nvCxnSpPr>
          <p:spPr>
            <a:xfrm>
              <a:off x="7689103" y="17316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5" name="Straight Connector 1424">
              <a:extLst>
                <a:ext uri="{FF2B5EF4-FFF2-40B4-BE49-F238E27FC236}">
                  <a16:creationId xmlns:a16="http://schemas.microsoft.com/office/drawing/2014/main" id="{97DE8CCD-9C54-7645-A95C-1C2991D54F04}"/>
                </a:ext>
              </a:extLst>
            </p:cNvPr>
            <p:cNvCxnSpPr>
              <a:cxnSpLocks/>
            </p:cNvCxnSpPr>
            <p:nvPr/>
          </p:nvCxnSpPr>
          <p:spPr>
            <a:xfrm>
              <a:off x="7767771"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6" name="Straight Connector 1425">
              <a:extLst>
                <a:ext uri="{FF2B5EF4-FFF2-40B4-BE49-F238E27FC236}">
                  <a16:creationId xmlns:a16="http://schemas.microsoft.com/office/drawing/2014/main" id="{1EAB83E2-D483-2804-236B-3448BD6A825C}"/>
                </a:ext>
              </a:extLst>
            </p:cNvPr>
            <p:cNvCxnSpPr>
              <a:cxnSpLocks/>
            </p:cNvCxnSpPr>
            <p:nvPr/>
          </p:nvCxnSpPr>
          <p:spPr>
            <a:xfrm>
              <a:off x="7692806" y="176337"/>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7" name="Straight Connector 1426">
              <a:extLst>
                <a:ext uri="{FF2B5EF4-FFF2-40B4-BE49-F238E27FC236}">
                  <a16:creationId xmlns:a16="http://schemas.microsoft.com/office/drawing/2014/main" id="{1E7DC28F-C22A-53BD-C373-F86005EC087F}"/>
                </a:ext>
              </a:extLst>
            </p:cNvPr>
            <p:cNvCxnSpPr>
              <a:cxnSpLocks/>
            </p:cNvCxnSpPr>
            <p:nvPr/>
          </p:nvCxnSpPr>
          <p:spPr>
            <a:xfrm>
              <a:off x="7632834" y="238158"/>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1428" name="Rectangle 1427">
              <a:extLst>
                <a:ext uri="{FF2B5EF4-FFF2-40B4-BE49-F238E27FC236}">
                  <a16:creationId xmlns:a16="http://schemas.microsoft.com/office/drawing/2014/main" id="{753D7E0E-9727-CC82-80F3-14C41AE4F43C}"/>
                </a:ext>
              </a:extLst>
            </p:cNvPr>
            <p:cNvSpPr/>
            <p:nvPr/>
          </p:nvSpPr>
          <p:spPr>
            <a:xfrm rot="10800000">
              <a:off x="6953704" y="152259"/>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29" name="Straight Connector 1428">
              <a:extLst>
                <a:ext uri="{FF2B5EF4-FFF2-40B4-BE49-F238E27FC236}">
                  <a16:creationId xmlns:a16="http://schemas.microsoft.com/office/drawing/2014/main" id="{4EB679BD-32C0-950C-9EC2-924F37DFFC65}"/>
                </a:ext>
              </a:extLst>
            </p:cNvPr>
            <p:cNvCxnSpPr>
              <a:cxnSpLocks/>
            </p:cNvCxnSpPr>
            <p:nvPr/>
          </p:nvCxnSpPr>
          <p:spPr>
            <a:xfrm>
              <a:off x="7499239" y="23394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0" name="Straight Connector 1429">
              <a:extLst>
                <a:ext uri="{FF2B5EF4-FFF2-40B4-BE49-F238E27FC236}">
                  <a16:creationId xmlns:a16="http://schemas.microsoft.com/office/drawing/2014/main" id="{A0C6AD6F-5226-AD97-F3AC-FD42D89BA664}"/>
                </a:ext>
              </a:extLst>
            </p:cNvPr>
            <p:cNvCxnSpPr>
              <a:cxnSpLocks/>
            </p:cNvCxnSpPr>
            <p:nvPr/>
          </p:nvCxnSpPr>
          <p:spPr>
            <a:xfrm>
              <a:off x="7888470" y="100325"/>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31" name="Rectangle 1430">
              <a:extLst>
                <a:ext uri="{FF2B5EF4-FFF2-40B4-BE49-F238E27FC236}">
                  <a16:creationId xmlns:a16="http://schemas.microsoft.com/office/drawing/2014/main" id="{40F59A57-EA6E-C756-0405-70A121469363}"/>
                </a:ext>
              </a:extLst>
            </p:cNvPr>
            <p:cNvSpPr/>
            <p:nvPr/>
          </p:nvSpPr>
          <p:spPr>
            <a:xfrm rot="10800000">
              <a:off x="7664795" y="259745"/>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2" name="Rectangle 1431">
              <a:extLst>
                <a:ext uri="{FF2B5EF4-FFF2-40B4-BE49-F238E27FC236}">
                  <a16:creationId xmlns:a16="http://schemas.microsoft.com/office/drawing/2014/main" id="{BB5F6522-77A2-8A5D-7633-352F8F1B3D86}"/>
                </a:ext>
              </a:extLst>
            </p:cNvPr>
            <p:cNvSpPr/>
            <p:nvPr/>
          </p:nvSpPr>
          <p:spPr>
            <a:xfrm rot="10800000">
              <a:off x="7736548" y="212831"/>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3" name="Rectangle 1432">
              <a:extLst>
                <a:ext uri="{FF2B5EF4-FFF2-40B4-BE49-F238E27FC236}">
                  <a16:creationId xmlns:a16="http://schemas.microsoft.com/office/drawing/2014/main" id="{42420401-BC04-0B32-7AF0-1A4AB99BD0AF}"/>
                </a:ext>
              </a:extLst>
            </p:cNvPr>
            <p:cNvSpPr/>
            <p:nvPr/>
          </p:nvSpPr>
          <p:spPr>
            <a:xfrm rot="10800000" flipV="1">
              <a:off x="7796734" y="167698"/>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4" name="Oval 1433">
              <a:extLst>
                <a:ext uri="{FF2B5EF4-FFF2-40B4-BE49-F238E27FC236}">
                  <a16:creationId xmlns:a16="http://schemas.microsoft.com/office/drawing/2014/main" id="{E6D8DD3D-C062-C700-A209-253D747446A9}"/>
                </a:ext>
              </a:extLst>
            </p:cNvPr>
            <p:cNvSpPr/>
            <p:nvPr/>
          </p:nvSpPr>
          <p:spPr>
            <a:xfrm>
              <a:off x="7809433" y="11343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35" name="Straight Connector 1434">
              <a:extLst>
                <a:ext uri="{FF2B5EF4-FFF2-40B4-BE49-F238E27FC236}">
                  <a16:creationId xmlns:a16="http://schemas.microsoft.com/office/drawing/2014/main" id="{F8FFF1F6-E4C5-E711-8E92-BCB7B0337908}"/>
                </a:ext>
              </a:extLst>
            </p:cNvPr>
            <p:cNvCxnSpPr>
              <a:cxnSpLocks/>
            </p:cNvCxnSpPr>
            <p:nvPr/>
          </p:nvCxnSpPr>
          <p:spPr>
            <a:xfrm>
              <a:off x="7889503" y="17230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6" name="Straight Connector 1435">
              <a:extLst>
                <a:ext uri="{FF2B5EF4-FFF2-40B4-BE49-F238E27FC236}">
                  <a16:creationId xmlns:a16="http://schemas.microsoft.com/office/drawing/2014/main" id="{7F0F6394-8BD8-DC67-4334-33C213C131B9}"/>
                </a:ext>
              </a:extLst>
            </p:cNvPr>
            <p:cNvCxnSpPr>
              <a:cxnSpLocks/>
            </p:cNvCxnSpPr>
            <p:nvPr/>
          </p:nvCxnSpPr>
          <p:spPr>
            <a:xfrm>
              <a:off x="7971346" y="17080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7" name="Straight Connector 1436">
              <a:extLst>
                <a:ext uri="{FF2B5EF4-FFF2-40B4-BE49-F238E27FC236}">
                  <a16:creationId xmlns:a16="http://schemas.microsoft.com/office/drawing/2014/main" id="{AFA73C19-3F5A-E911-9BD4-BC6A114C437A}"/>
                </a:ext>
              </a:extLst>
            </p:cNvPr>
            <p:cNvCxnSpPr>
              <a:cxnSpLocks/>
            </p:cNvCxnSpPr>
            <p:nvPr/>
          </p:nvCxnSpPr>
          <p:spPr>
            <a:xfrm>
              <a:off x="7970472" y="23385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8" name="Straight Connector 1437">
              <a:extLst>
                <a:ext uri="{FF2B5EF4-FFF2-40B4-BE49-F238E27FC236}">
                  <a16:creationId xmlns:a16="http://schemas.microsoft.com/office/drawing/2014/main" id="{6B401D42-9B39-5B87-6301-2E09C238B824}"/>
                </a:ext>
              </a:extLst>
            </p:cNvPr>
            <p:cNvCxnSpPr>
              <a:cxnSpLocks/>
            </p:cNvCxnSpPr>
            <p:nvPr/>
          </p:nvCxnSpPr>
          <p:spPr>
            <a:xfrm>
              <a:off x="8035031" y="230654"/>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9" name="Straight Connector 1438">
              <a:extLst>
                <a:ext uri="{FF2B5EF4-FFF2-40B4-BE49-F238E27FC236}">
                  <a16:creationId xmlns:a16="http://schemas.microsoft.com/office/drawing/2014/main" id="{C844541C-133D-2559-7A10-9E47603BF42F}"/>
                </a:ext>
              </a:extLst>
            </p:cNvPr>
            <p:cNvCxnSpPr>
              <a:cxnSpLocks/>
            </p:cNvCxnSpPr>
            <p:nvPr/>
          </p:nvCxnSpPr>
          <p:spPr>
            <a:xfrm>
              <a:off x="8032560" y="306289"/>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40" name="Rectangle 1439">
              <a:extLst>
                <a:ext uri="{FF2B5EF4-FFF2-40B4-BE49-F238E27FC236}">
                  <a16:creationId xmlns:a16="http://schemas.microsoft.com/office/drawing/2014/main" id="{CD570B45-39F3-54FB-F5D6-FEF0417220B0}"/>
                </a:ext>
              </a:extLst>
            </p:cNvPr>
            <p:cNvSpPr/>
            <p:nvPr/>
          </p:nvSpPr>
          <p:spPr>
            <a:xfrm>
              <a:off x="7934644" y="113676"/>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1" name="Rectangle 1440">
              <a:extLst>
                <a:ext uri="{FF2B5EF4-FFF2-40B4-BE49-F238E27FC236}">
                  <a16:creationId xmlns:a16="http://schemas.microsoft.com/office/drawing/2014/main" id="{B94334F2-8CF0-0C4A-ACB7-15CFE2170D70}"/>
                </a:ext>
              </a:extLst>
            </p:cNvPr>
            <p:cNvSpPr/>
            <p:nvPr/>
          </p:nvSpPr>
          <p:spPr>
            <a:xfrm rot="10800000">
              <a:off x="8013853" y="158900"/>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2" name="Rectangle 1441">
              <a:extLst>
                <a:ext uri="{FF2B5EF4-FFF2-40B4-BE49-F238E27FC236}">
                  <a16:creationId xmlns:a16="http://schemas.microsoft.com/office/drawing/2014/main" id="{12A66C93-2D7A-382D-F1E8-D4C5D8C3C269}"/>
                </a:ext>
              </a:extLst>
            </p:cNvPr>
            <p:cNvSpPr/>
            <p:nvPr/>
          </p:nvSpPr>
          <p:spPr>
            <a:xfrm rot="10800000" flipV="1">
              <a:off x="8068464" y="204238"/>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3" name="Oval 1442">
              <a:extLst>
                <a:ext uri="{FF2B5EF4-FFF2-40B4-BE49-F238E27FC236}">
                  <a16:creationId xmlns:a16="http://schemas.microsoft.com/office/drawing/2014/main" id="{C2B31209-6493-52BC-398A-726363D3C5A3}"/>
                </a:ext>
              </a:extLst>
            </p:cNvPr>
            <p:cNvSpPr/>
            <p:nvPr/>
          </p:nvSpPr>
          <p:spPr>
            <a:xfrm>
              <a:off x="8082206" y="25348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44" name="Straight Connector 1443">
              <a:extLst>
                <a:ext uri="{FF2B5EF4-FFF2-40B4-BE49-F238E27FC236}">
                  <a16:creationId xmlns:a16="http://schemas.microsoft.com/office/drawing/2014/main" id="{8028E86A-632B-C1A4-624B-3366F0B59AE0}"/>
                </a:ext>
              </a:extLst>
            </p:cNvPr>
            <p:cNvCxnSpPr>
              <a:cxnSpLocks/>
            </p:cNvCxnSpPr>
            <p:nvPr/>
          </p:nvCxnSpPr>
          <p:spPr>
            <a:xfrm>
              <a:off x="8167031" y="24170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5" name="Straight Connector 1444">
              <a:extLst>
                <a:ext uri="{FF2B5EF4-FFF2-40B4-BE49-F238E27FC236}">
                  <a16:creationId xmlns:a16="http://schemas.microsoft.com/office/drawing/2014/main" id="{EBE45242-0849-8F29-31A6-BCF68198201E}"/>
                </a:ext>
              </a:extLst>
            </p:cNvPr>
            <p:cNvCxnSpPr>
              <a:cxnSpLocks/>
            </p:cNvCxnSpPr>
            <p:nvPr/>
          </p:nvCxnSpPr>
          <p:spPr>
            <a:xfrm>
              <a:off x="8228592" y="17947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6" name="Straight Connector 1445">
              <a:extLst>
                <a:ext uri="{FF2B5EF4-FFF2-40B4-BE49-F238E27FC236}">
                  <a16:creationId xmlns:a16="http://schemas.microsoft.com/office/drawing/2014/main" id="{525CCD59-64E3-BF9E-6FB5-B84807072FEC}"/>
                </a:ext>
              </a:extLst>
            </p:cNvPr>
            <p:cNvCxnSpPr>
              <a:cxnSpLocks/>
            </p:cNvCxnSpPr>
            <p:nvPr/>
          </p:nvCxnSpPr>
          <p:spPr>
            <a:xfrm>
              <a:off x="8304085" y="1100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7" name="Straight Connector 1446">
              <a:extLst>
                <a:ext uri="{FF2B5EF4-FFF2-40B4-BE49-F238E27FC236}">
                  <a16:creationId xmlns:a16="http://schemas.microsoft.com/office/drawing/2014/main" id="{65A7493B-C56F-747A-675F-34B31BD6B3D5}"/>
                </a:ext>
              </a:extLst>
            </p:cNvPr>
            <p:cNvCxnSpPr>
              <a:cxnSpLocks/>
            </p:cNvCxnSpPr>
            <p:nvPr/>
          </p:nvCxnSpPr>
          <p:spPr>
            <a:xfrm>
              <a:off x="8232295" y="179472"/>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8" name="Straight Connector 1447">
              <a:extLst>
                <a:ext uri="{FF2B5EF4-FFF2-40B4-BE49-F238E27FC236}">
                  <a16:creationId xmlns:a16="http://schemas.microsoft.com/office/drawing/2014/main" id="{83C5470B-19F1-6377-D11B-3CC56801BB40}"/>
                </a:ext>
              </a:extLst>
            </p:cNvPr>
            <p:cNvCxnSpPr>
              <a:cxnSpLocks/>
            </p:cNvCxnSpPr>
            <p:nvPr/>
          </p:nvCxnSpPr>
          <p:spPr>
            <a:xfrm>
              <a:off x="8169148" y="241293"/>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9" name="Straight Connector 1448">
              <a:extLst>
                <a:ext uri="{FF2B5EF4-FFF2-40B4-BE49-F238E27FC236}">
                  <a16:creationId xmlns:a16="http://schemas.microsoft.com/office/drawing/2014/main" id="{674EE48F-3C36-16B0-48ED-B8DD7EB0F133}"/>
                </a:ext>
              </a:extLst>
            </p:cNvPr>
            <p:cNvCxnSpPr>
              <a:cxnSpLocks/>
            </p:cNvCxnSpPr>
            <p:nvPr/>
          </p:nvCxnSpPr>
          <p:spPr>
            <a:xfrm rot="-180000">
              <a:off x="7763483" y="97936"/>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0" name="Straight Connector 1449">
              <a:extLst>
                <a:ext uri="{FF2B5EF4-FFF2-40B4-BE49-F238E27FC236}">
                  <a16:creationId xmlns:a16="http://schemas.microsoft.com/office/drawing/2014/main" id="{5B9CEF8A-38C1-B39F-52AC-1D565EE23893}"/>
                </a:ext>
              </a:extLst>
            </p:cNvPr>
            <p:cNvCxnSpPr>
              <a:cxnSpLocks/>
            </p:cNvCxnSpPr>
            <p:nvPr/>
          </p:nvCxnSpPr>
          <p:spPr>
            <a:xfrm>
              <a:off x="8426566" y="10200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51" name="Rectangle 1450">
              <a:extLst>
                <a:ext uri="{FF2B5EF4-FFF2-40B4-BE49-F238E27FC236}">
                  <a16:creationId xmlns:a16="http://schemas.microsoft.com/office/drawing/2014/main" id="{79765C69-7333-ED8D-D6C5-90428D52D32D}"/>
                </a:ext>
              </a:extLst>
            </p:cNvPr>
            <p:cNvSpPr/>
            <p:nvPr/>
          </p:nvSpPr>
          <p:spPr>
            <a:xfrm rot="10800000">
              <a:off x="8202891" y="26142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2" name="Rectangle 1451">
              <a:extLst>
                <a:ext uri="{FF2B5EF4-FFF2-40B4-BE49-F238E27FC236}">
                  <a16:creationId xmlns:a16="http://schemas.microsoft.com/office/drawing/2014/main" id="{3381605B-C4DD-DB65-E9A3-6784B8D9CA5D}"/>
                </a:ext>
              </a:extLst>
            </p:cNvPr>
            <p:cNvSpPr/>
            <p:nvPr/>
          </p:nvSpPr>
          <p:spPr>
            <a:xfrm rot="10800000">
              <a:off x="8274644" y="21451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3" name="Rectangle 1452">
              <a:extLst>
                <a:ext uri="{FF2B5EF4-FFF2-40B4-BE49-F238E27FC236}">
                  <a16:creationId xmlns:a16="http://schemas.microsoft.com/office/drawing/2014/main" id="{21F6EC1C-2D2C-DA17-80C3-7061887DEA69}"/>
                </a:ext>
              </a:extLst>
            </p:cNvPr>
            <p:cNvSpPr/>
            <p:nvPr/>
          </p:nvSpPr>
          <p:spPr>
            <a:xfrm rot="10800000" flipV="1">
              <a:off x="8334830" y="16938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4" name="Oval 1453">
              <a:extLst>
                <a:ext uri="{FF2B5EF4-FFF2-40B4-BE49-F238E27FC236}">
                  <a16:creationId xmlns:a16="http://schemas.microsoft.com/office/drawing/2014/main" id="{733BD17E-6F90-89BF-3CC2-527D50FAF190}"/>
                </a:ext>
              </a:extLst>
            </p:cNvPr>
            <p:cNvSpPr/>
            <p:nvPr/>
          </p:nvSpPr>
          <p:spPr>
            <a:xfrm>
              <a:off x="8347529" y="11511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55" name="Straight Connector 1454">
              <a:extLst>
                <a:ext uri="{FF2B5EF4-FFF2-40B4-BE49-F238E27FC236}">
                  <a16:creationId xmlns:a16="http://schemas.microsoft.com/office/drawing/2014/main" id="{C6AEFD21-3386-024F-AAC7-9FF52A818B23}"/>
                </a:ext>
              </a:extLst>
            </p:cNvPr>
            <p:cNvCxnSpPr>
              <a:cxnSpLocks/>
            </p:cNvCxnSpPr>
            <p:nvPr/>
          </p:nvCxnSpPr>
          <p:spPr>
            <a:xfrm>
              <a:off x="8427599" y="17398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6" name="Straight Connector 1455">
              <a:extLst>
                <a:ext uri="{FF2B5EF4-FFF2-40B4-BE49-F238E27FC236}">
                  <a16:creationId xmlns:a16="http://schemas.microsoft.com/office/drawing/2014/main" id="{B454A373-C0A9-7D6E-9368-ADB7BDBDED89}"/>
                </a:ext>
              </a:extLst>
            </p:cNvPr>
            <p:cNvCxnSpPr>
              <a:cxnSpLocks/>
            </p:cNvCxnSpPr>
            <p:nvPr/>
          </p:nvCxnSpPr>
          <p:spPr>
            <a:xfrm>
              <a:off x="8509442" y="1724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7" name="Straight Connector 1456">
              <a:extLst>
                <a:ext uri="{FF2B5EF4-FFF2-40B4-BE49-F238E27FC236}">
                  <a16:creationId xmlns:a16="http://schemas.microsoft.com/office/drawing/2014/main" id="{4DFD6514-AF9B-FEBA-0FB1-50BF0B04D11C}"/>
                </a:ext>
              </a:extLst>
            </p:cNvPr>
            <p:cNvCxnSpPr>
              <a:cxnSpLocks/>
            </p:cNvCxnSpPr>
            <p:nvPr/>
          </p:nvCxnSpPr>
          <p:spPr>
            <a:xfrm>
              <a:off x="8508568" y="23553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8" name="Straight Connector 1457">
              <a:extLst>
                <a:ext uri="{FF2B5EF4-FFF2-40B4-BE49-F238E27FC236}">
                  <a16:creationId xmlns:a16="http://schemas.microsoft.com/office/drawing/2014/main" id="{5F0DAC75-7399-D101-B266-EACAE9CC3ACA}"/>
                </a:ext>
              </a:extLst>
            </p:cNvPr>
            <p:cNvCxnSpPr>
              <a:cxnSpLocks/>
            </p:cNvCxnSpPr>
            <p:nvPr/>
          </p:nvCxnSpPr>
          <p:spPr>
            <a:xfrm>
              <a:off x="8573127" y="23233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9" name="Straight Connector 1458">
              <a:extLst>
                <a:ext uri="{FF2B5EF4-FFF2-40B4-BE49-F238E27FC236}">
                  <a16:creationId xmlns:a16="http://schemas.microsoft.com/office/drawing/2014/main" id="{BB697E85-160E-8D49-78C2-D52CD0421292}"/>
                </a:ext>
              </a:extLst>
            </p:cNvPr>
            <p:cNvCxnSpPr>
              <a:cxnSpLocks/>
            </p:cNvCxnSpPr>
            <p:nvPr/>
          </p:nvCxnSpPr>
          <p:spPr>
            <a:xfrm>
              <a:off x="8570656" y="30797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60" name="Rectangle 1459">
              <a:extLst>
                <a:ext uri="{FF2B5EF4-FFF2-40B4-BE49-F238E27FC236}">
                  <a16:creationId xmlns:a16="http://schemas.microsoft.com/office/drawing/2014/main" id="{51D1D827-BB29-D473-446B-40F7CBB8313C}"/>
                </a:ext>
              </a:extLst>
            </p:cNvPr>
            <p:cNvSpPr/>
            <p:nvPr/>
          </p:nvSpPr>
          <p:spPr>
            <a:xfrm>
              <a:off x="8472740" y="11535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1" name="Rectangle 1460">
              <a:extLst>
                <a:ext uri="{FF2B5EF4-FFF2-40B4-BE49-F238E27FC236}">
                  <a16:creationId xmlns:a16="http://schemas.microsoft.com/office/drawing/2014/main" id="{2CD26B6A-9F3A-3D66-F870-327AB0A75B98}"/>
                </a:ext>
              </a:extLst>
            </p:cNvPr>
            <p:cNvSpPr/>
            <p:nvPr/>
          </p:nvSpPr>
          <p:spPr>
            <a:xfrm rot="10800000">
              <a:off x="8551949" y="16058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2" name="Rectangle 1461">
              <a:extLst>
                <a:ext uri="{FF2B5EF4-FFF2-40B4-BE49-F238E27FC236}">
                  <a16:creationId xmlns:a16="http://schemas.microsoft.com/office/drawing/2014/main" id="{D95ABA71-3649-70A0-473D-BA3C8AA36DE0}"/>
                </a:ext>
              </a:extLst>
            </p:cNvPr>
            <p:cNvSpPr/>
            <p:nvPr/>
          </p:nvSpPr>
          <p:spPr>
            <a:xfrm rot="10800000" flipV="1">
              <a:off x="8606560" y="20592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3" name="Oval 1462">
              <a:extLst>
                <a:ext uri="{FF2B5EF4-FFF2-40B4-BE49-F238E27FC236}">
                  <a16:creationId xmlns:a16="http://schemas.microsoft.com/office/drawing/2014/main" id="{1151A8E6-39EC-88F1-4C81-FBAC92407DE9}"/>
                </a:ext>
              </a:extLst>
            </p:cNvPr>
            <p:cNvSpPr/>
            <p:nvPr/>
          </p:nvSpPr>
          <p:spPr>
            <a:xfrm>
              <a:off x="8620302" y="25516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64" name="Straight Connector 1463">
              <a:extLst>
                <a:ext uri="{FF2B5EF4-FFF2-40B4-BE49-F238E27FC236}">
                  <a16:creationId xmlns:a16="http://schemas.microsoft.com/office/drawing/2014/main" id="{F466A34E-4876-9A03-666C-A0CE152DDC99}"/>
                </a:ext>
              </a:extLst>
            </p:cNvPr>
            <p:cNvCxnSpPr>
              <a:cxnSpLocks/>
            </p:cNvCxnSpPr>
            <p:nvPr/>
          </p:nvCxnSpPr>
          <p:spPr>
            <a:xfrm>
              <a:off x="8705127" y="24338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5" name="Straight Connector 1464">
              <a:extLst>
                <a:ext uri="{FF2B5EF4-FFF2-40B4-BE49-F238E27FC236}">
                  <a16:creationId xmlns:a16="http://schemas.microsoft.com/office/drawing/2014/main" id="{64292E5C-090D-4DDE-FD3B-65106BC7ACCC}"/>
                </a:ext>
              </a:extLst>
            </p:cNvPr>
            <p:cNvCxnSpPr>
              <a:cxnSpLocks/>
            </p:cNvCxnSpPr>
            <p:nvPr/>
          </p:nvCxnSpPr>
          <p:spPr>
            <a:xfrm>
              <a:off x="8766688" y="18115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6" name="Straight Connector 1465">
              <a:extLst>
                <a:ext uri="{FF2B5EF4-FFF2-40B4-BE49-F238E27FC236}">
                  <a16:creationId xmlns:a16="http://schemas.microsoft.com/office/drawing/2014/main" id="{BFEE365C-543A-C890-0C5D-4C93EF354989}"/>
                </a:ext>
              </a:extLst>
            </p:cNvPr>
            <p:cNvCxnSpPr>
              <a:cxnSpLocks/>
            </p:cNvCxnSpPr>
            <p:nvPr/>
          </p:nvCxnSpPr>
          <p:spPr>
            <a:xfrm>
              <a:off x="8845356" y="100325"/>
              <a:ext cx="0" cy="791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7" name="Straight Connector 1466">
              <a:extLst>
                <a:ext uri="{FF2B5EF4-FFF2-40B4-BE49-F238E27FC236}">
                  <a16:creationId xmlns:a16="http://schemas.microsoft.com/office/drawing/2014/main" id="{3DFC2D8D-BD99-87E6-C314-9B382308449D}"/>
                </a:ext>
              </a:extLst>
            </p:cNvPr>
            <p:cNvCxnSpPr>
              <a:cxnSpLocks/>
            </p:cNvCxnSpPr>
            <p:nvPr/>
          </p:nvCxnSpPr>
          <p:spPr>
            <a:xfrm>
              <a:off x="8770391" y="1811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8" name="Straight Connector 1467">
              <a:extLst>
                <a:ext uri="{FF2B5EF4-FFF2-40B4-BE49-F238E27FC236}">
                  <a16:creationId xmlns:a16="http://schemas.microsoft.com/office/drawing/2014/main" id="{B2569E11-6836-574B-FEBB-6786F48A0D36}"/>
                </a:ext>
              </a:extLst>
            </p:cNvPr>
            <p:cNvCxnSpPr>
              <a:cxnSpLocks/>
            </p:cNvCxnSpPr>
            <p:nvPr/>
          </p:nvCxnSpPr>
          <p:spPr>
            <a:xfrm>
              <a:off x="8707244" y="2429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9" name="Straight Connector 1468">
              <a:extLst>
                <a:ext uri="{FF2B5EF4-FFF2-40B4-BE49-F238E27FC236}">
                  <a16:creationId xmlns:a16="http://schemas.microsoft.com/office/drawing/2014/main" id="{B138E4ED-893B-C4A5-DCD0-BBD8DC157D65}"/>
                </a:ext>
              </a:extLst>
            </p:cNvPr>
            <p:cNvCxnSpPr>
              <a:cxnSpLocks/>
            </p:cNvCxnSpPr>
            <p:nvPr/>
          </p:nvCxnSpPr>
          <p:spPr>
            <a:xfrm rot="-180000">
              <a:off x="8301579" y="9961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0" name="Straight Connector 1469">
              <a:extLst>
                <a:ext uri="{FF2B5EF4-FFF2-40B4-BE49-F238E27FC236}">
                  <a16:creationId xmlns:a16="http://schemas.microsoft.com/office/drawing/2014/main" id="{8BF3E0CA-D2C3-DAEB-B343-97B6C23A8610}"/>
                </a:ext>
              </a:extLst>
            </p:cNvPr>
            <p:cNvCxnSpPr>
              <a:cxnSpLocks/>
            </p:cNvCxnSpPr>
            <p:nvPr/>
          </p:nvCxnSpPr>
          <p:spPr>
            <a:xfrm>
              <a:off x="8978367" y="9637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71" name="Rectangle 1470">
              <a:extLst>
                <a:ext uri="{FF2B5EF4-FFF2-40B4-BE49-F238E27FC236}">
                  <a16:creationId xmlns:a16="http://schemas.microsoft.com/office/drawing/2014/main" id="{8413404B-DB83-B7BA-A32E-5A96F2C36197}"/>
                </a:ext>
              </a:extLst>
            </p:cNvPr>
            <p:cNvSpPr/>
            <p:nvPr/>
          </p:nvSpPr>
          <p:spPr>
            <a:xfrm rot="10800000">
              <a:off x="8754692" y="25579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2" name="Rectangle 1471">
              <a:extLst>
                <a:ext uri="{FF2B5EF4-FFF2-40B4-BE49-F238E27FC236}">
                  <a16:creationId xmlns:a16="http://schemas.microsoft.com/office/drawing/2014/main" id="{AC3E22B6-CDC8-124E-824A-64D4C7A43910}"/>
                </a:ext>
              </a:extLst>
            </p:cNvPr>
            <p:cNvSpPr/>
            <p:nvPr/>
          </p:nvSpPr>
          <p:spPr>
            <a:xfrm rot="10800000">
              <a:off x="8826445" y="20888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3" name="Rectangle 1472">
              <a:extLst>
                <a:ext uri="{FF2B5EF4-FFF2-40B4-BE49-F238E27FC236}">
                  <a16:creationId xmlns:a16="http://schemas.microsoft.com/office/drawing/2014/main" id="{F6354AA7-5A72-2766-90CF-F399E2960C32}"/>
                </a:ext>
              </a:extLst>
            </p:cNvPr>
            <p:cNvSpPr/>
            <p:nvPr/>
          </p:nvSpPr>
          <p:spPr>
            <a:xfrm rot="10800000" flipV="1">
              <a:off x="8886631" y="16375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4" name="Oval 1473">
              <a:extLst>
                <a:ext uri="{FF2B5EF4-FFF2-40B4-BE49-F238E27FC236}">
                  <a16:creationId xmlns:a16="http://schemas.microsoft.com/office/drawing/2014/main" id="{EFF01F46-1B20-187E-132D-82C0029EA132}"/>
                </a:ext>
              </a:extLst>
            </p:cNvPr>
            <p:cNvSpPr/>
            <p:nvPr/>
          </p:nvSpPr>
          <p:spPr>
            <a:xfrm>
              <a:off x="8896155" y="10948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75" name="Straight Connector 1474">
              <a:extLst>
                <a:ext uri="{FF2B5EF4-FFF2-40B4-BE49-F238E27FC236}">
                  <a16:creationId xmlns:a16="http://schemas.microsoft.com/office/drawing/2014/main" id="{BAE55F5E-9EF8-33E2-8070-640FE9EC4DAE}"/>
                </a:ext>
              </a:extLst>
            </p:cNvPr>
            <p:cNvCxnSpPr>
              <a:cxnSpLocks/>
            </p:cNvCxnSpPr>
            <p:nvPr/>
          </p:nvCxnSpPr>
          <p:spPr>
            <a:xfrm>
              <a:off x="8979400" y="16835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6" name="Straight Connector 1475">
              <a:extLst>
                <a:ext uri="{FF2B5EF4-FFF2-40B4-BE49-F238E27FC236}">
                  <a16:creationId xmlns:a16="http://schemas.microsoft.com/office/drawing/2014/main" id="{9106C57B-52AB-E6E2-2928-F375AD524429}"/>
                </a:ext>
              </a:extLst>
            </p:cNvPr>
            <p:cNvCxnSpPr>
              <a:cxnSpLocks/>
            </p:cNvCxnSpPr>
            <p:nvPr/>
          </p:nvCxnSpPr>
          <p:spPr>
            <a:xfrm>
              <a:off x="9061243" y="1668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7" name="Straight Connector 1476">
              <a:extLst>
                <a:ext uri="{FF2B5EF4-FFF2-40B4-BE49-F238E27FC236}">
                  <a16:creationId xmlns:a16="http://schemas.microsoft.com/office/drawing/2014/main" id="{AF24A5AD-8A9C-33A9-E8A3-5D2A1AC29045}"/>
                </a:ext>
              </a:extLst>
            </p:cNvPr>
            <p:cNvCxnSpPr>
              <a:cxnSpLocks/>
            </p:cNvCxnSpPr>
            <p:nvPr/>
          </p:nvCxnSpPr>
          <p:spPr>
            <a:xfrm>
              <a:off x="9060369" y="22990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8" name="Straight Connector 1477">
              <a:extLst>
                <a:ext uri="{FF2B5EF4-FFF2-40B4-BE49-F238E27FC236}">
                  <a16:creationId xmlns:a16="http://schemas.microsoft.com/office/drawing/2014/main" id="{4FA86FA2-20FA-F632-92E7-658A5328C422}"/>
                </a:ext>
              </a:extLst>
            </p:cNvPr>
            <p:cNvCxnSpPr>
              <a:cxnSpLocks/>
            </p:cNvCxnSpPr>
            <p:nvPr/>
          </p:nvCxnSpPr>
          <p:spPr>
            <a:xfrm>
              <a:off x="9124928" y="22670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9" name="Straight Connector 1478">
              <a:extLst>
                <a:ext uri="{FF2B5EF4-FFF2-40B4-BE49-F238E27FC236}">
                  <a16:creationId xmlns:a16="http://schemas.microsoft.com/office/drawing/2014/main" id="{39515376-7461-88C4-5C15-25C770868E6A}"/>
                </a:ext>
              </a:extLst>
            </p:cNvPr>
            <p:cNvCxnSpPr>
              <a:cxnSpLocks/>
            </p:cNvCxnSpPr>
            <p:nvPr/>
          </p:nvCxnSpPr>
          <p:spPr>
            <a:xfrm>
              <a:off x="9122457" y="30234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80" name="Rectangle 1479">
              <a:extLst>
                <a:ext uri="{FF2B5EF4-FFF2-40B4-BE49-F238E27FC236}">
                  <a16:creationId xmlns:a16="http://schemas.microsoft.com/office/drawing/2014/main" id="{7AC25D4A-FEEC-F627-8E22-F4D3506CE171}"/>
                </a:ext>
              </a:extLst>
            </p:cNvPr>
            <p:cNvSpPr/>
            <p:nvPr/>
          </p:nvSpPr>
          <p:spPr>
            <a:xfrm>
              <a:off x="9024541" y="10972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1" name="Rectangle 1480">
              <a:extLst>
                <a:ext uri="{FF2B5EF4-FFF2-40B4-BE49-F238E27FC236}">
                  <a16:creationId xmlns:a16="http://schemas.microsoft.com/office/drawing/2014/main" id="{AFC26FA9-4831-ED7F-5152-2DA95C9F3D39}"/>
                </a:ext>
              </a:extLst>
            </p:cNvPr>
            <p:cNvSpPr/>
            <p:nvPr/>
          </p:nvSpPr>
          <p:spPr>
            <a:xfrm rot="10800000">
              <a:off x="9103750" y="15495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2" name="Rectangle 1481">
              <a:extLst>
                <a:ext uri="{FF2B5EF4-FFF2-40B4-BE49-F238E27FC236}">
                  <a16:creationId xmlns:a16="http://schemas.microsoft.com/office/drawing/2014/main" id="{0FB19015-EA65-C7C9-0157-31150AF7FECA}"/>
                </a:ext>
              </a:extLst>
            </p:cNvPr>
            <p:cNvSpPr/>
            <p:nvPr/>
          </p:nvSpPr>
          <p:spPr>
            <a:xfrm rot="10800000" flipV="1">
              <a:off x="9158361" y="20029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3" name="Oval 1482">
              <a:extLst>
                <a:ext uri="{FF2B5EF4-FFF2-40B4-BE49-F238E27FC236}">
                  <a16:creationId xmlns:a16="http://schemas.microsoft.com/office/drawing/2014/main" id="{ACA0C0B2-832D-368F-5229-A8657559FA52}"/>
                </a:ext>
              </a:extLst>
            </p:cNvPr>
            <p:cNvSpPr/>
            <p:nvPr/>
          </p:nvSpPr>
          <p:spPr>
            <a:xfrm>
              <a:off x="9172103" y="24953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84" name="Straight Connector 1483">
              <a:extLst>
                <a:ext uri="{FF2B5EF4-FFF2-40B4-BE49-F238E27FC236}">
                  <a16:creationId xmlns:a16="http://schemas.microsoft.com/office/drawing/2014/main" id="{587C72F1-F075-A399-6D29-772E0A787CBE}"/>
                </a:ext>
              </a:extLst>
            </p:cNvPr>
            <p:cNvCxnSpPr>
              <a:cxnSpLocks/>
            </p:cNvCxnSpPr>
            <p:nvPr/>
          </p:nvCxnSpPr>
          <p:spPr>
            <a:xfrm>
              <a:off x="9256928" y="23775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5" name="Straight Connector 1484">
              <a:extLst>
                <a:ext uri="{FF2B5EF4-FFF2-40B4-BE49-F238E27FC236}">
                  <a16:creationId xmlns:a16="http://schemas.microsoft.com/office/drawing/2014/main" id="{F1215563-6EBD-0C9C-6665-CA8891C6632E}"/>
                </a:ext>
              </a:extLst>
            </p:cNvPr>
            <p:cNvCxnSpPr>
              <a:cxnSpLocks/>
            </p:cNvCxnSpPr>
            <p:nvPr/>
          </p:nvCxnSpPr>
          <p:spPr>
            <a:xfrm>
              <a:off x="9318489" y="17552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6" name="Straight Connector 1485">
              <a:extLst>
                <a:ext uri="{FF2B5EF4-FFF2-40B4-BE49-F238E27FC236}">
                  <a16:creationId xmlns:a16="http://schemas.microsoft.com/office/drawing/2014/main" id="{19954B84-E1FF-5C98-9799-61E1B9709C38}"/>
                </a:ext>
              </a:extLst>
            </p:cNvPr>
            <p:cNvCxnSpPr>
              <a:cxnSpLocks/>
            </p:cNvCxnSpPr>
            <p:nvPr/>
          </p:nvCxnSpPr>
          <p:spPr>
            <a:xfrm>
              <a:off x="9397157" y="100325"/>
              <a:ext cx="0" cy="72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7" name="Straight Connector 1486">
              <a:extLst>
                <a:ext uri="{FF2B5EF4-FFF2-40B4-BE49-F238E27FC236}">
                  <a16:creationId xmlns:a16="http://schemas.microsoft.com/office/drawing/2014/main" id="{C85C25D8-3C52-796E-AFAA-BCA12E99F74F}"/>
                </a:ext>
              </a:extLst>
            </p:cNvPr>
            <p:cNvCxnSpPr>
              <a:cxnSpLocks/>
            </p:cNvCxnSpPr>
            <p:nvPr/>
          </p:nvCxnSpPr>
          <p:spPr>
            <a:xfrm>
              <a:off x="9322192" y="17552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8" name="Straight Connector 1487">
              <a:extLst>
                <a:ext uri="{FF2B5EF4-FFF2-40B4-BE49-F238E27FC236}">
                  <a16:creationId xmlns:a16="http://schemas.microsoft.com/office/drawing/2014/main" id="{F7145DBA-F7BB-A25F-C0AE-6907ECC6F6AA}"/>
                </a:ext>
              </a:extLst>
            </p:cNvPr>
            <p:cNvCxnSpPr>
              <a:cxnSpLocks/>
            </p:cNvCxnSpPr>
            <p:nvPr/>
          </p:nvCxnSpPr>
          <p:spPr>
            <a:xfrm>
              <a:off x="9259045" y="23734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9" name="Straight Connector 1488">
              <a:extLst>
                <a:ext uri="{FF2B5EF4-FFF2-40B4-BE49-F238E27FC236}">
                  <a16:creationId xmlns:a16="http://schemas.microsoft.com/office/drawing/2014/main" id="{053C40AB-ACA4-B34E-5CEE-517BE202897D}"/>
                </a:ext>
              </a:extLst>
            </p:cNvPr>
            <p:cNvCxnSpPr>
              <a:cxnSpLocks/>
            </p:cNvCxnSpPr>
            <p:nvPr/>
          </p:nvCxnSpPr>
          <p:spPr>
            <a:xfrm rot="-180000">
              <a:off x="8853380" y="9398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0" name="Straight Connector 1489">
              <a:extLst>
                <a:ext uri="{FF2B5EF4-FFF2-40B4-BE49-F238E27FC236}">
                  <a16:creationId xmlns:a16="http://schemas.microsoft.com/office/drawing/2014/main" id="{6C8B2B76-2AF4-8FDD-2A25-A04BA83BD340}"/>
                </a:ext>
              </a:extLst>
            </p:cNvPr>
            <p:cNvCxnSpPr>
              <a:cxnSpLocks/>
            </p:cNvCxnSpPr>
            <p:nvPr/>
          </p:nvCxnSpPr>
          <p:spPr>
            <a:xfrm>
              <a:off x="9522581" y="10376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91" name="Rectangle 1490">
              <a:extLst>
                <a:ext uri="{FF2B5EF4-FFF2-40B4-BE49-F238E27FC236}">
                  <a16:creationId xmlns:a16="http://schemas.microsoft.com/office/drawing/2014/main" id="{1C21526E-4A6C-43CD-FA86-CFEC3EE12897}"/>
                </a:ext>
              </a:extLst>
            </p:cNvPr>
            <p:cNvSpPr/>
            <p:nvPr/>
          </p:nvSpPr>
          <p:spPr>
            <a:xfrm rot="10800000">
              <a:off x="9298906" y="26318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2" name="Rectangle 1491">
              <a:extLst>
                <a:ext uri="{FF2B5EF4-FFF2-40B4-BE49-F238E27FC236}">
                  <a16:creationId xmlns:a16="http://schemas.microsoft.com/office/drawing/2014/main" id="{E0612833-8236-49D1-51D9-A952529A60F4}"/>
                </a:ext>
              </a:extLst>
            </p:cNvPr>
            <p:cNvSpPr/>
            <p:nvPr/>
          </p:nvSpPr>
          <p:spPr>
            <a:xfrm rot="10800000">
              <a:off x="9370659" y="21626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3" name="Rectangle 1492">
              <a:extLst>
                <a:ext uri="{FF2B5EF4-FFF2-40B4-BE49-F238E27FC236}">
                  <a16:creationId xmlns:a16="http://schemas.microsoft.com/office/drawing/2014/main" id="{69F2FB1E-95F2-C9FC-EFCE-1D5728A077BD}"/>
                </a:ext>
              </a:extLst>
            </p:cNvPr>
            <p:cNvSpPr/>
            <p:nvPr/>
          </p:nvSpPr>
          <p:spPr>
            <a:xfrm rot="10800000" flipV="1">
              <a:off x="9430845" y="17113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4" name="Oval 1493">
              <a:extLst>
                <a:ext uri="{FF2B5EF4-FFF2-40B4-BE49-F238E27FC236}">
                  <a16:creationId xmlns:a16="http://schemas.microsoft.com/office/drawing/2014/main" id="{5409151A-9302-5E25-D70D-6860278A88C5}"/>
                </a:ext>
              </a:extLst>
            </p:cNvPr>
            <p:cNvSpPr/>
            <p:nvPr/>
          </p:nvSpPr>
          <p:spPr>
            <a:xfrm>
              <a:off x="9443544" y="11686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95" name="Straight Connector 1494">
              <a:extLst>
                <a:ext uri="{FF2B5EF4-FFF2-40B4-BE49-F238E27FC236}">
                  <a16:creationId xmlns:a16="http://schemas.microsoft.com/office/drawing/2014/main" id="{AF97054D-EB0F-D6A4-E007-B214AF872BFC}"/>
                </a:ext>
              </a:extLst>
            </p:cNvPr>
            <p:cNvCxnSpPr>
              <a:cxnSpLocks/>
            </p:cNvCxnSpPr>
            <p:nvPr/>
          </p:nvCxnSpPr>
          <p:spPr>
            <a:xfrm>
              <a:off x="9523614" y="17574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6" name="Straight Connector 1495">
              <a:extLst>
                <a:ext uri="{FF2B5EF4-FFF2-40B4-BE49-F238E27FC236}">
                  <a16:creationId xmlns:a16="http://schemas.microsoft.com/office/drawing/2014/main" id="{05DBCFFF-A00A-70B2-9569-0D7635BE6E3B}"/>
                </a:ext>
              </a:extLst>
            </p:cNvPr>
            <p:cNvCxnSpPr>
              <a:cxnSpLocks/>
            </p:cNvCxnSpPr>
            <p:nvPr/>
          </p:nvCxnSpPr>
          <p:spPr>
            <a:xfrm>
              <a:off x="9605457" y="17424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7" name="Straight Connector 1496">
              <a:extLst>
                <a:ext uri="{FF2B5EF4-FFF2-40B4-BE49-F238E27FC236}">
                  <a16:creationId xmlns:a16="http://schemas.microsoft.com/office/drawing/2014/main" id="{C7558FDC-460D-29AD-C893-C2FF9116CFBF}"/>
                </a:ext>
              </a:extLst>
            </p:cNvPr>
            <p:cNvCxnSpPr>
              <a:cxnSpLocks/>
            </p:cNvCxnSpPr>
            <p:nvPr/>
          </p:nvCxnSpPr>
          <p:spPr>
            <a:xfrm>
              <a:off x="9604583" y="23729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8" name="Straight Connector 1497">
              <a:extLst>
                <a:ext uri="{FF2B5EF4-FFF2-40B4-BE49-F238E27FC236}">
                  <a16:creationId xmlns:a16="http://schemas.microsoft.com/office/drawing/2014/main" id="{86C6D26C-56D8-F6AF-7E85-42ADA1C0E5CD}"/>
                </a:ext>
              </a:extLst>
            </p:cNvPr>
            <p:cNvCxnSpPr>
              <a:cxnSpLocks/>
            </p:cNvCxnSpPr>
            <p:nvPr/>
          </p:nvCxnSpPr>
          <p:spPr>
            <a:xfrm>
              <a:off x="9669142" y="23409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9" name="Straight Connector 1498">
              <a:extLst>
                <a:ext uri="{FF2B5EF4-FFF2-40B4-BE49-F238E27FC236}">
                  <a16:creationId xmlns:a16="http://schemas.microsoft.com/office/drawing/2014/main" id="{6B7E59D5-8ECE-A36B-911B-EF3F29520BAB}"/>
                </a:ext>
              </a:extLst>
            </p:cNvPr>
            <p:cNvCxnSpPr>
              <a:cxnSpLocks/>
            </p:cNvCxnSpPr>
            <p:nvPr/>
          </p:nvCxnSpPr>
          <p:spPr>
            <a:xfrm>
              <a:off x="9666671" y="30972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00" name="Rectangle 1499">
              <a:extLst>
                <a:ext uri="{FF2B5EF4-FFF2-40B4-BE49-F238E27FC236}">
                  <a16:creationId xmlns:a16="http://schemas.microsoft.com/office/drawing/2014/main" id="{B224EEB3-C61B-60B1-6EE1-C52E918D3555}"/>
                </a:ext>
              </a:extLst>
            </p:cNvPr>
            <p:cNvSpPr/>
            <p:nvPr/>
          </p:nvSpPr>
          <p:spPr>
            <a:xfrm>
              <a:off x="9568755" y="11711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1" name="Rectangle 1500">
              <a:extLst>
                <a:ext uri="{FF2B5EF4-FFF2-40B4-BE49-F238E27FC236}">
                  <a16:creationId xmlns:a16="http://schemas.microsoft.com/office/drawing/2014/main" id="{CDB8445F-6A10-E526-DE85-BC62EA1C8152}"/>
                </a:ext>
              </a:extLst>
            </p:cNvPr>
            <p:cNvSpPr/>
            <p:nvPr/>
          </p:nvSpPr>
          <p:spPr>
            <a:xfrm rot="10800000">
              <a:off x="9647964" y="16233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2" name="Rectangle 1501">
              <a:extLst>
                <a:ext uri="{FF2B5EF4-FFF2-40B4-BE49-F238E27FC236}">
                  <a16:creationId xmlns:a16="http://schemas.microsoft.com/office/drawing/2014/main" id="{C2B6D947-FB62-F0D2-BED4-467622426C6B}"/>
                </a:ext>
              </a:extLst>
            </p:cNvPr>
            <p:cNvSpPr/>
            <p:nvPr/>
          </p:nvSpPr>
          <p:spPr>
            <a:xfrm rot="10800000" flipV="1">
              <a:off x="9702575" y="20767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3" name="Oval 1502">
              <a:extLst>
                <a:ext uri="{FF2B5EF4-FFF2-40B4-BE49-F238E27FC236}">
                  <a16:creationId xmlns:a16="http://schemas.microsoft.com/office/drawing/2014/main" id="{0B3BD171-8C5E-9BF0-F3AA-C94CA8DB207B}"/>
                </a:ext>
              </a:extLst>
            </p:cNvPr>
            <p:cNvSpPr/>
            <p:nvPr/>
          </p:nvSpPr>
          <p:spPr>
            <a:xfrm>
              <a:off x="9716317" y="25692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04" name="Straight Connector 1503">
              <a:extLst>
                <a:ext uri="{FF2B5EF4-FFF2-40B4-BE49-F238E27FC236}">
                  <a16:creationId xmlns:a16="http://schemas.microsoft.com/office/drawing/2014/main" id="{E79131D4-A191-C57A-2102-71BDE9DB9E92}"/>
                </a:ext>
              </a:extLst>
            </p:cNvPr>
            <p:cNvCxnSpPr>
              <a:cxnSpLocks/>
            </p:cNvCxnSpPr>
            <p:nvPr/>
          </p:nvCxnSpPr>
          <p:spPr>
            <a:xfrm>
              <a:off x="9801142" y="24513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5" name="Straight Connector 1504">
              <a:extLst>
                <a:ext uri="{FF2B5EF4-FFF2-40B4-BE49-F238E27FC236}">
                  <a16:creationId xmlns:a16="http://schemas.microsoft.com/office/drawing/2014/main" id="{E3D332BC-78BD-6210-62CA-A290FD9AB6D6}"/>
                </a:ext>
              </a:extLst>
            </p:cNvPr>
            <p:cNvCxnSpPr>
              <a:cxnSpLocks/>
            </p:cNvCxnSpPr>
            <p:nvPr/>
          </p:nvCxnSpPr>
          <p:spPr>
            <a:xfrm>
              <a:off x="9862703" y="18290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6" name="Straight Connector 1505">
              <a:extLst>
                <a:ext uri="{FF2B5EF4-FFF2-40B4-BE49-F238E27FC236}">
                  <a16:creationId xmlns:a16="http://schemas.microsoft.com/office/drawing/2014/main" id="{1FFF8AE9-A82C-ED9D-E831-4B19D2F00837}"/>
                </a:ext>
              </a:extLst>
            </p:cNvPr>
            <p:cNvCxnSpPr>
              <a:cxnSpLocks/>
            </p:cNvCxnSpPr>
            <p:nvPr/>
          </p:nvCxnSpPr>
          <p:spPr>
            <a:xfrm>
              <a:off x="9941371" y="98139"/>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7" name="Straight Connector 1506">
              <a:extLst>
                <a:ext uri="{FF2B5EF4-FFF2-40B4-BE49-F238E27FC236}">
                  <a16:creationId xmlns:a16="http://schemas.microsoft.com/office/drawing/2014/main" id="{E217DCBF-7F7F-AC9D-785D-AA64887A8008}"/>
                </a:ext>
              </a:extLst>
            </p:cNvPr>
            <p:cNvCxnSpPr>
              <a:cxnSpLocks/>
            </p:cNvCxnSpPr>
            <p:nvPr/>
          </p:nvCxnSpPr>
          <p:spPr>
            <a:xfrm>
              <a:off x="9866406" y="18290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8" name="Straight Connector 1507">
              <a:extLst>
                <a:ext uri="{FF2B5EF4-FFF2-40B4-BE49-F238E27FC236}">
                  <a16:creationId xmlns:a16="http://schemas.microsoft.com/office/drawing/2014/main" id="{73560DA7-4DB5-8DCF-1597-6013CD5129B3}"/>
                </a:ext>
              </a:extLst>
            </p:cNvPr>
            <p:cNvCxnSpPr>
              <a:cxnSpLocks/>
            </p:cNvCxnSpPr>
            <p:nvPr/>
          </p:nvCxnSpPr>
          <p:spPr>
            <a:xfrm>
              <a:off x="9803259" y="24473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9" name="Straight Connector 1508">
              <a:extLst>
                <a:ext uri="{FF2B5EF4-FFF2-40B4-BE49-F238E27FC236}">
                  <a16:creationId xmlns:a16="http://schemas.microsoft.com/office/drawing/2014/main" id="{38AC0414-E6E3-3B03-5F39-98C35DBBEACC}"/>
                </a:ext>
              </a:extLst>
            </p:cNvPr>
            <p:cNvCxnSpPr>
              <a:cxnSpLocks/>
            </p:cNvCxnSpPr>
            <p:nvPr/>
          </p:nvCxnSpPr>
          <p:spPr>
            <a:xfrm rot="-180000">
              <a:off x="9397594" y="101373"/>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0" name="Straight Connector 1509">
              <a:extLst>
                <a:ext uri="{FF2B5EF4-FFF2-40B4-BE49-F238E27FC236}">
                  <a16:creationId xmlns:a16="http://schemas.microsoft.com/office/drawing/2014/main" id="{B56B907D-B3F5-41E0-AF34-90017EA19C3F}"/>
                </a:ext>
              </a:extLst>
            </p:cNvPr>
            <p:cNvCxnSpPr>
              <a:cxnSpLocks/>
            </p:cNvCxnSpPr>
            <p:nvPr/>
          </p:nvCxnSpPr>
          <p:spPr>
            <a:xfrm>
              <a:off x="10069118" y="10130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11" name="Rectangle 1510">
              <a:extLst>
                <a:ext uri="{FF2B5EF4-FFF2-40B4-BE49-F238E27FC236}">
                  <a16:creationId xmlns:a16="http://schemas.microsoft.com/office/drawing/2014/main" id="{FAC65E2C-72B8-857A-C9EA-28A50A4A3A73}"/>
                </a:ext>
              </a:extLst>
            </p:cNvPr>
            <p:cNvSpPr/>
            <p:nvPr/>
          </p:nvSpPr>
          <p:spPr>
            <a:xfrm rot="10800000">
              <a:off x="9845443" y="26072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2" name="Rectangle 1511">
              <a:extLst>
                <a:ext uri="{FF2B5EF4-FFF2-40B4-BE49-F238E27FC236}">
                  <a16:creationId xmlns:a16="http://schemas.microsoft.com/office/drawing/2014/main" id="{0E97C6C6-C2AA-01E9-CEC0-8C831F4F21D3}"/>
                </a:ext>
              </a:extLst>
            </p:cNvPr>
            <p:cNvSpPr/>
            <p:nvPr/>
          </p:nvSpPr>
          <p:spPr>
            <a:xfrm rot="10800000">
              <a:off x="9917196" y="21381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3" name="Rectangle 1512">
              <a:extLst>
                <a:ext uri="{FF2B5EF4-FFF2-40B4-BE49-F238E27FC236}">
                  <a16:creationId xmlns:a16="http://schemas.microsoft.com/office/drawing/2014/main" id="{7B871446-1925-039A-3ABC-1C9F81C7E841}"/>
                </a:ext>
              </a:extLst>
            </p:cNvPr>
            <p:cNvSpPr/>
            <p:nvPr/>
          </p:nvSpPr>
          <p:spPr>
            <a:xfrm rot="10800000" flipV="1">
              <a:off x="9977382" y="16868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4" name="Oval 1513">
              <a:extLst>
                <a:ext uri="{FF2B5EF4-FFF2-40B4-BE49-F238E27FC236}">
                  <a16:creationId xmlns:a16="http://schemas.microsoft.com/office/drawing/2014/main" id="{D7E9CA9E-C085-D2D8-F375-BE1C363EB5C6}"/>
                </a:ext>
              </a:extLst>
            </p:cNvPr>
            <p:cNvSpPr/>
            <p:nvPr/>
          </p:nvSpPr>
          <p:spPr>
            <a:xfrm>
              <a:off x="9986906" y="11441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15" name="Straight Connector 1514">
              <a:extLst>
                <a:ext uri="{FF2B5EF4-FFF2-40B4-BE49-F238E27FC236}">
                  <a16:creationId xmlns:a16="http://schemas.microsoft.com/office/drawing/2014/main" id="{36FA96E6-B085-F806-8AFA-31D996D0FA6A}"/>
                </a:ext>
              </a:extLst>
            </p:cNvPr>
            <p:cNvCxnSpPr>
              <a:cxnSpLocks/>
            </p:cNvCxnSpPr>
            <p:nvPr/>
          </p:nvCxnSpPr>
          <p:spPr>
            <a:xfrm>
              <a:off x="10070151" y="17328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6" name="Straight Connector 1515">
              <a:extLst>
                <a:ext uri="{FF2B5EF4-FFF2-40B4-BE49-F238E27FC236}">
                  <a16:creationId xmlns:a16="http://schemas.microsoft.com/office/drawing/2014/main" id="{E80DFA7A-B35E-DA18-4F4C-27A0129504A1}"/>
                </a:ext>
              </a:extLst>
            </p:cNvPr>
            <p:cNvCxnSpPr>
              <a:cxnSpLocks/>
            </p:cNvCxnSpPr>
            <p:nvPr/>
          </p:nvCxnSpPr>
          <p:spPr>
            <a:xfrm>
              <a:off x="10151994" y="1717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7" name="Straight Connector 1516">
              <a:extLst>
                <a:ext uri="{FF2B5EF4-FFF2-40B4-BE49-F238E27FC236}">
                  <a16:creationId xmlns:a16="http://schemas.microsoft.com/office/drawing/2014/main" id="{F71D4B9B-230E-A137-473F-0BE1807E246D}"/>
                </a:ext>
              </a:extLst>
            </p:cNvPr>
            <p:cNvCxnSpPr>
              <a:cxnSpLocks/>
            </p:cNvCxnSpPr>
            <p:nvPr/>
          </p:nvCxnSpPr>
          <p:spPr>
            <a:xfrm>
              <a:off x="10151120" y="23483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8" name="Straight Connector 1517">
              <a:extLst>
                <a:ext uri="{FF2B5EF4-FFF2-40B4-BE49-F238E27FC236}">
                  <a16:creationId xmlns:a16="http://schemas.microsoft.com/office/drawing/2014/main" id="{B9CB2E62-AAFC-8884-8C8F-2E295939F58F}"/>
                </a:ext>
              </a:extLst>
            </p:cNvPr>
            <p:cNvCxnSpPr>
              <a:cxnSpLocks/>
            </p:cNvCxnSpPr>
            <p:nvPr/>
          </p:nvCxnSpPr>
          <p:spPr>
            <a:xfrm>
              <a:off x="10215679" y="23163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9" name="Straight Connector 1518">
              <a:extLst>
                <a:ext uri="{FF2B5EF4-FFF2-40B4-BE49-F238E27FC236}">
                  <a16:creationId xmlns:a16="http://schemas.microsoft.com/office/drawing/2014/main" id="{A8EF6480-D33F-7F9F-4C6F-6E68358F25C8}"/>
                </a:ext>
              </a:extLst>
            </p:cNvPr>
            <p:cNvCxnSpPr>
              <a:cxnSpLocks/>
            </p:cNvCxnSpPr>
            <p:nvPr/>
          </p:nvCxnSpPr>
          <p:spPr>
            <a:xfrm>
              <a:off x="10213208" y="30727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20" name="Rectangle 1519">
              <a:extLst>
                <a:ext uri="{FF2B5EF4-FFF2-40B4-BE49-F238E27FC236}">
                  <a16:creationId xmlns:a16="http://schemas.microsoft.com/office/drawing/2014/main" id="{40EDD495-BE2A-59BC-3CDE-321EB21D84C1}"/>
                </a:ext>
              </a:extLst>
            </p:cNvPr>
            <p:cNvSpPr/>
            <p:nvPr/>
          </p:nvSpPr>
          <p:spPr>
            <a:xfrm>
              <a:off x="10115292" y="11465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21" name="Rectangle 1520">
              <a:extLst>
                <a:ext uri="{FF2B5EF4-FFF2-40B4-BE49-F238E27FC236}">
                  <a16:creationId xmlns:a16="http://schemas.microsoft.com/office/drawing/2014/main" id="{96A8DB07-2CA8-7DB2-31AF-914F0A75F1A5}"/>
                </a:ext>
              </a:extLst>
            </p:cNvPr>
            <p:cNvSpPr/>
            <p:nvPr/>
          </p:nvSpPr>
          <p:spPr>
            <a:xfrm rot="10800000">
              <a:off x="10194501" y="15988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22" name="Rectangle 1521">
              <a:extLst>
                <a:ext uri="{FF2B5EF4-FFF2-40B4-BE49-F238E27FC236}">
                  <a16:creationId xmlns:a16="http://schemas.microsoft.com/office/drawing/2014/main" id="{3200289D-3CA8-868A-79B9-F9A3BF742DD8}"/>
                </a:ext>
              </a:extLst>
            </p:cNvPr>
            <p:cNvSpPr/>
            <p:nvPr/>
          </p:nvSpPr>
          <p:spPr>
            <a:xfrm rot="10800000" flipV="1">
              <a:off x="10249112" y="20522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23" name="Oval 1522">
              <a:extLst>
                <a:ext uri="{FF2B5EF4-FFF2-40B4-BE49-F238E27FC236}">
                  <a16:creationId xmlns:a16="http://schemas.microsoft.com/office/drawing/2014/main" id="{56603AD6-3E3B-F01C-2B94-13DD261AA50F}"/>
                </a:ext>
              </a:extLst>
            </p:cNvPr>
            <p:cNvSpPr/>
            <p:nvPr/>
          </p:nvSpPr>
          <p:spPr>
            <a:xfrm>
              <a:off x="10262854" y="25446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24" name="Straight Connector 1523">
              <a:extLst>
                <a:ext uri="{FF2B5EF4-FFF2-40B4-BE49-F238E27FC236}">
                  <a16:creationId xmlns:a16="http://schemas.microsoft.com/office/drawing/2014/main" id="{91D6B794-BEFA-190C-D0C6-3482C255C0D7}"/>
                </a:ext>
              </a:extLst>
            </p:cNvPr>
            <p:cNvCxnSpPr>
              <a:cxnSpLocks/>
            </p:cNvCxnSpPr>
            <p:nvPr/>
          </p:nvCxnSpPr>
          <p:spPr>
            <a:xfrm>
              <a:off x="10347679" y="24268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5" name="Straight Connector 1524">
              <a:extLst>
                <a:ext uri="{FF2B5EF4-FFF2-40B4-BE49-F238E27FC236}">
                  <a16:creationId xmlns:a16="http://schemas.microsoft.com/office/drawing/2014/main" id="{A984B648-C481-BE7C-C4D5-4A9ACEC9427F}"/>
                </a:ext>
              </a:extLst>
            </p:cNvPr>
            <p:cNvCxnSpPr>
              <a:cxnSpLocks/>
            </p:cNvCxnSpPr>
            <p:nvPr/>
          </p:nvCxnSpPr>
          <p:spPr>
            <a:xfrm>
              <a:off x="10409240" y="18045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6" name="Straight Connector 1525">
              <a:extLst>
                <a:ext uri="{FF2B5EF4-FFF2-40B4-BE49-F238E27FC236}">
                  <a16:creationId xmlns:a16="http://schemas.microsoft.com/office/drawing/2014/main" id="{7FC97F5F-E1BD-793F-FBA1-485D13D68634}"/>
                </a:ext>
              </a:extLst>
            </p:cNvPr>
            <p:cNvCxnSpPr>
              <a:cxnSpLocks/>
            </p:cNvCxnSpPr>
            <p:nvPr/>
          </p:nvCxnSpPr>
          <p:spPr>
            <a:xfrm>
              <a:off x="10487908" y="9568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7" name="Straight Connector 1526">
              <a:extLst>
                <a:ext uri="{FF2B5EF4-FFF2-40B4-BE49-F238E27FC236}">
                  <a16:creationId xmlns:a16="http://schemas.microsoft.com/office/drawing/2014/main" id="{643A6119-390C-E376-CBB5-E3636E87C269}"/>
                </a:ext>
              </a:extLst>
            </p:cNvPr>
            <p:cNvCxnSpPr>
              <a:cxnSpLocks/>
            </p:cNvCxnSpPr>
            <p:nvPr/>
          </p:nvCxnSpPr>
          <p:spPr>
            <a:xfrm>
              <a:off x="10412943" y="1804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8" name="Straight Connector 1527">
              <a:extLst>
                <a:ext uri="{FF2B5EF4-FFF2-40B4-BE49-F238E27FC236}">
                  <a16:creationId xmlns:a16="http://schemas.microsoft.com/office/drawing/2014/main" id="{665CF88F-BA70-CD8B-7FBA-0B54CD36F86C}"/>
                </a:ext>
              </a:extLst>
            </p:cNvPr>
            <p:cNvCxnSpPr>
              <a:cxnSpLocks/>
            </p:cNvCxnSpPr>
            <p:nvPr/>
          </p:nvCxnSpPr>
          <p:spPr>
            <a:xfrm>
              <a:off x="10349796" y="2422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9" name="Straight Connector 1528">
              <a:extLst>
                <a:ext uri="{FF2B5EF4-FFF2-40B4-BE49-F238E27FC236}">
                  <a16:creationId xmlns:a16="http://schemas.microsoft.com/office/drawing/2014/main" id="{5677A9F2-05CB-9088-F114-E9B19ED0050C}"/>
                </a:ext>
              </a:extLst>
            </p:cNvPr>
            <p:cNvCxnSpPr>
              <a:cxnSpLocks/>
            </p:cNvCxnSpPr>
            <p:nvPr/>
          </p:nvCxnSpPr>
          <p:spPr>
            <a:xfrm rot="-180000">
              <a:off x="9944131" y="9891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0" name="Straight Connector 1529">
              <a:extLst>
                <a:ext uri="{FF2B5EF4-FFF2-40B4-BE49-F238E27FC236}">
                  <a16:creationId xmlns:a16="http://schemas.microsoft.com/office/drawing/2014/main" id="{CCA4229D-E217-5527-C0A3-82CFB731EB7D}"/>
                </a:ext>
              </a:extLst>
            </p:cNvPr>
            <p:cNvCxnSpPr>
              <a:cxnSpLocks/>
            </p:cNvCxnSpPr>
            <p:nvPr/>
          </p:nvCxnSpPr>
          <p:spPr>
            <a:xfrm>
              <a:off x="10608854" y="9750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31" name="Rectangle 1530">
              <a:extLst>
                <a:ext uri="{FF2B5EF4-FFF2-40B4-BE49-F238E27FC236}">
                  <a16:creationId xmlns:a16="http://schemas.microsoft.com/office/drawing/2014/main" id="{0F979916-B211-AFD4-5F07-2163F4246748}"/>
                </a:ext>
              </a:extLst>
            </p:cNvPr>
            <p:cNvSpPr/>
            <p:nvPr/>
          </p:nvSpPr>
          <p:spPr>
            <a:xfrm rot="10800000">
              <a:off x="10385179" y="25692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32" name="Rectangle 1531">
              <a:extLst>
                <a:ext uri="{FF2B5EF4-FFF2-40B4-BE49-F238E27FC236}">
                  <a16:creationId xmlns:a16="http://schemas.microsoft.com/office/drawing/2014/main" id="{3410066B-8767-9A2B-2FF1-2B418B1A8778}"/>
                </a:ext>
              </a:extLst>
            </p:cNvPr>
            <p:cNvSpPr/>
            <p:nvPr/>
          </p:nvSpPr>
          <p:spPr>
            <a:xfrm rot="10800000">
              <a:off x="10456932" y="21000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33" name="Rectangle 1532">
              <a:extLst>
                <a:ext uri="{FF2B5EF4-FFF2-40B4-BE49-F238E27FC236}">
                  <a16:creationId xmlns:a16="http://schemas.microsoft.com/office/drawing/2014/main" id="{9468CA5A-99B4-A59A-16CC-A5C901FD7022}"/>
                </a:ext>
              </a:extLst>
            </p:cNvPr>
            <p:cNvSpPr/>
            <p:nvPr/>
          </p:nvSpPr>
          <p:spPr>
            <a:xfrm rot="10800000" flipV="1">
              <a:off x="10517118" y="16487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34" name="Oval 1533">
              <a:extLst>
                <a:ext uri="{FF2B5EF4-FFF2-40B4-BE49-F238E27FC236}">
                  <a16:creationId xmlns:a16="http://schemas.microsoft.com/office/drawing/2014/main" id="{4172815F-8D08-A063-43D3-7B992920B439}"/>
                </a:ext>
              </a:extLst>
            </p:cNvPr>
            <p:cNvSpPr/>
            <p:nvPr/>
          </p:nvSpPr>
          <p:spPr>
            <a:xfrm>
              <a:off x="10529817" y="11060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35" name="Straight Connector 1534">
              <a:extLst>
                <a:ext uri="{FF2B5EF4-FFF2-40B4-BE49-F238E27FC236}">
                  <a16:creationId xmlns:a16="http://schemas.microsoft.com/office/drawing/2014/main" id="{76C83BA5-DBD6-F3F9-DF6D-0431BC54FB41}"/>
                </a:ext>
              </a:extLst>
            </p:cNvPr>
            <p:cNvCxnSpPr>
              <a:cxnSpLocks/>
            </p:cNvCxnSpPr>
            <p:nvPr/>
          </p:nvCxnSpPr>
          <p:spPr>
            <a:xfrm>
              <a:off x="10609887" y="16948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6" name="Straight Connector 1535">
              <a:extLst>
                <a:ext uri="{FF2B5EF4-FFF2-40B4-BE49-F238E27FC236}">
                  <a16:creationId xmlns:a16="http://schemas.microsoft.com/office/drawing/2014/main" id="{32D30F00-4571-A779-B353-709A620F3843}"/>
                </a:ext>
              </a:extLst>
            </p:cNvPr>
            <p:cNvCxnSpPr>
              <a:cxnSpLocks/>
            </p:cNvCxnSpPr>
            <p:nvPr/>
          </p:nvCxnSpPr>
          <p:spPr>
            <a:xfrm>
              <a:off x="10691730" y="16798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7" name="Straight Connector 1536">
              <a:extLst>
                <a:ext uri="{FF2B5EF4-FFF2-40B4-BE49-F238E27FC236}">
                  <a16:creationId xmlns:a16="http://schemas.microsoft.com/office/drawing/2014/main" id="{91AB18BB-B7EA-73E6-1E10-07C678138149}"/>
                </a:ext>
              </a:extLst>
            </p:cNvPr>
            <p:cNvCxnSpPr>
              <a:cxnSpLocks/>
            </p:cNvCxnSpPr>
            <p:nvPr/>
          </p:nvCxnSpPr>
          <p:spPr>
            <a:xfrm>
              <a:off x="10690856" y="23103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8" name="Straight Connector 1537">
              <a:extLst>
                <a:ext uri="{FF2B5EF4-FFF2-40B4-BE49-F238E27FC236}">
                  <a16:creationId xmlns:a16="http://schemas.microsoft.com/office/drawing/2014/main" id="{CA900D2F-B203-31BD-1B24-0201F1097876}"/>
                </a:ext>
              </a:extLst>
            </p:cNvPr>
            <p:cNvCxnSpPr>
              <a:cxnSpLocks/>
            </p:cNvCxnSpPr>
            <p:nvPr/>
          </p:nvCxnSpPr>
          <p:spPr>
            <a:xfrm>
              <a:off x="10755415" y="22783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9" name="Straight Connector 1538">
              <a:extLst>
                <a:ext uri="{FF2B5EF4-FFF2-40B4-BE49-F238E27FC236}">
                  <a16:creationId xmlns:a16="http://schemas.microsoft.com/office/drawing/2014/main" id="{AF899422-DFF1-179A-4D38-CE47F1DEC0F9}"/>
                </a:ext>
              </a:extLst>
            </p:cNvPr>
            <p:cNvCxnSpPr>
              <a:cxnSpLocks/>
            </p:cNvCxnSpPr>
            <p:nvPr/>
          </p:nvCxnSpPr>
          <p:spPr>
            <a:xfrm>
              <a:off x="10752944" y="30346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40" name="Rectangle 1539">
              <a:extLst>
                <a:ext uri="{FF2B5EF4-FFF2-40B4-BE49-F238E27FC236}">
                  <a16:creationId xmlns:a16="http://schemas.microsoft.com/office/drawing/2014/main" id="{EC4BEDB3-0731-DD0A-1463-B96900A20683}"/>
                </a:ext>
              </a:extLst>
            </p:cNvPr>
            <p:cNvSpPr/>
            <p:nvPr/>
          </p:nvSpPr>
          <p:spPr>
            <a:xfrm>
              <a:off x="10655028" y="11085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41" name="Rectangle 1540">
              <a:extLst>
                <a:ext uri="{FF2B5EF4-FFF2-40B4-BE49-F238E27FC236}">
                  <a16:creationId xmlns:a16="http://schemas.microsoft.com/office/drawing/2014/main" id="{65695B34-D3BD-B11F-5B67-4133E8D95A9E}"/>
                </a:ext>
              </a:extLst>
            </p:cNvPr>
            <p:cNvSpPr/>
            <p:nvPr/>
          </p:nvSpPr>
          <p:spPr>
            <a:xfrm rot="10800000">
              <a:off x="10734237" y="15607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42" name="Rectangle 1541">
              <a:extLst>
                <a:ext uri="{FF2B5EF4-FFF2-40B4-BE49-F238E27FC236}">
                  <a16:creationId xmlns:a16="http://schemas.microsoft.com/office/drawing/2014/main" id="{BADB1073-B0D0-0408-3C5E-26BC6966B437}"/>
                </a:ext>
              </a:extLst>
            </p:cNvPr>
            <p:cNvSpPr/>
            <p:nvPr/>
          </p:nvSpPr>
          <p:spPr>
            <a:xfrm rot="10800000" flipV="1">
              <a:off x="10788848" y="20141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43" name="Oval 1542">
              <a:extLst>
                <a:ext uri="{FF2B5EF4-FFF2-40B4-BE49-F238E27FC236}">
                  <a16:creationId xmlns:a16="http://schemas.microsoft.com/office/drawing/2014/main" id="{7D01ECB3-95DA-7A05-7BC6-8A7F1025558E}"/>
                </a:ext>
              </a:extLst>
            </p:cNvPr>
            <p:cNvSpPr/>
            <p:nvPr/>
          </p:nvSpPr>
          <p:spPr>
            <a:xfrm>
              <a:off x="10802590" y="25066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44" name="Straight Connector 1543">
              <a:extLst>
                <a:ext uri="{FF2B5EF4-FFF2-40B4-BE49-F238E27FC236}">
                  <a16:creationId xmlns:a16="http://schemas.microsoft.com/office/drawing/2014/main" id="{3BE49759-93B3-522F-CFB4-FF63C310CB8B}"/>
                </a:ext>
              </a:extLst>
            </p:cNvPr>
            <p:cNvCxnSpPr>
              <a:cxnSpLocks/>
            </p:cNvCxnSpPr>
            <p:nvPr/>
          </p:nvCxnSpPr>
          <p:spPr>
            <a:xfrm>
              <a:off x="10887415" y="23887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5" name="Straight Connector 1544">
              <a:extLst>
                <a:ext uri="{FF2B5EF4-FFF2-40B4-BE49-F238E27FC236}">
                  <a16:creationId xmlns:a16="http://schemas.microsoft.com/office/drawing/2014/main" id="{F207CC35-DF26-97F6-4EE3-66B7E5E380F6}"/>
                </a:ext>
              </a:extLst>
            </p:cNvPr>
            <p:cNvCxnSpPr>
              <a:cxnSpLocks/>
            </p:cNvCxnSpPr>
            <p:nvPr/>
          </p:nvCxnSpPr>
          <p:spPr>
            <a:xfrm>
              <a:off x="10948976" y="17664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6" name="Straight Connector 1545">
              <a:extLst>
                <a:ext uri="{FF2B5EF4-FFF2-40B4-BE49-F238E27FC236}">
                  <a16:creationId xmlns:a16="http://schemas.microsoft.com/office/drawing/2014/main" id="{20005437-10F0-50DC-6E83-D0498402FA42}"/>
                </a:ext>
              </a:extLst>
            </p:cNvPr>
            <p:cNvCxnSpPr>
              <a:cxnSpLocks/>
            </p:cNvCxnSpPr>
            <p:nvPr/>
          </p:nvCxnSpPr>
          <p:spPr>
            <a:xfrm>
              <a:off x="11027644" y="91879"/>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7" name="Straight Connector 1546">
              <a:extLst>
                <a:ext uri="{FF2B5EF4-FFF2-40B4-BE49-F238E27FC236}">
                  <a16:creationId xmlns:a16="http://schemas.microsoft.com/office/drawing/2014/main" id="{BC3D90EF-621C-B551-74BA-2DD4B890EAF1}"/>
                </a:ext>
              </a:extLst>
            </p:cNvPr>
            <p:cNvCxnSpPr>
              <a:cxnSpLocks/>
            </p:cNvCxnSpPr>
            <p:nvPr/>
          </p:nvCxnSpPr>
          <p:spPr>
            <a:xfrm>
              <a:off x="10952679" y="17664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8" name="Straight Connector 1547">
              <a:extLst>
                <a:ext uri="{FF2B5EF4-FFF2-40B4-BE49-F238E27FC236}">
                  <a16:creationId xmlns:a16="http://schemas.microsoft.com/office/drawing/2014/main" id="{B4547002-FE06-0AC7-D18D-E82049EB1C66}"/>
                </a:ext>
              </a:extLst>
            </p:cNvPr>
            <p:cNvCxnSpPr>
              <a:cxnSpLocks/>
            </p:cNvCxnSpPr>
            <p:nvPr/>
          </p:nvCxnSpPr>
          <p:spPr>
            <a:xfrm>
              <a:off x="10889532" y="23847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9" name="Straight Connector 1548">
              <a:extLst>
                <a:ext uri="{FF2B5EF4-FFF2-40B4-BE49-F238E27FC236}">
                  <a16:creationId xmlns:a16="http://schemas.microsoft.com/office/drawing/2014/main" id="{F4AE452D-B827-99B6-5E5E-DF84091AB3E0}"/>
                </a:ext>
              </a:extLst>
            </p:cNvPr>
            <p:cNvCxnSpPr>
              <a:cxnSpLocks/>
            </p:cNvCxnSpPr>
            <p:nvPr/>
          </p:nvCxnSpPr>
          <p:spPr>
            <a:xfrm rot="-180000">
              <a:off x="10483867" y="95113"/>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0" name="Straight Connector 1549">
              <a:extLst>
                <a:ext uri="{FF2B5EF4-FFF2-40B4-BE49-F238E27FC236}">
                  <a16:creationId xmlns:a16="http://schemas.microsoft.com/office/drawing/2014/main" id="{734F34BF-5D40-2AE5-DBB9-519E7C1800B3}"/>
                </a:ext>
              </a:extLst>
            </p:cNvPr>
            <p:cNvCxnSpPr>
              <a:cxnSpLocks/>
            </p:cNvCxnSpPr>
            <p:nvPr/>
          </p:nvCxnSpPr>
          <p:spPr>
            <a:xfrm>
              <a:off x="11148590" y="9369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51" name="Rectangle 1550">
              <a:extLst>
                <a:ext uri="{FF2B5EF4-FFF2-40B4-BE49-F238E27FC236}">
                  <a16:creationId xmlns:a16="http://schemas.microsoft.com/office/drawing/2014/main" id="{75F940F5-114D-B4AC-4353-623E283284F4}"/>
                </a:ext>
              </a:extLst>
            </p:cNvPr>
            <p:cNvSpPr/>
            <p:nvPr/>
          </p:nvSpPr>
          <p:spPr>
            <a:xfrm rot="10800000">
              <a:off x="10924915" y="25311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52" name="Rectangle 1551">
              <a:extLst>
                <a:ext uri="{FF2B5EF4-FFF2-40B4-BE49-F238E27FC236}">
                  <a16:creationId xmlns:a16="http://schemas.microsoft.com/office/drawing/2014/main" id="{4C5172FA-823F-B66F-ECD8-F0EE01EF10F4}"/>
                </a:ext>
              </a:extLst>
            </p:cNvPr>
            <p:cNvSpPr/>
            <p:nvPr/>
          </p:nvSpPr>
          <p:spPr>
            <a:xfrm rot="10800000">
              <a:off x="10996668" y="20620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53" name="Rectangle 1552">
              <a:extLst>
                <a:ext uri="{FF2B5EF4-FFF2-40B4-BE49-F238E27FC236}">
                  <a16:creationId xmlns:a16="http://schemas.microsoft.com/office/drawing/2014/main" id="{22268A4C-AB0F-AAF8-BAA8-97219F7CBF63}"/>
                </a:ext>
              </a:extLst>
            </p:cNvPr>
            <p:cNvSpPr/>
            <p:nvPr/>
          </p:nvSpPr>
          <p:spPr>
            <a:xfrm rot="10800000" flipV="1">
              <a:off x="11056854" y="16107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54" name="Oval 1553">
              <a:extLst>
                <a:ext uri="{FF2B5EF4-FFF2-40B4-BE49-F238E27FC236}">
                  <a16:creationId xmlns:a16="http://schemas.microsoft.com/office/drawing/2014/main" id="{519E4EB5-9906-4FF5-3368-1EAB0C46DD8D}"/>
                </a:ext>
              </a:extLst>
            </p:cNvPr>
            <p:cNvSpPr/>
            <p:nvPr/>
          </p:nvSpPr>
          <p:spPr>
            <a:xfrm>
              <a:off x="11069553" y="10680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55" name="Straight Connector 1554">
              <a:extLst>
                <a:ext uri="{FF2B5EF4-FFF2-40B4-BE49-F238E27FC236}">
                  <a16:creationId xmlns:a16="http://schemas.microsoft.com/office/drawing/2014/main" id="{80D040C5-2AFB-4638-F676-E95B7A8AD4D1}"/>
                </a:ext>
              </a:extLst>
            </p:cNvPr>
            <p:cNvCxnSpPr>
              <a:cxnSpLocks/>
            </p:cNvCxnSpPr>
            <p:nvPr/>
          </p:nvCxnSpPr>
          <p:spPr>
            <a:xfrm>
              <a:off x="11149623" y="16567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6" name="Straight Connector 1555">
              <a:extLst>
                <a:ext uri="{FF2B5EF4-FFF2-40B4-BE49-F238E27FC236}">
                  <a16:creationId xmlns:a16="http://schemas.microsoft.com/office/drawing/2014/main" id="{585A7970-8DC2-31FB-EB08-D0732E09FBE8}"/>
                </a:ext>
              </a:extLst>
            </p:cNvPr>
            <p:cNvCxnSpPr>
              <a:cxnSpLocks/>
            </p:cNvCxnSpPr>
            <p:nvPr/>
          </p:nvCxnSpPr>
          <p:spPr>
            <a:xfrm>
              <a:off x="11231466" y="16418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7" name="Straight Connector 1556">
              <a:extLst>
                <a:ext uri="{FF2B5EF4-FFF2-40B4-BE49-F238E27FC236}">
                  <a16:creationId xmlns:a16="http://schemas.microsoft.com/office/drawing/2014/main" id="{06199150-3EED-66EC-D881-B7BCD320EF44}"/>
                </a:ext>
              </a:extLst>
            </p:cNvPr>
            <p:cNvCxnSpPr>
              <a:cxnSpLocks/>
            </p:cNvCxnSpPr>
            <p:nvPr/>
          </p:nvCxnSpPr>
          <p:spPr>
            <a:xfrm>
              <a:off x="11230592" y="22722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8" name="Straight Connector 1557">
              <a:extLst>
                <a:ext uri="{FF2B5EF4-FFF2-40B4-BE49-F238E27FC236}">
                  <a16:creationId xmlns:a16="http://schemas.microsoft.com/office/drawing/2014/main" id="{DE7ECB25-43D3-A896-AF89-6747AFB8B9AE}"/>
                </a:ext>
              </a:extLst>
            </p:cNvPr>
            <p:cNvCxnSpPr>
              <a:cxnSpLocks/>
            </p:cNvCxnSpPr>
            <p:nvPr/>
          </p:nvCxnSpPr>
          <p:spPr>
            <a:xfrm>
              <a:off x="11295151" y="22402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9" name="Straight Connector 1558">
              <a:extLst>
                <a:ext uri="{FF2B5EF4-FFF2-40B4-BE49-F238E27FC236}">
                  <a16:creationId xmlns:a16="http://schemas.microsoft.com/office/drawing/2014/main" id="{41FD6B3A-F6E8-FC99-58F9-520EADC44337}"/>
                </a:ext>
              </a:extLst>
            </p:cNvPr>
            <p:cNvCxnSpPr>
              <a:cxnSpLocks/>
            </p:cNvCxnSpPr>
            <p:nvPr/>
          </p:nvCxnSpPr>
          <p:spPr>
            <a:xfrm>
              <a:off x="11292680" y="29966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60" name="Rectangle 1559">
              <a:extLst>
                <a:ext uri="{FF2B5EF4-FFF2-40B4-BE49-F238E27FC236}">
                  <a16:creationId xmlns:a16="http://schemas.microsoft.com/office/drawing/2014/main" id="{42CD2132-4E1D-71EA-C04D-1141B443CDDD}"/>
                </a:ext>
              </a:extLst>
            </p:cNvPr>
            <p:cNvSpPr/>
            <p:nvPr/>
          </p:nvSpPr>
          <p:spPr>
            <a:xfrm>
              <a:off x="11194764" y="10704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1" name="Rectangle 1560">
              <a:extLst>
                <a:ext uri="{FF2B5EF4-FFF2-40B4-BE49-F238E27FC236}">
                  <a16:creationId xmlns:a16="http://schemas.microsoft.com/office/drawing/2014/main" id="{39EAE21E-995C-561B-FBCC-E93DE39FBD1A}"/>
                </a:ext>
              </a:extLst>
            </p:cNvPr>
            <p:cNvSpPr/>
            <p:nvPr/>
          </p:nvSpPr>
          <p:spPr>
            <a:xfrm rot="10800000">
              <a:off x="11273973" y="15227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2" name="Rectangle 1561">
              <a:extLst>
                <a:ext uri="{FF2B5EF4-FFF2-40B4-BE49-F238E27FC236}">
                  <a16:creationId xmlns:a16="http://schemas.microsoft.com/office/drawing/2014/main" id="{4D0ED194-92D8-8A96-68A7-D0CE9A164450}"/>
                </a:ext>
              </a:extLst>
            </p:cNvPr>
            <p:cNvSpPr/>
            <p:nvPr/>
          </p:nvSpPr>
          <p:spPr>
            <a:xfrm rot="10800000" flipV="1">
              <a:off x="11328584" y="19761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3" name="Oval 1562">
              <a:extLst>
                <a:ext uri="{FF2B5EF4-FFF2-40B4-BE49-F238E27FC236}">
                  <a16:creationId xmlns:a16="http://schemas.microsoft.com/office/drawing/2014/main" id="{78335EED-42AD-CFDF-3767-5B2A26F8F40A}"/>
                </a:ext>
              </a:extLst>
            </p:cNvPr>
            <p:cNvSpPr/>
            <p:nvPr/>
          </p:nvSpPr>
          <p:spPr>
            <a:xfrm>
              <a:off x="11342326" y="24685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64" name="Straight Connector 1563">
              <a:extLst>
                <a:ext uri="{FF2B5EF4-FFF2-40B4-BE49-F238E27FC236}">
                  <a16:creationId xmlns:a16="http://schemas.microsoft.com/office/drawing/2014/main" id="{C5C06524-DB18-5504-B39E-73388D9D4656}"/>
                </a:ext>
              </a:extLst>
            </p:cNvPr>
            <p:cNvCxnSpPr>
              <a:cxnSpLocks/>
            </p:cNvCxnSpPr>
            <p:nvPr/>
          </p:nvCxnSpPr>
          <p:spPr>
            <a:xfrm>
              <a:off x="11427151" y="23507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5" name="Straight Connector 1564">
              <a:extLst>
                <a:ext uri="{FF2B5EF4-FFF2-40B4-BE49-F238E27FC236}">
                  <a16:creationId xmlns:a16="http://schemas.microsoft.com/office/drawing/2014/main" id="{E5E42D42-EC08-1BC3-5AC0-2ADE0714022D}"/>
                </a:ext>
              </a:extLst>
            </p:cNvPr>
            <p:cNvCxnSpPr>
              <a:cxnSpLocks/>
            </p:cNvCxnSpPr>
            <p:nvPr/>
          </p:nvCxnSpPr>
          <p:spPr>
            <a:xfrm>
              <a:off x="11488712" y="17284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6" name="Straight Connector 1565">
              <a:extLst>
                <a:ext uri="{FF2B5EF4-FFF2-40B4-BE49-F238E27FC236}">
                  <a16:creationId xmlns:a16="http://schemas.microsoft.com/office/drawing/2014/main" id="{E234535C-784E-7DB8-BA3E-8FC77A7AB957}"/>
                </a:ext>
              </a:extLst>
            </p:cNvPr>
            <p:cNvCxnSpPr>
              <a:cxnSpLocks/>
            </p:cNvCxnSpPr>
            <p:nvPr/>
          </p:nvCxnSpPr>
          <p:spPr>
            <a:xfrm>
              <a:off x="11567380" y="8807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7" name="Straight Connector 1566">
              <a:extLst>
                <a:ext uri="{FF2B5EF4-FFF2-40B4-BE49-F238E27FC236}">
                  <a16:creationId xmlns:a16="http://schemas.microsoft.com/office/drawing/2014/main" id="{FA0A5598-BC79-C411-D400-998D65A2F303}"/>
                </a:ext>
              </a:extLst>
            </p:cNvPr>
            <p:cNvCxnSpPr>
              <a:cxnSpLocks/>
            </p:cNvCxnSpPr>
            <p:nvPr/>
          </p:nvCxnSpPr>
          <p:spPr>
            <a:xfrm>
              <a:off x="11492415" y="17284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8" name="Straight Connector 1567">
              <a:extLst>
                <a:ext uri="{FF2B5EF4-FFF2-40B4-BE49-F238E27FC236}">
                  <a16:creationId xmlns:a16="http://schemas.microsoft.com/office/drawing/2014/main" id="{6D9E9298-ECBF-DFB9-24FD-299813E7FF81}"/>
                </a:ext>
              </a:extLst>
            </p:cNvPr>
            <p:cNvCxnSpPr>
              <a:cxnSpLocks/>
            </p:cNvCxnSpPr>
            <p:nvPr/>
          </p:nvCxnSpPr>
          <p:spPr>
            <a:xfrm>
              <a:off x="11429268" y="2346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9" name="Straight Connector 1568">
              <a:extLst>
                <a:ext uri="{FF2B5EF4-FFF2-40B4-BE49-F238E27FC236}">
                  <a16:creationId xmlns:a16="http://schemas.microsoft.com/office/drawing/2014/main" id="{4561BC1E-F417-576B-147F-08C5AC8CDC1E}"/>
                </a:ext>
              </a:extLst>
            </p:cNvPr>
            <p:cNvCxnSpPr>
              <a:cxnSpLocks/>
            </p:cNvCxnSpPr>
            <p:nvPr/>
          </p:nvCxnSpPr>
          <p:spPr>
            <a:xfrm rot="-180000">
              <a:off x="11023603" y="9130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0" name="Straight Connector 1569">
              <a:extLst>
                <a:ext uri="{FF2B5EF4-FFF2-40B4-BE49-F238E27FC236}">
                  <a16:creationId xmlns:a16="http://schemas.microsoft.com/office/drawing/2014/main" id="{3A65CE19-604B-4203-6C46-4DA89C27BE05}"/>
                </a:ext>
              </a:extLst>
            </p:cNvPr>
            <p:cNvCxnSpPr>
              <a:cxnSpLocks/>
            </p:cNvCxnSpPr>
            <p:nvPr/>
          </p:nvCxnSpPr>
          <p:spPr>
            <a:xfrm>
              <a:off x="11688326" y="8989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71" name="Rectangle 1570">
              <a:extLst>
                <a:ext uri="{FF2B5EF4-FFF2-40B4-BE49-F238E27FC236}">
                  <a16:creationId xmlns:a16="http://schemas.microsoft.com/office/drawing/2014/main" id="{12B1FFAC-4D3E-87E6-CC5B-1B6C3601BA05}"/>
                </a:ext>
              </a:extLst>
            </p:cNvPr>
            <p:cNvSpPr/>
            <p:nvPr/>
          </p:nvSpPr>
          <p:spPr>
            <a:xfrm rot="10800000">
              <a:off x="11464651" y="24931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2" name="Rectangle 1571">
              <a:extLst>
                <a:ext uri="{FF2B5EF4-FFF2-40B4-BE49-F238E27FC236}">
                  <a16:creationId xmlns:a16="http://schemas.microsoft.com/office/drawing/2014/main" id="{951A73B5-663E-B33C-A43F-884048409010}"/>
                </a:ext>
              </a:extLst>
            </p:cNvPr>
            <p:cNvSpPr/>
            <p:nvPr/>
          </p:nvSpPr>
          <p:spPr>
            <a:xfrm rot="10800000">
              <a:off x="11536404" y="20239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3" name="Rectangle 1572">
              <a:extLst>
                <a:ext uri="{FF2B5EF4-FFF2-40B4-BE49-F238E27FC236}">
                  <a16:creationId xmlns:a16="http://schemas.microsoft.com/office/drawing/2014/main" id="{4DB10A7A-24CD-DBA0-89C7-061B33269D21}"/>
                </a:ext>
              </a:extLst>
            </p:cNvPr>
            <p:cNvSpPr/>
            <p:nvPr/>
          </p:nvSpPr>
          <p:spPr>
            <a:xfrm rot="10800000" flipV="1">
              <a:off x="11596590" y="15726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4" name="Oval 1573">
              <a:extLst>
                <a:ext uri="{FF2B5EF4-FFF2-40B4-BE49-F238E27FC236}">
                  <a16:creationId xmlns:a16="http://schemas.microsoft.com/office/drawing/2014/main" id="{C41593F6-6A16-72AE-8991-1E019B9D1F06}"/>
                </a:ext>
              </a:extLst>
            </p:cNvPr>
            <p:cNvSpPr/>
            <p:nvPr/>
          </p:nvSpPr>
          <p:spPr>
            <a:xfrm>
              <a:off x="11609289" y="10299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75" name="Straight Connector 1574">
              <a:extLst>
                <a:ext uri="{FF2B5EF4-FFF2-40B4-BE49-F238E27FC236}">
                  <a16:creationId xmlns:a16="http://schemas.microsoft.com/office/drawing/2014/main" id="{7F86C358-3A23-6C58-22A0-DFF5D370471F}"/>
                </a:ext>
              </a:extLst>
            </p:cNvPr>
            <p:cNvCxnSpPr>
              <a:cxnSpLocks/>
            </p:cNvCxnSpPr>
            <p:nvPr/>
          </p:nvCxnSpPr>
          <p:spPr>
            <a:xfrm>
              <a:off x="11689359" y="16187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6" name="Straight Connector 1575">
              <a:extLst>
                <a:ext uri="{FF2B5EF4-FFF2-40B4-BE49-F238E27FC236}">
                  <a16:creationId xmlns:a16="http://schemas.microsoft.com/office/drawing/2014/main" id="{49C9D0C2-A779-7DCB-020A-B90F11027920}"/>
                </a:ext>
              </a:extLst>
            </p:cNvPr>
            <p:cNvCxnSpPr>
              <a:cxnSpLocks/>
            </p:cNvCxnSpPr>
            <p:nvPr/>
          </p:nvCxnSpPr>
          <p:spPr>
            <a:xfrm>
              <a:off x="11771202" y="1603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7" name="Straight Connector 1576">
              <a:extLst>
                <a:ext uri="{FF2B5EF4-FFF2-40B4-BE49-F238E27FC236}">
                  <a16:creationId xmlns:a16="http://schemas.microsoft.com/office/drawing/2014/main" id="{B95D83FB-A2E4-90DA-7C23-896829595CE9}"/>
                </a:ext>
              </a:extLst>
            </p:cNvPr>
            <p:cNvCxnSpPr>
              <a:cxnSpLocks/>
            </p:cNvCxnSpPr>
            <p:nvPr/>
          </p:nvCxnSpPr>
          <p:spPr>
            <a:xfrm>
              <a:off x="11770328" y="22342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8" name="Straight Connector 1577">
              <a:extLst>
                <a:ext uri="{FF2B5EF4-FFF2-40B4-BE49-F238E27FC236}">
                  <a16:creationId xmlns:a16="http://schemas.microsoft.com/office/drawing/2014/main" id="{9D1F1D54-CC6D-47F4-B1D2-17E37E04EB46}"/>
                </a:ext>
              </a:extLst>
            </p:cNvPr>
            <p:cNvCxnSpPr>
              <a:cxnSpLocks/>
            </p:cNvCxnSpPr>
            <p:nvPr/>
          </p:nvCxnSpPr>
          <p:spPr>
            <a:xfrm>
              <a:off x="11834887" y="22022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9" name="Straight Connector 1578">
              <a:extLst>
                <a:ext uri="{FF2B5EF4-FFF2-40B4-BE49-F238E27FC236}">
                  <a16:creationId xmlns:a16="http://schemas.microsoft.com/office/drawing/2014/main" id="{D2002F11-8C3D-B379-C837-F6C1AFCF6BD7}"/>
                </a:ext>
              </a:extLst>
            </p:cNvPr>
            <p:cNvCxnSpPr>
              <a:cxnSpLocks/>
            </p:cNvCxnSpPr>
            <p:nvPr/>
          </p:nvCxnSpPr>
          <p:spPr>
            <a:xfrm>
              <a:off x="11832416" y="29585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80" name="Rectangle 1579">
              <a:extLst>
                <a:ext uri="{FF2B5EF4-FFF2-40B4-BE49-F238E27FC236}">
                  <a16:creationId xmlns:a16="http://schemas.microsoft.com/office/drawing/2014/main" id="{E7559BEE-757F-477E-DA84-7FA30BF1AC3A}"/>
                </a:ext>
              </a:extLst>
            </p:cNvPr>
            <p:cNvSpPr/>
            <p:nvPr/>
          </p:nvSpPr>
          <p:spPr>
            <a:xfrm>
              <a:off x="11734500" y="10324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1" name="Rectangle 1580">
              <a:extLst>
                <a:ext uri="{FF2B5EF4-FFF2-40B4-BE49-F238E27FC236}">
                  <a16:creationId xmlns:a16="http://schemas.microsoft.com/office/drawing/2014/main" id="{F484FB7A-B180-A840-C4D6-82A231C85CCD}"/>
                </a:ext>
              </a:extLst>
            </p:cNvPr>
            <p:cNvSpPr/>
            <p:nvPr/>
          </p:nvSpPr>
          <p:spPr>
            <a:xfrm rot="10800000">
              <a:off x="11813709" y="14846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2" name="Rectangle 1581">
              <a:extLst>
                <a:ext uri="{FF2B5EF4-FFF2-40B4-BE49-F238E27FC236}">
                  <a16:creationId xmlns:a16="http://schemas.microsoft.com/office/drawing/2014/main" id="{FD5B847E-84A2-C369-9843-56E8D51D630E}"/>
                </a:ext>
              </a:extLst>
            </p:cNvPr>
            <p:cNvSpPr/>
            <p:nvPr/>
          </p:nvSpPr>
          <p:spPr>
            <a:xfrm rot="10800000" flipV="1">
              <a:off x="11868320" y="19380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3" name="Oval 1582">
              <a:extLst>
                <a:ext uri="{FF2B5EF4-FFF2-40B4-BE49-F238E27FC236}">
                  <a16:creationId xmlns:a16="http://schemas.microsoft.com/office/drawing/2014/main" id="{BDDFC906-6006-AC7F-33BE-E53D9749FF97}"/>
                </a:ext>
              </a:extLst>
            </p:cNvPr>
            <p:cNvSpPr/>
            <p:nvPr/>
          </p:nvSpPr>
          <p:spPr>
            <a:xfrm>
              <a:off x="11882062" y="24305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84" name="Straight Connector 1583">
              <a:extLst>
                <a:ext uri="{FF2B5EF4-FFF2-40B4-BE49-F238E27FC236}">
                  <a16:creationId xmlns:a16="http://schemas.microsoft.com/office/drawing/2014/main" id="{D28DEDCA-F7F0-9354-1F8F-5C4D11D25CF4}"/>
                </a:ext>
              </a:extLst>
            </p:cNvPr>
            <p:cNvCxnSpPr>
              <a:cxnSpLocks/>
            </p:cNvCxnSpPr>
            <p:nvPr/>
          </p:nvCxnSpPr>
          <p:spPr>
            <a:xfrm>
              <a:off x="11966887" y="23126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5" name="Straight Connector 1584">
              <a:extLst>
                <a:ext uri="{FF2B5EF4-FFF2-40B4-BE49-F238E27FC236}">
                  <a16:creationId xmlns:a16="http://schemas.microsoft.com/office/drawing/2014/main" id="{322B37F5-4E92-48AB-4A2F-AA150D0009A5}"/>
                </a:ext>
              </a:extLst>
            </p:cNvPr>
            <p:cNvCxnSpPr>
              <a:cxnSpLocks/>
            </p:cNvCxnSpPr>
            <p:nvPr/>
          </p:nvCxnSpPr>
          <p:spPr>
            <a:xfrm>
              <a:off x="12028448" y="16903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6" name="Straight Connector 1585">
              <a:extLst>
                <a:ext uri="{FF2B5EF4-FFF2-40B4-BE49-F238E27FC236}">
                  <a16:creationId xmlns:a16="http://schemas.microsoft.com/office/drawing/2014/main" id="{93267242-C4A6-4F9D-C91E-5C7FCEB6E73A}"/>
                </a:ext>
              </a:extLst>
            </p:cNvPr>
            <p:cNvCxnSpPr>
              <a:cxnSpLocks/>
            </p:cNvCxnSpPr>
            <p:nvPr/>
          </p:nvCxnSpPr>
          <p:spPr>
            <a:xfrm>
              <a:off x="12107116" y="8744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7" name="Straight Connector 1586">
              <a:extLst>
                <a:ext uri="{FF2B5EF4-FFF2-40B4-BE49-F238E27FC236}">
                  <a16:creationId xmlns:a16="http://schemas.microsoft.com/office/drawing/2014/main" id="{289A459A-E3EB-BD79-59E5-F0A852E7A889}"/>
                </a:ext>
              </a:extLst>
            </p:cNvPr>
            <p:cNvCxnSpPr>
              <a:cxnSpLocks/>
            </p:cNvCxnSpPr>
            <p:nvPr/>
          </p:nvCxnSpPr>
          <p:spPr>
            <a:xfrm>
              <a:off x="12032151" y="16903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8" name="Straight Connector 1587">
              <a:extLst>
                <a:ext uri="{FF2B5EF4-FFF2-40B4-BE49-F238E27FC236}">
                  <a16:creationId xmlns:a16="http://schemas.microsoft.com/office/drawing/2014/main" id="{0CB658B9-EA79-5929-D92F-95FE37BF66F3}"/>
                </a:ext>
              </a:extLst>
            </p:cNvPr>
            <p:cNvCxnSpPr>
              <a:cxnSpLocks/>
            </p:cNvCxnSpPr>
            <p:nvPr/>
          </p:nvCxnSpPr>
          <p:spPr>
            <a:xfrm>
              <a:off x="11969004" y="2308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9" name="Straight Connector 1588">
              <a:extLst>
                <a:ext uri="{FF2B5EF4-FFF2-40B4-BE49-F238E27FC236}">
                  <a16:creationId xmlns:a16="http://schemas.microsoft.com/office/drawing/2014/main" id="{94E486FF-8426-EECA-E4E7-FDF52E1E3AC8}"/>
                </a:ext>
              </a:extLst>
            </p:cNvPr>
            <p:cNvCxnSpPr>
              <a:cxnSpLocks/>
            </p:cNvCxnSpPr>
            <p:nvPr/>
          </p:nvCxnSpPr>
          <p:spPr>
            <a:xfrm rot="-180000">
              <a:off x="11563339" y="87503"/>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591" name="Rectangle 1590">
              <a:extLst>
                <a:ext uri="{FF2B5EF4-FFF2-40B4-BE49-F238E27FC236}">
                  <a16:creationId xmlns:a16="http://schemas.microsoft.com/office/drawing/2014/main" id="{A95C6B27-D593-C16B-7A37-3BED134388CB}"/>
                </a:ext>
              </a:extLst>
            </p:cNvPr>
            <p:cNvSpPr/>
            <p:nvPr/>
          </p:nvSpPr>
          <p:spPr>
            <a:xfrm rot="10800000">
              <a:off x="12004386" y="251856"/>
              <a:ext cx="187613"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2" name="Rectangle 1591">
              <a:extLst>
                <a:ext uri="{FF2B5EF4-FFF2-40B4-BE49-F238E27FC236}">
                  <a16:creationId xmlns:a16="http://schemas.microsoft.com/office/drawing/2014/main" id="{C65E068F-08F2-10CC-B1A4-A828648EDF30}"/>
                </a:ext>
              </a:extLst>
            </p:cNvPr>
            <p:cNvSpPr/>
            <p:nvPr/>
          </p:nvSpPr>
          <p:spPr>
            <a:xfrm rot="10800000">
              <a:off x="12076140" y="204942"/>
              <a:ext cx="115860"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3" name="Rectangle 1592">
              <a:extLst>
                <a:ext uri="{FF2B5EF4-FFF2-40B4-BE49-F238E27FC236}">
                  <a16:creationId xmlns:a16="http://schemas.microsoft.com/office/drawing/2014/main" id="{F6D987F9-14D4-37A2-C5CA-4DDE81B47864}"/>
                </a:ext>
              </a:extLst>
            </p:cNvPr>
            <p:cNvSpPr/>
            <p:nvPr/>
          </p:nvSpPr>
          <p:spPr>
            <a:xfrm rot="10800000" flipV="1">
              <a:off x="12136326" y="159810"/>
              <a:ext cx="55674"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4" name="Oval 1593">
              <a:extLst>
                <a:ext uri="{FF2B5EF4-FFF2-40B4-BE49-F238E27FC236}">
                  <a16:creationId xmlns:a16="http://schemas.microsoft.com/office/drawing/2014/main" id="{8F41321C-6EEA-2D85-B9A6-A4985B6C53B2}"/>
                </a:ext>
              </a:extLst>
            </p:cNvPr>
            <p:cNvSpPr/>
            <p:nvPr/>
          </p:nvSpPr>
          <p:spPr>
            <a:xfrm>
              <a:off x="12149025" y="10554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09" name="Straight Connector 1608">
              <a:extLst>
                <a:ext uri="{FF2B5EF4-FFF2-40B4-BE49-F238E27FC236}">
                  <a16:creationId xmlns:a16="http://schemas.microsoft.com/office/drawing/2014/main" id="{F276EBEE-5600-9E9E-1792-27EF378AD164}"/>
                </a:ext>
              </a:extLst>
            </p:cNvPr>
            <p:cNvCxnSpPr>
              <a:cxnSpLocks/>
            </p:cNvCxnSpPr>
            <p:nvPr/>
          </p:nvCxnSpPr>
          <p:spPr>
            <a:xfrm>
              <a:off x="12102983" y="93291"/>
              <a:ext cx="89017"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2428" name="Title 2427">
            <a:extLst>
              <a:ext uri="{FF2B5EF4-FFF2-40B4-BE49-F238E27FC236}">
                <a16:creationId xmlns:a16="http://schemas.microsoft.com/office/drawing/2014/main" id="{7D0B2AD2-E13D-3585-1E16-BA068EA6AC84}"/>
              </a:ext>
            </a:extLst>
          </p:cNvPr>
          <p:cNvSpPr txBox="1">
            <a:spLocks noGrp="1"/>
          </p:cNvSpPr>
          <p:nvPr>
            <p:ph type="title" idx="4294967295"/>
          </p:nvPr>
        </p:nvSpPr>
        <p:spPr>
          <a:xfrm>
            <a:off x="1338573" y="573174"/>
            <a:ext cx="9544359"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1C4E9D"/>
                </a:solidFill>
                <a:effectLst/>
                <a:uLnTx/>
                <a:uFillTx/>
                <a:latin typeface="+mn-lt"/>
                <a:ea typeface="+mn-ea"/>
                <a:cs typeface="+mn-cs"/>
              </a:rPr>
              <a:t>American Indian and Alaska Native (AI/AN) Health Disparities</a:t>
            </a:r>
          </a:p>
        </p:txBody>
      </p:sp>
      <p:sp>
        <p:nvSpPr>
          <p:cNvPr id="22" name="Rectangle 21">
            <a:extLst>
              <a:ext uri="{FF2B5EF4-FFF2-40B4-BE49-F238E27FC236}">
                <a16:creationId xmlns:a16="http://schemas.microsoft.com/office/drawing/2014/main" id="{ACC6EF14-3CA1-9A12-F45A-A702494DEEB6}"/>
              </a:ext>
              <a:ext uri="{C183D7F6-B498-43B3-948B-1728B52AA6E4}">
                <adec:decorative xmlns:adec="http://schemas.microsoft.com/office/drawing/2017/decorative" val="1"/>
              </a:ext>
            </a:extLst>
          </p:cNvPr>
          <p:cNvSpPr/>
          <p:nvPr/>
        </p:nvSpPr>
        <p:spPr>
          <a:xfrm>
            <a:off x="377766" y="1198551"/>
            <a:ext cx="5579982" cy="4796113"/>
          </a:xfrm>
          <a:prstGeom prst="rect">
            <a:avLst/>
          </a:prstGeom>
          <a:noFill/>
          <a:ln w="762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6243D073-1B96-E520-4DF1-28816EE5ECFE}"/>
              </a:ext>
              <a:ext uri="{C183D7F6-B498-43B3-948B-1728B52AA6E4}">
                <adec:decorative xmlns:adec="http://schemas.microsoft.com/office/drawing/2017/decorative" val="1"/>
              </a:ext>
            </a:extLst>
          </p:cNvPr>
          <p:cNvSpPr/>
          <p:nvPr/>
        </p:nvSpPr>
        <p:spPr>
          <a:xfrm>
            <a:off x="6255525" y="1195999"/>
            <a:ext cx="5558710" cy="4796112"/>
          </a:xfrm>
          <a:prstGeom prst="rect">
            <a:avLst/>
          </a:prstGeom>
          <a:noFill/>
          <a:ln w="762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9" name="Straight Connector 18">
            <a:extLst>
              <a:ext uri="{FF2B5EF4-FFF2-40B4-BE49-F238E27FC236}">
                <a16:creationId xmlns:a16="http://schemas.microsoft.com/office/drawing/2014/main" id="{59BAE448-7DDF-95EF-838A-F74C9AB958E0}"/>
              </a:ext>
              <a:ext uri="{C183D7F6-B498-43B3-948B-1728B52AA6E4}">
                <adec:decorative xmlns:adec="http://schemas.microsoft.com/office/drawing/2017/decorative" val="1"/>
              </a:ext>
            </a:extLst>
          </p:cNvPr>
          <p:cNvCxnSpPr>
            <a:cxnSpLocks/>
          </p:cNvCxnSpPr>
          <p:nvPr/>
        </p:nvCxnSpPr>
        <p:spPr>
          <a:xfrm>
            <a:off x="400098" y="3195943"/>
            <a:ext cx="4162133" cy="0"/>
          </a:xfrm>
          <a:prstGeom prst="line">
            <a:avLst/>
          </a:prstGeom>
          <a:ln w="762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6A0F9E5C-4865-3D13-C6C6-DBF000AD48AB}"/>
              </a:ext>
              <a:ext uri="{C183D7F6-B498-43B3-948B-1728B52AA6E4}">
                <adec:decorative xmlns:adec="http://schemas.microsoft.com/office/drawing/2017/decorative" val="1"/>
              </a:ext>
            </a:extLst>
          </p:cNvPr>
          <p:cNvCxnSpPr>
            <a:cxnSpLocks/>
          </p:cNvCxnSpPr>
          <p:nvPr/>
        </p:nvCxnSpPr>
        <p:spPr>
          <a:xfrm>
            <a:off x="7652102" y="3451940"/>
            <a:ext cx="4162133" cy="0"/>
          </a:xfrm>
          <a:prstGeom prst="line">
            <a:avLst/>
          </a:prstGeom>
          <a:ln w="76200">
            <a:solidFill>
              <a:schemeClr val="bg2"/>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2EE0FD37-73B9-0065-34C9-8C242B5F0DCF}"/>
              </a:ext>
              <a:ext uri="{C183D7F6-B498-43B3-948B-1728B52AA6E4}">
                <adec:decorative xmlns:adec="http://schemas.microsoft.com/office/drawing/2017/decorative" val="1"/>
              </a:ext>
            </a:extLst>
          </p:cNvPr>
          <p:cNvSpPr/>
          <p:nvPr/>
        </p:nvSpPr>
        <p:spPr>
          <a:xfrm>
            <a:off x="200147" y="1164949"/>
            <a:ext cx="3568557" cy="402336"/>
          </a:xfrm>
          <a:prstGeom prst="rect">
            <a:avLst/>
          </a:prstGeom>
          <a:solidFill>
            <a:srgbClr val="EDCB07"/>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b="1" dirty="0">
              <a:solidFill>
                <a:srgbClr val="1C4E9D"/>
              </a:solidFill>
            </a:endParaRPr>
          </a:p>
        </p:txBody>
      </p:sp>
      <p:sp>
        <p:nvSpPr>
          <p:cNvPr id="12" name="TextBox 11">
            <a:extLst>
              <a:ext uri="{FF2B5EF4-FFF2-40B4-BE49-F238E27FC236}">
                <a16:creationId xmlns:a16="http://schemas.microsoft.com/office/drawing/2014/main" id="{4BDD8F96-303C-955F-7688-2BD865003287}"/>
              </a:ext>
            </a:extLst>
          </p:cNvPr>
          <p:cNvSpPr txBox="1"/>
          <p:nvPr/>
        </p:nvSpPr>
        <p:spPr>
          <a:xfrm>
            <a:off x="327737" y="1166062"/>
            <a:ext cx="3313377" cy="400110"/>
          </a:xfrm>
          <a:prstGeom prst="rect">
            <a:avLst/>
          </a:prstGeom>
          <a:noFill/>
        </p:spPr>
        <p:txBody>
          <a:bodyPr wrap="square" rtlCol="0">
            <a:spAutoFit/>
          </a:bodyPr>
          <a:lstStyle/>
          <a:p>
            <a:pPr algn="ctr"/>
            <a:r>
              <a:rPr lang="en-US" sz="2000" b="1" dirty="0">
                <a:solidFill>
                  <a:srgbClr val="1C4E9D"/>
                </a:solidFill>
              </a:rPr>
              <a:t>AI/AN Health Disparities</a:t>
            </a:r>
          </a:p>
        </p:txBody>
      </p:sp>
      <p:sp>
        <p:nvSpPr>
          <p:cNvPr id="24" name="TextBox 23">
            <a:extLst>
              <a:ext uri="{FF2B5EF4-FFF2-40B4-BE49-F238E27FC236}">
                <a16:creationId xmlns:a16="http://schemas.microsoft.com/office/drawing/2014/main" id="{6DD31ADD-90F0-A6A8-E48B-EAB01356FC13}"/>
              </a:ext>
            </a:extLst>
          </p:cNvPr>
          <p:cNvSpPr txBox="1"/>
          <p:nvPr/>
        </p:nvSpPr>
        <p:spPr>
          <a:xfrm>
            <a:off x="464844" y="1619631"/>
            <a:ext cx="3387577" cy="1465209"/>
          </a:xfrm>
          <a:prstGeom prst="rect">
            <a:avLst/>
          </a:prstGeom>
          <a:noFill/>
        </p:spPr>
        <p:txBody>
          <a:bodyPr wrap="square" rtlCol="0">
            <a:spAutoFit/>
          </a:bodyPr>
          <a:lstStyle/>
          <a:p>
            <a:pPr marL="0" marR="0">
              <a:lnSpc>
                <a:spcPct val="107000"/>
              </a:lnSpc>
              <a:spcBef>
                <a:spcPts val="0"/>
              </a:spcBef>
              <a:spcAft>
                <a:spcPts val="800"/>
              </a:spcAft>
            </a:pPr>
            <a:r>
              <a:rPr lang="en-US" sz="1400" kern="100" dirty="0">
                <a:latin typeface="Calibri" panose="020F0502020204030204" pitchFamily="34" charset="0"/>
                <a:ea typeface="Calibri" panose="020F0502020204030204" pitchFamily="34" charset="0"/>
                <a:cs typeface="Calibri" panose="020F0502020204030204" pitchFamily="34" charset="0"/>
              </a:rPr>
              <a:t>American Indian and Alaska Native (AI/AN) communities have </a:t>
            </a:r>
            <a:r>
              <a:rPr lang="en-US" sz="1400" kern="100" dirty="0">
                <a:effectLst/>
                <a:latin typeface="Calibri" panose="020F0502020204030204" pitchFamily="34" charset="0"/>
                <a:ea typeface="Calibri" panose="020F0502020204030204" pitchFamily="34" charset="0"/>
                <a:cs typeface="Calibri" panose="020F0502020204030204" pitchFamily="34" charset="0"/>
                <a:hlinkClick r:id="rId3"/>
              </a:rPr>
              <a:t>health disparities</a:t>
            </a:r>
            <a:r>
              <a:rPr lang="en-US" sz="1400" kern="100" dirty="0">
                <a:latin typeface="Calibri" panose="020F0502020204030204" pitchFamily="34" charset="0"/>
                <a:ea typeface="Calibri" panose="020F0502020204030204" pitchFamily="34" charset="0"/>
                <a:cs typeface="Calibri" panose="020F0502020204030204" pitchFamily="34" charset="0"/>
              </a:rPr>
              <a:t> rooted in</a:t>
            </a:r>
            <a:r>
              <a:rPr lang="en-US" sz="1400" kern="100" dirty="0">
                <a:effectLst/>
                <a:latin typeface="Calibri" panose="020F0502020204030204" pitchFamily="34" charset="0"/>
                <a:ea typeface="Calibri" panose="020F0502020204030204" pitchFamily="34" charset="0"/>
                <a:cs typeface="Calibri" panose="020F0502020204030204" pitchFamily="34" charset="0"/>
              </a:rPr>
              <a:t> economic adversity and poor social conditions</a:t>
            </a:r>
            <a:r>
              <a:rPr lang="en-US" sz="1400" kern="100" dirty="0">
                <a:latin typeface="Calibri" panose="020F0502020204030204" pitchFamily="34" charset="0"/>
                <a:ea typeface="Calibri" panose="020F0502020204030204" pitchFamily="34" charset="0"/>
                <a:cs typeface="Calibri" panose="020F0502020204030204" pitchFamily="34" charset="0"/>
              </a:rPr>
              <a:t>.</a:t>
            </a:r>
            <a:r>
              <a:rPr lang="en-US" sz="1400" kern="100" dirty="0">
                <a:effectLst/>
                <a:latin typeface="Calibri" panose="020F0502020204030204" pitchFamily="34" charset="0"/>
                <a:ea typeface="Calibri" panose="020F0502020204030204" pitchFamily="34" charset="0"/>
                <a:cs typeface="Calibri" panose="020F0502020204030204" pitchFamily="34" charset="0"/>
              </a:rPr>
              <a:t> For example, on average </a:t>
            </a:r>
            <a:r>
              <a:rPr lang="en-US" sz="1400" b="1" kern="100" dirty="0">
                <a:effectLst/>
                <a:latin typeface="Calibri" panose="020F0502020204030204" pitchFamily="34" charset="0"/>
                <a:ea typeface="Calibri" panose="020F0502020204030204" pitchFamily="34" charset="0"/>
                <a:cs typeface="Calibri" panose="020F0502020204030204" pitchFamily="34" charset="0"/>
              </a:rPr>
              <a:t>AI/AN people die </a:t>
            </a:r>
            <a:r>
              <a:rPr lang="en-US" sz="1400" b="1" kern="100" dirty="0">
                <a:effectLst/>
                <a:latin typeface="Calibri" panose="020F0502020204030204" pitchFamily="34" charset="0"/>
                <a:ea typeface="Calibri" panose="020F0502020204030204" pitchFamily="34" charset="0"/>
                <a:cs typeface="Calibri" panose="020F0502020204030204" pitchFamily="34" charset="0"/>
                <a:hlinkClick r:id="rId3"/>
              </a:rPr>
              <a:t>12-13 years</a:t>
            </a:r>
            <a:r>
              <a:rPr lang="en-US" sz="1400" b="1" kern="100" dirty="0">
                <a:effectLst/>
                <a:latin typeface="Calibri" panose="020F0502020204030204" pitchFamily="34" charset="0"/>
                <a:ea typeface="Calibri" panose="020F0502020204030204" pitchFamily="34" charset="0"/>
                <a:cs typeface="Calibri" panose="020F0502020204030204" pitchFamily="34" charset="0"/>
              </a:rPr>
              <a:t> earlier than their white</a:t>
            </a:r>
            <a:r>
              <a:rPr lang="en-US" sz="1400" b="1" kern="100" dirty="0">
                <a:latin typeface="Calibri" panose="020F0502020204030204" pitchFamily="34" charset="0"/>
                <a:ea typeface="Calibri" panose="020F0502020204030204" pitchFamily="34" charset="0"/>
                <a:cs typeface="Calibri" panose="020F0502020204030204" pitchFamily="34" charset="0"/>
              </a:rPr>
              <a:t> peers</a:t>
            </a:r>
            <a:r>
              <a:rPr lang="en-US" sz="1400" kern="100" dirty="0">
                <a:effectLst/>
                <a:latin typeface="Calibri" panose="020F0502020204030204" pitchFamily="34" charset="0"/>
                <a:ea typeface="Calibri" panose="020F0502020204030204" pitchFamily="34" charset="0"/>
                <a:cs typeface="Calibri" panose="020F0502020204030204" pitchFamily="34" charset="0"/>
              </a:rPr>
              <a:t>. </a:t>
            </a:r>
            <a:endParaRPr lang="en-US" sz="1400" kern="100" dirty="0">
              <a:latin typeface="Calibri" panose="020F0502020204030204" pitchFamily="34" charset="0"/>
              <a:ea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BC0CF56D-5279-167C-A363-4A8EE8138D16}"/>
              </a:ext>
            </a:extLst>
          </p:cNvPr>
          <p:cNvSpPr txBox="1"/>
          <p:nvPr/>
        </p:nvSpPr>
        <p:spPr>
          <a:xfrm>
            <a:off x="434837" y="3288357"/>
            <a:ext cx="3137876" cy="543097"/>
          </a:xfrm>
          <a:prstGeom prst="rect">
            <a:avLst/>
          </a:prstGeom>
          <a:noFill/>
        </p:spPr>
        <p:txBody>
          <a:bodyPr wrap="square" rtlCol="0">
            <a:spAutoFit/>
          </a:bodyPr>
          <a:lstStyle/>
          <a:p>
            <a:pPr marL="0" marR="0" algn="ctr">
              <a:lnSpc>
                <a:spcPct val="107000"/>
              </a:lnSpc>
              <a:spcBef>
                <a:spcPts val="0"/>
              </a:spcBef>
              <a:spcAft>
                <a:spcPts val="800"/>
              </a:spcAft>
            </a:pPr>
            <a:r>
              <a:rPr lang="en-US" sz="1400" kern="100" dirty="0">
                <a:effectLst/>
                <a:latin typeface="Calibri" panose="020F0502020204030204" pitchFamily="34" charset="0"/>
                <a:ea typeface="Calibri" panose="020F0502020204030204" pitchFamily="34" charset="0"/>
                <a:cs typeface="Calibri" panose="020F0502020204030204" pitchFamily="34" charset="0"/>
                <a:hlinkClick r:id="rId4"/>
              </a:rPr>
              <a:t>Compared to national averages</a:t>
            </a:r>
            <a:r>
              <a:rPr lang="en-US" sz="1400" kern="100" dirty="0">
                <a:effectLst/>
                <a:latin typeface="Calibri" panose="020F0502020204030204" pitchFamily="34" charset="0"/>
                <a:ea typeface="Calibri" panose="020F0502020204030204" pitchFamily="34" charset="0"/>
                <a:cs typeface="Calibri" panose="020F0502020204030204" pitchFamily="34" charset="0"/>
              </a:rPr>
              <a:t>, AI/ANs causes of mortality at higher rates:</a:t>
            </a:r>
          </a:p>
        </p:txBody>
      </p:sp>
      <p:sp>
        <p:nvSpPr>
          <p:cNvPr id="8" name="Rectangle 7">
            <a:extLst>
              <a:ext uri="{FF2B5EF4-FFF2-40B4-BE49-F238E27FC236}">
                <a16:creationId xmlns:a16="http://schemas.microsoft.com/office/drawing/2014/main" id="{64BC4FC2-C09E-3F0C-2CA0-61807966146F}"/>
              </a:ext>
            </a:extLst>
          </p:cNvPr>
          <p:cNvSpPr/>
          <p:nvPr/>
        </p:nvSpPr>
        <p:spPr>
          <a:xfrm>
            <a:off x="436846" y="3774988"/>
            <a:ext cx="1216971" cy="77367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highlight>
                  <a:srgbClr val="EDCB07"/>
                </a:highlight>
              </a:rPr>
              <a:t> </a:t>
            </a:r>
            <a:r>
              <a:rPr lang="en-US" sz="2000" b="1" dirty="0">
                <a:solidFill>
                  <a:srgbClr val="1C4E9D"/>
                </a:solidFill>
                <a:highlight>
                  <a:srgbClr val="EDCB07"/>
                </a:highlight>
              </a:rPr>
              <a:t>+207%</a:t>
            </a:r>
          </a:p>
          <a:p>
            <a:pPr algn="ctr"/>
            <a:r>
              <a:rPr lang="en-US" sz="1400" dirty="0">
                <a:solidFill>
                  <a:srgbClr val="1C4E9D"/>
                </a:solidFill>
              </a:rPr>
              <a:t>DIABETES</a:t>
            </a:r>
            <a:endParaRPr lang="en-US" sz="2000" dirty="0">
              <a:solidFill>
                <a:srgbClr val="1C4E9D"/>
              </a:solidFill>
            </a:endParaRPr>
          </a:p>
        </p:txBody>
      </p:sp>
      <p:sp>
        <p:nvSpPr>
          <p:cNvPr id="17" name="Rounded Rectangle 15">
            <a:extLst>
              <a:ext uri="{FF2B5EF4-FFF2-40B4-BE49-F238E27FC236}">
                <a16:creationId xmlns:a16="http://schemas.microsoft.com/office/drawing/2014/main" id="{4DEA9EBF-D81C-CA8C-1A3B-30F7D3BA101D}"/>
              </a:ext>
            </a:extLst>
          </p:cNvPr>
          <p:cNvSpPr/>
          <p:nvPr/>
        </p:nvSpPr>
        <p:spPr>
          <a:xfrm>
            <a:off x="1421407" y="3771508"/>
            <a:ext cx="1216972" cy="780635"/>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rgbClr val="1C4E9D"/>
                </a:solidFill>
                <a:highlight>
                  <a:srgbClr val="EDCB07"/>
                </a:highlight>
              </a:rPr>
              <a:t>+64%</a:t>
            </a:r>
          </a:p>
          <a:p>
            <a:pPr algn="ctr"/>
            <a:r>
              <a:rPr lang="en-US" sz="1400" dirty="0">
                <a:solidFill>
                  <a:srgbClr val="1C4E9D"/>
                </a:solidFill>
              </a:rPr>
              <a:t>SUICIDE</a:t>
            </a:r>
          </a:p>
        </p:txBody>
      </p:sp>
      <p:sp>
        <p:nvSpPr>
          <p:cNvPr id="20" name="Rounded Rectangle 19">
            <a:extLst>
              <a:ext uri="{FF2B5EF4-FFF2-40B4-BE49-F238E27FC236}">
                <a16:creationId xmlns:a16="http://schemas.microsoft.com/office/drawing/2014/main" id="{26559411-2420-0B33-4DB8-1725A7D731B6}"/>
              </a:ext>
            </a:extLst>
          </p:cNvPr>
          <p:cNvSpPr/>
          <p:nvPr/>
        </p:nvSpPr>
        <p:spPr>
          <a:xfrm>
            <a:off x="2344053" y="3901477"/>
            <a:ext cx="1261701" cy="752823"/>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rgbClr val="1C4E9D"/>
                </a:solidFill>
                <a:highlight>
                  <a:srgbClr val="EDCB07"/>
                </a:highlight>
              </a:rPr>
              <a:t>+50%</a:t>
            </a:r>
          </a:p>
          <a:p>
            <a:pPr algn="ctr"/>
            <a:r>
              <a:rPr lang="en-US" sz="1400" dirty="0">
                <a:solidFill>
                  <a:srgbClr val="1C4E9D"/>
                </a:solidFill>
              </a:rPr>
              <a:t>PNEUMONIA </a:t>
            </a:r>
          </a:p>
          <a:p>
            <a:pPr algn="ctr"/>
            <a:r>
              <a:rPr lang="en-US" sz="1400" dirty="0">
                <a:solidFill>
                  <a:srgbClr val="1C4E9D"/>
                </a:solidFill>
              </a:rPr>
              <a:t>&amp; FLU</a:t>
            </a:r>
          </a:p>
        </p:txBody>
      </p:sp>
      <p:cxnSp>
        <p:nvCxnSpPr>
          <p:cNvPr id="16" name="Straight Connector 15">
            <a:extLst>
              <a:ext uri="{FF2B5EF4-FFF2-40B4-BE49-F238E27FC236}">
                <a16:creationId xmlns:a16="http://schemas.microsoft.com/office/drawing/2014/main" id="{08C46C1D-2CB7-CF0A-1900-7625B9F505B0}"/>
              </a:ext>
              <a:ext uri="{C183D7F6-B498-43B3-948B-1728B52AA6E4}">
                <adec:decorative xmlns:adec="http://schemas.microsoft.com/office/drawing/2017/decorative" val="1"/>
              </a:ext>
            </a:extLst>
          </p:cNvPr>
          <p:cNvCxnSpPr>
            <a:cxnSpLocks/>
          </p:cNvCxnSpPr>
          <p:nvPr/>
        </p:nvCxnSpPr>
        <p:spPr>
          <a:xfrm>
            <a:off x="354016" y="4765361"/>
            <a:ext cx="4166902" cy="0"/>
          </a:xfrm>
          <a:prstGeom prst="line">
            <a:avLst/>
          </a:prstGeom>
          <a:ln w="76200">
            <a:solidFill>
              <a:schemeClr val="bg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275E5726-F807-42C8-6A83-C467FBB85073}"/>
              </a:ext>
            </a:extLst>
          </p:cNvPr>
          <p:cNvSpPr txBox="1"/>
          <p:nvPr/>
        </p:nvSpPr>
        <p:spPr>
          <a:xfrm>
            <a:off x="503710" y="4882779"/>
            <a:ext cx="4000658" cy="954107"/>
          </a:xfrm>
          <a:prstGeom prst="rect">
            <a:avLst/>
          </a:prstGeom>
          <a:noFill/>
        </p:spPr>
        <p:txBody>
          <a:bodyPr wrap="square" rtlCol="0">
            <a:spAutoFit/>
          </a:bodyPr>
          <a:lstStyle/>
          <a:p>
            <a:r>
              <a:rPr lang="en-US" sz="1400" dirty="0">
                <a:solidFill>
                  <a:srgbClr val="000000"/>
                </a:solidFill>
              </a:rPr>
              <a:t>Drug overdose deaths for AI/ANs have increased over the past two decades. In fact, </a:t>
            </a:r>
            <a:r>
              <a:rPr lang="en-US" sz="1400" b="1" dirty="0">
                <a:solidFill>
                  <a:srgbClr val="000000"/>
                </a:solidFill>
              </a:rPr>
              <a:t>from 2019 to 2020, drug overdose deaths amongst </a:t>
            </a:r>
            <a:r>
              <a:rPr lang="en-US" sz="1400" b="1" dirty="0">
                <a:solidFill>
                  <a:srgbClr val="000000"/>
                </a:solidFill>
                <a:hlinkClick r:id="rId5"/>
              </a:rPr>
              <a:t>non-Hispanic AI/ANs increased</a:t>
            </a:r>
            <a:r>
              <a:rPr lang="en-US" sz="1400" b="1" dirty="0">
                <a:solidFill>
                  <a:srgbClr val="000000"/>
                </a:solidFill>
              </a:rPr>
              <a:t> 39%. </a:t>
            </a:r>
            <a:endParaRPr lang="en-US" sz="1400" b="1" dirty="0"/>
          </a:p>
        </p:txBody>
      </p:sp>
      <p:sp>
        <p:nvSpPr>
          <p:cNvPr id="25" name="Rounded Rectangle 6">
            <a:extLst>
              <a:ext uri="{FF2B5EF4-FFF2-40B4-BE49-F238E27FC236}">
                <a16:creationId xmlns:a16="http://schemas.microsoft.com/office/drawing/2014/main" id="{198EBE0D-BCC3-9D8C-999A-FFA04963E5B2}"/>
              </a:ext>
              <a:ext uri="{C183D7F6-B498-43B3-948B-1728B52AA6E4}">
                <adec:decorative xmlns:adec="http://schemas.microsoft.com/office/drawing/2017/decorative" val="1"/>
              </a:ext>
            </a:extLst>
          </p:cNvPr>
          <p:cNvSpPr/>
          <p:nvPr/>
        </p:nvSpPr>
        <p:spPr>
          <a:xfrm>
            <a:off x="3760667" y="1336190"/>
            <a:ext cx="4670661" cy="4261580"/>
          </a:xfrm>
          <a:prstGeom prst="ellipse">
            <a:avLst/>
          </a:prstGeom>
          <a:solidFill>
            <a:schemeClr val="accent4">
              <a:lumMod val="20000"/>
              <a:lumOff val="80000"/>
            </a:schemeClr>
          </a:solidFill>
          <a:ln w="57150">
            <a:solidFill>
              <a:srgbClr val="EDCB0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i="1" dirty="0">
              <a:solidFill>
                <a:schemeClr val="tx1"/>
              </a:solidFill>
              <a:hlinkClick r:id="rId6"/>
            </a:endParaRPr>
          </a:p>
          <a:p>
            <a:pPr algn="ctr"/>
            <a:endParaRPr lang="en-US" sz="1400" i="1" dirty="0">
              <a:solidFill>
                <a:srgbClr val="000000"/>
              </a:solidFill>
            </a:endParaRPr>
          </a:p>
          <a:p>
            <a:pPr algn="ctr"/>
            <a:endParaRPr lang="en-US" sz="1400" i="1" dirty="0">
              <a:solidFill>
                <a:srgbClr val="000000"/>
              </a:solidFill>
            </a:endParaRPr>
          </a:p>
          <a:p>
            <a:pPr algn="ctr"/>
            <a:endParaRPr lang="en-US" sz="1400" i="1" dirty="0">
              <a:solidFill>
                <a:srgbClr val="000000"/>
              </a:solidFill>
            </a:endParaRPr>
          </a:p>
          <a:p>
            <a:pPr algn="ctr"/>
            <a:endParaRPr lang="en-US" sz="1400" i="1" dirty="0">
              <a:solidFill>
                <a:srgbClr val="000000"/>
              </a:solidFill>
            </a:endParaRPr>
          </a:p>
          <a:p>
            <a:pPr algn="ctr"/>
            <a:endParaRPr lang="en-US" sz="1400" i="1" dirty="0">
              <a:solidFill>
                <a:srgbClr val="000000"/>
              </a:solidFill>
            </a:endParaRPr>
          </a:p>
          <a:p>
            <a:pPr algn="ctr"/>
            <a:endParaRPr lang="en-US" sz="1400" i="1" dirty="0">
              <a:solidFill>
                <a:srgbClr val="000000"/>
              </a:solidFill>
            </a:endParaRPr>
          </a:p>
          <a:p>
            <a:pPr algn="ctr"/>
            <a:endParaRPr lang="en-US" sz="1400" i="1" dirty="0">
              <a:solidFill>
                <a:srgbClr val="000000"/>
              </a:solidFill>
            </a:endParaRPr>
          </a:p>
          <a:p>
            <a:pPr algn="ctr"/>
            <a:endParaRPr lang="en-US" sz="1400" dirty="0">
              <a:solidFill>
                <a:srgbClr val="000000"/>
              </a:solidFill>
            </a:endParaRPr>
          </a:p>
        </p:txBody>
      </p:sp>
      <p:sp>
        <p:nvSpPr>
          <p:cNvPr id="6" name="Rectangle 5">
            <a:extLst>
              <a:ext uri="{FF2B5EF4-FFF2-40B4-BE49-F238E27FC236}">
                <a16:creationId xmlns:a16="http://schemas.microsoft.com/office/drawing/2014/main" id="{44B311E3-D054-59FE-A784-59C176FA4877}"/>
              </a:ext>
              <a:ext uri="{C183D7F6-B498-43B3-948B-1728B52AA6E4}">
                <adec:decorative xmlns:adec="http://schemas.microsoft.com/office/drawing/2017/decorative" val="1"/>
              </a:ext>
            </a:extLst>
          </p:cNvPr>
          <p:cNvSpPr/>
          <p:nvPr/>
        </p:nvSpPr>
        <p:spPr>
          <a:xfrm>
            <a:off x="4026771" y="1763381"/>
            <a:ext cx="4138452" cy="339493"/>
          </a:xfrm>
          <a:prstGeom prst="rect">
            <a:avLst/>
          </a:prstGeom>
          <a:solidFill>
            <a:srgbClr val="1C4E9D"/>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b="1" dirty="0">
              <a:solidFill>
                <a:schemeClr val="bg1"/>
              </a:solidFill>
            </a:endParaRPr>
          </a:p>
        </p:txBody>
      </p:sp>
      <p:sp>
        <p:nvSpPr>
          <p:cNvPr id="21" name="TextBox 20">
            <a:extLst>
              <a:ext uri="{FF2B5EF4-FFF2-40B4-BE49-F238E27FC236}">
                <a16:creationId xmlns:a16="http://schemas.microsoft.com/office/drawing/2014/main" id="{3A70055C-8504-C56C-53BC-FF45ED556C81}"/>
              </a:ext>
            </a:extLst>
          </p:cNvPr>
          <p:cNvSpPr txBox="1"/>
          <p:nvPr/>
        </p:nvSpPr>
        <p:spPr>
          <a:xfrm>
            <a:off x="4024881" y="1763963"/>
            <a:ext cx="4142232" cy="338328"/>
          </a:xfrm>
          <a:prstGeom prst="rect">
            <a:avLst/>
          </a:prstGeom>
          <a:noFill/>
        </p:spPr>
        <p:txBody>
          <a:bodyPr wrap="square">
            <a:spAutoFit/>
          </a:bodyPr>
          <a:lstStyle/>
          <a:p>
            <a:pPr algn="ctr"/>
            <a:r>
              <a:rPr lang="en-US" sz="1800" b="1" dirty="0">
                <a:solidFill>
                  <a:schemeClr val="bg1"/>
                </a:solidFill>
              </a:rPr>
              <a:t>Culturally Tailored Services</a:t>
            </a:r>
          </a:p>
        </p:txBody>
      </p:sp>
      <p:sp>
        <p:nvSpPr>
          <p:cNvPr id="3" name="TextBox 2">
            <a:extLst>
              <a:ext uri="{FF2B5EF4-FFF2-40B4-BE49-F238E27FC236}">
                <a16:creationId xmlns:a16="http://schemas.microsoft.com/office/drawing/2014/main" id="{29005227-E7C8-337D-85BB-B70F6587FF6E}"/>
              </a:ext>
            </a:extLst>
          </p:cNvPr>
          <p:cNvSpPr txBox="1"/>
          <p:nvPr/>
        </p:nvSpPr>
        <p:spPr>
          <a:xfrm>
            <a:off x="4340696" y="2342756"/>
            <a:ext cx="3503364" cy="1815882"/>
          </a:xfrm>
          <a:prstGeom prst="rect">
            <a:avLst/>
          </a:prstGeom>
          <a:noFill/>
        </p:spPr>
        <p:txBody>
          <a:bodyPr wrap="square" rtlCol="0">
            <a:spAutoFit/>
          </a:bodyPr>
          <a:lstStyle/>
          <a:p>
            <a:pPr algn="ctr"/>
            <a:r>
              <a:rPr lang="en-US" sz="1400" i="1" dirty="0"/>
              <a:t>As suggested by the </a:t>
            </a:r>
            <a:r>
              <a:rPr lang="en-US" sz="1400" i="1" dirty="0">
                <a:hlinkClick r:id="rId7"/>
              </a:rPr>
              <a:t>CMS Framework for Health Equity</a:t>
            </a:r>
            <a:r>
              <a:rPr lang="en-US" sz="1400" i="1" dirty="0"/>
              <a:t> (Priority 4), </a:t>
            </a:r>
            <a:r>
              <a:rPr lang="en-US" sz="1400" i="1" dirty="0">
                <a:solidFill>
                  <a:schemeClr val="tx1"/>
                </a:solidFill>
              </a:rPr>
              <a:t>culturally tailored services include </a:t>
            </a:r>
            <a:r>
              <a:rPr lang="en-US" sz="1400" i="1" dirty="0">
                <a:solidFill>
                  <a:schemeClr val="tx1"/>
                </a:solidFill>
                <a:hlinkClick r:id="rId8"/>
              </a:rPr>
              <a:t>healing informed care</a:t>
            </a:r>
            <a:r>
              <a:rPr lang="en-US" sz="1400" i="1" dirty="0">
                <a:solidFill>
                  <a:schemeClr val="tx1"/>
                </a:solidFill>
              </a:rPr>
              <a:t> for AI/AN communities, which is “derived from a rich understanding of Indigenous knowledge…It provides guidance to those who experience distress individually, in a family, or in a community.”</a:t>
            </a:r>
            <a:endParaRPr lang="en-US" dirty="0"/>
          </a:p>
        </p:txBody>
      </p:sp>
      <p:sp>
        <p:nvSpPr>
          <p:cNvPr id="9" name="TextBox 8">
            <a:extLst>
              <a:ext uri="{FF2B5EF4-FFF2-40B4-BE49-F238E27FC236}">
                <a16:creationId xmlns:a16="http://schemas.microsoft.com/office/drawing/2014/main" id="{E220FFD5-C98A-34F9-1EDA-043067B40306}"/>
              </a:ext>
            </a:extLst>
          </p:cNvPr>
          <p:cNvSpPr txBox="1"/>
          <p:nvPr/>
        </p:nvSpPr>
        <p:spPr>
          <a:xfrm>
            <a:off x="4131032" y="4352135"/>
            <a:ext cx="3951174" cy="584775"/>
          </a:xfrm>
          <a:prstGeom prst="rect">
            <a:avLst/>
          </a:prstGeom>
          <a:noFill/>
        </p:spPr>
        <p:txBody>
          <a:bodyPr wrap="square">
            <a:spAutoFit/>
          </a:bodyPr>
          <a:lstStyle/>
          <a:p>
            <a:pPr algn="ctr"/>
            <a:r>
              <a:rPr lang="en-US" sz="1600" b="1" u="sng" dirty="0">
                <a:highlight>
                  <a:srgbClr val="EDCB07"/>
                </a:highlight>
                <a:hlinkClick r:id="rId9"/>
              </a:rPr>
              <a:t>Cultural awareness</a:t>
            </a:r>
            <a:r>
              <a:rPr lang="en-US" sz="1600" b="1" dirty="0">
                <a:highlight>
                  <a:srgbClr val="EDCB07"/>
                </a:highlight>
              </a:rPr>
              <a:t> </a:t>
            </a:r>
            <a:r>
              <a:rPr lang="en-US" sz="1600" dirty="0">
                <a:highlight>
                  <a:srgbClr val="EDCB07"/>
                </a:highlight>
              </a:rPr>
              <a:t>and</a:t>
            </a:r>
            <a:r>
              <a:rPr lang="en-US" sz="1600" b="1" dirty="0">
                <a:highlight>
                  <a:srgbClr val="EDCB07"/>
                </a:highlight>
              </a:rPr>
              <a:t> </a:t>
            </a:r>
            <a:r>
              <a:rPr lang="en-US" sz="1600" b="1" dirty="0">
                <a:solidFill>
                  <a:schemeClr val="tx1"/>
                </a:solidFill>
                <a:highlight>
                  <a:srgbClr val="EDCB07"/>
                </a:highlight>
                <a:hlinkClick r:id="rId6"/>
              </a:rPr>
              <a:t>cultural respect</a:t>
            </a:r>
            <a:r>
              <a:rPr lang="en-US" sz="1600" b="1" dirty="0">
                <a:solidFill>
                  <a:schemeClr val="tx1"/>
                </a:solidFill>
                <a:highlight>
                  <a:srgbClr val="EDCB07"/>
                </a:highlight>
              </a:rPr>
              <a:t> </a:t>
            </a:r>
            <a:r>
              <a:rPr lang="en-US" sz="1600" dirty="0">
                <a:solidFill>
                  <a:schemeClr val="tx1"/>
                </a:solidFill>
                <a:highlight>
                  <a:srgbClr val="EDCB07"/>
                </a:highlight>
              </a:rPr>
              <a:t>are critical to reducing health disparities.</a:t>
            </a:r>
          </a:p>
        </p:txBody>
      </p:sp>
      <p:sp>
        <p:nvSpPr>
          <p:cNvPr id="2" name="TextBox 1">
            <a:extLst>
              <a:ext uri="{FF2B5EF4-FFF2-40B4-BE49-F238E27FC236}">
                <a16:creationId xmlns:a16="http://schemas.microsoft.com/office/drawing/2014/main" id="{8A4C772B-00EC-65F1-103E-F836B33587B5}"/>
              </a:ext>
              <a:ext uri="{C183D7F6-B498-43B3-948B-1728B52AA6E4}">
                <adec:decorative xmlns:adec="http://schemas.microsoft.com/office/drawing/2017/decorative" val="1"/>
              </a:ext>
            </a:extLst>
          </p:cNvPr>
          <p:cNvSpPr txBox="1"/>
          <p:nvPr/>
        </p:nvSpPr>
        <p:spPr>
          <a:xfrm>
            <a:off x="8430312" y="1166062"/>
            <a:ext cx="3566160" cy="400110"/>
          </a:xfrm>
          <a:prstGeom prst="rect">
            <a:avLst/>
          </a:prstGeom>
          <a:solidFill>
            <a:srgbClr val="EDCB07"/>
          </a:solidFill>
        </p:spPr>
        <p:txBody>
          <a:bodyPr wrap="square" rtlCol="0">
            <a:spAutoFit/>
          </a:bodyPr>
          <a:lstStyle/>
          <a:p>
            <a:pPr algn="ctr"/>
            <a:endParaRPr lang="en-US" sz="2000" b="1" dirty="0">
              <a:solidFill>
                <a:srgbClr val="1C4E9D"/>
              </a:solidFill>
            </a:endParaRPr>
          </a:p>
        </p:txBody>
      </p:sp>
      <p:sp>
        <p:nvSpPr>
          <p:cNvPr id="15" name="TextBox 14">
            <a:extLst>
              <a:ext uri="{FF2B5EF4-FFF2-40B4-BE49-F238E27FC236}">
                <a16:creationId xmlns:a16="http://schemas.microsoft.com/office/drawing/2014/main" id="{8CB2CEF0-F84F-A535-1C7E-606E3F907C2A}"/>
              </a:ext>
            </a:extLst>
          </p:cNvPr>
          <p:cNvSpPr txBox="1"/>
          <p:nvPr/>
        </p:nvSpPr>
        <p:spPr>
          <a:xfrm>
            <a:off x="8472740" y="1139974"/>
            <a:ext cx="3455040" cy="400110"/>
          </a:xfrm>
          <a:prstGeom prst="rect">
            <a:avLst/>
          </a:prstGeom>
          <a:noFill/>
        </p:spPr>
        <p:txBody>
          <a:bodyPr wrap="square">
            <a:spAutoFit/>
          </a:bodyPr>
          <a:lstStyle/>
          <a:p>
            <a:pPr algn="ctr"/>
            <a:r>
              <a:rPr lang="en-US" sz="2000" b="1" dirty="0">
                <a:solidFill>
                  <a:srgbClr val="1C4E9D"/>
                </a:solidFill>
              </a:rPr>
              <a:t>Culturally Tailored Care</a:t>
            </a:r>
          </a:p>
        </p:txBody>
      </p:sp>
      <p:sp>
        <p:nvSpPr>
          <p:cNvPr id="4" name="Oval 3">
            <a:extLst>
              <a:ext uri="{FF2B5EF4-FFF2-40B4-BE49-F238E27FC236}">
                <a16:creationId xmlns:a16="http://schemas.microsoft.com/office/drawing/2014/main" id="{6A74D079-9E79-CF7C-7545-B3A035503258}"/>
              </a:ext>
              <a:ext uri="{C183D7F6-B498-43B3-948B-1728B52AA6E4}">
                <adec:decorative xmlns:adec="http://schemas.microsoft.com/office/drawing/2017/decorative" val="1"/>
              </a:ext>
            </a:extLst>
          </p:cNvPr>
          <p:cNvSpPr/>
          <p:nvPr/>
        </p:nvSpPr>
        <p:spPr>
          <a:xfrm>
            <a:off x="9136554" y="1651956"/>
            <a:ext cx="435834" cy="413716"/>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33" name="TextBox 32">
            <a:extLst>
              <a:ext uri="{FF2B5EF4-FFF2-40B4-BE49-F238E27FC236}">
                <a16:creationId xmlns:a16="http://schemas.microsoft.com/office/drawing/2014/main" id="{8A080E45-ABCA-9811-EBDE-44243F5D7DA6}"/>
              </a:ext>
            </a:extLst>
          </p:cNvPr>
          <p:cNvSpPr txBox="1"/>
          <p:nvPr/>
        </p:nvSpPr>
        <p:spPr>
          <a:xfrm>
            <a:off x="8648338" y="1576875"/>
            <a:ext cx="3144137" cy="1829219"/>
          </a:xfrm>
          <a:prstGeom prst="rect">
            <a:avLst/>
          </a:prstGeom>
          <a:noFill/>
        </p:spPr>
        <p:txBody>
          <a:bodyPr wrap="square">
            <a:spAutoFit/>
          </a:bodyPr>
          <a:lstStyle/>
          <a:p>
            <a:pPr marR="0" algn="r">
              <a:lnSpc>
                <a:spcPct val="107000"/>
              </a:lnSpc>
              <a:spcBef>
                <a:spcPts val="0"/>
              </a:spcBef>
              <a:spcAft>
                <a:spcPts val="800"/>
              </a:spcAft>
            </a:pPr>
            <a:r>
              <a:rPr lang="en-US" sz="2000" b="1" kern="100" dirty="0">
                <a:solidFill>
                  <a:srgbClr val="1C4E9D"/>
                </a:solidFill>
                <a:latin typeface="Calibri" panose="020F0502020204030204" pitchFamily="34" charset="0"/>
                <a:ea typeface="Calibri" panose="020F0502020204030204" pitchFamily="34" charset="0"/>
                <a:cs typeface="Calibri" panose="020F0502020204030204" pitchFamily="34" charset="0"/>
              </a:rPr>
              <a:t>	Explore examples   	of AI/AN culturally tailored care</a:t>
            </a:r>
          </a:p>
          <a:p>
            <a:pPr algn="r"/>
            <a:r>
              <a:rPr lang="en-US" sz="1400" dirty="0"/>
              <a:t>like</a:t>
            </a:r>
            <a:r>
              <a:rPr lang="en-US" sz="1400" dirty="0">
                <a:solidFill>
                  <a:schemeClr val="tx1"/>
                </a:solidFill>
              </a:rPr>
              <a:t> </a:t>
            </a:r>
            <a:r>
              <a:rPr lang="en-US" sz="1400" kern="100" dirty="0">
                <a:latin typeface="Calibri" panose="020F0502020204030204" pitchFamily="34" charset="0"/>
                <a:cs typeface="Calibri" panose="020F0502020204030204" pitchFamily="34" charset="0"/>
              </a:rPr>
              <a:t>the </a:t>
            </a:r>
            <a:r>
              <a:rPr lang="en-US" sz="1400" kern="100" dirty="0">
                <a:latin typeface="Calibri" panose="020F0502020204030204" pitchFamily="34" charset="0"/>
                <a:cs typeface="Calibri" panose="020F0502020204030204" pitchFamily="34" charset="0"/>
                <a:hlinkClick r:id="rId10"/>
              </a:rPr>
              <a:t>Alaska Community Health Aide Program</a:t>
            </a:r>
            <a:r>
              <a:rPr lang="en-US" sz="1400" kern="100" dirty="0">
                <a:latin typeface="Calibri" panose="020F0502020204030204" pitchFamily="34" charset="0"/>
                <a:cs typeface="Calibri" panose="020F0502020204030204" pitchFamily="34" charset="0"/>
              </a:rPr>
              <a:t>, serving Alaska Natives in the Alaska Tribal Health System</a:t>
            </a:r>
            <a:r>
              <a:rPr lang="en-US" sz="1400" kern="100" dirty="0">
                <a:solidFill>
                  <a:schemeClr val="tx1"/>
                </a:solidFill>
                <a:latin typeface="Calibri" panose="020F0502020204030204" pitchFamily="34" charset="0"/>
                <a:ea typeface="Calibri" panose="020F0502020204030204" pitchFamily="34" charset="0"/>
                <a:cs typeface="Calibri" panose="020F0502020204030204" pitchFamily="34" charset="0"/>
              </a:rPr>
              <a:t>.</a:t>
            </a:r>
          </a:p>
        </p:txBody>
      </p:sp>
      <p:sp>
        <p:nvSpPr>
          <p:cNvPr id="13" name="Oval 12">
            <a:extLst>
              <a:ext uri="{FF2B5EF4-FFF2-40B4-BE49-F238E27FC236}">
                <a16:creationId xmlns:a16="http://schemas.microsoft.com/office/drawing/2014/main" id="{20D23520-E987-51D6-A277-59548BB92921}"/>
              </a:ext>
              <a:ext uri="{C183D7F6-B498-43B3-948B-1728B52AA6E4}">
                <adec:decorative xmlns:adec="http://schemas.microsoft.com/office/drawing/2017/decorative" val="1"/>
              </a:ext>
            </a:extLst>
          </p:cNvPr>
          <p:cNvSpPr/>
          <p:nvPr/>
        </p:nvSpPr>
        <p:spPr>
          <a:xfrm>
            <a:off x="9138996" y="3743857"/>
            <a:ext cx="435834" cy="413716"/>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28" name="TextBox 27">
            <a:extLst>
              <a:ext uri="{FF2B5EF4-FFF2-40B4-BE49-F238E27FC236}">
                <a16:creationId xmlns:a16="http://schemas.microsoft.com/office/drawing/2014/main" id="{B39E9C7D-93CA-4969-9A2D-97F9BC3F4648}"/>
              </a:ext>
            </a:extLst>
          </p:cNvPr>
          <p:cNvSpPr txBox="1"/>
          <p:nvPr/>
        </p:nvSpPr>
        <p:spPr>
          <a:xfrm>
            <a:off x="8013853" y="3660189"/>
            <a:ext cx="3702213" cy="2094741"/>
          </a:xfrm>
          <a:prstGeom prst="rect">
            <a:avLst/>
          </a:prstGeom>
          <a:noFill/>
        </p:spPr>
        <p:txBody>
          <a:bodyPr wrap="square">
            <a:spAutoFit/>
          </a:bodyPr>
          <a:lstStyle/>
          <a:p>
            <a:pPr algn="r">
              <a:lnSpc>
                <a:spcPct val="107000"/>
              </a:lnSpc>
              <a:spcAft>
                <a:spcPts val="800"/>
              </a:spcAft>
            </a:pPr>
            <a:r>
              <a:rPr lang="en-US" sz="2000" b="1" kern="100" dirty="0">
                <a:solidFill>
                  <a:srgbClr val="1C4E9D"/>
                </a:solidFill>
                <a:latin typeface="Calibri" panose="020F0502020204030204" pitchFamily="34" charset="0"/>
                <a:ea typeface="Calibri" panose="020F0502020204030204" pitchFamily="34" charset="0"/>
                <a:cs typeface="Calibri" panose="020F0502020204030204" pitchFamily="34" charset="0"/>
              </a:rPr>
              <a:t>	Understand and  	support culturally tailored services</a:t>
            </a:r>
            <a:endParaRPr lang="en-US" sz="2000" b="1" kern="100" dirty="0">
              <a:solidFill>
                <a:srgbClr val="1C4E9D"/>
              </a:solidFill>
              <a:effectLst/>
              <a:latin typeface="Calibri" panose="020F0502020204030204" pitchFamily="34" charset="0"/>
              <a:ea typeface="Calibri" panose="020F0502020204030204" pitchFamily="34" charset="0"/>
              <a:cs typeface="Calibri" panose="020F0502020204030204" pitchFamily="34" charset="0"/>
            </a:endParaRPr>
          </a:p>
          <a:p>
            <a:pPr algn="r">
              <a:lnSpc>
                <a:spcPct val="107000"/>
              </a:lnSpc>
              <a:spcAft>
                <a:spcPts val="800"/>
              </a:spcAft>
            </a:pPr>
            <a:r>
              <a:rPr lang="en-US" sz="1400" kern="100" dirty="0">
                <a:solidFill>
                  <a:srgbClr val="000000"/>
                </a:solidFill>
                <a:latin typeface="Calibri" panose="020F0502020204030204" pitchFamily="34" charset="0"/>
                <a:ea typeface="Calibri" panose="020F0502020204030204" pitchFamily="34" charset="0"/>
                <a:cs typeface="Calibri" panose="020F0502020204030204" pitchFamily="34" charset="0"/>
                <a:hlinkClick r:id="rId11"/>
              </a:rPr>
              <a:t>The National CLAS Standards</a:t>
            </a:r>
            <a:r>
              <a:rPr lang="en-US" sz="1400" kern="100" dirty="0">
                <a:solidFill>
                  <a:srgbClr val="000000"/>
                </a:solidFill>
                <a:latin typeface="Calibri" panose="020F0502020204030204" pitchFamily="34" charset="0"/>
                <a:ea typeface="Calibri" panose="020F0502020204030204" pitchFamily="34" charset="0"/>
                <a:cs typeface="Calibri" panose="020F0502020204030204" pitchFamily="34" charset="0"/>
              </a:rPr>
              <a:t> is a tool to reduce health disparities, promoting the </a:t>
            </a:r>
            <a:r>
              <a:rPr lang="en-US" sz="1400" b="1" kern="100" dirty="0">
                <a:solidFill>
                  <a:srgbClr val="000000"/>
                </a:solidFill>
                <a:latin typeface="Calibri" panose="020F0502020204030204" pitchFamily="34" charset="0"/>
                <a:ea typeface="Calibri" panose="020F0502020204030204" pitchFamily="34" charset="0"/>
                <a:cs typeface="Calibri" panose="020F0502020204030204" pitchFamily="34" charset="0"/>
              </a:rPr>
              <a:t>respect</a:t>
            </a:r>
            <a:r>
              <a:rPr lang="en-US" sz="1400" kern="100" dirty="0">
                <a:solidFill>
                  <a:srgbClr val="000000"/>
                </a:solidFill>
                <a:latin typeface="Calibri" panose="020F0502020204030204" pitchFamily="34" charset="0"/>
                <a:ea typeface="Calibri" panose="020F0502020204030204" pitchFamily="34" charset="0"/>
                <a:cs typeface="Calibri" panose="020F0502020204030204" pitchFamily="34" charset="0"/>
              </a:rPr>
              <a:t> of the whole individual and </a:t>
            </a:r>
            <a:r>
              <a:rPr lang="en-US" sz="1400" b="1" kern="100" dirty="0">
                <a:solidFill>
                  <a:srgbClr val="000000"/>
                </a:solidFill>
                <a:latin typeface="Calibri" panose="020F0502020204030204" pitchFamily="34" charset="0"/>
                <a:ea typeface="Calibri" panose="020F0502020204030204" pitchFamily="34" charset="0"/>
                <a:cs typeface="Calibri" panose="020F0502020204030204" pitchFamily="34" charset="0"/>
              </a:rPr>
              <a:t>responsiveness </a:t>
            </a:r>
            <a:r>
              <a:rPr lang="en-US" sz="1400" kern="100" dirty="0">
                <a:solidFill>
                  <a:srgbClr val="000000"/>
                </a:solidFill>
                <a:latin typeface="Calibri" panose="020F0502020204030204" pitchFamily="34" charset="0"/>
                <a:ea typeface="Calibri" panose="020F0502020204030204" pitchFamily="34" charset="0"/>
                <a:cs typeface="Calibri" panose="020F0502020204030204" pitchFamily="34" charset="0"/>
              </a:rPr>
              <a:t>to their health needs and preferences</a:t>
            </a:r>
            <a:r>
              <a:rPr lang="en-US" sz="14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endParaRPr lang="en-US" sz="1400" dirty="0"/>
          </a:p>
        </p:txBody>
      </p:sp>
      <p:sp>
        <p:nvSpPr>
          <p:cNvPr id="2420" name="TextBox 2419">
            <a:extLst>
              <a:ext uri="{FF2B5EF4-FFF2-40B4-BE49-F238E27FC236}">
                <a16:creationId xmlns:a16="http://schemas.microsoft.com/office/drawing/2014/main" id="{0FDE300B-C2A5-8927-803B-0FD78D1A53EF}"/>
              </a:ext>
            </a:extLst>
          </p:cNvPr>
          <p:cNvSpPr txBox="1"/>
          <p:nvPr/>
        </p:nvSpPr>
        <p:spPr>
          <a:xfrm>
            <a:off x="1419262" y="6448973"/>
            <a:ext cx="9321374" cy="276999"/>
          </a:xfrm>
          <a:prstGeom prst="rect">
            <a:avLst/>
          </a:prstGeom>
          <a:noFill/>
        </p:spPr>
        <p:txBody>
          <a:bodyPr wrap="square">
            <a:spAutoFit/>
          </a:bodyPr>
          <a:lstStyle/>
          <a:p>
            <a:pPr algn="ctr"/>
            <a:r>
              <a:rPr lang="en-US" sz="1200" b="0" i="0" dirty="0">
                <a:solidFill>
                  <a:srgbClr val="000000"/>
                </a:solidFill>
                <a:effectLst/>
              </a:rPr>
              <a:t>Developed by the CMS Rural Health Council’s Tribal Affairs Subcommittee.</a:t>
            </a:r>
            <a:endParaRPr lang="en-US" sz="1200" dirty="0"/>
          </a:p>
        </p:txBody>
      </p:sp>
      <p:pic>
        <p:nvPicPr>
          <p:cNvPr id="10" name="Picture 9">
            <a:extLst>
              <a:ext uri="{FF2B5EF4-FFF2-40B4-BE49-F238E27FC236}">
                <a16:creationId xmlns:a16="http://schemas.microsoft.com/office/drawing/2014/main" id="{B9A7CCA5-3A11-7B48-C1E2-F85ED6BE88C7}"/>
              </a:ext>
              <a:ext uri="{C183D7F6-B498-43B3-948B-1728B52AA6E4}">
                <adec:decorative xmlns:adec="http://schemas.microsoft.com/office/drawing/2017/decorative" val="1"/>
              </a:ext>
            </a:extLst>
          </p:cNvPr>
          <p:cNvPicPr>
            <a:picLocks noChangeAspect="1"/>
          </p:cNvPicPr>
          <p:nvPr/>
        </p:nvPicPr>
        <p:blipFill>
          <a:blip r:embed="rId12"/>
          <a:stretch>
            <a:fillRect/>
          </a:stretch>
        </p:blipFill>
        <p:spPr>
          <a:xfrm>
            <a:off x="11255658" y="6357180"/>
            <a:ext cx="682045" cy="237295"/>
          </a:xfrm>
          <a:prstGeom prst="rect">
            <a:avLst/>
          </a:prstGeom>
        </p:spPr>
      </p:pic>
    </p:spTree>
    <p:extLst>
      <p:ext uri="{BB962C8B-B14F-4D97-AF65-F5344CB8AC3E}">
        <p14:creationId xmlns:p14="http://schemas.microsoft.com/office/powerpoint/2010/main" val="472130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1B25A0-3BE7-C112-4361-903CB3C7E0B2}"/>
            </a:ext>
          </a:extLst>
        </p:cNvPr>
        <p:cNvGrpSpPr/>
        <p:nvPr/>
      </p:nvGrpSpPr>
      <p:grpSpPr>
        <a:xfrm>
          <a:off x="0" y="0"/>
          <a:ext cx="0" cy="0"/>
          <a:chOff x="0" y="0"/>
          <a:chExt cx="0" cy="0"/>
        </a:xfrm>
      </p:grpSpPr>
      <p:grpSp>
        <p:nvGrpSpPr>
          <p:cNvPr id="2423" name="Group 2422">
            <a:extLst>
              <a:ext uri="{FF2B5EF4-FFF2-40B4-BE49-F238E27FC236}">
                <a16:creationId xmlns:a16="http://schemas.microsoft.com/office/drawing/2014/main" id="{01DDFFFE-97F7-BCFF-2FAE-1923A5EFAA7C}"/>
              </a:ext>
              <a:ext uri="{C183D7F6-B498-43B3-948B-1728B52AA6E4}">
                <adec:decorative xmlns:adec="http://schemas.microsoft.com/office/drawing/2017/decorative" val="1"/>
              </a:ext>
            </a:extLst>
          </p:cNvPr>
          <p:cNvGrpSpPr/>
          <p:nvPr/>
        </p:nvGrpSpPr>
        <p:grpSpPr>
          <a:xfrm>
            <a:off x="-47625" y="-7304"/>
            <a:ext cx="12254844" cy="412286"/>
            <a:chOff x="-47625" y="-7304"/>
            <a:chExt cx="12254844" cy="412286"/>
          </a:xfrm>
        </p:grpSpPr>
        <p:sp>
          <p:nvSpPr>
            <p:cNvPr id="11" name="Triangle 10">
              <a:extLst>
                <a:ext uri="{FF2B5EF4-FFF2-40B4-BE49-F238E27FC236}">
                  <a16:creationId xmlns:a16="http://schemas.microsoft.com/office/drawing/2014/main" id="{2E30FDE6-AF82-D623-A3A0-4AD35E4798C7}"/>
                </a:ext>
              </a:extLst>
            </p:cNvPr>
            <p:cNvSpPr>
              <a:spLocks noChangeAspect="1"/>
            </p:cNvSpPr>
            <p:nvPr/>
          </p:nvSpPr>
          <p:spPr>
            <a:xfrm flipH="1">
              <a:off x="-47625" y="-1285"/>
              <a:ext cx="90664"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2" name="Triangle 231">
              <a:extLst>
                <a:ext uri="{FF2B5EF4-FFF2-40B4-BE49-F238E27FC236}">
                  <a16:creationId xmlns:a16="http://schemas.microsoft.com/office/drawing/2014/main" id="{FA110D5E-D35F-967D-6382-78EA055BF08C}"/>
                </a:ext>
              </a:extLst>
            </p:cNvPr>
            <p:cNvSpPr>
              <a:spLocks noChangeAspect="1"/>
            </p:cNvSpPr>
            <p:nvPr/>
          </p:nvSpPr>
          <p:spPr>
            <a:xfrm flipH="1">
              <a:off x="43039" y="-12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7" name="Rectangle 336">
              <a:extLst>
                <a:ext uri="{FF2B5EF4-FFF2-40B4-BE49-F238E27FC236}">
                  <a16:creationId xmlns:a16="http://schemas.microsoft.com/office/drawing/2014/main" id="{33CE357D-7E6E-C4A9-1B87-77E82FC56264}"/>
                </a:ext>
              </a:extLst>
            </p:cNvPr>
            <p:cNvSpPr/>
            <p:nvPr/>
          </p:nvSpPr>
          <p:spPr>
            <a:xfrm>
              <a:off x="0" y="107071"/>
              <a:ext cx="172156"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5" name="Rectangle 344">
              <a:extLst>
                <a:ext uri="{FF2B5EF4-FFF2-40B4-BE49-F238E27FC236}">
                  <a16:creationId xmlns:a16="http://schemas.microsoft.com/office/drawing/2014/main" id="{D9C30F62-6036-07BA-57C1-D96C5D0C346B}"/>
                </a:ext>
              </a:extLst>
            </p:cNvPr>
            <p:cNvSpPr/>
            <p:nvPr/>
          </p:nvSpPr>
          <p:spPr>
            <a:xfrm flipV="1">
              <a:off x="-4091" y="189327"/>
              <a:ext cx="4571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6" name="Oval 345">
              <a:extLst>
                <a:ext uri="{FF2B5EF4-FFF2-40B4-BE49-F238E27FC236}">
                  <a16:creationId xmlns:a16="http://schemas.microsoft.com/office/drawing/2014/main" id="{728049D0-5FDD-D5FA-1B08-749229AC3327}"/>
                </a:ext>
              </a:extLst>
            </p:cNvPr>
            <p:cNvSpPr/>
            <p:nvPr/>
          </p:nvSpPr>
          <p:spPr>
            <a:xfrm>
              <a:off x="-19050" y="243303"/>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48" name="Straight Connector 347">
              <a:extLst>
                <a:ext uri="{FF2B5EF4-FFF2-40B4-BE49-F238E27FC236}">
                  <a16:creationId xmlns:a16="http://schemas.microsoft.com/office/drawing/2014/main" id="{062625B6-2369-F301-A004-853AED59FA91}"/>
                </a:ext>
              </a:extLst>
            </p:cNvPr>
            <p:cNvCxnSpPr>
              <a:cxnSpLocks/>
            </p:cNvCxnSpPr>
            <p:nvPr/>
          </p:nvCxnSpPr>
          <p:spPr>
            <a:xfrm>
              <a:off x="0" y="298548"/>
              <a:ext cx="6702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9" name="Straight Connector 348">
              <a:extLst>
                <a:ext uri="{FF2B5EF4-FFF2-40B4-BE49-F238E27FC236}">
                  <a16:creationId xmlns:a16="http://schemas.microsoft.com/office/drawing/2014/main" id="{DB7B5CDB-ED65-0187-B50F-EB5D32B8F478}"/>
                </a:ext>
              </a:extLst>
            </p:cNvPr>
            <p:cNvCxnSpPr>
              <a:cxnSpLocks/>
            </p:cNvCxnSpPr>
            <p:nvPr/>
          </p:nvCxnSpPr>
          <p:spPr>
            <a:xfrm>
              <a:off x="60678" y="23187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0" name="Straight Connector 349">
              <a:extLst>
                <a:ext uri="{FF2B5EF4-FFF2-40B4-BE49-F238E27FC236}">
                  <a16:creationId xmlns:a16="http://schemas.microsoft.com/office/drawing/2014/main" id="{1195FADB-DC82-A8B7-D63C-B461402B4A7E}"/>
                </a:ext>
              </a:extLst>
            </p:cNvPr>
            <p:cNvCxnSpPr>
              <a:cxnSpLocks/>
            </p:cNvCxnSpPr>
            <p:nvPr/>
          </p:nvCxnSpPr>
          <p:spPr>
            <a:xfrm>
              <a:off x="119064" y="169643"/>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1" name="Straight Connector 350">
              <a:extLst>
                <a:ext uri="{FF2B5EF4-FFF2-40B4-BE49-F238E27FC236}">
                  <a16:creationId xmlns:a16="http://schemas.microsoft.com/office/drawing/2014/main" id="{B815692B-48E9-4EC3-5C1E-3CB8E543253A}"/>
                </a:ext>
              </a:extLst>
            </p:cNvPr>
            <p:cNvCxnSpPr>
              <a:cxnSpLocks/>
            </p:cNvCxnSpPr>
            <p:nvPr/>
          </p:nvCxnSpPr>
          <p:spPr>
            <a:xfrm rot="-180000">
              <a:off x="194529" y="95652"/>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4" name="Straight Connector 353">
              <a:extLst>
                <a:ext uri="{FF2B5EF4-FFF2-40B4-BE49-F238E27FC236}">
                  <a16:creationId xmlns:a16="http://schemas.microsoft.com/office/drawing/2014/main" id="{55A8A01E-F119-5B23-7974-783B5F0D7A99}"/>
                </a:ext>
              </a:extLst>
            </p:cNvPr>
            <p:cNvCxnSpPr>
              <a:cxnSpLocks/>
            </p:cNvCxnSpPr>
            <p:nvPr/>
          </p:nvCxnSpPr>
          <p:spPr>
            <a:xfrm>
              <a:off x="197732"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7" name="Straight Connector 356">
              <a:extLst>
                <a:ext uri="{FF2B5EF4-FFF2-40B4-BE49-F238E27FC236}">
                  <a16:creationId xmlns:a16="http://schemas.microsoft.com/office/drawing/2014/main" id="{897816DE-D01E-099A-7A22-3E800C1E3D8B}"/>
                </a:ext>
              </a:extLst>
            </p:cNvPr>
            <p:cNvCxnSpPr>
              <a:cxnSpLocks/>
            </p:cNvCxnSpPr>
            <p:nvPr/>
          </p:nvCxnSpPr>
          <p:spPr>
            <a:xfrm>
              <a:off x="122767" y="17281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8" name="Straight Connector 357">
              <a:extLst>
                <a:ext uri="{FF2B5EF4-FFF2-40B4-BE49-F238E27FC236}">
                  <a16:creationId xmlns:a16="http://schemas.microsoft.com/office/drawing/2014/main" id="{43F1B5AA-A020-2542-8439-B43294B19857}"/>
                </a:ext>
              </a:extLst>
            </p:cNvPr>
            <p:cNvCxnSpPr>
              <a:cxnSpLocks/>
            </p:cNvCxnSpPr>
            <p:nvPr/>
          </p:nvCxnSpPr>
          <p:spPr>
            <a:xfrm>
              <a:off x="62795" y="234639"/>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360" name="Rectangle 359">
              <a:extLst>
                <a:ext uri="{FF2B5EF4-FFF2-40B4-BE49-F238E27FC236}">
                  <a16:creationId xmlns:a16="http://schemas.microsoft.com/office/drawing/2014/main" id="{B5E4C2DE-46BF-6ACE-0FA8-D66D87701E8D}"/>
                </a:ext>
              </a:extLst>
            </p:cNvPr>
            <p:cNvSpPr/>
            <p:nvPr/>
          </p:nvSpPr>
          <p:spPr>
            <a:xfrm rot="10800000">
              <a:off x="90312" y="253091"/>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1" name="Rectangle 360">
              <a:extLst>
                <a:ext uri="{FF2B5EF4-FFF2-40B4-BE49-F238E27FC236}">
                  <a16:creationId xmlns:a16="http://schemas.microsoft.com/office/drawing/2014/main" id="{21BC46A7-2B03-B5E8-9F99-C4C860ECC32E}"/>
                </a:ext>
              </a:extLst>
            </p:cNvPr>
            <p:cNvSpPr/>
            <p:nvPr/>
          </p:nvSpPr>
          <p:spPr>
            <a:xfrm rot="10800000">
              <a:off x="162065" y="206177"/>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2" name="Rectangle 361">
              <a:extLst>
                <a:ext uri="{FF2B5EF4-FFF2-40B4-BE49-F238E27FC236}">
                  <a16:creationId xmlns:a16="http://schemas.microsoft.com/office/drawing/2014/main" id="{EDD60EFE-8738-EB5E-371A-1EB31FD00E53}"/>
                </a:ext>
              </a:extLst>
            </p:cNvPr>
            <p:cNvSpPr/>
            <p:nvPr/>
          </p:nvSpPr>
          <p:spPr>
            <a:xfrm rot="10800000" flipV="1">
              <a:off x="222251" y="161044"/>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5" name="Oval 364">
              <a:extLst>
                <a:ext uri="{FF2B5EF4-FFF2-40B4-BE49-F238E27FC236}">
                  <a16:creationId xmlns:a16="http://schemas.microsoft.com/office/drawing/2014/main" id="{DAD23C6B-530F-55A7-42CE-053E52283DB5}"/>
                </a:ext>
              </a:extLst>
            </p:cNvPr>
            <p:cNvSpPr/>
            <p:nvPr/>
          </p:nvSpPr>
          <p:spPr>
            <a:xfrm>
              <a:off x="234950" y="106778"/>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70" name="Straight Connector 369">
              <a:extLst>
                <a:ext uri="{FF2B5EF4-FFF2-40B4-BE49-F238E27FC236}">
                  <a16:creationId xmlns:a16="http://schemas.microsoft.com/office/drawing/2014/main" id="{E73873F8-0FC8-E08E-4ACF-339D63900070}"/>
                </a:ext>
              </a:extLst>
            </p:cNvPr>
            <p:cNvCxnSpPr>
              <a:cxnSpLocks/>
            </p:cNvCxnSpPr>
            <p:nvPr/>
          </p:nvCxnSpPr>
          <p:spPr>
            <a:xfrm>
              <a:off x="315020" y="16565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7" name="Straight Connector 376">
              <a:extLst>
                <a:ext uri="{FF2B5EF4-FFF2-40B4-BE49-F238E27FC236}">
                  <a16:creationId xmlns:a16="http://schemas.microsoft.com/office/drawing/2014/main" id="{1505FBEA-11D5-0C1A-F0A8-278E139EA083}"/>
                </a:ext>
              </a:extLst>
            </p:cNvPr>
            <p:cNvCxnSpPr>
              <a:cxnSpLocks/>
            </p:cNvCxnSpPr>
            <p:nvPr/>
          </p:nvCxnSpPr>
          <p:spPr>
            <a:xfrm>
              <a:off x="315020"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79" name="Straight Connector 378">
              <a:extLst>
                <a:ext uri="{FF2B5EF4-FFF2-40B4-BE49-F238E27FC236}">
                  <a16:creationId xmlns:a16="http://schemas.microsoft.com/office/drawing/2014/main" id="{78D5A382-2A9F-9C9B-C661-075C65114323}"/>
                </a:ext>
              </a:extLst>
            </p:cNvPr>
            <p:cNvCxnSpPr>
              <a:cxnSpLocks/>
            </p:cNvCxnSpPr>
            <p:nvPr/>
          </p:nvCxnSpPr>
          <p:spPr>
            <a:xfrm>
              <a:off x="396863" y="1641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80" name="Straight Connector 379">
              <a:extLst>
                <a:ext uri="{FF2B5EF4-FFF2-40B4-BE49-F238E27FC236}">
                  <a16:creationId xmlns:a16="http://schemas.microsoft.com/office/drawing/2014/main" id="{11D1B90B-6983-F050-F58D-28BF7A212F2C}"/>
                </a:ext>
              </a:extLst>
            </p:cNvPr>
            <p:cNvCxnSpPr>
              <a:cxnSpLocks/>
            </p:cNvCxnSpPr>
            <p:nvPr/>
          </p:nvCxnSpPr>
          <p:spPr>
            <a:xfrm>
              <a:off x="395989" y="227201"/>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3" name="Straight Connector 382">
              <a:extLst>
                <a:ext uri="{FF2B5EF4-FFF2-40B4-BE49-F238E27FC236}">
                  <a16:creationId xmlns:a16="http://schemas.microsoft.com/office/drawing/2014/main" id="{D5C52E7A-4202-0E03-2524-72EBBF1ED0BD}"/>
                </a:ext>
              </a:extLst>
            </p:cNvPr>
            <p:cNvCxnSpPr>
              <a:cxnSpLocks/>
            </p:cNvCxnSpPr>
            <p:nvPr/>
          </p:nvCxnSpPr>
          <p:spPr>
            <a:xfrm>
              <a:off x="461252" y="299635"/>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384" name="Rectangle 383">
              <a:extLst>
                <a:ext uri="{FF2B5EF4-FFF2-40B4-BE49-F238E27FC236}">
                  <a16:creationId xmlns:a16="http://schemas.microsoft.com/office/drawing/2014/main" id="{12CED496-EA46-D25F-F23C-A6CFD4BDA043}"/>
                </a:ext>
              </a:extLst>
            </p:cNvPr>
            <p:cNvSpPr/>
            <p:nvPr/>
          </p:nvSpPr>
          <p:spPr>
            <a:xfrm>
              <a:off x="360161" y="107022"/>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5" name="Rectangle 384">
              <a:extLst>
                <a:ext uri="{FF2B5EF4-FFF2-40B4-BE49-F238E27FC236}">
                  <a16:creationId xmlns:a16="http://schemas.microsoft.com/office/drawing/2014/main" id="{FDF1978C-E67F-54B2-4090-A9FB9BC254E3}"/>
                </a:ext>
              </a:extLst>
            </p:cNvPr>
            <p:cNvSpPr/>
            <p:nvPr/>
          </p:nvSpPr>
          <p:spPr>
            <a:xfrm rot="10800000">
              <a:off x="439370" y="152246"/>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6" name="Rectangle 385">
              <a:extLst>
                <a:ext uri="{FF2B5EF4-FFF2-40B4-BE49-F238E27FC236}">
                  <a16:creationId xmlns:a16="http://schemas.microsoft.com/office/drawing/2014/main" id="{69974BB7-4090-ECD0-9AC1-1A8AD27D52F0}"/>
                </a:ext>
              </a:extLst>
            </p:cNvPr>
            <p:cNvSpPr/>
            <p:nvPr/>
          </p:nvSpPr>
          <p:spPr>
            <a:xfrm rot="10800000" flipV="1">
              <a:off x="493981" y="197584"/>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7" name="Oval 386">
              <a:extLst>
                <a:ext uri="{FF2B5EF4-FFF2-40B4-BE49-F238E27FC236}">
                  <a16:creationId xmlns:a16="http://schemas.microsoft.com/office/drawing/2014/main" id="{76511922-B328-C678-ECC4-876FE052D15A}"/>
                </a:ext>
              </a:extLst>
            </p:cNvPr>
            <p:cNvSpPr/>
            <p:nvPr/>
          </p:nvSpPr>
          <p:spPr>
            <a:xfrm>
              <a:off x="507723" y="24683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88" name="Straight Connector 387">
              <a:extLst>
                <a:ext uri="{FF2B5EF4-FFF2-40B4-BE49-F238E27FC236}">
                  <a16:creationId xmlns:a16="http://schemas.microsoft.com/office/drawing/2014/main" id="{CB2E875F-8047-B575-C0C2-388290E9432B}"/>
                </a:ext>
              </a:extLst>
            </p:cNvPr>
            <p:cNvCxnSpPr>
              <a:cxnSpLocks/>
            </p:cNvCxnSpPr>
            <p:nvPr/>
          </p:nvCxnSpPr>
          <p:spPr>
            <a:xfrm>
              <a:off x="595723" y="23504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9" name="Straight Connector 388">
              <a:extLst>
                <a:ext uri="{FF2B5EF4-FFF2-40B4-BE49-F238E27FC236}">
                  <a16:creationId xmlns:a16="http://schemas.microsoft.com/office/drawing/2014/main" id="{44DB9AD9-9D3A-5981-2EF4-0D41FC98D830}"/>
                </a:ext>
              </a:extLst>
            </p:cNvPr>
            <p:cNvCxnSpPr>
              <a:cxnSpLocks/>
            </p:cNvCxnSpPr>
            <p:nvPr/>
          </p:nvCxnSpPr>
          <p:spPr>
            <a:xfrm>
              <a:off x="654109" y="172818"/>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0" name="Straight Connector 389">
              <a:extLst>
                <a:ext uri="{FF2B5EF4-FFF2-40B4-BE49-F238E27FC236}">
                  <a16:creationId xmlns:a16="http://schemas.microsoft.com/office/drawing/2014/main" id="{9F944029-C872-1B49-7341-BC31047CE224}"/>
                </a:ext>
              </a:extLst>
            </p:cNvPr>
            <p:cNvCxnSpPr>
              <a:cxnSpLocks/>
            </p:cNvCxnSpPr>
            <p:nvPr/>
          </p:nvCxnSpPr>
          <p:spPr>
            <a:xfrm>
              <a:off x="732777" y="1034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1" name="Straight Connector 390">
              <a:extLst>
                <a:ext uri="{FF2B5EF4-FFF2-40B4-BE49-F238E27FC236}">
                  <a16:creationId xmlns:a16="http://schemas.microsoft.com/office/drawing/2014/main" id="{DD03D475-2C99-2C16-0522-B0098CDB7FEA}"/>
                </a:ext>
              </a:extLst>
            </p:cNvPr>
            <p:cNvCxnSpPr>
              <a:cxnSpLocks/>
            </p:cNvCxnSpPr>
            <p:nvPr/>
          </p:nvCxnSpPr>
          <p:spPr>
            <a:xfrm>
              <a:off x="657812" y="175993"/>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2" name="Straight Connector 391">
              <a:extLst>
                <a:ext uri="{FF2B5EF4-FFF2-40B4-BE49-F238E27FC236}">
                  <a16:creationId xmlns:a16="http://schemas.microsoft.com/office/drawing/2014/main" id="{17DFB6B3-E7D8-92D9-5A71-0DF48B6494EA}"/>
                </a:ext>
              </a:extLst>
            </p:cNvPr>
            <p:cNvCxnSpPr>
              <a:cxnSpLocks/>
            </p:cNvCxnSpPr>
            <p:nvPr/>
          </p:nvCxnSpPr>
          <p:spPr>
            <a:xfrm>
              <a:off x="597840" y="237814"/>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442" name="Triangle 441">
              <a:extLst>
                <a:ext uri="{FF2B5EF4-FFF2-40B4-BE49-F238E27FC236}">
                  <a16:creationId xmlns:a16="http://schemas.microsoft.com/office/drawing/2014/main" id="{C4B333FB-D91D-F47D-318A-3A2AB8341E04}"/>
                </a:ext>
              </a:extLst>
            </p:cNvPr>
            <p:cNvSpPr>
              <a:spLocks noChangeAspect="1"/>
            </p:cNvSpPr>
            <p:nvPr/>
          </p:nvSpPr>
          <p:spPr>
            <a:xfrm flipH="1">
              <a:off x="129117" y="-12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3" name="Triangle 442">
              <a:extLst>
                <a:ext uri="{FF2B5EF4-FFF2-40B4-BE49-F238E27FC236}">
                  <a16:creationId xmlns:a16="http://schemas.microsoft.com/office/drawing/2014/main" id="{8CC2609D-D943-0EC6-24CE-3EFBAF790457}"/>
                </a:ext>
              </a:extLst>
            </p:cNvPr>
            <p:cNvSpPr>
              <a:spLocks noChangeAspect="1"/>
            </p:cNvSpPr>
            <p:nvPr/>
          </p:nvSpPr>
          <p:spPr>
            <a:xfrm flipH="1">
              <a:off x="215195" y="-128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4" name="Triangle 443">
              <a:extLst>
                <a:ext uri="{FF2B5EF4-FFF2-40B4-BE49-F238E27FC236}">
                  <a16:creationId xmlns:a16="http://schemas.microsoft.com/office/drawing/2014/main" id="{B3BCC1EC-0BFC-78D3-91D5-AD84D6901F8E}"/>
                </a:ext>
              </a:extLst>
            </p:cNvPr>
            <p:cNvSpPr>
              <a:spLocks noChangeAspect="1"/>
            </p:cNvSpPr>
            <p:nvPr/>
          </p:nvSpPr>
          <p:spPr>
            <a:xfrm flipH="1">
              <a:off x="300785" y="-146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5" name="Triangle 444">
              <a:extLst>
                <a:ext uri="{FF2B5EF4-FFF2-40B4-BE49-F238E27FC236}">
                  <a16:creationId xmlns:a16="http://schemas.microsoft.com/office/drawing/2014/main" id="{423CCD44-D982-C2BA-65DA-3F04B3408750}"/>
                </a:ext>
              </a:extLst>
            </p:cNvPr>
            <p:cNvSpPr>
              <a:spLocks noChangeAspect="1"/>
            </p:cNvSpPr>
            <p:nvPr/>
          </p:nvSpPr>
          <p:spPr>
            <a:xfrm flipH="1">
              <a:off x="386863" y="-146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6" name="Triangle 445">
              <a:extLst>
                <a:ext uri="{FF2B5EF4-FFF2-40B4-BE49-F238E27FC236}">
                  <a16:creationId xmlns:a16="http://schemas.microsoft.com/office/drawing/2014/main" id="{E1E2B457-5587-1441-71C8-6E51A6FD41FF}"/>
                </a:ext>
              </a:extLst>
            </p:cNvPr>
            <p:cNvSpPr>
              <a:spLocks noChangeAspect="1"/>
            </p:cNvSpPr>
            <p:nvPr/>
          </p:nvSpPr>
          <p:spPr>
            <a:xfrm flipH="1">
              <a:off x="472941" y="-14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7" name="Triangle 446">
              <a:extLst>
                <a:ext uri="{FF2B5EF4-FFF2-40B4-BE49-F238E27FC236}">
                  <a16:creationId xmlns:a16="http://schemas.microsoft.com/office/drawing/2014/main" id="{828F8800-40BE-2CF6-C0BB-A2FBC9B43B8F}"/>
                </a:ext>
              </a:extLst>
            </p:cNvPr>
            <p:cNvSpPr>
              <a:spLocks noChangeAspect="1"/>
            </p:cNvSpPr>
            <p:nvPr/>
          </p:nvSpPr>
          <p:spPr>
            <a:xfrm flipH="1">
              <a:off x="559019" y="-146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0" name="Triangle 459">
              <a:extLst>
                <a:ext uri="{FF2B5EF4-FFF2-40B4-BE49-F238E27FC236}">
                  <a16:creationId xmlns:a16="http://schemas.microsoft.com/office/drawing/2014/main" id="{98B42429-5959-EB1A-5F81-DFD0248F6062}"/>
                </a:ext>
              </a:extLst>
            </p:cNvPr>
            <p:cNvSpPr>
              <a:spLocks noChangeAspect="1"/>
            </p:cNvSpPr>
            <p:nvPr/>
          </p:nvSpPr>
          <p:spPr>
            <a:xfrm flipH="1">
              <a:off x="647131" y="-22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1" name="Triangle 460">
              <a:extLst>
                <a:ext uri="{FF2B5EF4-FFF2-40B4-BE49-F238E27FC236}">
                  <a16:creationId xmlns:a16="http://schemas.microsoft.com/office/drawing/2014/main" id="{B922350A-F021-1137-BC47-1B8C3B096AC5}"/>
                </a:ext>
              </a:extLst>
            </p:cNvPr>
            <p:cNvSpPr>
              <a:spLocks noChangeAspect="1"/>
            </p:cNvSpPr>
            <p:nvPr/>
          </p:nvSpPr>
          <p:spPr>
            <a:xfrm flipH="1">
              <a:off x="733209" y="-228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2" name="Triangle 461">
              <a:extLst>
                <a:ext uri="{FF2B5EF4-FFF2-40B4-BE49-F238E27FC236}">
                  <a16:creationId xmlns:a16="http://schemas.microsoft.com/office/drawing/2014/main" id="{264C7523-B244-7C31-1D2A-A1FFCD0284B3}"/>
                </a:ext>
              </a:extLst>
            </p:cNvPr>
            <p:cNvSpPr>
              <a:spLocks noChangeAspect="1"/>
            </p:cNvSpPr>
            <p:nvPr/>
          </p:nvSpPr>
          <p:spPr>
            <a:xfrm flipH="1">
              <a:off x="819287" y="-22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3" name="Triangle 462">
              <a:extLst>
                <a:ext uri="{FF2B5EF4-FFF2-40B4-BE49-F238E27FC236}">
                  <a16:creationId xmlns:a16="http://schemas.microsoft.com/office/drawing/2014/main" id="{E40D394D-0D0E-F895-9D4C-650EF55E3020}"/>
                </a:ext>
              </a:extLst>
            </p:cNvPr>
            <p:cNvSpPr>
              <a:spLocks noChangeAspect="1"/>
            </p:cNvSpPr>
            <p:nvPr/>
          </p:nvSpPr>
          <p:spPr>
            <a:xfrm flipH="1">
              <a:off x="905365" y="-227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4" name="Triangle 463">
              <a:extLst>
                <a:ext uri="{FF2B5EF4-FFF2-40B4-BE49-F238E27FC236}">
                  <a16:creationId xmlns:a16="http://schemas.microsoft.com/office/drawing/2014/main" id="{77758E00-23DC-09D9-2B34-BD13F97A2701}"/>
                </a:ext>
              </a:extLst>
            </p:cNvPr>
            <p:cNvSpPr>
              <a:spLocks noChangeAspect="1"/>
            </p:cNvSpPr>
            <p:nvPr/>
          </p:nvSpPr>
          <p:spPr>
            <a:xfrm flipH="1">
              <a:off x="990955" y="-22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5" name="Triangle 464">
              <a:extLst>
                <a:ext uri="{FF2B5EF4-FFF2-40B4-BE49-F238E27FC236}">
                  <a16:creationId xmlns:a16="http://schemas.microsoft.com/office/drawing/2014/main" id="{1306642F-725A-BE6F-AFC9-591BA2FB3769}"/>
                </a:ext>
              </a:extLst>
            </p:cNvPr>
            <p:cNvSpPr>
              <a:spLocks noChangeAspect="1"/>
            </p:cNvSpPr>
            <p:nvPr/>
          </p:nvSpPr>
          <p:spPr>
            <a:xfrm flipH="1">
              <a:off x="1077033" y="-228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6" name="Triangle 465">
              <a:extLst>
                <a:ext uri="{FF2B5EF4-FFF2-40B4-BE49-F238E27FC236}">
                  <a16:creationId xmlns:a16="http://schemas.microsoft.com/office/drawing/2014/main" id="{78C7F9D0-FDB9-196E-0707-E4A78F75B710}"/>
                </a:ext>
              </a:extLst>
            </p:cNvPr>
            <p:cNvSpPr>
              <a:spLocks noChangeAspect="1"/>
            </p:cNvSpPr>
            <p:nvPr/>
          </p:nvSpPr>
          <p:spPr>
            <a:xfrm flipH="1">
              <a:off x="1163111" y="-22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7" name="Triangle 466">
              <a:extLst>
                <a:ext uri="{FF2B5EF4-FFF2-40B4-BE49-F238E27FC236}">
                  <a16:creationId xmlns:a16="http://schemas.microsoft.com/office/drawing/2014/main" id="{E0158420-D0A2-FDC9-BF23-11261A07FB12}"/>
                </a:ext>
              </a:extLst>
            </p:cNvPr>
            <p:cNvSpPr>
              <a:spLocks noChangeAspect="1"/>
            </p:cNvSpPr>
            <p:nvPr/>
          </p:nvSpPr>
          <p:spPr>
            <a:xfrm flipH="1">
              <a:off x="1249189" y="-227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8" name="Triangle 467">
              <a:extLst>
                <a:ext uri="{FF2B5EF4-FFF2-40B4-BE49-F238E27FC236}">
                  <a16:creationId xmlns:a16="http://schemas.microsoft.com/office/drawing/2014/main" id="{304888A8-33F8-2FD7-B44E-0EB47E0F4EF0}"/>
                </a:ext>
              </a:extLst>
            </p:cNvPr>
            <p:cNvSpPr>
              <a:spLocks noChangeAspect="1"/>
            </p:cNvSpPr>
            <p:nvPr/>
          </p:nvSpPr>
          <p:spPr>
            <a:xfrm flipH="1">
              <a:off x="1334779" y="-24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9" name="Triangle 468">
              <a:extLst>
                <a:ext uri="{FF2B5EF4-FFF2-40B4-BE49-F238E27FC236}">
                  <a16:creationId xmlns:a16="http://schemas.microsoft.com/office/drawing/2014/main" id="{99818CEC-57D0-240F-C832-B78A1895D1C6}"/>
                </a:ext>
              </a:extLst>
            </p:cNvPr>
            <p:cNvSpPr>
              <a:spLocks noChangeAspect="1"/>
            </p:cNvSpPr>
            <p:nvPr/>
          </p:nvSpPr>
          <p:spPr>
            <a:xfrm flipH="1">
              <a:off x="1420857" y="-246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0" name="Triangle 469">
              <a:extLst>
                <a:ext uri="{FF2B5EF4-FFF2-40B4-BE49-F238E27FC236}">
                  <a16:creationId xmlns:a16="http://schemas.microsoft.com/office/drawing/2014/main" id="{8AC23828-F7A2-DB5C-3EE0-5A5CAB9032D7}"/>
                </a:ext>
              </a:extLst>
            </p:cNvPr>
            <p:cNvSpPr>
              <a:spLocks noChangeAspect="1"/>
            </p:cNvSpPr>
            <p:nvPr/>
          </p:nvSpPr>
          <p:spPr>
            <a:xfrm flipH="1">
              <a:off x="1506935" y="-24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1" name="Triangle 470">
              <a:extLst>
                <a:ext uri="{FF2B5EF4-FFF2-40B4-BE49-F238E27FC236}">
                  <a16:creationId xmlns:a16="http://schemas.microsoft.com/office/drawing/2014/main" id="{1F930633-397D-8F41-E7FA-EBC116210BFE}"/>
                </a:ext>
              </a:extLst>
            </p:cNvPr>
            <p:cNvSpPr>
              <a:spLocks noChangeAspect="1"/>
            </p:cNvSpPr>
            <p:nvPr/>
          </p:nvSpPr>
          <p:spPr>
            <a:xfrm flipH="1">
              <a:off x="1593013" y="-246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2" name="Triangle 471">
              <a:extLst>
                <a:ext uri="{FF2B5EF4-FFF2-40B4-BE49-F238E27FC236}">
                  <a16:creationId xmlns:a16="http://schemas.microsoft.com/office/drawing/2014/main" id="{D5E9743B-6E88-29CD-BD40-37DD91F9D02B}"/>
                </a:ext>
              </a:extLst>
            </p:cNvPr>
            <p:cNvSpPr>
              <a:spLocks noChangeAspect="1"/>
            </p:cNvSpPr>
            <p:nvPr/>
          </p:nvSpPr>
          <p:spPr>
            <a:xfrm flipH="1">
              <a:off x="1681125" y="-327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3" name="Triangle 472">
              <a:extLst>
                <a:ext uri="{FF2B5EF4-FFF2-40B4-BE49-F238E27FC236}">
                  <a16:creationId xmlns:a16="http://schemas.microsoft.com/office/drawing/2014/main" id="{41F3F349-4F61-3AD4-2CEB-EB3530B7918C}"/>
                </a:ext>
              </a:extLst>
            </p:cNvPr>
            <p:cNvSpPr>
              <a:spLocks noChangeAspect="1"/>
            </p:cNvSpPr>
            <p:nvPr/>
          </p:nvSpPr>
          <p:spPr>
            <a:xfrm flipH="1">
              <a:off x="1767203" y="-327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4" name="Triangle 473">
              <a:extLst>
                <a:ext uri="{FF2B5EF4-FFF2-40B4-BE49-F238E27FC236}">
                  <a16:creationId xmlns:a16="http://schemas.microsoft.com/office/drawing/2014/main" id="{AAAEE820-FDAE-845C-A346-87E120D3F17A}"/>
                </a:ext>
              </a:extLst>
            </p:cNvPr>
            <p:cNvSpPr>
              <a:spLocks noChangeAspect="1"/>
            </p:cNvSpPr>
            <p:nvPr/>
          </p:nvSpPr>
          <p:spPr>
            <a:xfrm flipH="1">
              <a:off x="1853281" y="-327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5" name="Triangle 474">
              <a:extLst>
                <a:ext uri="{FF2B5EF4-FFF2-40B4-BE49-F238E27FC236}">
                  <a16:creationId xmlns:a16="http://schemas.microsoft.com/office/drawing/2014/main" id="{9CFE883D-C9C4-6D11-CC66-2454F7298B73}"/>
                </a:ext>
              </a:extLst>
            </p:cNvPr>
            <p:cNvSpPr>
              <a:spLocks noChangeAspect="1"/>
            </p:cNvSpPr>
            <p:nvPr/>
          </p:nvSpPr>
          <p:spPr>
            <a:xfrm flipH="1">
              <a:off x="1939359" y="-327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5" name="Triangle 494">
              <a:extLst>
                <a:ext uri="{FF2B5EF4-FFF2-40B4-BE49-F238E27FC236}">
                  <a16:creationId xmlns:a16="http://schemas.microsoft.com/office/drawing/2014/main" id="{84839B33-C79D-368D-DF9C-3F4A5E75DE39}"/>
                </a:ext>
              </a:extLst>
            </p:cNvPr>
            <p:cNvSpPr>
              <a:spLocks noChangeAspect="1"/>
            </p:cNvSpPr>
            <p:nvPr/>
          </p:nvSpPr>
          <p:spPr>
            <a:xfrm flipH="1">
              <a:off x="2024461" y="-327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6" name="Triangle 495">
              <a:extLst>
                <a:ext uri="{FF2B5EF4-FFF2-40B4-BE49-F238E27FC236}">
                  <a16:creationId xmlns:a16="http://schemas.microsoft.com/office/drawing/2014/main" id="{E36D2160-4FBD-D814-7A7F-CCA60412A300}"/>
                </a:ext>
              </a:extLst>
            </p:cNvPr>
            <p:cNvSpPr>
              <a:spLocks noChangeAspect="1"/>
            </p:cNvSpPr>
            <p:nvPr/>
          </p:nvSpPr>
          <p:spPr>
            <a:xfrm flipH="1">
              <a:off x="2110539" y="-327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7" name="Triangle 496">
              <a:extLst>
                <a:ext uri="{FF2B5EF4-FFF2-40B4-BE49-F238E27FC236}">
                  <a16:creationId xmlns:a16="http://schemas.microsoft.com/office/drawing/2014/main" id="{DAD54C01-B4CF-BEE4-103C-5634997DF761}"/>
                </a:ext>
              </a:extLst>
            </p:cNvPr>
            <p:cNvSpPr>
              <a:spLocks noChangeAspect="1"/>
            </p:cNvSpPr>
            <p:nvPr/>
          </p:nvSpPr>
          <p:spPr>
            <a:xfrm flipH="1">
              <a:off x="2198651" y="-409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8" name="Triangle 497">
              <a:extLst>
                <a:ext uri="{FF2B5EF4-FFF2-40B4-BE49-F238E27FC236}">
                  <a16:creationId xmlns:a16="http://schemas.microsoft.com/office/drawing/2014/main" id="{F9B86BBF-49BB-4ACA-1106-D0F6BC7551BF}"/>
                </a:ext>
              </a:extLst>
            </p:cNvPr>
            <p:cNvSpPr>
              <a:spLocks noChangeAspect="1"/>
            </p:cNvSpPr>
            <p:nvPr/>
          </p:nvSpPr>
          <p:spPr>
            <a:xfrm flipH="1">
              <a:off x="2284729" y="-409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9" name="Triangle 498">
              <a:extLst>
                <a:ext uri="{FF2B5EF4-FFF2-40B4-BE49-F238E27FC236}">
                  <a16:creationId xmlns:a16="http://schemas.microsoft.com/office/drawing/2014/main" id="{7BB1AC44-BE33-5A63-990B-6C9F2EDEAB6B}"/>
                </a:ext>
              </a:extLst>
            </p:cNvPr>
            <p:cNvSpPr>
              <a:spLocks noChangeAspect="1"/>
            </p:cNvSpPr>
            <p:nvPr/>
          </p:nvSpPr>
          <p:spPr>
            <a:xfrm flipH="1">
              <a:off x="2370807" y="-409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0" name="Triangle 499">
              <a:extLst>
                <a:ext uri="{FF2B5EF4-FFF2-40B4-BE49-F238E27FC236}">
                  <a16:creationId xmlns:a16="http://schemas.microsoft.com/office/drawing/2014/main" id="{E6D7A201-B04E-2EDF-99FC-983DBB58F92F}"/>
                </a:ext>
              </a:extLst>
            </p:cNvPr>
            <p:cNvSpPr>
              <a:spLocks noChangeAspect="1"/>
            </p:cNvSpPr>
            <p:nvPr/>
          </p:nvSpPr>
          <p:spPr>
            <a:xfrm flipH="1">
              <a:off x="2456885" y="-409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1" name="Triangle 500">
              <a:extLst>
                <a:ext uri="{FF2B5EF4-FFF2-40B4-BE49-F238E27FC236}">
                  <a16:creationId xmlns:a16="http://schemas.microsoft.com/office/drawing/2014/main" id="{D5B46F5E-41BC-0450-AAFD-825BAE6940F8}"/>
                </a:ext>
              </a:extLst>
            </p:cNvPr>
            <p:cNvSpPr>
              <a:spLocks noChangeAspect="1"/>
            </p:cNvSpPr>
            <p:nvPr/>
          </p:nvSpPr>
          <p:spPr>
            <a:xfrm flipH="1">
              <a:off x="2542475" y="-409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2" name="Triangle 501">
              <a:extLst>
                <a:ext uri="{FF2B5EF4-FFF2-40B4-BE49-F238E27FC236}">
                  <a16:creationId xmlns:a16="http://schemas.microsoft.com/office/drawing/2014/main" id="{21305DDB-1809-4FCA-7F1D-CBDF6B68ED44}"/>
                </a:ext>
              </a:extLst>
            </p:cNvPr>
            <p:cNvSpPr>
              <a:spLocks noChangeAspect="1"/>
            </p:cNvSpPr>
            <p:nvPr/>
          </p:nvSpPr>
          <p:spPr>
            <a:xfrm flipH="1">
              <a:off x="2628553" y="-409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3" name="Triangle 502">
              <a:extLst>
                <a:ext uri="{FF2B5EF4-FFF2-40B4-BE49-F238E27FC236}">
                  <a16:creationId xmlns:a16="http://schemas.microsoft.com/office/drawing/2014/main" id="{7542B4AB-92BD-FD47-75AA-390ACADF39AB}"/>
                </a:ext>
              </a:extLst>
            </p:cNvPr>
            <p:cNvSpPr>
              <a:spLocks noChangeAspect="1"/>
            </p:cNvSpPr>
            <p:nvPr/>
          </p:nvSpPr>
          <p:spPr>
            <a:xfrm flipH="1">
              <a:off x="2714631" y="-409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4" name="Triangle 503">
              <a:extLst>
                <a:ext uri="{FF2B5EF4-FFF2-40B4-BE49-F238E27FC236}">
                  <a16:creationId xmlns:a16="http://schemas.microsoft.com/office/drawing/2014/main" id="{5DA1D58B-756E-497B-50C6-6286159B7F1E}"/>
                </a:ext>
              </a:extLst>
            </p:cNvPr>
            <p:cNvSpPr>
              <a:spLocks noChangeAspect="1"/>
            </p:cNvSpPr>
            <p:nvPr/>
          </p:nvSpPr>
          <p:spPr>
            <a:xfrm flipH="1">
              <a:off x="2800709" y="-409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5" name="Triangle 504">
              <a:extLst>
                <a:ext uri="{FF2B5EF4-FFF2-40B4-BE49-F238E27FC236}">
                  <a16:creationId xmlns:a16="http://schemas.microsoft.com/office/drawing/2014/main" id="{C8DEC8D1-B9E5-A6AE-85E4-D50DE3A45ADE}"/>
                </a:ext>
              </a:extLst>
            </p:cNvPr>
            <p:cNvSpPr>
              <a:spLocks noChangeAspect="1"/>
            </p:cNvSpPr>
            <p:nvPr/>
          </p:nvSpPr>
          <p:spPr>
            <a:xfrm flipH="1">
              <a:off x="2886299" y="-42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6" name="Triangle 505">
              <a:extLst>
                <a:ext uri="{FF2B5EF4-FFF2-40B4-BE49-F238E27FC236}">
                  <a16:creationId xmlns:a16="http://schemas.microsoft.com/office/drawing/2014/main" id="{8A3C565E-0854-4DDE-BB8A-C4E254BADB04}"/>
                </a:ext>
              </a:extLst>
            </p:cNvPr>
            <p:cNvSpPr>
              <a:spLocks noChangeAspect="1"/>
            </p:cNvSpPr>
            <p:nvPr/>
          </p:nvSpPr>
          <p:spPr>
            <a:xfrm flipH="1">
              <a:off x="2972377" y="-42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7" name="Triangle 506">
              <a:extLst>
                <a:ext uri="{FF2B5EF4-FFF2-40B4-BE49-F238E27FC236}">
                  <a16:creationId xmlns:a16="http://schemas.microsoft.com/office/drawing/2014/main" id="{5AFFFF0F-E3BC-1427-2D66-D0584419385C}"/>
                </a:ext>
              </a:extLst>
            </p:cNvPr>
            <p:cNvSpPr>
              <a:spLocks noChangeAspect="1"/>
            </p:cNvSpPr>
            <p:nvPr/>
          </p:nvSpPr>
          <p:spPr>
            <a:xfrm flipH="1">
              <a:off x="3058455" y="-427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8" name="Triangle 507">
              <a:extLst>
                <a:ext uri="{FF2B5EF4-FFF2-40B4-BE49-F238E27FC236}">
                  <a16:creationId xmlns:a16="http://schemas.microsoft.com/office/drawing/2014/main" id="{0E4FF0B4-A19E-6088-8913-44094DAED2BF}"/>
                </a:ext>
              </a:extLst>
            </p:cNvPr>
            <p:cNvSpPr>
              <a:spLocks noChangeAspect="1"/>
            </p:cNvSpPr>
            <p:nvPr/>
          </p:nvSpPr>
          <p:spPr>
            <a:xfrm flipH="1">
              <a:off x="3144533" y="-427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9" name="Triangle 508">
              <a:extLst>
                <a:ext uri="{FF2B5EF4-FFF2-40B4-BE49-F238E27FC236}">
                  <a16:creationId xmlns:a16="http://schemas.microsoft.com/office/drawing/2014/main" id="{ABE0F148-6530-9AE5-63BA-5E04D37657F6}"/>
                </a:ext>
              </a:extLst>
            </p:cNvPr>
            <p:cNvSpPr>
              <a:spLocks noChangeAspect="1"/>
            </p:cNvSpPr>
            <p:nvPr/>
          </p:nvSpPr>
          <p:spPr>
            <a:xfrm flipH="1">
              <a:off x="3232645" y="-508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0" name="Triangle 509">
              <a:extLst>
                <a:ext uri="{FF2B5EF4-FFF2-40B4-BE49-F238E27FC236}">
                  <a16:creationId xmlns:a16="http://schemas.microsoft.com/office/drawing/2014/main" id="{24AF21B6-DF48-D78E-E19F-F34629F107E1}"/>
                </a:ext>
              </a:extLst>
            </p:cNvPr>
            <p:cNvSpPr>
              <a:spLocks noChangeAspect="1"/>
            </p:cNvSpPr>
            <p:nvPr/>
          </p:nvSpPr>
          <p:spPr>
            <a:xfrm flipH="1">
              <a:off x="3318723" y="-508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1" name="Triangle 510">
              <a:extLst>
                <a:ext uri="{FF2B5EF4-FFF2-40B4-BE49-F238E27FC236}">
                  <a16:creationId xmlns:a16="http://schemas.microsoft.com/office/drawing/2014/main" id="{C46B5D7A-C1AA-3D3A-FD8F-6C0962637BC9}"/>
                </a:ext>
              </a:extLst>
            </p:cNvPr>
            <p:cNvSpPr>
              <a:spLocks noChangeAspect="1"/>
            </p:cNvSpPr>
            <p:nvPr/>
          </p:nvSpPr>
          <p:spPr>
            <a:xfrm flipH="1">
              <a:off x="3404801" y="-50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 name="Triangle 511">
              <a:extLst>
                <a:ext uri="{FF2B5EF4-FFF2-40B4-BE49-F238E27FC236}">
                  <a16:creationId xmlns:a16="http://schemas.microsoft.com/office/drawing/2014/main" id="{20BEFC4E-9AF1-1445-679A-D6B5AF342544}"/>
                </a:ext>
              </a:extLst>
            </p:cNvPr>
            <p:cNvSpPr>
              <a:spLocks noChangeAspect="1"/>
            </p:cNvSpPr>
            <p:nvPr/>
          </p:nvSpPr>
          <p:spPr>
            <a:xfrm flipH="1">
              <a:off x="3490879" y="-50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3" name="Triangle 512">
              <a:extLst>
                <a:ext uri="{FF2B5EF4-FFF2-40B4-BE49-F238E27FC236}">
                  <a16:creationId xmlns:a16="http://schemas.microsoft.com/office/drawing/2014/main" id="{A6719C89-480A-2845-AD4A-3DA1447DD24E}"/>
                </a:ext>
              </a:extLst>
            </p:cNvPr>
            <p:cNvSpPr>
              <a:spLocks noChangeAspect="1"/>
            </p:cNvSpPr>
            <p:nvPr/>
          </p:nvSpPr>
          <p:spPr>
            <a:xfrm flipH="1">
              <a:off x="3580112" y="-43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4" name="Triangle 513">
              <a:extLst>
                <a:ext uri="{FF2B5EF4-FFF2-40B4-BE49-F238E27FC236}">
                  <a16:creationId xmlns:a16="http://schemas.microsoft.com/office/drawing/2014/main" id="{E726D85A-67AF-0DE4-1885-EED2EE9F2FBB}"/>
                </a:ext>
              </a:extLst>
            </p:cNvPr>
            <p:cNvSpPr>
              <a:spLocks noChangeAspect="1"/>
            </p:cNvSpPr>
            <p:nvPr/>
          </p:nvSpPr>
          <p:spPr>
            <a:xfrm flipH="1">
              <a:off x="3666190" y="-43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5" name="Triangle 514">
              <a:extLst>
                <a:ext uri="{FF2B5EF4-FFF2-40B4-BE49-F238E27FC236}">
                  <a16:creationId xmlns:a16="http://schemas.microsoft.com/office/drawing/2014/main" id="{F529BBF2-8D1D-2C15-05BE-D14A1F9530BC}"/>
                </a:ext>
              </a:extLst>
            </p:cNvPr>
            <p:cNvSpPr>
              <a:spLocks noChangeAspect="1"/>
            </p:cNvSpPr>
            <p:nvPr/>
          </p:nvSpPr>
          <p:spPr>
            <a:xfrm flipH="1">
              <a:off x="3751780" y="-438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6" name="Triangle 515">
              <a:extLst>
                <a:ext uri="{FF2B5EF4-FFF2-40B4-BE49-F238E27FC236}">
                  <a16:creationId xmlns:a16="http://schemas.microsoft.com/office/drawing/2014/main" id="{61DD8EAC-BC92-0D72-F4DD-BB5F07C54A59}"/>
                </a:ext>
              </a:extLst>
            </p:cNvPr>
            <p:cNvSpPr>
              <a:spLocks noChangeAspect="1"/>
            </p:cNvSpPr>
            <p:nvPr/>
          </p:nvSpPr>
          <p:spPr>
            <a:xfrm flipH="1">
              <a:off x="3837858" y="-438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7" name="Triangle 516">
              <a:extLst>
                <a:ext uri="{FF2B5EF4-FFF2-40B4-BE49-F238E27FC236}">
                  <a16:creationId xmlns:a16="http://schemas.microsoft.com/office/drawing/2014/main" id="{C6944794-3491-3EAF-002D-4E49A6C82909}"/>
                </a:ext>
              </a:extLst>
            </p:cNvPr>
            <p:cNvSpPr>
              <a:spLocks noChangeAspect="1"/>
            </p:cNvSpPr>
            <p:nvPr/>
          </p:nvSpPr>
          <p:spPr>
            <a:xfrm flipH="1">
              <a:off x="3923936" y="-43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8" name="Triangle 517">
              <a:extLst>
                <a:ext uri="{FF2B5EF4-FFF2-40B4-BE49-F238E27FC236}">
                  <a16:creationId xmlns:a16="http://schemas.microsoft.com/office/drawing/2014/main" id="{DD7F32AB-7BF4-F992-96A4-B18F7740E04B}"/>
                </a:ext>
              </a:extLst>
            </p:cNvPr>
            <p:cNvSpPr>
              <a:spLocks noChangeAspect="1"/>
            </p:cNvSpPr>
            <p:nvPr/>
          </p:nvSpPr>
          <p:spPr>
            <a:xfrm flipH="1">
              <a:off x="4010014" y="-43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9" name="Triangle 518">
              <a:extLst>
                <a:ext uri="{FF2B5EF4-FFF2-40B4-BE49-F238E27FC236}">
                  <a16:creationId xmlns:a16="http://schemas.microsoft.com/office/drawing/2014/main" id="{1CEBB07A-9BCD-E9DA-9E06-AB9BB82B8095}"/>
                </a:ext>
              </a:extLst>
            </p:cNvPr>
            <p:cNvSpPr>
              <a:spLocks noChangeAspect="1"/>
            </p:cNvSpPr>
            <p:nvPr/>
          </p:nvSpPr>
          <p:spPr>
            <a:xfrm flipH="1">
              <a:off x="4095604" y="-457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0" name="Triangle 519">
              <a:extLst>
                <a:ext uri="{FF2B5EF4-FFF2-40B4-BE49-F238E27FC236}">
                  <a16:creationId xmlns:a16="http://schemas.microsoft.com/office/drawing/2014/main" id="{C5E1C5FB-C76A-D618-837D-5D50B04A7FF1}"/>
                </a:ext>
              </a:extLst>
            </p:cNvPr>
            <p:cNvSpPr>
              <a:spLocks noChangeAspect="1"/>
            </p:cNvSpPr>
            <p:nvPr/>
          </p:nvSpPr>
          <p:spPr>
            <a:xfrm flipH="1">
              <a:off x="4181682" y="-456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1" name="Triangle 520">
              <a:extLst>
                <a:ext uri="{FF2B5EF4-FFF2-40B4-BE49-F238E27FC236}">
                  <a16:creationId xmlns:a16="http://schemas.microsoft.com/office/drawing/2014/main" id="{027ABFF9-5B2A-1F7B-118F-7E6BA6110730}"/>
                </a:ext>
              </a:extLst>
            </p:cNvPr>
            <p:cNvSpPr>
              <a:spLocks noChangeAspect="1"/>
            </p:cNvSpPr>
            <p:nvPr/>
          </p:nvSpPr>
          <p:spPr>
            <a:xfrm flipH="1">
              <a:off x="4267760" y="-456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2" name="Triangle 521">
              <a:extLst>
                <a:ext uri="{FF2B5EF4-FFF2-40B4-BE49-F238E27FC236}">
                  <a16:creationId xmlns:a16="http://schemas.microsoft.com/office/drawing/2014/main" id="{5FBCDEC4-E5E5-6398-807A-185F1BD85697}"/>
                </a:ext>
              </a:extLst>
            </p:cNvPr>
            <p:cNvSpPr>
              <a:spLocks noChangeAspect="1"/>
            </p:cNvSpPr>
            <p:nvPr/>
          </p:nvSpPr>
          <p:spPr>
            <a:xfrm flipH="1">
              <a:off x="4353838" y="-456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3" name="Triangle 522">
              <a:extLst>
                <a:ext uri="{FF2B5EF4-FFF2-40B4-BE49-F238E27FC236}">
                  <a16:creationId xmlns:a16="http://schemas.microsoft.com/office/drawing/2014/main" id="{B9832C01-FB51-5C47-83BA-DAEFC7AD43A7}"/>
                </a:ext>
              </a:extLst>
            </p:cNvPr>
            <p:cNvSpPr>
              <a:spLocks noChangeAspect="1"/>
            </p:cNvSpPr>
            <p:nvPr/>
          </p:nvSpPr>
          <p:spPr>
            <a:xfrm flipH="1">
              <a:off x="4441950" y="-538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4" name="Triangle 523">
              <a:extLst>
                <a:ext uri="{FF2B5EF4-FFF2-40B4-BE49-F238E27FC236}">
                  <a16:creationId xmlns:a16="http://schemas.microsoft.com/office/drawing/2014/main" id="{D37A60E0-AEE6-B6B2-539C-B93B7598DA06}"/>
                </a:ext>
              </a:extLst>
            </p:cNvPr>
            <p:cNvSpPr>
              <a:spLocks noChangeAspect="1"/>
            </p:cNvSpPr>
            <p:nvPr/>
          </p:nvSpPr>
          <p:spPr>
            <a:xfrm flipH="1">
              <a:off x="4528028" y="-53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5" name="Triangle 524">
              <a:extLst>
                <a:ext uri="{FF2B5EF4-FFF2-40B4-BE49-F238E27FC236}">
                  <a16:creationId xmlns:a16="http://schemas.microsoft.com/office/drawing/2014/main" id="{933EBDFF-A288-B171-B41C-C9987EEE4048}"/>
                </a:ext>
              </a:extLst>
            </p:cNvPr>
            <p:cNvSpPr>
              <a:spLocks noChangeAspect="1"/>
            </p:cNvSpPr>
            <p:nvPr/>
          </p:nvSpPr>
          <p:spPr>
            <a:xfrm flipH="1">
              <a:off x="4614106" y="-53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6" name="Triangle 525">
              <a:extLst>
                <a:ext uri="{FF2B5EF4-FFF2-40B4-BE49-F238E27FC236}">
                  <a16:creationId xmlns:a16="http://schemas.microsoft.com/office/drawing/2014/main" id="{F03A03BF-DCCA-5046-0898-274244C2FB68}"/>
                </a:ext>
              </a:extLst>
            </p:cNvPr>
            <p:cNvSpPr>
              <a:spLocks noChangeAspect="1"/>
            </p:cNvSpPr>
            <p:nvPr/>
          </p:nvSpPr>
          <p:spPr>
            <a:xfrm flipH="1">
              <a:off x="4700184" y="-538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7" name="Triangle 526">
              <a:extLst>
                <a:ext uri="{FF2B5EF4-FFF2-40B4-BE49-F238E27FC236}">
                  <a16:creationId xmlns:a16="http://schemas.microsoft.com/office/drawing/2014/main" id="{60832B1A-938A-01D5-0D35-4901F25FE125}"/>
                </a:ext>
              </a:extLst>
            </p:cNvPr>
            <p:cNvSpPr>
              <a:spLocks noChangeAspect="1"/>
            </p:cNvSpPr>
            <p:nvPr/>
          </p:nvSpPr>
          <p:spPr>
            <a:xfrm flipH="1">
              <a:off x="4785286" y="-538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8" name="Triangle 527">
              <a:extLst>
                <a:ext uri="{FF2B5EF4-FFF2-40B4-BE49-F238E27FC236}">
                  <a16:creationId xmlns:a16="http://schemas.microsoft.com/office/drawing/2014/main" id="{AA9AF7A6-BF11-1755-61CF-689D1602EAA8}"/>
                </a:ext>
              </a:extLst>
            </p:cNvPr>
            <p:cNvSpPr>
              <a:spLocks noChangeAspect="1"/>
            </p:cNvSpPr>
            <p:nvPr/>
          </p:nvSpPr>
          <p:spPr>
            <a:xfrm flipH="1">
              <a:off x="4871364" y="-53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9" name="Triangle 528">
              <a:extLst>
                <a:ext uri="{FF2B5EF4-FFF2-40B4-BE49-F238E27FC236}">
                  <a16:creationId xmlns:a16="http://schemas.microsoft.com/office/drawing/2014/main" id="{60C69BD8-2E17-F523-CCD0-DF4DE2224253}"/>
                </a:ext>
              </a:extLst>
            </p:cNvPr>
            <p:cNvSpPr>
              <a:spLocks noChangeAspect="1"/>
            </p:cNvSpPr>
            <p:nvPr/>
          </p:nvSpPr>
          <p:spPr>
            <a:xfrm flipH="1">
              <a:off x="4959476" y="-30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0" name="Triangle 529">
              <a:extLst>
                <a:ext uri="{FF2B5EF4-FFF2-40B4-BE49-F238E27FC236}">
                  <a16:creationId xmlns:a16="http://schemas.microsoft.com/office/drawing/2014/main" id="{796FAB21-F429-E61C-2B4A-7C37F66ECC26}"/>
                </a:ext>
              </a:extLst>
            </p:cNvPr>
            <p:cNvSpPr>
              <a:spLocks noChangeAspect="1"/>
            </p:cNvSpPr>
            <p:nvPr/>
          </p:nvSpPr>
          <p:spPr>
            <a:xfrm flipH="1">
              <a:off x="5045554" y="-302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1" name="Triangle 530">
              <a:extLst>
                <a:ext uri="{FF2B5EF4-FFF2-40B4-BE49-F238E27FC236}">
                  <a16:creationId xmlns:a16="http://schemas.microsoft.com/office/drawing/2014/main" id="{B42A26DE-94E0-EF24-37AB-63D7123C83EC}"/>
                </a:ext>
              </a:extLst>
            </p:cNvPr>
            <p:cNvSpPr>
              <a:spLocks noChangeAspect="1"/>
            </p:cNvSpPr>
            <p:nvPr/>
          </p:nvSpPr>
          <p:spPr>
            <a:xfrm flipH="1">
              <a:off x="5131632" y="-30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2" name="Triangle 531">
              <a:extLst>
                <a:ext uri="{FF2B5EF4-FFF2-40B4-BE49-F238E27FC236}">
                  <a16:creationId xmlns:a16="http://schemas.microsoft.com/office/drawing/2014/main" id="{98FC513F-BCDE-61AE-72D6-6656A1A96681}"/>
                </a:ext>
              </a:extLst>
            </p:cNvPr>
            <p:cNvSpPr>
              <a:spLocks noChangeAspect="1"/>
            </p:cNvSpPr>
            <p:nvPr/>
          </p:nvSpPr>
          <p:spPr>
            <a:xfrm flipH="1">
              <a:off x="5217710" y="-302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3" name="Triangle 532">
              <a:extLst>
                <a:ext uri="{FF2B5EF4-FFF2-40B4-BE49-F238E27FC236}">
                  <a16:creationId xmlns:a16="http://schemas.microsoft.com/office/drawing/2014/main" id="{A25C1430-61FA-C4E6-843D-1ED2D34144BA}"/>
                </a:ext>
              </a:extLst>
            </p:cNvPr>
            <p:cNvSpPr>
              <a:spLocks noChangeAspect="1"/>
            </p:cNvSpPr>
            <p:nvPr/>
          </p:nvSpPr>
          <p:spPr>
            <a:xfrm flipH="1">
              <a:off x="5303300" y="-30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4" name="Triangle 533">
              <a:extLst>
                <a:ext uri="{FF2B5EF4-FFF2-40B4-BE49-F238E27FC236}">
                  <a16:creationId xmlns:a16="http://schemas.microsoft.com/office/drawing/2014/main" id="{D73D63B8-0A97-4A89-BCF2-17F80B6D10F9}"/>
                </a:ext>
              </a:extLst>
            </p:cNvPr>
            <p:cNvSpPr>
              <a:spLocks noChangeAspect="1"/>
            </p:cNvSpPr>
            <p:nvPr/>
          </p:nvSpPr>
          <p:spPr>
            <a:xfrm flipH="1">
              <a:off x="5389378" y="-302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5" name="Triangle 534">
              <a:extLst>
                <a:ext uri="{FF2B5EF4-FFF2-40B4-BE49-F238E27FC236}">
                  <a16:creationId xmlns:a16="http://schemas.microsoft.com/office/drawing/2014/main" id="{18EDA668-6443-9AE5-CF6C-44218BD69EB5}"/>
                </a:ext>
              </a:extLst>
            </p:cNvPr>
            <p:cNvSpPr>
              <a:spLocks noChangeAspect="1"/>
            </p:cNvSpPr>
            <p:nvPr/>
          </p:nvSpPr>
          <p:spPr>
            <a:xfrm flipH="1">
              <a:off x="5475456" y="-30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6" name="Triangle 535">
              <a:extLst>
                <a:ext uri="{FF2B5EF4-FFF2-40B4-BE49-F238E27FC236}">
                  <a16:creationId xmlns:a16="http://schemas.microsoft.com/office/drawing/2014/main" id="{8F839207-B4CB-E374-72C0-8D84A2D5605F}"/>
                </a:ext>
              </a:extLst>
            </p:cNvPr>
            <p:cNvSpPr>
              <a:spLocks noChangeAspect="1"/>
            </p:cNvSpPr>
            <p:nvPr/>
          </p:nvSpPr>
          <p:spPr>
            <a:xfrm flipH="1">
              <a:off x="5561534" y="-302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7" name="Triangle 536">
              <a:extLst>
                <a:ext uri="{FF2B5EF4-FFF2-40B4-BE49-F238E27FC236}">
                  <a16:creationId xmlns:a16="http://schemas.microsoft.com/office/drawing/2014/main" id="{1035B2AF-E104-1563-3081-51012DA471FF}"/>
                </a:ext>
              </a:extLst>
            </p:cNvPr>
            <p:cNvSpPr>
              <a:spLocks noChangeAspect="1"/>
            </p:cNvSpPr>
            <p:nvPr/>
          </p:nvSpPr>
          <p:spPr>
            <a:xfrm flipH="1">
              <a:off x="5647124" y="-32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8" name="Triangle 537">
              <a:extLst>
                <a:ext uri="{FF2B5EF4-FFF2-40B4-BE49-F238E27FC236}">
                  <a16:creationId xmlns:a16="http://schemas.microsoft.com/office/drawing/2014/main" id="{0719EA8B-4F09-77B7-DC44-F01A3DD725B8}"/>
                </a:ext>
              </a:extLst>
            </p:cNvPr>
            <p:cNvSpPr>
              <a:spLocks noChangeAspect="1"/>
            </p:cNvSpPr>
            <p:nvPr/>
          </p:nvSpPr>
          <p:spPr>
            <a:xfrm flipH="1">
              <a:off x="5733202" y="-320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9" name="Triangle 538">
              <a:extLst>
                <a:ext uri="{FF2B5EF4-FFF2-40B4-BE49-F238E27FC236}">
                  <a16:creationId xmlns:a16="http://schemas.microsoft.com/office/drawing/2014/main" id="{172902EF-96E8-56C1-39F3-B87274E6474A}"/>
                </a:ext>
              </a:extLst>
            </p:cNvPr>
            <p:cNvSpPr>
              <a:spLocks noChangeAspect="1"/>
            </p:cNvSpPr>
            <p:nvPr/>
          </p:nvSpPr>
          <p:spPr>
            <a:xfrm flipH="1">
              <a:off x="5819280" y="-32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0" name="Triangle 539">
              <a:extLst>
                <a:ext uri="{FF2B5EF4-FFF2-40B4-BE49-F238E27FC236}">
                  <a16:creationId xmlns:a16="http://schemas.microsoft.com/office/drawing/2014/main" id="{3E30EA16-A3AE-8117-4882-18191420B51A}"/>
                </a:ext>
              </a:extLst>
            </p:cNvPr>
            <p:cNvSpPr>
              <a:spLocks noChangeAspect="1"/>
            </p:cNvSpPr>
            <p:nvPr/>
          </p:nvSpPr>
          <p:spPr>
            <a:xfrm flipH="1">
              <a:off x="5905358" y="-320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1" name="Triangle 540">
              <a:extLst>
                <a:ext uri="{FF2B5EF4-FFF2-40B4-BE49-F238E27FC236}">
                  <a16:creationId xmlns:a16="http://schemas.microsoft.com/office/drawing/2014/main" id="{FA99F63F-5C1C-5963-09FB-374E2B8C8B37}"/>
                </a:ext>
              </a:extLst>
            </p:cNvPr>
            <p:cNvSpPr>
              <a:spLocks noChangeAspect="1"/>
            </p:cNvSpPr>
            <p:nvPr/>
          </p:nvSpPr>
          <p:spPr>
            <a:xfrm flipH="1">
              <a:off x="5993470" y="-40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2" name="Triangle 541">
              <a:extLst>
                <a:ext uri="{FF2B5EF4-FFF2-40B4-BE49-F238E27FC236}">
                  <a16:creationId xmlns:a16="http://schemas.microsoft.com/office/drawing/2014/main" id="{BC143435-01DA-F799-E44B-049F211C6E1D}"/>
                </a:ext>
              </a:extLst>
            </p:cNvPr>
            <p:cNvSpPr>
              <a:spLocks noChangeAspect="1"/>
            </p:cNvSpPr>
            <p:nvPr/>
          </p:nvSpPr>
          <p:spPr>
            <a:xfrm flipH="1">
              <a:off x="6079548" y="-40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3" name="Triangle 542">
              <a:extLst>
                <a:ext uri="{FF2B5EF4-FFF2-40B4-BE49-F238E27FC236}">
                  <a16:creationId xmlns:a16="http://schemas.microsoft.com/office/drawing/2014/main" id="{E36E6410-AD74-3A44-9C1C-64DA9D84CE9E}"/>
                </a:ext>
              </a:extLst>
            </p:cNvPr>
            <p:cNvSpPr>
              <a:spLocks noChangeAspect="1"/>
            </p:cNvSpPr>
            <p:nvPr/>
          </p:nvSpPr>
          <p:spPr>
            <a:xfrm flipH="1">
              <a:off x="6165626" y="-402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4" name="Triangle 543">
              <a:extLst>
                <a:ext uri="{FF2B5EF4-FFF2-40B4-BE49-F238E27FC236}">
                  <a16:creationId xmlns:a16="http://schemas.microsoft.com/office/drawing/2014/main" id="{3A950E18-F2F4-99F1-A3DC-61B9C2C889D6}"/>
                </a:ext>
              </a:extLst>
            </p:cNvPr>
            <p:cNvSpPr>
              <a:spLocks noChangeAspect="1"/>
            </p:cNvSpPr>
            <p:nvPr/>
          </p:nvSpPr>
          <p:spPr>
            <a:xfrm flipH="1">
              <a:off x="6251704" y="-402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5" name="Triangle 544">
              <a:extLst>
                <a:ext uri="{FF2B5EF4-FFF2-40B4-BE49-F238E27FC236}">
                  <a16:creationId xmlns:a16="http://schemas.microsoft.com/office/drawing/2014/main" id="{B3769738-51FB-D504-C8BB-2A59C731FB00}"/>
                </a:ext>
              </a:extLst>
            </p:cNvPr>
            <p:cNvSpPr>
              <a:spLocks noChangeAspect="1"/>
            </p:cNvSpPr>
            <p:nvPr/>
          </p:nvSpPr>
          <p:spPr>
            <a:xfrm flipH="1">
              <a:off x="6340937" y="-40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6" name="Triangle 545">
              <a:extLst>
                <a:ext uri="{FF2B5EF4-FFF2-40B4-BE49-F238E27FC236}">
                  <a16:creationId xmlns:a16="http://schemas.microsoft.com/office/drawing/2014/main" id="{4B1A25E1-57B7-6602-ACCD-4EEC21209B40}"/>
                </a:ext>
              </a:extLst>
            </p:cNvPr>
            <p:cNvSpPr>
              <a:spLocks noChangeAspect="1"/>
            </p:cNvSpPr>
            <p:nvPr/>
          </p:nvSpPr>
          <p:spPr>
            <a:xfrm flipH="1">
              <a:off x="6427015" y="-40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7" name="Triangle 546">
              <a:extLst>
                <a:ext uri="{FF2B5EF4-FFF2-40B4-BE49-F238E27FC236}">
                  <a16:creationId xmlns:a16="http://schemas.microsoft.com/office/drawing/2014/main" id="{A7F1EFA7-6CF7-2B20-C3E1-14E7FD4BAA70}"/>
                </a:ext>
              </a:extLst>
            </p:cNvPr>
            <p:cNvSpPr>
              <a:spLocks noChangeAspect="1"/>
            </p:cNvSpPr>
            <p:nvPr/>
          </p:nvSpPr>
          <p:spPr>
            <a:xfrm flipH="1">
              <a:off x="6515127" y="-483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8" name="Triangle 547">
              <a:extLst>
                <a:ext uri="{FF2B5EF4-FFF2-40B4-BE49-F238E27FC236}">
                  <a16:creationId xmlns:a16="http://schemas.microsoft.com/office/drawing/2014/main" id="{969AA306-3C1D-C4A3-33DD-7B7ABC5BC86F}"/>
                </a:ext>
              </a:extLst>
            </p:cNvPr>
            <p:cNvSpPr>
              <a:spLocks noChangeAspect="1"/>
            </p:cNvSpPr>
            <p:nvPr/>
          </p:nvSpPr>
          <p:spPr>
            <a:xfrm flipH="1">
              <a:off x="6601205" y="-483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9" name="Triangle 548">
              <a:extLst>
                <a:ext uri="{FF2B5EF4-FFF2-40B4-BE49-F238E27FC236}">
                  <a16:creationId xmlns:a16="http://schemas.microsoft.com/office/drawing/2014/main" id="{C22F6315-930D-CC7B-BBB3-EBA0AB1FAF39}"/>
                </a:ext>
              </a:extLst>
            </p:cNvPr>
            <p:cNvSpPr>
              <a:spLocks noChangeAspect="1"/>
            </p:cNvSpPr>
            <p:nvPr/>
          </p:nvSpPr>
          <p:spPr>
            <a:xfrm flipH="1">
              <a:off x="6687283" y="-483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0" name="Triangle 549">
              <a:extLst>
                <a:ext uri="{FF2B5EF4-FFF2-40B4-BE49-F238E27FC236}">
                  <a16:creationId xmlns:a16="http://schemas.microsoft.com/office/drawing/2014/main" id="{CC72B124-952A-F515-D6A9-D923920C2AD9}"/>
                </a:ext>
              </a:extLst>
            </p:cNvPr>
            <p:cNvSpPr>
              <a:spLocks noChangeAspect="1"/>
            </p:cNvSpPr>
            <p:nvPr/>
          </p:nvSpPr>
          <p:spPr>
            <a:xfrm flipH="1">
              <a:off x="6773361" y="-483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1" name="Triangle 550">
              <a:extLst>
                <a:ext uri="{FF2B5EF4-FFF2-40B4-BE49-F238E27FC236}">
                  <a16:creationId xmlns:a16="http://schemas.microsoft.com/office/drawing/2014/main" id="{25555395-B90C-28B3-3244-BB73C37E676E}"/>
                </a:ext>
              </a:extLst>
            </p:cNvPr>
            <p:cNvSpPr>
              <a:spLocks noChangeAspect="1"/>
            </p:cNvSpPr>
            <p:nvPr/>
          </p:nvSpPr>
          <p:spPr>
            <a:xfrm flipH="1">
              <a:off x="6858463" y="-483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2" name="Triangle 551">
              <a:extLst>
                <a:ext uri="{FF2B5EF4-FFF2-40B4-BE49-F238E27FC236}">
                  <a16:creationId xmlns:a16="http://schemas.microsoft.com/office/drawing/2014/main" id="{95103615-2507-211F-1482-78198024E2C4}"/>
                </a:ext>
              </a:extLst>
            </p:cNvPr>
            <p:cNvSpPr>
              <a:spLocks noChangeAspect="1"/>
            </p:cNvSpPr>
            <p:nvPr/>
          </p:nvSpPr>
          <p:spPr>
            <a:xfrm flipH="1">
              <a:off x="6944541" y="-483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3" name="Triangle 552">
              <a:extLst>
                <a:ext uri="{FF2B5EF4-FFF2-40B4-BE49-F238E27FC236}">
                  <a16:creationId xmlns:a16="http://schemas.microsoft.com/office/drawing/2014/main" id="{CCD0D80E-2A9B-877F-582E-085109F9D8FE}"/>
                </a:ext>
              </a:extLst>
            </p:cNvPr>
            <p:cNvSpPr>
              <a:spLocks noChangeAspect="1"/>
            </p:cNvSpPr>
            <p:nvPr/>
          </p:nvSpPr>
          <p:spPr>
            <a:xfrm flipH="1">
              <a:off x="7032653" y="-565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4" name="Triangle 553">
              <a:extLst>
                <a:ext uri="{FF2B5EF4-FFF2-40B4-BE49-F238E27FC236}">
                  <a16:creationId xmlns:a16="http://schemas.microsoft.com/office/drawing/2014/main" id="{58DC93BF-B8FF-58B0-3760-B8E3B4FFF569}"/>
                </a:ext>
              </a:extLst>
            </p:cNvPr>
            <p:cNvSpPr>
              <a:spLocks noChangeAspect="1"/>
            </p:cNvSpPr>
            <p:nvPr/>
          </p:nvSpPr>
          <p:spPr>
            <a:xfrm flipH="1">
              <a:off x="7118731" y="-565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5" name="Triangle 554">
              <a:extLst>
                <a:ext uri="{FF2B5EF4-FFF2-40B4-BE49-F238E27FC236}">
                  <a16:creationId xmlns:a16="http://schemas.microsoft.com/office/drawing/2014/main" id="{CB036F80-F988-FE0F-7D9B-6E25BC4C8D12}"/>
                </a:ext>
              </a:extLst>
            </p:cNvPr>
            <p:cNvSpPr>
              <a:spLocks noChangeAspect="1"/>
            </p:cNvSpPr>
            <p:nvPr/>
          </p:nvSpPr>
          <p:spPr>
            <a:xfrm flipH="1">
              <a:off x="7204809" y="-565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6" name="Triangle 555">
              <a:extLst>
                <a:ext uri="{FF2B5EF4-FFF2-40B4-BE49-F238E27FC236}">
                  <a16:creationId xmlns:a16="http://schemas.microsoft.com/office/drawing/2014/main" id="{93E6DF8B-77A9-8396-F87B-A96FC20CD06C}"/>
                </a:ext>
              </a:extLst>
            </p:cNvPr>
            <p:cNvSpPr>
              <a:spLocks noChangeAspect="1"/>
            </p:cNvSpPr>
            <p:nvPr/>
          </p:nvSpPr>
          <p:spPr>
            <a:xfrm flipH="1">
              <a:off x="7290887" y="-565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7" name="Triangle 556">
              <a:extLst>
                <a:ext uri="{FF2B5EF4-FFF2-40B4-BE49-F238E27FC236}">
                  <a16:creationId xmlns:a16="http://schemas.microsoft.com/office/drawing/2014/main" id="{0FAC1283-C195-AE3D-E817-BD058CC496C9}"/>
                </a:ext>
              </a:extLst>
            </p:cNvPr>
            <p:cNvSpPr>
              <a:spLocks noChangeAspect="1"/>
            </p:cNvSpPr>
            <p:nvPr/>
          </p:nvSpPr>
          <p:spPr>
            <a:xfrm flipH="1">
              <a:off x="7376477" y="-565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8" name="Triangle 557">
              <a:extLst>
                <a:ext uri="{FF2B5EF4-FFF2-40B4-BE49-F238E27FC236}">
                  <a16:creationId xmlns:a16="http://schemas.microsoft.com/office/drawing/2014/main" id="{EFE16FEE-BC2D-57A9-1667-712C5057197E}"/>
                </a:ext>
              </a:extLst>
            </p:cNvPr>
            <p:cNvSpPr>
              <a:spLocks noChangeAspect="1"/>
            </p:cNvSpPr>
            <p:nvPr/>
          </p:nvSpPr>
          <p:spPr>
            <a:xfrm flipH="1">
              <a:off x="7462555" y="-247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9" name="Triangle 558">
              <a:extLst>
                <a:ext uri="{FF2B5EF4-FFF2-40B4-BE49-F238E27FC236}">
                  <a16:creationId xmlns:a16="http://schemas.microsoft.com/office/drawing/2014/main" id="{882BF5C8-9B3C-9347-CE38-FB21A13EACBA}"/>
                </a:ext>
              </a:extLst>
            </p:cNvPr>
            <p:cNvSpPr>
              <a:spLocks noChangeAspect="1"/>
            </p:cNvSpPr>
            <p:nvPr/>
          </p:nvSpPr>
          <p:spPr>
            <a:xfrm flipH="1">
              <a:off x="7548633" y="-247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0" name="Triangle 559">
              <a:extLst>
                <a:ext uri="{FF2B5EF4-FFF2-40B4-BE49-F238E27FC236}">
                  <a16:creationId xmlns:a16="http://schemas.microsoft.com/office/drawing/2014/main" id="{CB7BE73E-AB92-EE90-DA95-0CEC1C6F687C}"/>
                </a:ext>
              </a:extLst>
            </p:cNvPr>
            <p:cNvSpPr>
              <a:spLocks noChangeAspect="1"/>
            </p:cNvSpPr>
            <p:nvPr/>
          </p:nvSpPr>
          <p:spPr>
            <a:xfrm flipH="1">
              <a:off x="7634711" y="-247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1" name="Triangle 560">
              <a:extLst>
                <a:ext uri="{FF2B5EF4-FFF2-40B4-BE49-F238E27FC236}">
                  <a16:creationId xmlns:a16="http://schemas.microsoft.com/office/drawing/2014/main" id="{A2A64DDC-341D-1F48-0DE5-B34E6D392575}"/>
                </a:ext>
              </a:extLst>
            </p:cNvPr>
            <p:cNvSpPr>
              <a:spLocks noChangeAspect="1"/>
            </p:cNvSpPr>
            <p:nvPr/>
          </p:nvSpPr>
          <p:spPr>
            <a:xfrm flipH="1">
              <a:off x="7720301" y="-266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2" name="Triangle 561">
              <a:extLst>
                <a:ext uri="{FF2B5EF4-FFF2-40B4-BE49-F238E27FC236}">
                  <a16:creationId xmlns:a16="http://schemas.microsoft.com/office/drawing/2014/main" id="{1EF85DA8-2998-0DBF-E115-702A43A2D193}"/>
                </a:ext>
              </a:extLst>
            </p:cNvPr>
            <p:cNvSpPr>
              <a:spLocks noChangeAspect="1"/>
            </p:cNvSpPr>
            <p:nvPr/>
          </p:nvSpPr>
          <p:spPr>
            <a:xfrm flipH="1">
              <a:off x="7806379" y="-265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3" name="Triangle 562">
              <a:extLst>
                <a:ext uri="{FF2B5EF4-FFF2-40B4-BE49-F238E27FC236}">
                  <a16:creationId xmlns:a16="http://schemas.microsoft.com/office/drawing/2014/main" id="{3A3C78BA-BAC9-CDC1-A548-5BEA8AB39B58}"/>
                </a:ext>
              </a:extLst>
            </p:cNvPr>
            <p:cNvSpPr>
              <a:spLocks noChangeAspect="1"/>
            </p:cNvSpPr>
            <p:nvPr/>
          </p:nvSpPr>
          <p:spPr>
            <a:xfrm flipH="1">
              <a:off x="7892457" y="-265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4" name="Triangle 563">
              <a:extLst>
                <a:ext uri="{FF2B5EF4-FFF2-40B4-BE49-F238E27FC236}">
                  <a16:creationId xmlns:a16="http://schemas.microsoft.com/office/drawing/2014/main" id="{396D4B13-C5D5-B7EE-101A-EA30E557EC9A}"/>
                </a:ext>
              </a:extLst>
            </p:cNvPr>
            <p:cNvSpPr>
              <a:spLocks noChangeAspect="1"/>
            </p:cNvSpPr>
            <p:nvPr/>
          </p:nvSpPr>
          <p:spPr>
            <a:xfrm flipH="1">
              <a:off x="7978535" y="-265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5" name="Triangle 564">
              <a:extLst>
                <a:ext uri="{FF2B5EF4-FFF2-40B4-BE49-F238E27FC236}">
                  <a16:creationId xmlns:a16="http://schemas.microsoft.com/office/drawing/2014/main" id="{1E9D1172-40B9-D0B6-CC08-8A896AAF8AB7}"/>
                </a:ext>
              </a:extLst>
            </p:cNvPr>
            <p:cNvSpPr>
              <a:spLocks noChangeAspect="1"/>
            </p:cNvSpPr>
            <p:nvPr/>
          </p:nvSpPr>
          <p:spPr>
            <a:xfrm flipH="1">
              <a:off x="8066647" y="-347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6" name="Triangle 565">
              <a:extLst>
                <a:ext uri="{FF2B5EF4-FFF2-40B4-BE49-F238E27FC236}">
                  <a16:creationId xmlns:a16="http://schemas.microsoft.com/office/drawing/2014/main" id="{83562A3B-8E29-68F6-609E-0F70F5ACC119}"/>
                </a:ext>
              </a:extLst>
            </p:cNvPr>
            <p:cNvSpPr>
              <a:spLocks noChangeAspect="1"/>
            </p:cNvSpPr>
            <p:nvPr/>
          </p:nvSpPr>
          <p:spPr>
            <a:xfrm flipH="1">
              <a:off x="8152725" y="-347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7" name="Triangle 566">
              <a:extLst>
                <a:ext uri="{FF2B5EF4-FFF2-40B4-BE49-F238E27FC236}">
                  <a16:creationId xmlns:a16="http://schemas.microsoft.com/office/drawing/2014/main" id="{5BD01B43-A218-770D-C136-B5D1841065CD}"/>
                </a:ext>
              </a:extLst>
            </p:cNvPr>
            <p:cNvSpPr>
              <a:spLocks noChangeAspect="1"/>
            </p:cNvSpPr>
            <p:nvPr/>
          </p:nvSpPr>
          <p:spPr>
            <a:xfrm flipH="1">
              <a:off x="8238803" y="-34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8" name="Triangle 567">
              <a:extLst>
                <a:ext uri="{FF2B5EF4-FFF2-40B4-BE49-F238E27FC236}">
                  <a16:creationId xmlns:a16="http://schemas.microsoft.com/office/drawing/2014/main" id="{A926B026-D922-4D9B-F681-9483F8659B7F}"/>
                </a:ext>
              </a:extLst>
            </p:cNvPr>
            <p:cNvSpPr>
              <a:spLocks noChangeAspect="1"/>
            </p:cNvSpPr>
            <p:nvPr/>
          </p:nvSpPr>
          <p:spPr>
            <a:xfrm flipH="1">
              <a:off x="8324881" y="-34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9" name="Triangle 568">
              <a:extLst>
                <a:ext uri="{FF2B5EF4-FFF2-40B4-BE49-F238E27FC236}">
                  <a16:creationId xmlns:a16="http://schemas.microsoft.com/office/drawing/2014/main" id="{B0D01AA9-E8AE-553E-CBF5-7E30891FBE54}"/>
                </a:ext>
              </a:extLst>
            </p:cNvPr>
            <p:cNvSpPr>
              <a:spLocks noChangeAspect="1"/>
            </p:cNvSpPr>
            <p:nvPr/>
          </p:nvSpPr>
          <p:spPr>
            <a:xfrm flipH="1">
              <a:off x="8414114" y="-27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0" name="Triangle 569">
              <a:extLst>
                <a:ext uri="{FF2B5EF4-FFF2-40B4-BE49-F238E27FC236}">
                  <a16:creationId xmlns:a16="http://schemas.microsoft.com/office/drawing/2014/main" id="{12F51406-9FB2-AC2F-3E72-E2358F8360CE}"/>
                </a:ext>
              </a:extLst>
            </p:cNvPr>
            <p:cNvSpPr>
              <a:spLocks noChangeAspect="1"/>
            </p:cNvSpPr>
            <p:nvPr/>
          </p:nvSpPr>
          <p:spPr>
            <a:xfrm flipH="1">
              <a:off x="8500192" y="-27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1" name="Triangle 570">
              <a:extLst>
                <a:ext uri="{FF2B5EF4-FFF2-40B4-BE49-F238E27FC236}">
                  <a16:creationId xmlns:a16="http://schemas.microsoft.com/office/drawing/2014/main" id="{B752030C-90CC-AE08-BA92-8D35CD8BA3BA}"/>
                </a:ext>
              </a:extLst>
            </p:cNvPr>
            <p:cNvSpPr>
              <a:spLocks noChangeAspect="1"/>
            </p:cNvSpPr>
            <p:nvPr/>
          </p:nvSpPr>
          <p:spPr>
            <a:xfrm flipH="1">
              <a:off x="8585782" y="-277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2" name="Triangle 571">
              <a:extLst>
                <a:ext uri="{FF2B5EF4-FFF2-40B4-BE49-F238E27FC236}">
                  <a16:creationId xmlns:a16="http://schemas.microsoft.com/office/drawing/2014/main" id="{0086DF8F-79B1-77DE-FBA2-20E0282D237F}"/>
                </a:ext>
              </a:extLst>
            </p:cNvPr>
            <p:cNvSpPr>
              <a:spLocks noChangeAspect="1"/>
            </p:cNvSpPr>
            <p:nvPr/>
          </p:nvSpPr>
          <p:spPr>
            <a:xfrm flipH="1">
              <a:off x="8671860" y="-277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3" name="Triangle 572">
              <a:extLst>
                <a:ext uri="{FF2B5EF4-FFF2-40B4-BE49-F238E27FC236}">
                  <a16:creationId xmlns:a16="http://schemas.microsoft.com/office/drawing/2014/main" id="{067611BD-EF90-13CC-EF03-DFB938F62A7C}"/>
                </a:ext>
              </a:extLst>
            </p:cNvPr>
            <p:cNvSpPr>
              <a:spLocks noChangeAspect="1"/>
            </p:cNvSpPr>
            <p:nvPr/>
          </p:nvSpPr>
          <p:spPr>
            <a:xfrm flipH="1">
              <a:off x="8757938" y="-277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4" name="Triangle 573">
              <a:extLst>
                <a:ext uri="{FF2B5EF4-FFF2-40B4-BE49-F238E27FC236}">
                  <a16:creationId xmlns:a16="http://schemas.microsoft.com/office/drawing/2014/main" id="{231ED2C9-4753-EECD-8C58-8F9160161F53}"/>
                </a:ext>
              </a:extLst>
            </p:cNvPr>
            <p:cNvSpPr>
              <a:spLocks noChangeAspect="1"/>
            </p:cNvSpPr>
            <p:nvPr/>
          </p:nvSpPr>
          <p:spPr>
            <a:xfrm flipH="1">
              <a:off x="8844016" y="-277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5" name="Triangle 574">
              <a:extLst>
                <a:ext uri="{FF2B5EF4-FFF2-40B4-BE49-F238E27FC236}">
                  <a16:creationId xmlns:a16="http://schemas.microsoft.com/office/drawing/2014/main" id="{CC073C81-5C9B-E7F0-5A87-E6640A9D2092}"/>
                </a:ext>
              </a:extLst>
            </p:cNvPr>
            <p:cNvSpPr>
              <a:spLocks noChangeAspect="1"/>
            </p:cNvSpPr>
            <p:nvPr/>
          </p:nvSpPr>
          <p:spPr>
            <a:xfrm flipH="1">
              <a:off x="8929606" y="-295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6" name="Triangle 575">
              <a:extLst>
                <a:ext uri="{FF2B5EF4-FFF2-40B4-BE49-F238E27FC236}">
                  <a16:creationId xmlns:a16="http://schemas.microsoft.com/office/drawing/2014/main" id="{B9B4EFBE-0029-9066-CDF2-F4B5FEB8709A}"/>
                </a:ext>
              </a:extLst>
            </p:cNvPr>
            <p:cNvSpPr>
              <a:spLocks noChangeAspect="1"/>
            </p:cNvSpPr>
            <p:nvPr/>
          </p:nvSpPr>
          <p:spPr>
            <a:xfrm flipH="1">
              <a:off x="9015684" y="-295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7" name="Triangle 576">
              <a:extLst>
                <a:ext uri="{FF2B5EF4-FFF2-40B4-BE49-F238E27FC236}">
                  <a16:creationId xmlns:a16="http://schemas.microsoft.com/office/drawing/2014/main" id="{40BC9EE0-341F-CBE6-6353-FB5156B2C70D}"/>
                </a:ext>
              </a:extLst>
            </p:cNvPr>
            <p:cNvSpPr>
              <a:spLocks noChangeAspect="1"/>
            </p:cNvSpPr>
            <p:nvPr/>
          </p:nvSpPr>
          <p:spPr>
            <a:xfrm flipH="1">
              <a:off x="9101762" y="-295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8" name="Triangle 577">
              <a:extLst>
                <a:ext uri="{FF2B5EF4-FFF2-40B4-BE49-F238E27FC236}">
                  <a16:creationId xmlns:a16="http://schemas.microsoft.com/office/drawing/2014/main" id="{E6935B5C-73BB-ABB0-D0CA-9A2AF4DF67BA}"/>
                </a:ext>
              </a:extLst>
            </p:cNvPr>
            <p:cNvSpPr>
              <a:spLocks noChangeAspect="1"/>
            </p:cNvSpPr>
            <p:nvPr/>
          </p:nvSpPr>
          <p:spPr>
            <a:xfrm flipH="1">
              <a:off x="9187840" y="-295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9" name="Triangle 578">
              <a:extLst>
                <a:ext uri="{FF2B5EF4-FFF2-40B4-BE49-F238E27FC236}">
                  <a16:creationId xmlns:a16="http://schemas.microsoft.com/office/drawing/2014/main" id="{B0B3FBD3-1C36-813B-C3DC-28F4A0FBB0B7}"/>
                </a:ext>
              </a:extLst>
            </p:cNvPr>
            <p:cNvSpPr>
              <a:spLocks noChangeAspect="1"/>
            </p:cNvSpPr>
            <p:nvPr/>
          </p:nvSpPr>
          <p:spPr>
            <a:xfrm flipH="1">
              <a:off x="9275952" y="-377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0" name="Triangle 579">
              <a:extLst>
                <a:ext uri="{FF2B5EF4-FFF2-40B4-BE49-F238E27FC236}">
                  <a16:creationId xmlns:a16="http://schemas.microsoft.com/office/drawing/2014/main" id="{02FAD666-E7B4-5B2B-D79E-20627863411C}"/>
                </a:ext>
              </a:extLst>
            </p:cNvPr>
            <p:cNvSpPr>
              <a:spLocks noChangeAspect="1"/>
            </p:cNvSpPr>
            <p:nvPr/>
          </p:nvSpPr>
          <p:spPr>
            <a:xfrm flipH="1">
              <a:off x="9362030" y="-377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1" name="Triangle 580">
              <a:extLst>
                <a:ext uri="{FF2B5EF4-FFF2-40B4-BE49-F238E27FC236}">
                  <a16:creationId xmlns:a16="http://schemas.microsoft.com/office/drawing/2014/main" id="{B138919B-D462-4356-C2EB-D9559C85A6C4}"/>
                </a:ext>
              </a:extLst>
            </p:cNvPr>
            <p:cNvSpPr>
              <a:spLocks noChangeAspect="1"/>
            </p:cNvSpPr>
            <p:nvPr/>
          </p:nvSpPr>
          <p:spPr>
            <a:xfrm flipH="1">
              <a:off x="9448108" y="-377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2" name="Triangle 581">
              <a:extLst>
                <a:ext uri="{FF2B5EF4-FFF2-40B4-BE49-F238E27FC236}">
                  <a16:creationId xmlns:a16="http://schemas.microsoft.com/office/drawing/2014/main" id="{232F5B94-B872-BB00-0863-1C364EADF881}"/>
                </a:ext>
              </a:extLst>
            </p:cNvPr>
            <p:cNvSpPr>
              <a:spLocks noChangeAspect="1"/>
            </p:cNvSpPr>
            <p:nvPr/>
          </p:nvSpPr>
          <p:spPr>
            <a:xfrm flipH="1">
              <a:off x="9534186" y="-376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3" name="Triangle 582">
              <a:extLst>
                <a:ext uri="{FF2B5EF4-FFF2-40B4-BE49-F238E27FC236}">
                  <a16:creationId xmlns:a16="http://schemas.microsoft.com/office/drawing/2014/main" id="{9E1F6C0B-9FF4-BE26-948D-22836ED6B3A2}"/>
                </a:ext>
              </a:extLst>
            </p:cNvPr>
            <p:cNvSpPr>
              <a:spLocks noChangeAspect="1"/>
            </p:cNvSpPr>
            <p:nvPr/>
          </p:nvSpPr>
          <p:spPr>
            <a:xfrm flipH="1">
              <a:off x="9619288" y="-377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4" name="Triangle 583">
              <a:extLst>
                <a:ext uri="{FF2B5EF4-FFF2-40B4-BE49-F238E27FC236}">
                  <a16:creationId xmlns:a16="http://schemas.microsoft.com/office/drawing/2014/main" id="{898D5F27-DEF0-B7ED-EFB7-44363DAC515A}"/>
                </a:ext>
              </a:extLst>
            </p:cNvPr>
            <p:cNvSpPr>
              <a:spLocks noChangeAspect="1"/>
            </p:cNvSpPr>
            <p:nvPr/>
          </p:nvSpPr>
          <p:spPr>
            <a:xfrm flipH="1">
              <a:off x="9705366" y="-377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5" name="Triangle 584">
              <a:extLst>
                <a:ext uri="{FF2B5EF4-FFF2-40B4-BE49-F238E27FC236}">
                  <a16:creationId xmlns:a16="http://schemas.microsoft.com/office/drawing/2014/main" id="{8B955CC6-8771-5C7E-BA56-B640AD0D3062}"/>
                </a:ext>
              </a:extLst>
            </p:cNvPr>
            <p:cNvSpPr>
              <a:spLocks noChangeAspect="1"/>
            </p:cNvSpPr>
            <p:nvPr/>
          </p:nvSpPr>
          <p:spPr>
            <a:xfrm flipH="1">
              <a:off x="9793478" y="-45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6" name="Triangle 585">
              <a:extLst>
                <a:ext uri="{FF2B5EF4-FFF2-40B4-BE49-F238E27FC236}">
                  <a16:creationId xmlns:a16="http://schemas.microsoft.com/office/drawing/2014/main" id="{382D6EC5-FF68-E1F9-D971-218E45D0FA0F}"/>
                </a:ext>
              </a:extLst>
            </p:cNvPr>
            <p:cNvSpPr>
              <a:spLocks noChangeAspect="1"/>
            </p:cNvSpPr>
            <p:nvPr/>
          </p:nvSpPr>
          <p:spPr>
            <a:xfrm flipH="1">
              <a:off x="9879556" y="-45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7" name="Triangle 586">
              <a:extLst>
                <a:ext uri="{FF2B5EF4-FFF2-40B4-BE49-F238E27FC236}">
                  <a16:creationId xmlns:a16="http://schemas.microsoft.com/office/drawing/2014/main" id="{AB7DFC60-7B16-B057-187B-31B5A9DB4327}"/>
                </a:ext>
              </a:extLst>
            </p:cNvPr>
            <p:cNvSpPr>
              <a:spLocks noChangeAspect="1"/>
            </p:cNvSpPr>
            <p:nvPr/>
          </p:nvSpPr>
          <p:spPr>
            <a:xfrm flipH="1">
              <a:off x="9965634" y="-458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8" name="Triangle 587">
              <a:extLst>
                <a:ext uri="{FF2B5EF4-FFF2-40B4-BE49-F238E27FC236}">
                  <a16:creationId xmlns:a16="http://schemas.microsoft.com/office/drawing/2014/main" id="{FF678C19-A1E7-DBA8-279D-5511A9AF94E8}"/>
                </a:ext>
              </a:extLst>
            </p:cNvPr>
            <p:cNvSpPr>
              <a:spLocks noChangeAspect="1"/>
            </p:cNvSpPr>
            <p:nvPr/>
          </p:nvSpPr>
          <p:spPr>
            <a:xfrm flipH="1">
              <a:off x="10051712" y="-45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9" name="Triangle 588">
              <a:extLst>
                <a:ext uri="{FF2B5EF4-FFF2-40B4-BE49-F238E27FC236}">
                  <a16:creationId xmlns:a16="http://schemas.microsoft.com/office/drawing/2014/main" id="{3ABFBF41-DF40-924D-EB63-5B87C7BCCD1C}"/>
                </a:ext>
              </a:extLst>
            </p:cNvPr>
            <p:cNvSpPr>
              <a:spLocks noChangeAspect="1"/>
            </p:cNvSpPr>
            <p:nvPr/>
          </p:nvSpPr>
          <p:spPr>
            <a:xfrm flipH="1">
              <a:off x="10137302" y="-45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0" name="Triangle 589">
              <a:extLst>
                <a:ext uri="{FF2B5EF4-FFF2-40B4-BE49-F238E27FC236}">
                  <a16:creationId xmlns:a16="http://schemas.microsoft.com/office/drawing/2014/main" id="{4958269A-B805-2682-D48F-622E114287D9}"/>
                </a:ext>
              </a:extLst>
            </p:cNvPr>
            <p:cNvSpPr>
              <a:spLocks noChangeAspect="1"/>
            </p:cNvSpPr>
            <p:nvPr/>
          </p:nvSpPr>
          <p:spPr>
            <a:xfrm flipH="1">
              <a:off x="10223380" y="-45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1" name="Triangle 590">
              <a:extLst>
                <a:ext uri="{FF2B5EF4-FFF2-40B4-BE49-F238E27FC236}">
                  <a16:creationId xmlns:a16="http://schemas.microsoft.com/office/drawing/2014/main" id="{035C998C-FC31-FD7B-DD0D-0EBB4E2B5D87}"/>
                </a:ext>
              </a:extLst>
            </p:cNvPr>
            <p:cNvSpPr>
              <a:spLocks noChangeAspect="1"/>
            </p:cNvSpPr>
            <p:nvPr/>
          </p:nvSpPr>
          <p:spPr>
            <a:xfrm flipH="1">
              <a:off x="10309458" y="-458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2" name="Triangle 591">
              <a:extLst>
                <a:ext uri="{FF2B5EF4-FFF2-40B4-BE49-F238E27FC236}">
                  <a16:creationId xmlns:a16="http://schemas.microsoft.com/office/drawing/2014/main" id="{EC3121D0-FC03-0A9C-07A2-172B7067D9D2}"/>
                </a:ext>
              </a:extLst>
            </p:cNvPr>
            <p:cNvSpPr>
              <a:spLocks noChangeAspect="1"/>
            </p:cNvSpPr>
            <p:nvPr/>
          </p:nvSpPr>
          <p:spPr>
            <a:xfrm flipH="1">
              <a:off x="10395536" y="-45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3" name="Triangle 592">
              <a:extLst>
                <a:ext uri="{FF2B5EF4-FFF2-40B4-BE49-F238E27FC236}">
                  <a16:creationId xmlns:a16="http://schemas.microsoft.com/office/drawing/2014/main" id="{294F60B5-C073-FF60-8D73-0B708A0509A8}"/>
                </a:ext>
              </a:extLst>
            </p:cNvPr>
            <p:cNvSpPr>
              <a:spLocks noChangeAspect="1"/>
            </p:cNvSpPr>
            <p:nvPr/>
          </p:nvSpPr>
          <p:spPr>
            <a:xfrm flipH="1">
              <a:off x="10481126" y="-476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4" name="Triangle 593">
              <a:extLst>
                <a:ext uri="{FF2B5EF4-FFF2-40B4-BE49-F238E27FC236}">
                  <a16:creationId xmlns:a16="http://schemas.microsoft.com/office/drawing/2014/main" id="{BFF83408-DF1F-5BF4-A577-0FEF8C04E2F8}"/>
                </a:ext>
              </a:extLst>
            </p:cNvPr>
            <p:cNvSpPr>
              <a:spLocks noChangeAspect="1"/>
            </p:cNvSpPr>
            <p:nvPr/>
          </p:nvSpPr>
          <p:spPr>
            <a:xfrm flipH="1">
              <a:off x="10567204" y="-476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5" name="Triangle 594">
              <a:extLst>
                <a:ext uri="{FF2B5EF4-FFF2-40B4-BE49-F238E27FC236}">
                  <a16:creationId xmlns:a16="http://schemas.microsoft.com/office/drawing/2014/main" id="{ED5D530B-B794-64B6-706D-7A2EDC71A149}"/>
                </a:ext>
              </a:extLst>
            </p:cNvPr>
            <p:cNvSpPr>
              <a:spLocks noChangeAspect="1"/>
            </p:cNvSpPr>
            <p:nvPr/>
          </p:nvSpPr>
          <p:spPr>
            <a:xfrm flipH="1">
              <a:off x="10653282" y="-476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6" name="Triangle 595">
              <a:extLst>
                <a:ext uri="{FF2B5EF4-FFF2-40B4-BE49-F238E27FC236}">
                  <a16:creationId xmlns:a16="http://schemas.microsoft.com/office/drawing/2014/main" id="{63704CB5-C372-18CD-1DAE-4EB978FA0C91}"/>
                </a:ext>
              </a:extLst>
            </p:cNvPr>
            <p:cNvSpPr>
              <a:spLocks noChangeAspect="1"/>
            </p:cNvSpPr>
            <p:nvPr/>
          </p:nvSpPr>
          <p:spPr>
            <a:xfrm flipH="1">
              <a:off x="10739360" y="-47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7" name="Triangle 596">
              <a:extLst>
                <a:ext uri="{FF2B5EF4-FFF2-40B4-BE49-F238E27FC236}">
                  <a16:creationId xmlns:a16="http://schemas.microsoft.com/office/drawing/2014/main" id="{9B3D5C51-92BF-87C3-CAC6-042E7A0E020B}"/>
                </a:ext>
              </a:extLst>
            </p:cNvPr>
            <p:cNvSpPr>
              <a:spLocks noChangeAspect="1"/>
            </p:cNvSpPr>
            <p:nvPr/>
          </p:nvSpPr>
          <p:spPr>
            <a:xfrm flipH="1">
              <a:off x="10827472" y="-55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8" name="Triangle 597">
              <a:extLst>
                <a:ext uri="{FF2B5EF4-FFF2-40B4-BE49-F238E27FC236}">
                  <a16:creationId xmlns:a16="http://schemas.microsoft.com/office/drawing/2014/main" id="{E7F7AD46-C4D7-7DD1-3C73-C30B18690D24}"/>
                </a:ext>
              </a:extLst>
            </p:cNvPr>
            <p:cNvSpPr>
              <a:spLocks noChangeAspect="1"/>
            </p:cNvSpPr>
            <p:nvPr/>
          </p:nvSpPr>
          <p:spPr>
            <a:xfrm flipH="1">
              <a:off x="10913550" y="-558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9" name="Triangle 598">
              <a:extLst>
                <a:ext uri="{FF2B5EF4-FFF2-40B4-BE49-F238E27FC236}">
                  <a16:creationId xmlns:a16="http://schemas.microsoft.com/office/drawing/2014/main" id="{F3A6178C-641E-1EFF-3132-376137DF4047}"/>
                </a:ext>
              </a:extLst>
            </p:cNvPr>
            <p:cNvSpPr>
              <a:spLocks noChangeAspect="1"/>
            </p:cNvSpPr>
            <p:nvPr/>
          </p:nvSpPr>
          <p:spPr>
            <a:xfrm flipH="1">
              <a:off x="10999628" y="-558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0" name="Triangle 599">
              <a:extLst>
                <a:ext uri="{FF2B5EF4-FFF2-40B4-BE49-F238E27FC236}">
                  <a16:creationId xmlns:a16="http://schemas.microsoft.com/office/drawing/2014/main" id="{345CB179-D466-7E73-0B27-7C1212A7DBBF}"/>
                </a:ext>
              </a:extLst>
            </p:cNvPr>
            <p:cNvSpPr>
              <a:spLocks noChangeAspect="1"/>
            </p:cNvSpPr>
            <p:nvPr/>
          </p:nvSpPr>
          <p:spPr>
            <a:xfrm flipH="1">
              <a:off x="11085706" y="-558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1" name="Triangle 600">
              <a:extLst>
                <a:ext uri="{FF2B5EF4-FFF2-40B4-BE49-F238E27FC236}">
                  <a16:creationId xmlns:a16="http://schemas.microsoft.com/office/drawing/2014/main" id="{81A20E1B-8631-1B68-561F-1BBA57ED3C36}"/>
                </a:ext>
              </a:extLst>
            </p:cNvPr>
            <p:cNvSpPr>
              <a:spLocks noChangeAspect="1"/>
            </p:cNvSpPr>
            <p:nvPr/>
          </p:nvSpPr>
          <p:spPr>
            <a:xfrm flipH="1">
              <a:off x="11173713" y="-648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2" name="Triangle 601">
              <a:extLst>
                <a:ext uri="{FF2B5EF4-FFF2-40B4-BE49-F238E27FC236}">
                  <a16:creationId xmlns:a16="http://schemas.microsoft.com/office/drawing/2014/main" id="{EF369573-E66C-1842-7E15-540C0D1A652D}"/>
                </a:ext>
              </a:extLst>
            </p:cNvPr>
            <p:cNvSpPr>
              <a:spLocks noChangeAspect="1"/>
            </p:cNvSpPr>
            <p:nvPr/>
          </p:nvSpPr>
          <p:spPr>
            <a:xfrm flipH="1">
              <a:off x="11259791" y="-648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3" name="Triangle 602">
              <a:extLst>
                <a:ext uri="{FF2B5EF4-FFF2-40B4-BE49-F238E27FC236}">
                  <a16:creationId xmlns:a16="http://schemas.microsoft.com/office/drawing/2014/main" id="{AB97F9C4-6CC9-75C9-35C0-89848DBFFD4D}"/>
                </a:ext>
              </a:extLst>
            </p:cNvPr>
            <p:cNvSpPr>
              <a:spLocks noChangeAspect="1"/>
            </p:cNvSpPr>
            <p:nvPr/>
          </p:nvSpPr>
          <p:spPr>
            <a:xfrm flipH="1">
              <a:off x="11344893" y="-648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4" name="Triangle 603">
              <a:extLst>
                <a:ext uri="{FF2B5EF4-FFF2-40B4-BE49-F238E27FC236}">
                  <a16:creationId xmlns:a16="http://schemas.microsoft.com/office/drawing/2014/main" id="{B6751264-BFCB-0C09-6291-3746090F2C9C}"/>
                </a:ext>
              </a:extLst>
            </p:cNvPr>
            <p:cNvSpPr>
              <a:spLocks noChangeAspect="1"/>
            </p:cNvSpPr>
            <p:nvPr/>
          </p:nvSpPr>
          <p:spPr>
            <a:xfrm flipH="1">
              <a:off x="11430971" y="-648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5" name="Triangle 604">
              <a:extLst>
                <a:ext uri="{FF2B5EF4-FFF2-40B4-BE49-F238E27FC236}">
                  <a16:creationId xmlns:a16="http://schemas.microsoft.com/office/drawing/2014/main" id="{3093AF3E-A4F3-FBD7-4012-D9A03C7C2680}"/>
                </a:ext>
              </a:extLst>
            </p:cNvPr>
            <p:cNvSpPr>
              <a:spLocks noChangeAspect="1"/>
            </p:cNvSpPr>
            <p:nvPr/>
          </p:nvSpPr>
          <p:spPr>
            <a:xfrm flipH="1">
              <a:off x="11519083" y="-73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6" name="Triangle 605">
              <a:extLst>
                <a:ext uri="{FF2B5EF4-FFF2-40B4-BE49-F238E27FC236}">
                  <a16:creationId xmlns:a16="http://schemas.microsoft.com/office/drawing/2014/main" id="{4F9DF18B-07F4-5530-D93B-FEE540C13436}"/>
                </a:ext>
              </a:extLst>
            </p:cNvPr>
            <p:cNvSpPr>
              <a:spLocks noChangeAspect="1"/>
            </p:cNvSpPr>
            <p:nvPr/>
          </p:nvSpPr>
          <p:spPr>
            <a:xfrm flipH="1">
              <a:off x="11605161" y="-73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7" name="Triangle 606">
              <a:extLst>
                <a:ext uri="{FF2B5EF4-FFF2-40B4-BE49-F238E27FC236}">
                  <a16:creationId xmlns:a16="http://schemas.microsoft.com/office/drawing/2014/main" id="{EDAE9281-56D0-ADA1-D90C-A508975543CA}"/>
                </a:ext>
              </a:extLst>
            </p:cNvPr>
            <p:cNvSpPr>
              <a:spLocks noChangeAspect="1"/>
            </p:cNvSpPr>
            <p:nvPr/>
          </p:nvSpPr>
          <p:spPr>
            <a:xfrm flipH="1">
              <a:off x="11691239" y="-73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8" name="Triangle 607">
              <a:extLst>
                <a:ext uri="{FF2B5EF4-FFF2-40B4-BE49-F238E27FC236}">
                  <a16:creationId xmlns:a16="http://schemas.microsoft.com/office/drawing/2014/main" id="{DF3D3BF7-4F5F-1BEB-3DAE-009582B33A8D}"/>
                </a:ext>
              </a:extLst>
            </p:cNvPr>
            <p:cNvSpPr>
              <a:spLocks noChangeAspect="1"/>
            </p:cNvSpPr>
            <p:nvPr/>
          </p:nvSpPr>
          <p:spPr>
            <a:xfrm flipH="1">
              <a:off x="11777317" y="-73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9" name="Triangle 608">
              <a:extLst>
                <a:ext uri="{FF2B5EF4-FFF2-40B4-BE49-F238E27FC236}">
                  <a16:creationId xmlns:a16="http://schemas.microsoft.com/office/drawing/2014/main" id="{A5BE2980-9CB4-186A-0905-65431CE46EC5}"/>
                </a:ext>
              </a:extLst>
            </p:cNvPr>
            <p:cNvSpPr>
              <a:spLocks noChangeAspect="1"/>
            </p:cNvSpPr>
            <p:nvPr/>
          </p:nvSpPr>
          <p:spPr>
            <a:xfrm flipH="1">
              <a:off x="11862907" y="-73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0" name="Triangle 609">
              <a:extLst>
                <a:ext uri="{FF2B5EF4-FFF2-40B4-BE49-F238E27FC236}">
                  <a16:creationId xmlns:a16="http://schemas.microsoft.com/office/drawing/2014/main" id="{6DA8FC95-0E8D-65C5-CBEB-507A63DEE2B2}"/>
                </a:ext>
              </a:extLst>
            </p:cNvPr>
            <p:cNvSpPr>
              <a:spLocks noChangeAspect="1"/>
            </p:cNvSpPr>
            <p:nvPr/>
          </p:nvSpPr>
          <p:spPr>
            <a:xfrm flipH="1">
              <a:off x="11948985" y="-73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1" name="Triangle 610">
              <a:extLst>
                <a:ext uri="{FF2B5EF4-FFF2-40B4-BE49-F238E27FC236}">
                  <a16:creationId xmlns:a16="http://schemas.microsoft.com/office/drawing/2014/main" id="{276DFCD2-FF8A-DFAE-99D2-0DBC5CCD3A5A}"/>
                </a:ext>
              </a:extLst>
            </p:cNvPr>
            <p:cNvSpPr>
              <a:spLocks noChangeAspect="1"/>
            </p:cNvSpPr>
            <p:nvPr/>
          </p:nvSpPr>
          <p:spPr>
            <a:xfrm flipH="1">
              <a:off x="12035063" y="-73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2" name="Triangle 611">
              <a:extLst>
                <a:ext uri="{FF2B5EF4-FFF2-40B4-BE49-F238E27FC236}">
                  <a16:creationId xmlns:a16="http://schemas.microsoft.com/office/drawing/2014/main" id="{A59D19D3-9BD4-23A2-038D-A6ACE63E2A59}"/>
                </a:ext>
              </a:extLst>
            </p:cNvPr>
            <p:cNvSpPr>
              <a:spLocks noChangeAspect="1"/>
            </p:cNvSpPr>
            <p:nvPr/>
          </p:nvSpPr>
          <p:spPr>
            <a:xfrm flipH="1">
              <a:off x="12121141" y="-73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5" name="Triangle 904">
              <a:extLst>
                <a:ext uri="{FF2B5EF4-FFF2-40B4-BE49-F238E27FC236}">
                  <a16:creationId xmlns:a16="http://schemas.microsoft.com/office/drawing/2014/main" id="{8F58091F-78FE-29AB-2CC5-4E174776431A}"/>
                </a:ext>
              </a:extLst>
            </p:cNvPr>
            <p:cNvSpPr>
              <a:spLocks noChangeAspect="1"/>
            </p:cNvSpPr>
            <p:nvPr/>
          </p:nvSpPr>
          <p:spPr>
            <a:xfrm rot="10800000" flipH="1">
              <a:off x="-45155" y="3189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6" name="Triangle 905">
              <a:extLst>
                <a:ext uri="{FF2B5EF4-FFF2-40B4-BE49-F238E27FC236}">
                  <a16:creationId xmlns:a16="http://schemas.microsoft.com/office/drawing/2014/main" id="{15633450-2800-0DE5-CC99-F0E4EC640206}"/>
                </a:ext>
              </a:extLst>
            </p:cNvPr>
            <p:cNvSpPr>
              <a:spLocks noChangeAspect="1"/>
            </p:cNvSpPr>
            <p:nvPr/>
          </p:nvSpPr>
          <p:spPr>
            <a:xfrm rot="10800000" flipH="1">
              <a:off x="40923" y="3189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7" name="Triangle 906">
              <a:extLst>
                <a:ext uri="{FF2B5EF4-FFF2-40B4-BE49-F238E27FC236}">
                  <a16:creationId xmlns:a16="http://schemas.microsoft.com/office/drawing/2014/main" id="{4C15D334-E5B2-6A4E-76BB-5D8B5F152979}"/>
                </a:ext>
              </a:extLst>
            </p:cNvPr>
            <p:cNvSpPr>
              <a:spLocks noChangeAspect="1"/>
            </p:cNvSpPr>
            <p:nvPr/>
          </p:nvSpPr>
          <p:spPr>
            <a:xfrm rot="10800000" flipH="1">
              <a:off x="127001" y="3189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8" name="Triangle 907">
              <a:extLst>
                <a:ext uri="{FF2B5EF4-FFF2-40B4-BE49-F238E27FC236}">
                  <a16:creationId xmlns:a16="http://schemas.microsoft.com/office/drawing/2014/main" id="{AE073188-5A71-B92A-C6BD-EA7558747CDD}"/>
                </a:ext>
              </a:extLst>
            </p:cNvPr>
            <p:cNvSpPr>
              <a:spLocks noChangeAspect="1"/>
            </p:cNvSpPr>
            <p:nvPr/>
          </p:nvSpPr>
          <p:spPr>
            <a:xfrm rot="10800000" flipH="1">
              <a:off x="213079" y="31890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9" name="Triangle 908">
              <a:extLst>
                <a:ext uri="{FF2B5EF4-FFF2-40B4-BE49-F238E27FC236}">
                  <a16:creationId xmlns:a16="http://schemas.microsoft.com/office/drawing/2014/main" id="{E44DFDD1-2105-9190-18A0-C191BFB221A1}"/>
                </a:ext>
              </a:extLst>
            </p:cNvPr>
            <p:cNvSpPr>
              <a:spLocks noChangeAspect="1"/>
            </p:cNvSpPr>
            <p:nvPr/>
          </p:nvSpPr>
          <p:spPr>
            <a:xfrm rot="10800000" flipH="1">
              <a:off x="298669" y="31872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0" name="Triangle 909">
              <a:extLst>
                <a:ext uri="{FF2B5EF4-FFF2-40B4-BE49-F238E27FC236}">
                  <a16:creationId xmlns:a16="http://schemas.microsoft.com/office/drawing/2014/main" id="{3B0AD45F-00FB-28EF-85E3-95F026127213}"/>
                </a:ext>
              </a:extLst>
            </p:cNvPr>
            <p:cNvSpPr>
              <a:spLocks noChangeAspect="1"/>
            </p:cNvSpPr>
            <p:nvPr/>
          </p:nvSpPr>
          <p:spPr>
            <a:xfrm rot="10800000" flipH="1">
              <a:off x="384747" y="31872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1" name="Triangle 910">
              <a:extLst>
                <a:ext uri="{FF2B5EF4-FFF2-40B4-BE49-F238E27FC236}">
                  <a16:creationId xmlns:a16="http://schemas.microsoft.com/office/drawing/2014/main" id="{3A27ECBB-229A-60BD-04E3-9CF5A761C38C}"/>
                </a:ext>
              </a:extLst>
            </p:cNvPr>
            <p:cNvSpPr>
              <a:spLocks noChangeAspect="1"/>
            </p:cNvSpPr>
            <p:nvPr/>
          </p:nvSpPr>
          <p:spPr>
            <a:xfrm rot="10800000" flipH="1">
              <a:off x="470825" y="31872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2" name="Triangle 911">
              <a:extLst>
                <a:ext uri="{FF2B5EF4-FFF2-40B4-BE49-F238E27FC236}">
                  <a16:creationId xmlns:a16="http://schemas.microsoft.com/office/drawing/2014/main" id="{BF57B8F5-7C38-6310-08E0-023A2C3609BD}"/>
                </a:ext>
              </a:extLst>
            </p:cNvPr>
            <p:cNvSpPr>
              <a:spLocks noChangeAspect="1"/>
            </p:cNvSpPr>
            <p:nvPr/>
          </p:nvSpPr>
          <p:spPr>
            <a:xfrm rot="10800000" flipH="1">
              <a:off x="556903" y="31872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3" name="Triangle 912">
              <a:extLst>
                <a:ext uri="{FF2B5EF4-FFF2-40B4-BE49-F238E27FC236}">
                  <a16:creationId xmlns:a16="http://schemas.microsoft.com/office/drawing/2014/main" id="{871A97B6-CFC0-F636-1DF1-FF1C861F1E80}"/>
                </a:ext>
              </a:extLst>
            </p:cNvPr>
            <p:cNvSpPr>
              <a:spLocks noChangeAspect="1"/>
            </p:cNvSpPr>
            <p:nvPr/>
          </p:nvSpPr>
          <p:spPr>
            <a:xfrm rot="10800000" flipH="1">
              <a:off x="645015" y="3179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4" name="Triangle 913">
              <a:extLst>
                <a:ext uri="{FF2B5EF4-FFF2-40B4-BE49-F238E27FC236}">
                  <a16:creationId xmlns:a16="http://schemas.microsoft.com/office/drawing/2014/main" id="{796A49EB-FA26-B263-5867-C26893800F0A}"/>
                </a:ext>
              </a:extLst>
            </p:cNvPr>
            <p:cNvSpPr>
              <a:spLocks noChangeAspect="1"/>
            </p:cNvSpPr>
            <p:nvPr/>
          </p:nvSpPr>
          <p:spPr>
            <a:xfrm rot="10800000" flipH="1">
              <a:off x="731093" y="31790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5" name="Triangle 914">
              <a:extLst>
                <a:ext uri="{FF2B5EF4-FFF2-40B4-BE49-F238E27FC236}">
                  <a16:creationId xmlns:a16="http://schemas.microsoft.com/office/drawing/2014/main" id="{B7CF2B3F-354B-3877-32FE-39D1FE9E2F4D}"/>
                </a:ext>
              </a:extLst>
            </p:cNvPr>
            <p:cNvSpPr>
              <a:spLocks noChangeAspect="1"/>
            </p:cNvSpPr>
            <p:nvPr/>
          </p:nvSpPr>
          <p:spPr>
            <a:xfrm rot="10800000" flipH="1">
              <a:off x="817171" y="3179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6" name="Triangle 915">
              <a:extLst>
                <a:ext uri="{FF2B5EF4-FFF2-40B4-BE49-F238E27FC236}">
                  <a16:creationId xmlns:a16="http://schemas.microsoft.com/office/drawing/2014/main" id="{BE7FAD4C-BEB7-8562-9090-DA935CC7ADF8}"/>
                </a:ext>
              </a:extLst>
            </p:cNvPr>
            <p:cNvSpPr>
              <a:spLocks noChangeAspect="1"/>
            </p:cNvSpPr>
            <p:nvPr/>
          </p:nvSpPr>
          <p:spPr>
            <a:xfrm rot="10800000" flipH="1">
              <a:off x="903249" y="31790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7" name="Triangle 916">
              <a:extLst>
                <a:ext uri="{FF2B5EF4-FFF2-40B4-BE49-F238E27FC236}">
                  <a16:creationId xmlns:a16="http://schemas.microsoft.com/office/drawing/2014/main" id="{F09D30D9-B1E7-AC52-4FAD-7F344D11121A}"/>
                </a:ext>
              </a:extLst>
            </p:cNvPr>
            <p:cNvSpPr>
              <a:spLocks noChangeAspect="1"/>
            </p:cNvSpPr>
            <p:nvPr/>
          </p:nvSpPr>
          <p:spPr>
            <a:xfrm rot="10800000" flipH="1">
              <a:off x="988839" y="31790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8" name="Triangle 917">
              <a:extLst>
                <a:ext uri="{FF2B5EF4-FFF2-40B4-BE49-F238E27FC236}">
                  <a16:creationId xmlns:a16="http://schemas.microsoft.com/office/drawing/2014/main" id="{77E2B95E-BCC9-2E47-68E5-C9F400809405}"/>
                </a:ext>
              </a:extLst>
            </p:cNvPr>
            <p:cNvSpPr>
              <a:spLocks noChangeAspect="1"/>
            </p:cNvSpPr>
            <p:nvPr/>
          </p:nvSpPr>
          <p:spPr>
            <a:xfrm rot="10800000" flipH="1">
              <a:off x="1074917" y="31790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9" name="Triangle 918">
              <a:extLst>
                <a:ext uri="{FF2B5EF4-FFF2-40B4-BE49-F238E27FC236}">
                  <a16:creationId xmlns:a16="http://schemas.microsoft.com/office/drawing/2014/main" id="{0B12DE72-4162-5FED-8CB5-C8F565281F9D}"/>
                </a:ext>
              </a:extLst>
            </p:cNvPr>
            <p:cNvSpPr>
              <a:spLocks noChangeAspect="1"/>
            </p:cNvSpPr>
            <p:nvPr/>
          </p:nvSpPr>
          <p:spPr>
            <a:xfrm rot="10800000" flipH="1">
              <a:off x="1160995" y="31790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0" name="Triangle 919">
              <a:extLst>
                <a:ext uri="{FF2B5EF4-FFF2-40B4-BE49-F238E27FC236}">
                  <a16:creationId xmlns:a16="http://schemas.microsoft.com/office/drawing/2014/main" id="{BB6F18AB-6166-D4AF-C3AA-EBCB59CD3FA3}"/>
                </a:ext>
              </a:extLst>
            </p:cNvPr>
            <p:cNvSpPr>
              <a:spLocks noChangeAspect="1"/>
            </p:cNvSpPr>
            <p:nvPr/>
          </p:nvSpPr>
          <p:spPr>
            <a:xfrm rot="10800000" flipH="1">
              <a:off x="1247073" y="31790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1" name="Triangle 920">
              <a:extLst>
                <a:ext uri="{FF2B5EF4-FFF2-40B4-BE49-F238E27FC236}">
                  <a16:creationId xmlns:a16="http://schemas.microsoft.com/office/drawing/2014/main" id="{E173289A-56E3-D2BD-C105-A46638D216D9}"/>
                </a:ext>
              </a:extLst>
            </p:cNvPr>
            <p:cNvSpPr>
              <a:spLocks noChangeAspect="1"/>
            </p:cNvSpPr>
            <p:nvPr/>
          </p:nvSpPr>
          <p:spPr>
            <a:xfrm rot="10800000" flipH="1">
              <a:off x="1332663" y="31772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2" name="Triangle 921">
              <a:extLst>
                <a:ext uri="{FF2B5EF4-FFF2-40B4-BE49-F238E27FC236}">
                  <a16:creationId xmlns:a16="http://schemas.microsoft.com/office/drawing/2014/main" id="{9CE5481B-4F04-014C-F1EC-E6658E9F2DC0}"/>
                </a:ext>
              </a:extLst>
            </p:cNvPr>
            <p:cNvSpPr>
              <a:spLocks noChangeAspect="1"/>
            </p:cNvSpPr>
            <p:nvPr/>
          </p:nvSpPr>
          <p:spPr>
            <a:xfrm rot="10800000" flipH="1">
              <a:off x="1418741" y="31772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3" name="Triangle 922">
              <a:extLst>
                <a:ext uri="{FF2B5EF4-FFF2-40B4-BE49-F238E27FC236}">
                  <a16:creationId xmlns:a16="http://schemas.microsoft.com/office/drawing/2014/main" id="{42F4C901-8994-AB06-6A82-C8B8695EE97A}"/>
                </a:ext>
              </a:extLst>
            </p:cNvPr>
            <p:cNvSpPr>
              <a:spLocks noChangeAspect="1"/>
            </p:cNvSpPr>
            <p:nvPr/>
          </p:nvSpPr>
          <p:spPr>
            <a:xfrm rot="10800000" flipH="1">
              <a:off x="1504819" y="31772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4" name="Triangle 923">
              <a:extLst>
                <a:ext uri="{FF2B5EF4-FFF2-40B4-BE49-F238E27FC236}">
                  <a16:creationId xmlns:a16="http://schemas.microsoft.com/office/drawing/2014/main" id="{0001F084-B6D3-154C-06F2-97873C112536}"/>
                </a:ext>
              </a:extLst>
            </p:cNvPr>
            <p:cNvSpPr>
              <a:spLocks noChangeAspect="1"/>
            </p:cNvSpPr>
            <p:nvPr/>
          </p:nvSpPr>
          <p:spPr>
            <a:xfrm rot="10800000" flipH="1">
              <a:off x="1590897" y="31772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5" name="Triangle 924">
              <a:extLst>
                <a:ext uri="{FF2B5EF4-FFF2-40B4-BE49-F238E27FC236}">
                  <a16:creationId xmlns:a16="http://schemas.microsoft.com/office/drawing/2014/main" id="{574B0E7A-48EA-23D9-7E45-5668CF98BF07}"/>
                </a:ext>
              </a:extLst>
            </p:cNvPr>
            <p:cNvSpPr>
              <a:spLocks noChangeAspect="1"/>
            </p:cNvSpPr>
            <p:nvPr/>
          </p:nvSpPr>
          <p:spPr>
            <a:xfrm rot="10800000" flipH="1">
              <a:off x="1679009" y="31691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6" name="Triangle 925">
              <a:extLst>
                <a:ext uri="{FF2B5EF4-FFF2-40B4-BE49-F238E27FC236}">
                  <a16:creationId xmlns:a16="http://schemas.microsoft.com/office/drawing/2014/main" id="{08462D65-EFD0-2099-E03B-12C281BF7B94}"/>
                </a:ext>
              </a:extLst>
            </p:cNvPr>
            <p:cNvSpPr>
              <a:spLocks noChangeAspect="1"/>
            </p:cNvSpPr>
            <p:nvPr/>
          </p:nvSpPr>
          <p:spPr>
            <a:xfrm rot="10800000" flipH="1">
              <a:off x="1765087" y="31691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7" name="Triangle 926">
              <a:extLst>
                <a:ext uri="{FF2B5EF4-FFF2-40B4-BE49-F238E27FC236}">
                  <a16:creationId xmlns:a16="http://schemas.microsoft.com/office/drawing/2014/main" id="{AEAFC15F-812A-832D-A9AB-42CA1DF5628C}"/>
                </a:ext>
              </a:extLst>
            </p:cNvPr>
            <p:cNvSpPr>
              <a:spLocks noChangeAspect="1"/>
            </p:cNvSpPr>
            <p:nvPr/>
          </p:nvSpPr>
          <p:spPr>
            <a:xfrm rot="10800000" flipH="1">
              <a:off x="1851165" y="31691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8" name="Triangle 927">
              <a:extLst>
                <a:ext uri="{FF2B5EF4-FFF2-40B4-BE49-F238E27FC236}">
                  <a16:creationId xmlns:a16="http://schemas.microsoft.com/office/drawing/2014/main" id="{D6DBF5FA-5B97-D1AA-479C-0D19BF4F2E5E}"/>
                </a:ext>
              </a:extLst>
            </p:cNvPr>
            <p:cNvSpPr>
              <a:spLocks noChangeAspect="1"/>
            </p:cNvSpPr>
            <p:nvPr/>
          </p:nvSpPr>
          <p:spPr>
            <a:xfrm rot="10800000" flipH="1">
              <a:off x="1937243" y="31691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9" name="Triangle 928">
              <a:extLst>
                <a:ext uri="{FF2B5EF4-FFF2-40B4-BE49-F238E27FC236}">
                  <a16:creationId xmlns:a16="http://schemas.microsoft.com/office/drawing/2014/main" id="{4E3CABB0-FD22-FBB2-077B-7DCD55E87AAC}"/>
                </a:ext>
              </a:extLst>
            </p:cNvPr>
            <p:cNvSpPr>
              <a:spLocks noChangeAspect="1"/>
            </p:cNvSpPr>
            <p:nvPr/>
          </p:nvSpPr>
          <p:spPr>
            <a:xfrm rot="10800000" flipH="1">
              <a:off x="2022345" y="31691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0" name="Triangle 929">
              <a:extLst>
                <a:ext uri="{FF2B5EF4-FFF2-40B4-BE49-F238E27FC236}">
                  <a16:creationId xmlns:a16="http://schemas.microsoft.com/office/drawing/2014/main" id="{6BB4E2CB-445A-32BD-5FAB-326B33B68559}"/>
                </a:ext>
              </a:extLst>
            </p:cNvPr>
            <p:cNvSpPr>
              <a:spLocks noChangeAspect="1"/>
            </p:cNvSpPr>
            <p:nvPr/>
          </p:nvSpPr>
          <p:spPr>
            <a:xfrm rot="10800000" flipH="1">
              <a:off x="2108423" y="31691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1" name="Triangle 930">
              <a:extLst>
                <a:ext uri="{FF2B5EF4-FFF2-40B4-BE49-F238E27FC236}">
                  <a16:creationId xmlns:a16="http://schemas.microsoft.com/office/drawing/2014/main" id="{4BC43A4B-CE0B-00DE-FCB7-C9A38A451727}"/>
                </a:ext>
              </a:extLst>
            </p:cNvPr>
            <p:cNvSpPr>
              <a:spLocks noChangeAspect="1"/>
            </p:cNvSpPr>
            <p:nvPr/>
          </p:nvSpPr>
          <p:spPr>
            <a:xfrm rot="10800000" flipH="1">
              <a:off x="2196535" y="31609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2" name="Triangle 931">
              <a:extLst>
                <a:ext uri="{FF2B5EF4-FFF2-40B4-BE49-F238E27FC236}">
                  <a16:creationId xmlns:a16="http://schemas.microsoft.com/office/drawing/2014/main" id="{E4B584ED-8AE5-F7C9-DC29-C77DDD53BA7C}"/>
                </a:ext>
              </a:extLst>
            </p:cNvPr>
            <p:cNvSpPr>
              <a:spLocks noChangeAspect="1"/>
            </p:cNvSpPr>
            <p:nvPr/>
          </p:nvSpPr>
          <p:spPr>
            <a:xfrm rot="10800000" flipH="1">
              <a:off x="2282613" y="31609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3" name="Triangle 932">
              <a:extLst>
                <a:ext uri="{FF2B5EF4-FFF2-40B4-BE49-F238E27FC236}">
                  <a16:creationId xmlns:a16="http://schemas.microsoft.com/office/drawing/2014/main" id="{F4AEF020-E043-4960-A666-15DD775CC695}"/>
                </a:ext>
              </a:extLst>
            </p:cNvPr>
            <p:cNvSpPr>
              <a:spLocks noChangeAspect="1"/>
            </p:cNvSpPr>
            <p:nvPr/>
          </p:nvSpPr>
          <p:spPr>
            <a:xfrm rot="10800000" flipH="1">
              <a:off x="2368691" y="31609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4" name="Triangle 933">
              <a:extLst>
                <a:ext uri="{FF2B5EF4-FFF2-40B4-BE49-F238E27FC236}">
                  <a16:creationId xmlns:a16="http://schemas.microsoft.com/office/drawing/2014/main" id="{B90055C4-D08B-9013-B11C-4A8CB75365F0}"/>
                </a:ext>
              </a:extLst>
            </p:cNvPr>
            <p:cNvSpPr>
              <a:spLocks noChangeAspect="1"/>
            </p:cNvSpPr>
            <p:nvPr/>
          </p:nvSpPr>
          <p:spPr>
            <a:xfrm rot="10800000" flipH="1">
              <a:off x="2454769" y="31609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5" name="Triangle 934">
              <a:extLst>
                <a:ext uri="{FF2B5EF4-FFF2-40B4-BE49-F238E27FC236}">
                  <a16:creationId xmlns:a16="http://schemas.microsoft.com/office/drawing/2014/main" id="{17B73613-9E26-094E-CCBE-4041902A5C75}"/>
                </a:ext>
              </a:extLst>
            </p:cNvPr>
            <p:cNvSpPr>
              <a:spLocks noChangeAspect="1"/>
            </p:cNvSpPr>
            <p:nvPr/>
          </p:nvSpPr>
          <p:spPr>
            <a:xfrm rot="10800000" flipH="1">
              <a:off x="2540359" y="31609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6" name="Triangle 935">
              <a:extLst>
                <a:ext uri="{FF2B5EF4-FFF2-40B4-BE49-F238E27FC236}">
                  <a16:creationId xmlns:a16="http://schemas.microsoft.com/office/drawing/2014/main" id="{89358E5D-03FB-3562-3ACE-FA068A8CF6E9}"/>
                </a:ext>
              </a:extLst>
            </p:cNvPr>
            <p:cNvSpPr>
              <a:spLocks noChangeAspect="1"/>
            </p:cNvSpPr>
            <p:nvPr/>
          </p:nvSpPr>
          <p:spPr>
            <a:xfrm rot="10800000" flipH="1">
              <a:off x="2626437" y="31609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7" name="Triangle 936">
              <a:extLst>
                <a:ext uri="{FF2B5EF4-FFF2-40B4-BE49-F238E27FC236}">
                  <a16:creationId xmlns:a16="http://schemas.microsoft.com/office/drawing/2014/main" id="{F8B6983D-6665-D0C4-6B91-817A64D1C0BC}"/>
                </a:ext>
              </a:extLst>
            </p:cNvPr>
            <p:cNvSpPr>
              <a:spLocks noChangeAspect="1"/>
            </p:cNvSpPr>
            <p:nvPr/>
          </p:nvSpPr>
          <p:spPr>
            <a:xfrm rot="10800000" flipH="1">
              <a:off x="2712515" y="31609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8" name="Triangle 937">
              <a:extLst>
                <a:ext uri="{FF2B5EF4-FFF2-40B4-BE49-F238E27FC236}">
                  <a16:creationId xmlns:a16="http://schemas.microsoft.com/office/drawing/2014/main" id="{0AE96282-C6BD-3615-373E-C36F0E638D19}"/>
                </a:ext>
              </a:extLst>
            </p:cNvPr>
            <p:cNvSpPr>
              <a:spLocks noChangeAspect="1"/>
            </p:cNvSpPr>
            <p:nvPr/>
          </p:nvSpPr>
          <p:spPr>
            <a:xfrm rot="10800000" flipH="1">
              <a:off x="2798593" y="31609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9" name="Triangle 938">
              <a:extLst>
                <a:ext uri="{FF2B5EF4-FFF2-40B4-BE49-F238E27FC236}">
                  <a16:creationId xmlns:a16="http://schemas.microsoft.com/office/drawing/2014/main" id="{001162B4-539E-436B-376C-6CA23E8C8DD6}"/>
                </a:ext>
              </a:extLst>
            </p:cNvPr>
            <p:cNvSpPr>
              <a:spLocks noChangeAspect="1"/>
            </p:cNvSpPr>
            <p:nvPr/>
          </p:nvSpPr>
          <p:spPr>
            <a:xfrm rot="10800000" flipH="1">
              <a:off x="2884183" y="3159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0" name="Triangle 939">
              <a:extLst>
                <a:ext uri="{FF2B5EF4-FFF2-40B4-BE49-F238E27FC236}">
                  <a16:creationId xmlns:a16="http://schemas.microsoft.com/office/drawing/2014/main" id="{8791A56B-00B5-4872-E323-565F8600B158}"/>
                </a:ext>
              </a:extLst>
            </p:cNvPr>
            <p:cNvSpPr>
              <a:spLocks noChangeAspect="1"/>
            </p:cNvSpPr>
            <p:nvPr/>
          </p:nvSpPr>
          <p:spPr>
            <a:xfrm rot="10800000" flipH="1">
              <a:off x="2970261" y="3159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1" name="Triangle 940">
              <a:extLst>
                <a:ext uri="{FF2B5EF4-FFF2-40B4-BE49-F238E27FC236}">
                  <a16:creationId xmlns:a16="http://schemas.microsoft.com/office/drawing/2014/main" id="{EF011241-96C2-F8F7-014D-DFB062CCE03A}"/>
                </a:ext>
              </a:extLst>
            </p:cNvPr>
            <p:cNvSpPr>
              <a:spLocks noChangeAspect="1"/>
            </p:cNvSpPr>
            <p:nvPr/>
          </p:nvSpPr>
          <p:spPr>
            <a:xfrm rot="10800000" flipH="1">
              <a:off x="3056339" y="31591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2" name="Triangle 941">
              <a:extLst>
                <a:ext uri="{FF2B5EF4-FFF2-40B4-BE49-F238E27FC236}">
                  <a16:creationId xmlns:a16="http://schemas.microsoft.com/office/drawing/2014/main" id="{32DC8DB3-9905-AF1B-08FF-C15AF67E608E}"/>
                </a:ext>
              </a:extLst>
            </p:cNvPr>
            <p:cNvSpPr>
              <a:spLocks noChangeAspect="1"/>
            </p:cNvSpPr>
            <p:nvPr/>
          </p:nvSpPr>
          <p:spPr>
            <a:xfrm rot="10800000" flipH="1">
              <a:off x="3142417" y="31591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3" name="Triangle 942">
              <a:extLst>
                <a:ext uri="{FF2B5EF4-FFF2-40B4-BE49-F238E27FC236}">
                  <a16:creationId xmlns:a16="http://schemas.microsoft.com/office/drawing/2014/main" id="{944823D7-A241-27F6-6DB5-09661EF51F61}"/>
                </a:ext>
              </a:extLst>
            </p:cNvPr>
            <p:cNvSpPr>
              <a:spLocks noChangeAspect="1"/>
            </p:cNvSpPr>
            <p:nvPr/>
          </p:nvSpPr>
          <p:spPr>
            <a:xfrm rot="10800000" flipH="1">
              <a:off x="3230529" y="31509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4" name="Triangle 943">
              <a:extLst>
                <a:ext uri="{FF2B5EF4-FFF2-40B4-BE49-F238E27FC236}">
                  <a16:creationId xmlns:a16="http://schemas.microsoft.com/office/drawing/2014/main" id="{94427CE4-C770-F421-7D75-D63EB4389B96}"/>
                </a:ext>
              </a:extLst>
            </p:cNvPr>
            <p:cNvSpPr>
              <a:spLocks noChangeAspect="1"/>
            </p:cNvSpPr>
            <p:nvPr/>
          </p:nvSpPr>
          <p:spPr>
            <a:xfrm rot="10800000" flipH="1">
              <a:off x="3316607" y="31509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5" name="Triangle 944">
              <a:extLst>
                <a:ext uri="{FF2B5EF4-FFF2-40B4-BE49-F238E27FC236}">
                  <a16:creationId xmlns:a16="http://schemas.microsoft.com/office/drawing/2014/main" id="{EC078D34-1D48-A94C-6D82-89B84E786655}"/>
                </a:ext>
              </a:extLst>
            </p:cNvPr>
            <p:cNvSpPr>
              <a:spLocks noChangeAspect="1"/>
            </p:cNvSpPr>
            <p:nvPr/>
          </p:nvSpPr>
          <p:spPr>
            <a:xfrm rot="10800000" flipH="1">
              <a:off x="3402685" y="3150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6" name="Triangle 945">
              <a:extLst>
                <a:ext uri="{FF2B5EF4-FFF2-40B4-BE49-F238E27FC236}">
                  <a16:creationId xmlns:a16="http://schemas.microsoft.com/office/drawing/2014/main" id="{EAA6BE51-45D0-00E6-91E1-F2DFE1C4AD00}"/>
                </a:ext>
              </a:extLst>
            </p:cNvPr>
            <p:cNvSpPr>
              <a:spLocks noChangeAspect="1"/>
            </p:cNvSpPr>
            <p:nvPr/>
          </p:nvSpPr>
          <p:spPr>
            <a:xfrm rot="10800000" flipH="1">
              <a:off x="3488763" y="3151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7" name="Triangle 946">
              <a:extLst>
                <a:ext uri="{FF2B5EF4-FFF2-40B4-BE49-F238E27FC236}">
                  <a16:creationId xmlns:a16="http://schemas.microsoft.com/office/drawing/2014/main" id="{B2E7EAA4-58A2-D2C2-0B2E-5B47E4B12763}"/>
                </a:ext>
              </a:extLst>
            </p:cNvPr>
            <p:cNvSpPr>
              <a:spLocks noChangeAspect="1"/>
            </p:cNvSpPr>
            <p:nvPr/>
          </p:nvSpPr>
          <p:spPr>
            <a:xfrm rot="10800000" flipH="1">
              <a:off x="3577996" y="3157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8" name="Triangle 947">
              <a:extLst>
                <a:ext uri="{FF2B5EF4-FFF2-40B4-BE49-F238E27FC236}">
                  <a16:creationId xmlns:a16="http://schemas.microsoft.com/office/drawing/2014/main" id="{08DC9C1F-9329-27F8-A7FC-A82037E0BD53}"/>
                </a:ext>
              </a:extLst>
            </p:cNvPr>
            <p:cNvSpPr>
              <a:spLocks noChangeAspect="1"/>
            </p:cNvSpPr>
            <p:nvPr/>
          </p:nvSpPr>
          <p:spPr>
            <a:xfrm rot="10800000" flipH="1">
              <a:off x="3664074" y="3158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9" name="Triangle 948">
              <a:extLst>
                <a:ext uri="{FF2B5EF4-FFF2-40B4-BE49-F238E27FC236}">
                  <a16:creationId xmlns:a16="http://schemas.microsoft.com/office/drawing/2014/main" id="{5DEDC78B-4FED-C3A0-8E9B-7A175012FD60}"/>
                </a:ext>
              </a:extLst>
            </p:cNvPr>
            <p:cNvSpPr>
              <a:spLocks noChangeAspect="1"/>
            </p:cNvSpPr>
            <p:nvPr/>
          </p:nvSpPr>
          <p:spPr>
            <a:xfrm rot="10800000" flipH="1">
              <a:off x="3749664" y="31579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0" name="Triangle 949">
              <a:extLst>
                <a:ext uri="{FF2B5EF4-FFF2-40B4-BE49-F238E27FC236}">
                  <a16:creationId xmlns:a16="http://schemas.microsoft.com/office/drawing/2014/main" id="{8536336E-783B-9CC2-A35B-40660FB9DEE0}"/>
                </a:ext>
              </a:extLst>
            </p:cNvPr>
            <p:cNvSpPr>
              <a:spLocks noChangeAspect="1"/>
            </p:cNvSpPr>
            <p:nvPr/>
          </p:nvSpPr>
          <p:spPr>
            <a:xfrm rot="10800000" flipH="1">
              <a:off x="3835742" y="31579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1" name="Triangle 950">
              <a:extLst>
                <a:ext uri="{FF2B5EF4-FFF2-40B4-BE49-F238E27FC236}">
                  <a16:creationId xmlns:a16="http://schemas.microsoft.com/office/drawing/2014/main" id="{5A478320-34BE-A384-9BFE-960DFDEFA33E}"/>
                </a:ext>
              </a:extLst>
            </p:cNvPr>
            <p:cNvSpPr>
              <a:spLocks noChangeAspect="1"/>
            </p:cNvSpPr>
            <p:nvPr/>
          </p:nvSpPr>
          <p:spPr>
            <a:xfrm rot="10800000" flipH="1">
              <a:off x="3921820" y="3157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2" name="Triangle 951">
              <a:extLst>
                <a:ext uri="{FF2B5EF4-FFF2-40B4-BE49-F238E27FC236}">
                  <a16:creationId xmlns:a16="http://schemas.microsoft.com/office/drawing/2014/main" id="{C90ACC3B-835F-845A-B97E-4AEDB82E7DF8}"/>
                </a:ext>
              </a:extLst>
            </p:cNvPr>
            <p:cNvSpPr>
              <a:spLocks noChangeAspect="1"/>
            </p:cNvSpPr>
            <p:nvPr/>
          </p:nvSpPr>
          <p:spPr>
            <a:xfrm rot="10800000" flipH="1">
              <a:off x="4007898" y="3158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3" name="Triangle 952">
              <a:extLst>
                <a:ext uri="{FF2B5EF4-FFF2-40B4-BE49-F238E27FC236}">
                  <a16:creationId xmlns:a16="http://schemas.microsoft.com/office/drawing/2014/main" id="{E020290A-1A00-5856-D983-DA698C6A5A49}"/>
                </a:ext>
              </a:extLst>
            </p:cNvPr>
            <p:cNvSpPr>
              <a:spLocks noChangeAspect="1"/>
            </p:cNvSpPr>
            <p:nvPr/>
          </p:nvSpPr>
          <p:spPr>
            <a:xfrm rot="10800000" flipH="1">
              <a:off x="4093488" y="31561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4" name="Triangle 953">
              <a:extLst>
                <a:ext uri="{FF2B5EF4-FFF2-40B4-BE49-F238E27FC236}">
                  <a16:creationId xmlns:a16="http://schemas.microsoft.com/office/drawing/2014/main" id="{0EACD019-770C-B334-086E-F7AD959F489E}"/>
                </a:ext>
              </a:extLst>
            </p:cNvPr>
            <p:cNvSpPr>
              <a:spLocks noChangeAspect="1"/>
            </p:cNvSpPr>
            <p:nvPr/>
          </p:nvSpPr>
          <p:spPr>
            <a:xfrm rot="10800000" flipH="1">
              <a:off x="4179566" y="31561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5" name="Triangle 954">
              <a:extLst>
                <a:ext uri="{FF2B5EF4-FFF2-40B4-BE49-F238E27FC236}">
                  <a16:creationId xmlns:a16="http://schemas.microsoft.com/office/drawing/2014/main" id="{03C3A3E0-A9A1-9EF5-A829-BFE2FF6987F5}"/>
                </a:ext>
              </a:extLst>
            </p:cNvPr>
            <p:cNvSpPr>
              <a:spLocks noChangeAspect="1"/>
            </p:cNvSpPr>
            <p:nvPr/>
          </p:nvSpPr>
          <p:spPr>
            <a:xfrm rot="10800000" flipH="1">
              <a:off x="4265644" y="31561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6" name="Triangle 955">
              <a:extLst>
                <a:ext uri="{FF2B5EF4-FFF2-40B4-BE49-F238E27FC236}">
                  <a16:creationId xmlns:a16="http://schemas.microsoft.com/office/drawing/2014/main" id="{E9B5BAE1-8D17-BB67-BA5F-9E9E5AD37A90}"/>
                </a:ext>
              </a:extLst>
            </p:cNvPr>
            <p:cNvSpPr>
              <a:spLocks noChangeAspect="1"/>
            </p:cNvSpPr>
            <p:nvPr/>
          </p:nvSpPr>
          <p:spPr>
            <a:xfrm rot="10800000" flipH="1">
              <a:off x="4351722" y="31561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7" name="Triangle 956">
              <a:extLst>
                <a:ext uri="{FF2B5EF4-FFF2-40B4-BE49-F238E27FC236}">
                  <a16:creationId xmlns:a16="http://schemas.microsoft.com/office/drawing/2014/main" id="{D7B3CBB5-83DA-FAF5-0349-B018D267A88B}"/>
                </a:ext>
              </a:extLst>
            </p:cNvPr>
            <p:cNvSpPr>
              <a:spLocks noChangeAspect="1"/>
            </p:cNvSpPr>
            <p:nvPr/>
          </p:nvSpPr>
          <p:spPr>
            <a:xfrm rot="10800000" flipH="1">
              <a:off x="4439834" y="3148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8" name="Triangle 957">
              <a:extLst>
                <a:ext uri="{FF2B5EF4-FFF2-40B4-BE49-F238E27FC236}">
                  <a16:creationId xmlns:a16="http://schemas.microsoft.com/office/drawing/2014/main" id="{46C14359-0CEE-CDFF-B436-68FCBB865CC9}"/>
                </a:ext>
              </a:extLst>
            </p:cNvPr>
            <p:cNvSpPr>
              <a:spLocks noChangeAspect="1"/>
            </p:cNvSpPr>
            <p:nvPr/>
          </p:nvSpPr>
          <p:spPr>
            <a:xfrm rot="10800000" flipH="1">
              <a:off x="4525912" y="3148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9" name="Triangle 958">
              <a:extLst>
                <a:ext uri="{FF2B5EF4-FFF2-40B4-BE49-F238E27FC236}">
                  <a16:creationId xmlns:a16="http://schemas.microsoft.com/office/drawing/2014/main" id="{5D7CBCDD-7280-1B9D-F85F-8D660B913402}"/>
                </a:ext>
              </a:extLst>
            </p:cNvPr>
            <p:cNvSpPr>
              <a:spLocks noChangeAspect="1"/>
            </p:cNvSpPr>
            <p:nvPr/>
          </p:nvSpPr>
          <p:spPr>
            <a:xfrm rot="10800000" flipH="1">
              <a:off x="4611990" y="31480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0" name="Triangle 959">
              <a:extLst>
                <a:ext uri="{FF2B5EF4-FFF2-40B4-BE49-F238E27FC236}">
                  <a16:creationId xmlns:a16="http://schemas.microsoft.com/office/drawing/2014/main" id="{D927EB27-20EB-06B8-CC93-FA141F6E4798}"/>
                </a:ext>
              </a:extLst>
            </p:cNvPr>
            <p:cNvSpPr>
              <a:spLocks noChangeAspect="1"/>
            </p:cNvSpPr>
            <p:nvPr/>
          </p:nvSpPr>
          <p:spPr>
            <a:xfrm rot="10800000" flipH="1">
              <a:off x="4698068" y="31480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1" name="Triangle 960">
              <a:extLst>
                <a:ext uri="{FF2B5EF4-FFF2-40B4-BE49-F238E27FC236}">
                  <a16:creationId xmlns:a16="http://schemas.microsoft.com/office/drawing/2014/main" id="{8501DFEB-9BF8-FC3B-8C42-814CE99FC906}"/>
                </a:ext>
              </a:extLst>
            </p:cNvPr>
            <p:cNvSpPr>
              <a:spLocks noChangeAspect="1"/>
            </p:cNvSpPr>
            <p:nvPr/>
          </p:nvSpPr>
          <p:spPr>
            <a:xfrm rot="10800000" flipH="1">
              <a:off x="4783170" y="31480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2" name="Triangle 961">
              <a:extLst>
                <a:ext uri="{FF2B5EF4-FFF2-40B4-BE49-F238E27FC236}">
                  <a16:creationId xmlns:a16="http://schemas.microsoft.com/office/drawing/2014/main" id="{5FE77E2A-78B9-9821-678F-B5D07CA1D2F5}"/>
                </a:ext>
              </a:extLst>
            </p:cNvPr>
            <p:cNvSpPr>
              <a:spLocks noChangeAspect="1"/>
            </p:cNvSpPr>
            <p:nvPr/>
          </p:nvSpPr>
          <p:spPr>
            <a:xfrm rot="10800000" flipH="1">
              <a:off x="4869248" y="31480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3" name="Triangle 962">
              <a:extLst>
                <a:ext uri="{FF2B5EF4-FFF2-40B4-BE49-F238E27FC236}">
                  <a16:creationId xmlns:a16="http://schemas.microsoft.com/office/drawing/2014/main" id="{C59AD600-B9F0-0589-48B1-42D9777525CE}"/>
                </a:ext>
              </a:extLst>
            </p:cNvPr>
            <p:cNvSpPr>
              <a:spLocks noChangeAspect="1"/>
            </p:cNvSpPr>
            <p:nvPr/>
          </p:nvSpPr>
          <p:spPr>
            <a:xfrm rot="10800000" flipH="1">
              <a:off x="4957360" y="3171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4" name="Triangle 963">
              <a:extLst>
                <a:ext uri="{FF2B5EF4-FFF2-40B4-BE49-F238E27FC236}">
                  <a16:creationId xmlns:a16="http://schemas.microsoft.com/office/drawing/2014/main" id="{9BEE3519-22A7-B0A1-B541-4C611286857F}"/>
                </a:ext>
              </a:extLst>
            </p:cNvPr>
            <p:cNvSpPr>
              <a:spLocks noChangeAspect="1"/>
            </p:cNvSpPr>
            <p:nvPr/>
          </p:nvSpPr>
          <p:spPr>
            <a:xfrm rot="10800000" flipH="1">
              <a:off x="5043438" y="31716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5" name="Triangle 964">
              <a:extLst>
                <a:ext uri="{FF2B5EF4-FFF2-40B4-BE49-F238E27FC236}">
                  <a16:creationId xmlns:a16="http://schemas.microsoft.com/office/drawing/2014/main" id="{3E81CAA0-B418-4D02-F268-1C8147BAE966}"/>
                </a:ext>
              </a:extLst>
            </p:cNvPr>
            <p:cNvSpPr>
              <a:spLocks noChangeAspect="1"/>
            </p:cNvSpPr>
            <p:nvPr/>
          </p:nvSpPr>
          <p:spPr>
            <a:xfrm rot="10800000" flipH="1">
              <a:off x="5129516" y="3171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6" name="Triangle 965">
              <a:extLst>
                <a:ext uri="{FF2B5EF4-FFF2-40B4-BE49-F238E27FC236}">
                  <a16:creationId xmlns:a16="http://schemas.microsoft.com/office/drawing/2014/main" id="{11C1E743-2DDF-40AB-68FC-E064C0F775C0}"/>
                </a:ext>
              </a:extLst>
            </p:cNvPr>
            <p:cNvSpPr>
              <a:spLocks noChangeAspect="1"/>
            </p:cNvSpPr>
            <p:nvPr/>
          </p:nvSpPr>
          <p:spPr>
            <a:xfrm rot="10800000" flipH="1">
              <a:off x="5215594" y="31716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7" name="Triangle 966">
              <a:extLst>
                <a:ext uri="{FF2B5EF4-FFF2-40B4-BE49-F238E27FC236}">
                  <a16:creationId xmlns:a16="http://schemas.microsoft.com/office/drawing/2014/main" id="{26390FAA-9DC5-8D36-D2AE-EA8918F59282}"/>
                </a:ext>
              </a:extLst>
            </p:cNvPr>
            <p:cNvSpPr>
              <a:spLocks noChangeAspect="1"/>
            </p:cNvSpPr>
            <p:nvPr/>
          </p:nvSpPr>
          <p:spPr>
            <a:xfrm rot="10800000" flipH="1">
              <a:off x="5301184" y="31716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8" name="Triangle 967">
              <a:extLst>
                <a:ext uri="{FF2B5EF4-FFF2-40B4-BE49-F238E27FC236}">
                  <a16:creationId xmlns:a16="http://schemas.microsoft.com/office/drawing/2014/main" id="{4A9B3C99-8F41-75E1-8EE5-8E481BB4F822}"/>
                </a:ext>
              </a:extLst>
            </p:cNvPr>
            <p:cNvSpPr>
              <a:spLocks noChangeAspect="1"/>
            </p:cNvSpPr>
            <p:nvPr/>
          </p:nvSpPr>
          <p:spPr>
            <a:xfrm rot="10800000" flipH="1">
              <a:off x="5387262" y="31716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9" name="Triangle 968">
              <a:extLst>
                <a:ext uri="{FF2B5EF4-FFF2-40B4-BE49-F238E27FC236}">
                  <a16:creationId xmlns:a16="http://schemas.microsoft.com/office/drawing/2014/main" id="{30293BC6-258A-5B79-12F3-FB57FFA1A8DB}"/>
                </a:ext>
              </a:extLst>
            </p:cNvPr>
            <p:cNvSpPr>
              <a:spLocks noChangeAspect="1"/>
            </p:cNvSpPr>
            <p:nvPr/>
          </p:nvSpPr>
          <p:spPr>
            <a:xfrm rot="10800000" flipH="1">
              <a:off x="5473340" y="31716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0" name="Triangle 969">
              <a:extLst>
                <a:ext uri="{FF2B5EF4-FFF2-40B4-BE49-F238E27FC236}">
                  <a16:creationId xmlns:a16="http://schemas.microsoft.com/office/drawing/2014/main" id="{C2673E85-6BA4-9000-3C06-C25A737F00A0}"/>
                </a:ext>
              </a:extLst>
            </p:cNvPr>
            <p:cNvSpPr>
              <a:spLocks noChangeAspect="1"/>
            </p:cNvSpPr>
            <p:nvPr/>
          </p:nvSpPr>
          <p:spPr>
            <a:xfrm rot="10800000" flipH="1">
              <a:off x="5559418" y="31716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1" name="Triangle 970">
              <a:extLst>
                <a:ext uri="{FF2B5EF4-FFF2-40B4-BE49-F238E27FC236}">
                  <a16:creationId xmlns:a16="http://schemas.microsoft.com/office/drawing/2014/main" id="{ADB4420E-61A4-60D4-EE20-CA99E5D6BFFA}"/>
                </a:ext>
              </a:extLst>
            </p:cNvPr>
            <p:cNvSpPr>
              <a:spLocks noChangeAspect="1"/>
            </p:cNvSpPr>
            <p:nvPr/>
          </p:nvSpPr>
          <p:spPr>
            <a:xfrm rot="10800000" flipH="1">
              <a:off x="5645008" y="31698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2" name="Triangle 971">
              <a:extLst>
                <a:ext uri="{FF2B5EF4-FFF2-40B4-BE49-F238E27FC236}">
                  <a16:creationId xmlns:a16="http://schemas.microsoft.com/office/drawing/2014/main" id="{DE3321BB-DD08-19E7-0DC1-1E258F0D8DDC}"/>
                </a:ext>
              </a:extLst>
            </p:cNvPr>
            <p:cNvSpPr>
              <a:spLocks noChangeAspect="1"/>
            </p:cNvSpPr>
            <p:nvPr/>
          </p:nvSpPr>
          <p:spPr>
            <a:xfrm rot="10800000" flipH="1">
              <a:off x="5731086" y="31698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3" name="Triangle 972">
              <a:extLst>
                <a:ext uri="{FF2B5EF4-FFF2-40B4-BE49-F238E27FC236}">
                  <a16:creationId xmlns:a16="http://schemas.microsoft.com/office/drawing/2014/main" id="{1B62AA86-B574-E9D0-9031-F547E62F5711}"/>
                </a:ext>
              </a:extLst>
            </p:cNvPr>
            <p:cNvSpPr>
              <a:spLocks noChangeAspect="1"/>
            </p:cNvSpPr>
            <p:nvPr/>
          </p:nvSpPr>
          <p:spPr>
            <a:xfrm rot="10800000" flipH="1">
              <a:off x="5817164" y="31698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4" name="Triangle 973">
              <a:extLst>
                <a:ext uri="{FF2B5EF4-FFF2-40B4-BE49-F238E27FC236}">
                  <a16:creationId xmlns:a16="http://schemas.microsoft.com/office/drawing/2014/main" id="{8B1224BF-3C25-08AC-0A25-BD0CACD0B091}"/>
                </a:ext>
              </a:extLst>
            </p:cNvPr>
            <p:cNvSpPr>
              <a:spLocks noChangeAspect="1"/>
            </p:cNvSpPr>
            <p:nvPr/>
          </p:nvSpPr>
          <p:spPr>
            <a:xfrm rot="10800000" flipH="1">
              <a:off x="5903242" y="31698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5" name="Triangle 974">
              <a:extLst>
                <a:ext uri="{FF2B5EF4-FFF2-40B4-BE49-F238E27FC236}">
                  <a16:creationId xmlns:a16="http://schemas.microsoft.com/office/drawing/2014/main" id="{727A97F5-8D88-9548-3690-E928896BF002}"/>
                </a:ext>
              </a:extLst>
            </p:cNvPr>
            <p:cNvSpPr>
              <a:spLocks noChangeAspect="1"/>
            </p:cNvSpPr>
            <p:nvPr/>
          </p:nvSpPr>
          <p:spPr>
            <a:xfrm rot="10800000" flipH="1">
              <a:off x="5991354" y="3161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6" name="Triangle 975">
              <a:extLst>
                <a:ext uri="{FF2B5EF4-FFF2-40B4-BE49-F238E27FC236}">
                  <a16:creationId xmlns:a16="http://schemas.microsoft.com/office/drawing/2014/main" id="{CD3FAD48-122F-0013-FC15-98C0DCC3D8D5}"/>
                </a:ext>
              </a:extLst>
            </p:cNvPr>
            <p:cNvSpPr>
              <a:spLocks noChangeAspect="1"/>
            </p:cNvSpPr>
            <p:nvPr/>
          </p:nvSpPr>
          <p:spPr>
            <a:xfrm rot="10800000" flipH="1">
              <a:off x="6077432" y="3161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7" name="Triangle 976">
              <a:extLst>
                <a:ext uri="{FF2B5EF4-FFF2-40B4-BE49-F238E27FC236}">
                  <a16:creationId xmlns:a16="http://schemas.microsoft.com/office/drawing/2014/main" id="{3284AA12-DB87-158B-1153-16EDA92BE5D6}"/>
                </a:ext>
              </a:extLst>
            </p:cNvPr>
            <p:cNvSpPr>
              <a:spLocks noChangeAspect="1"/>
            </p:cNvSpPr>
            <p:nvPr/>
          </p:nvSpPr>
          <p:spPr>
            <a:xfrm rot="10800000" flipH="1">
              <a:off x="6163510" y="31616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8" name="Triangle 977">
              <a:extLst>
                <a:ext uri="{FF2B5EF4-FFF2-40B4-BE49-F238E27FC236}">
                  <a16:creationId xmlns:a16="http://schemas.microsoft.com/office/drawing/2014/main" id="{E03651CD-4D26-FCF4-D293-494485CCAC57}"/>
                </a:ext>
              </a:extLst>
            </p:cNvPr>
            <p:cNvSpPr>
              <a:spLocks noChangeAspect="1"/>
            </p:cNvSpPr>
            <p:nvPr/>
          </p:nvSpPr>
          <p:spPr>
            <a:xfrm rot="10800000" flipH="1">
              <a:off x="6249588" y="31616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9" name="Triangle 978">
              <a:extLst>
                <a:ext uri="{FF2B5EF4-FFF2-40B4-BE49-F238E27FC236}">
                  <a16:creationId xmlns:a16="http://schemas.microsoft.com/office/drawing/2014/main" id="{CEDE1F35-735F-D719-92E5-8829661B26FA}"/>
                </a:ext>
              </a:extLst>
            </p:cNvPr>
            <p:cNvSpPr>
              <a:spLocks noChangeAspect="1"/>
            </p:cNvSpPr>
            <p:nvPr/>
          </p:nvSpPr>
          <p:spPr>
            <a:xfrm rot="10800000" flipH="1">
              <a:off x="6338821" y="31616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0" name="Triangle 979">
              <a:extLst>
                <a:ext uri="{FF2B5EF4-FFF2-40B4-BE49-F238E27FC236}">
                  <a16:creationId xmlns:a16="http://schemas.microsoft.com/office/drawing/2014/main" id="{649732FF-AD84-39BE-B694-100D38CB9BE6}"/>
                </a:ext>
              </a:extLst>
            </p:cNvPr>
            <p:cNvSpPr>
              <a:spLocks noChangeAspect="1"/>
            </p:cNvSpPr>
            <p:nvPr/>
          </p:nvSpPr>
          <p:spPr>
            <a:xfrm rot="10800000" flipH="1">
              <a:off x="6424899" y="31616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1" name="Triangle 980">
              <a:extLst>
                <a:ext uri="{FF2B5EF4-FFF2-40B4-BE49-F238E27FC236}">
                  <a16:creationId xmlns:a16="http://schemas.microsoft.com/office/drawing/2014/main" id="{7D772018-DC25-0C74-0217-2D565F92E306}"/>
                </a:ext>
              </a:extLst>
            </p:cNvPr>
            <p:cNvSpPr>
              <a:spLocks noChangeAspect="1"/>
            </p:cNvSpPr>
            <p:nvPr/>
          </p:nvSpPr>
          <p:spPr>
            <a:xfrm rot="10800000" flipH="1">
              <a:off x="6513011" y="31534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2" name="Triangle 981">
              <a:extLst>
                <a:ext uri="{FF2B5EF4-FFF2-40B4-BE49-F238E27FC236}">
                  <a16:creationId xmlns:a16="http://schemas.microsoft.com/office/drawing/2014/main" id="{AE277596-08D8-6540-F1A8-5C5FD805CEC5}"/>
                </a:ext>
              </a:extLst>
            </p:cNvPr>
            <p:cNvSpPr>
              <a:spLocks noChangeAspect="1"/>
            </p:cNvSpPr>
            <p:nvPr/>
          </p:nvSpPr>
          <p:spPr>
            <a:xfrm rot="10800000" flipH="1">
              <a:off x="6599089" y="31535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3" name="Triangle 982">
              <a:extLst>
                <a:ext uri="{FF2B5EF4-FFF2-40B4-BE49-F238E27FC236}">
                  <a16:creationId xmlns:a16="http://schemas.microsoft.com/office/drawing/2014/main" id="{79C1D3B5-9C1B-D818-4378-D05E3D7B1DAA}"/>
                </a:ext>
              </a:extLst>
            </p:cNvPr>
            <p:cNvSpPr>
              <a:spLocks noChangeAspect="1"/>
            </p:cNvSpPr>
            <p:nvPr/>
          </p:nvSpPr>
          <p:spPr>
            <a:xfrm rot="10800000" flipH="1">
              <a:off x="6685167" y="31535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4" name="Triangle 983">
              <a:extLst>
                <a:ext uri="{FF2B5EF4-FFF2-40B4-BE49-F238E27FC236}">
                  <a16:creationId xmlns:a16="http://schemas.microsoft.com/office/drawing/2014/main" id="{0637DFDF-2BF4-0BAE-9101-E96300632063}"/>
                </a:ext>
              </a:extLst>
            </p:cNvPr>
            <p:cNvSpPr>
              <a:spLocks noChangeAspect="1"/>
            </p:cNvSpPr>
            <p:nvPr/>
          </p:nvSpPr>
          <p:spPr>
            <a:xfrm rot="10800000" flipH="1">
              <a:off x="6771245" y="31535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5" name="Triangle 984">
              <a:extLst>
                <a:ext uri="{FF2B5EF4-FFF2-40B4-BE49-F238E27FC236}">
                  <a16:creationId xmlns:a16="http://schemas.microsoft.com/office/drawing/2014/main" id="{7208167C-9660-2205-D817-23CE238D452F}"/>
                </a:ext>
              </a:extLst>
            </p:cNvPr>
            <p:cNvSpPr>
              <a:spLocks noChangeAspect="1"/>
            </p:cNvSpPr>
            <p:nvPr/>
          </p:nvSpPr>
          <p:spPr>
            <a:xfrm rot="10800000" flipH="1">
              <a:off x="6856347" y="31534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6" name="Triangle 985">
              <a:extLst>
                <a:ext uri="{FF2B5EF4-FFF2-40B4-BE49-F238E27FC236}">
                  <a16:creationId xmlns:a16="http://schemas.microsoft.com/office/drawing/2014/main" id="{8C955B8A-81F8-D33E-5825-640BB98C9F61}"/>
                </a:ext>
              </a:extLst>
            </p:cNvPr>
            <p:cNvSpPr>
              <a:spLocks noChangeAspect="1"/>
            </p:cNvSpPr>
            <p:nvPr/>
          </p:nvSpPr>
          <p:spPr>
            <a:xfrm rot="10800000" flipH="1">
              <a:off x="6942425" y="31535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7" name="Triangle 986">
              <a:extLst>
                <a:ext uri="{FF2B5EF4-FFF2-40B4-BE49-F238E27FC236}">
                  <a16:creationId xmlns:a16="http://schemas.microsoft.com/office/drawing/2014/main" id="{D485EBA9-8E53-9E9A-0F7B-376F693E6CDA}"/>
                </a:ext>
              </a:extLst>
            </p:cNvPr>
            <p:cNvSpPr>
              <a:spLocks noChangeAspect="1"/>
            </p:cNvSpPr>
            <p:nvPr/>
          </p:nvSpPr>
          <p:spPr>
            <a:xfrm rot="10800000" flipH="1">
              <a:off x="7030537" y="31453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8" name="Triangle 987">
              <a:extLst>
                <a:ext uri="{FF2B5EF4-FFF2-40B4-BE49-F238E27FC236}">
                  <a16:creationId xmlns:a16="http://schemas.microsoft.com/office/drawing/2014/main" id="{998367C8-5B08-F793-651C-581C86AC3A7B}"/>
                </a:ext>
              </a:extLst>
            </p:cNvPr>
            <p:cNvSpPr>
              <a:spLocks noChangeAspect="1"/>
            </p:cNvSpPr>
            <p:nvPr/>
          </p:nvSpPr>
          <p:spPr>
            <a:xfrm rot="10800000" flipH="1">
              <a:off x="7116615" y="31453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9" name="Triangle 988">
              <a:extLst>
                <a:ext uri="{FF2B5EF4-FFF2-40B4-BE49-F238E27FC236}">
                  <a16:creationId xmlns:a16="http://schemas.microsoft.com/office/drawing/2014/main" id="{A835DECF-446F-5604-B1E4-36DC1BE37294}"/>
                </a:ext>
              </a:extLst>
            </p:cNvPr>
            <p:cNvSpPr>
              <a:spLocks noChangeAspect="1"/>
            </p:cNvSpPr>
            <p:nvPr/>
          </p:nvSpPr>
          <p:spPr>
            <a:xfrm rot="10800000" flipH="1">
              <a:off x="7202693" y="31453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0" name="Triangle 989">
              <a:extLst>
                <a:ext uri="{FF2B5EF4-FFF2-40B4-BE49-F238E27FC236}">
                  <a16:creationId xmlns:a16="http://schemas.microsoft.com/office/drawing/2014/main" id="{8928DDD2-A069-CB28-DFE7-A80FCF27E665}"/>
                </a:ext>
              </a:extLst>
            </p:cNvPr>
            <p:cNvSpPr>
              <a:spLocks noChangeAspect="1"/>
            </p:cNvSpPr>
            <p:nvPr/>
          </p:nvSpPr>
          <p:spPr>
            <a:xfrm rot="10800000" flipH="1">
              <a:off x="7288771" y="31453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1" name="Triangle 990">
              <a:extLst>
                <a:ext uri="{FF2B5EF4-FFF2-40B4-BE49-F238E27FC236}">
                  <a16:creationId xmlns:a16="http://schemas.microsoft.com/office/drawing/2014/main" id="{9446AD73-F037-BE98-5B13-D105173EA8A9}"/>
                </a:ext>
              </a:extLst>
            </p:cNvPr>
            <p:cNvSpPr>
              <a:spLocks noChangeAspect="1"/>
            </p:cNvSpPr>
            <p:nvPr/>
          </p:nvSpPr>
          <p:spPr>
            <a:xfrm rot="10800000" flipH="1">
              <a:off x="7374361" y="31453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2" name="Triangle 991">
              <a:extLst>
                <a:ext uri="{FF2B5EF4-FFF2-40B4-BE49-F238E27FC236}">
                  <a16:creationId xmlns:a16="http://schemas.microsoft.com/office/drawing/2014/main" id="{C9F3BE79-D944-1935-6B16-2F9615E1B928}"/>
                </a:ext>
              </a:extLst>
            </p:cNvPr>
            <p:cNvSpPr>
              <a:spLocks noChangeAspect="1"/>
            </p:cNvSpPr>
            <p:nvPr/>
          </p:nvSpPr>
          <p:spPr>
            <a:xfrm rot="10800000" flipH="1">
              <a:off x="7460439" y="31770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3" name="Triangle 992">
              <a:extLst>
                <a:ext uri="{FF2B5EF4-FFF2-40B4-BE49-F238E27FC236}">
                  <a16:creationId xmlns:a16="http://schemas.microsoft.com/office/drawing/2014/main" id="{FEE1BB57-E921-1FC6-63EF-ABD0CC9E727C}"/>
                </a:ext>
              </a:extLst>
            </p:cNvPr>
            <p:cNvSpPr>
              <a:spLocks noChangeAspect="1"/>
            </p:cNvSpPr>
            <p:nvPr/>
          </p:nvSpPr>
          <p:spPr>
            <a:xfrm rot="10800000" flipH="1">
              <a:off x="7546517" y="31770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4" name="Triangle 993">
              <a:extLst>
                <a:ext uri="{FF2B5EF4-FFF2-40B4-BE49-F238E27FC236}">
                  <a16:creationId xmlns:a16="http://schemas.microsoft.com/office/drawing/2014/main" id="{2F92A93E-C8F8-1221-7C5A-60D4A99FFCD9}"/>
                </a:ext>
              </a:extLst>
            </p:cNvPr>
            <p:cNvSpPr>
              <a:spLocks noChangeAspect="1"/>
            </p:cNvSpPr>
            <p:nvPr/>
          </p:nvSpPr>
          <p:spPr>
            <a:xfrm rot="10800000" flipH="1">
              <a:off x="7632595" y="31771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5" name="Triangle 994">
              <a:extLst>
                <a:ext uri="{FF2B5EF4-FFF2-40B4-BE49-F238E27FC236}">
                  <a16:creationId xmlns:a16="http://schemas.microsoft.com/office/drawing/2014/main" id="{A424B400-C8A9-7309-E50E-0E446E025CD2}"/>
                </a:ext>
              </a:extLst>
            </p:cNvPr>
            <p:cNvSpPr>
              <a:spLocks noChangeAspect="1"/>
            </p:cNvSpPr>
            <p:nvPr/>
          </p:nvSpPr>
          <p:spPr>
            <a:xfrm rot="10800000" flipH="1">
              <a:off x="7718185" y="31752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6" name="Triangle 995">
              <a:extLst>
                <a:ext uri="{FF2B5EF4-FFF2-40B4-BE49-F238E27FC236}">
                  <a16:creationId xmlns:a16="http://schemas.microsoft.com/office/drawing/2014/main" id="{77F328AD-6363-5D7B-5F65-E6473B259BB4}"/>
                </a:ext>
              </a:extLst>
            </p:cNvPr>
            <p:cNvSpPr>
              <a:spLocks noChangeAspect="1"/>
            </p:cNvSpPr>
            <p:nvPr/>
          </p:nvSpPr>
          <p:spPr>
            <a:xfrm rot="10800000" flipH="1">
              <a:off x="7804263" y="31752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7" name="Triangle 996">
              <a:extLst>
                <a:ext uri="{FF2B5EF4-FFF2-40B4-BE49-F238E27FC236}">
                  <a16:creationId xmlns:a16="http://schemas.microsoft.com/office/drawing/2014/main" id="{B7B12D88-57E8-3AD6-2981-B220C42C037A}"/>
                </a:ext>
              </a:extLst>
            </p:cNvPr>
            <p:cNvSpPr>
              <a:spLocks noChangeAspect="1"/>
            </p:cNvSpPr>
            <p:nvPr/>
          </p:nvSpPr>
          <p:spPr>
            <a:xfrm rot="10800000" flipH="1">
              <a:off x="7890341" y="317528"/>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8" name="Triangle 997">
              <a:extLst>
                <a:ext uri="{FF2B5EF4-FFF2-40B4-BE49-F238E27FC236}">
                  <a16:creationId xmlns:a16="http://schemas.microsoft.com/office/drawing/2014/main" id="{12A40FFA-2FC8-A2F3-3751-9439BFECD30F}"/>
                </a:ext>
              </a:extLst>
            </p:cNvPr>
            <p:cNvSpPr>
              <a:spLocks noChangeAspect="1"/>
            </p:cNvSpPr>
            <p:nvPr/>
          </p:nvSpPr>
          <p:spPr>
            <a:xfrm rot="10800000" flipH="1">
              <a:off x="7976419" y="317529"/>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9" name="Triangle 998">
              <a:extLst>
                <a:ext uri="{FF2B5EF4-FFF2-40B4-BE49-F238E27FC236}">
                  <a16:creationId xmlns:a16="http://schemas.microsoft.com/office/drawing/2014/main" id="{6E692361-E6A2-E78C-5091-34C4A8A8672D}"/>
                </a:ext>
              </a:extLst>
            </p:cNvPr>
            <p:cNvSpPr>
              <a:spLocks noChangeAspect="1"/>
            </p:cNvSpPr>
            <p:nvPr/>
          </p:nvSpPr>
          <p:spPr>
            <a:xfrm rot="10800000" flipH="1">
              <a:off x="8064531" y="31671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0" name="Triangle 999">
              <a:extLst>
                <a:ext uri="{FF2B5EF4-FFF2-40B4-BE49-F238E27FC236}">
                  <a16:creationId xmlns:a16="http://schemas.microsoft.com/office/drawing/2014/main" id="{CB193EA5-304B-C7D6-4406-3AFDDC8817B6}"/>
                </a:ext>
              </a:extLst>
            </p:cNvPr>
            <p:cNvSpPr>
              <a:spLocks noChangeAspect="1"/>
            </p:cNvSpPr>
            <p:nvPr/>
          </p:nvSpPr>
          <p:spPr>
            <a:xfrm rot="10800000" flipH="1">
              <a:off x="8150609" y="31671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1" name="Triangle 1000">
              <a:extLst>
                <a:ext uri="{FF2B5EF4-FFF2-40B4-BE49-F238E27FC236}">
                  <a16:creationId xmlns:a16="http://schemas.microsoft.com/office/drawing/2014/main" id="{4696A2C9-B7FB-8878-E1DF-A7DD06F3561F}"/>
                </a:ext>
              </a:extLst>
            </p:cNvPr>
            <p:cNvSpPr>
              <a:spLocks noChangeAspect="1"/>
            </p:cNvSpPr>
            <p:nvPr/>
          </p:nvSpPr>
          <p:spPr>
            <a:xfrm rot="10800000" flipH="1">
              <a:off x="8236687" y="3167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2" name="Triangle 1001">
              <a:extLst>
                <a:ext uri="{FF2B5EF4-FFF2-40B4-BE49-F238E27FC236}">
                  <a16:creationId xmlns:a16="http://schemas.microsoft.com/office/drawing/2014/main" id="{1B4107ED-DB07-B78A-7DE2-407201BA0D47}"/>
                </a:ext>
              </a:extLst>
            </p:cNvPr>
            <p:cNvSpPr>
              <a:spLocks noChangeAspect="1"/>
            </p:cNvSpPr>
            <p:nvPr/>
          </p:nvSpPr>
          <p:spPr>
            <a:xfrm rot="10800000" flipH="1">
              <a:off x="8322765" y="3167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3" name="Triangle 1002">
              <a:extLst>
                <a:ext uri="{FF2B5EF4-FFF2-40B4-BE49-F238E27FC236}">
                  <a16:creationId xmlns:a16="http://schemas.microsoft.com/office/drawing/2014/main" id="{390C1D0F-2046-B64B-4BA3-2FEA9CEFA0C3}"/>
                </a:ext>
              </a:extLst>
            </p:cNvPr>
            <p:cNvSpPr>
              <a:spLocks noChangeAspect="1"/>
            </p:cNvSpPr>
            <p:nvPr/>
          </p:nvSpPr>
          <p:spPr>
            <a:xfrm rot="10800000" flipH="1">
              <a:off x="8411998" y="3174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4" name="Triangle 1003">
              <a:extLst>
                <a:ext uri="{FF2B5EF4-FFF2-40B4-BE49-F238E27FC236}">
                  <a16:creationId xmlns:a16="http://schemas.microsoft.com/office/drawing/2014/main" id="{D930C874-2D2F-6716-EA1B-6604E4B77AB9}"/>
                </a:ext>
              </a:extLst>
            </p:cNvPr>
            <p:cNvSpPr>
              <a:spLocks noChangeAspect="1"/>
            </p:cNvSpPr>
            <p:nvPr/>
          </p:nvSpPr>
          <p:spPr>
            <a:xfrm rot="10800000" flipH="1">
              <a:off x="8498076" y="3174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5" name="Triangle 1004">
              <a:extLst>
                <a:ext uri="{FF2B5EF4-FFF2-40B4-BE49-F238E27FC236}">
                  <a16:creationId xmlns:a16="http://schemas.microsoft.com/office/drawing/2014/main" id="{B0D2501E-454D-BC3B-0B56-0D85399F0BAE}"/>
                </a:ext>
              </a:extLst>
            </p:cNvPr>
            <p:cNvSpPr>
              <a:spLocks noChangeAspect="1"/>
            </p:cNvSpPr>
            <p:nvPr/>
          </p:nvSpPr>
          <p:spPr>
            <a:xfrm rot="10800000" flipH="1">
              <a:off x="8583666" y="31741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6" name="Triangle 1005">
              <a:extLst>
                <a:ext uri="{FF2B5EF4-FFF2-40B4-BE49-F238E27FC236}">
                  <a16:creationId xmlns:a16="http://schemas.microsoft.com/office/drawing/2014/main" id="{6F4E316E-D781-9BCD-A210-F6679CD2BD86}"/>
                </a:ext>
              </a:extLst>
            </p:cNvPr>
            <p:cNvSpPr>
              <a:spLocks noChangeAspect="1"/>
            </p:cNvSpPr>
            <p:nvPr/>
          </p:nvSpPr>
          <p:spPr>
            <a:xfrm rot="10800000" flipH="1">
              <a:off x="8669744" y="31741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7" name="Triangle 1006">
              <a:extLst>
                <a:ext uri="{FF2B5EF4-FFF2-40B4-BE49-F238E27FC236}">
                  <a16:creationId xmlns:a16="http://schemas.microsoft.com/office/drawing/2014/main" id="{0C1EB08E-BA91-B7B1-648D-76B75806BD83}"/>
                </a:ext>
              </a:extLst>
            </p:cNvPr>
            <p:cNvSpPr>
              <a:spLocks noChangeAspect="1"/>
            </p:cNvSpPr>
            <p:nvPr/>
          </p:nvSpPr>
          <p:spPr>
            <a:xfrm rot="10800000" flipH="1">
              <a:off x="8755822" y="31741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8" name="Triangle 1007">
              <a:extLst>
                <a:ext uri="{FF2B5EF4-FFF2-40B4-BE49-F238E27FC236}">
                  <a16:creationId xmlns:a16="http://schemas.microsoft.com/office/drawing/2014/main" id="{94E813E0-3D4D-92D9-6C54-295FB74C2005}"/>
                </a:ext>
              </a:extLst>
            </p:cNvPr>
            <p:cNvSpPr>
              <a:spLocks noChangeAspect="1"/>
            </p:cNvSpPr>
            <p:nvPr/>
          </p:nvSpPr>
          <p:spPr>
            <a:xfrm rot="10800000" flipH="1">
              <a:off x="8841900" y="31741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9" name="Triangle 1008">
              <a:extLst>
                <a:ext uri="{FF2B5EF4-FFF2-40B4-BE49-F238E27FC236}">
                  <a16:creationId xmlns:a16="http://schemas.microsoft.com/office/drawing/2014/main" id="{16359418-8036-C1A5-7A1B-8EF0B5244EB3}"/>
                </a:ext>
              </a:extLst>
            </p:cNvPr>
            <p:cNvSpPr>
              <a:spLocks noChangeAspect="1"/>
            </p:cNvSpPr>
            <p:nvPr/>
          </p:nvSpPr>
          <p:spPr>
            <a:xfrm rot="10800000" flipH="1">
              <a:off x="8927490" y="31723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0" name="Triangle 1009">
              <a:extLst>
                <a:ext uri="{FF2B5EF4-FFF2-40B4-BE49-F238E27FC236}">
                  <a16:creationId xmlns:a16="http://schemas.microsoft.com/office/drawing/2014/main" id="{AAFD3C93-5A01-DA29-B938-3C92943C28E3}"/>
                </a:ext>
              </a:extLst>
            </p:cNvPr>
            <p:cNvSpPr>
              <a:spLocks noChangeAspect="1"/>
            </p:cNvSpPr>
            <p:nvPr/>
          </p:nvSpPr>
          <p:spPr>
            <a:xfrm rot="10800000" flipH="1">
              <a:off x="9013568" y="31723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1" name="Triangle 1010">
              <a:extLst>
                <a:ext uri="{FF2B5EF4-FFF2-40B4-BE49-F238E27FC236}">
                  <a16:creationId xmlns:a16="http://schemas.microsoft.com/office/drawing/2014/main" id="{3C5D0467-2C5B-033F-CCDF-8A8CDA1F8933}"/>
                </a:ext>
              </a:extLst>
            </p:cNvPr>
            <p:cNvSpPr>
              <a:spLocks noChangeAspect="1"/>
            </p:cNvSpPr>
            <p:nvPr/>
          </p:nvSpPr>
          <p:spPr>
            <a:xfrm rot="10800000" flipH="1">
              <a:off x="9099646" y="317232"/>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2" name="Triangle 1011">
              <a:extLst>
                <a:ext uri="{FF2B5EF4-FFF2-40B4-BE49-F238E27FC236}">
                  <a16:creationId xmlns:a16="http://schemas.microsoft.com/office/drawing/2014/main" id="{554CF107-27A0-EB30-45D4-1158570D9A0C}"/>
                </a:ext>
              </a:extLst>
            </p:cNvPr>
            <p:cNvSpPr>
              <a:spLocks noChangeAspect="1"/>
            </p:cNvSpPr>
            <p:nvPr/>
          </p:nvSpPr>
          <p:spPr>
            <a:xfrm rot="10800000" flipH="1">
              <a:off x="9185724" y="317233"/>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3" name="Triangle 1012">
              <a:extLst>
                <a:ext uri="{FF2B5EF4-FFF2-40B4-BE49-F238E27FC236}">
                  <a16:creationId xmlns:a16="http://schemas.microsoft.com/office/drawing/2014/main" id="{E7AF14FA-AF8E-0926-83A9-696D43B52A8C}"/>
                </a:ext>
              </a:extLst>
            </p:cNvPr>
            <p:cNvSpPr>
              <a:spLocks noChangeAspect="1"/>
            </p:cNvSpPr>
            <p:nvPr/>
          </p:nvSpPr>
          <p:spPr>
            <a:xfrm rot="10800000" flipH="1">
              <a:off x="9273836" y="31641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4" name="Triangle 1013">
              <a:extLst>
                <a:ext uri="{FF2B5EF4-FFF2-40B4-BE49-F238E27FC236}">
                  <a16:creationId xmlns:a16="http://schemas.microsoft.com/office/drawing/2014/main" id="{DED2BB8D-EFF1-6638-1E2B-BFE517484B8C}"/>
                </a:ext>
              </a:extLst>
            </p:cNvPr>
            <p:cNvSpPr>
              <a:spLocks noChangeAspect="1"/>
            </p:cNvSpPr>
            <p:nvPr/>
          </p:nvSpPr>
          <p:spPr>
            <a:xfrm rot="10800000" flipH="1">
              <a:off x="9359914" y="31641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5" name="Triangle 1014">
              <a:extLst>
                <a:ext uri="{FF2B5EF4-FFF2-40B4-BE49-F238E27FC236}">
                  <a16:creationId xmlns:a16="http://schemas.microsoft.com/office/drawing/2014/main" id="{E96DAA65-3DDE-8AEC-B425-15FC76BF828F}"/>
                </a:ext>
              </a:extLst>
            </p:cNvPr>
            <p:cNvSpPr>
              <a:spLocks noChangeAspect="1"/>
            </p:cNvSpPr>
            <p:nvPr/>
          </p:nvSpPr>
          <p:spPr>
            <a:xfrm rot="10800000" flipH="1">
              <a:off x="9445992" y="316417"/>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6" name="Triangle 1015">
              <a:extLst>
                <a:ext uri="{FF2B5EF4-FFF2-40B4-BE49-F238E27FC236}">
                  <a16:creationId xmlns:a16="http://schemas.microsoft.com/office/drawing/2014/main" id="{5BD7E5DB-75F6-870E-E272-593DB2FB651A}"/>
                </a:ext>
              </a:extLst>
            </p:cNvPr>
            <p:cNvSpPr>
              <a:spLocks noChangeAspect="1"/>
            </p:cNvSpPr>
            <p:nvPr/>
          </p:nvSpPr>
          <p:spPr>
            <a:xfrm rot="10800000" flipH="1">
              <a:off x="9532070" y="316418"/>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7" name="Triangle 1016">
              <a:extLst>
                <a:ext uri="{FF2B5EF4-FFF2-40B4-BE49-F238E27FC236}">
                  <a16:creationId xmlns:a16="http://schemas.microsoft.com/office/drawing/2014/main" id="{3E9CD778-AFB0-AC2A-876E-2142C8D07B31}"/>
                </a:ext>
              </a:extLst>
            </p:cNvPr>
            <p:cNvSpPr>
              <a:spLocks noChangeAspect="1"/>
            </p:cNvSpPr>
            <p:nvPr/>
          </p:nvSpPr>
          <p:spPr>
            <a:xfrm rot="10800000" flipH="1">
              <a:off x="9617172" y="316416"/>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8" name="Triangle 1017">
              <a:extLst>
                <a:ext uri="{FF2B5EF4-FFF2-40B4-BE49-F238E27FC236}">
                  <a16:creationId xmlns:a16="http://schemas.microsoft.com/office/drawing/2014/main" id="{F5EA1F7F-90E9-C52F-003D-580A6FFAF1D9}"/>
                </a:ext>
              </a:extLst>
            </p:cNvPr>
            <p:cNvSpPr>
              <a:spLocks noChangeAspect="1"/>
            </p:cNvSpPr>
            <p:nvPr/>
          </p:nvSpPr>
          <p:spPr>
            <a:xfrm rot="10800000" flipH="1">
              <a:off x="9703250" y="316417"/>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9" name="Triangle 1018">
              <a:extLst>
                <a:ext uri="{FF2B5EF4-FFF2-40B4-BE49-F238E27FC236}">
                  <a16:creationId xmlns:a16="http://schemas.microsoft.com/office/drawing/2014/main" id="{13BA703F-3508-0F03-1FE7-4EC3F895F5CA}"/>
                </a:ext>
              </a:extLst>
            </p:cNvPr>
            <p:cNvSpPr>
              <a:spLocks noChangeAspect="1"/>
            </p:cNvSpPr>
            <p:nvPr/>
          </p:nvSpPr>
          <p:spPr>
            <a:xfrm rot="10800000" flipH="1">
              <a:off x="9791362" y="3156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0" name="Triangle 1019">
              <a:extLst>
                <a:ext uri="{FF2B5EF4-FFF2-40B4-BE49-F238E27FC236}">
                  <a16:creationId xmlns:a16="http://schemas.microsoft.com/office/drawing/2014/main" id="{085888DF-2337-98A8-0CBB-24ECC54B96AE}"/>
                </a:ext>
              </a:extLst>
            </p:cNvPr>
            <p:cNvSpPr>
              <a:spLocks noChangeAspect="1"/>
            </p:cNvSpPr>
            <p:nvPr/>
          </p:nvSpPr>
          <p:spPr>
            <a:xfrm rot="10800000" flipH="1">
              <a:off x="9877440" y="3156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1" name="Triangle 1020">
              <a:extLst>
                <a:ext uri="{FF2B5EF4-FFF2-40B4-BE49-F238E27FC236}">
                  <a16:creationId xmlns:a16="http://schemas.microsoft.com/office/drawing/2014/main" id="{935F6CDD-66CA-CBB8-9D2C-5A352B85E19B}"/>
                </a:ext>
              </a:extLst>
            </p:cNvPr>
            <p:cNvSpPr>
              <a:spLocks noChangeAspect="1"/>
            </p:cNvSpPr>
            <p:nvPr/>
          </p:nvSpPr>
          <p:spPr>
            <a:xfrm rot="10800000" flipH="1">
              <a:off x="9963518" y="31560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2" name="Triangle 1021">
              <a:extLst>
                <a:ext uri="{FF2B5EF4-FFF2-40B4-BE49-F238E27FC236}">
                  <a16:creationId xmlns:a16="http://schemas.microsoft.com/office/drawing/2014/main" id="{5EE66A59-2F11-16D4-D408-DEB31509A4DE}"/>
                </a:ext>
              </a:extLst>
            </p:cNvPr>
            <p:cNvSpPr>
              <a:spLocks noChangeAspect="1"/>
            </p:cNvSpPr>
            <p:nvPr/>
          </p:nvSpPr>
          <p:spPr>
            <a:xfrm rot="10800000" flipH="1">
              <a:off x="10049596" y="3156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3" name="Triangle 1022">
              <a:extLst>
                <a:ext uri="{FF2B5EF4-FFF2-40B4-BE49-F238E27FC236}">
                  <a16:creationId xmlns:a16="http://schemas.microsoft.com/office/drawing/2014/main" id="{03B21244-7D6B-9304-FAED-DEB2DE24518B}"/>
                </a:ext>
              </a:extLst>
            </p:cNvPr>
            <p:cNvSpPr>
              <a:spLocks noChangeAspect="1"/>
            </p:cNvSpPr>
            <p:nvPr/>
          </p:nvSpPr>
          <p:spPr>
            <a:xfrm rot="10800000" flipH="1">
              <a:off x="10135186" y="3156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4" name="Triangle 1023">
              <a:extLst>
                <a:ext uri="{FF2B5EF4-FFF2-40B4-BE49-F238E27FC236}">
                  <a16:creationId xmlns:a16="http://schemas.microsoft.com/office/drawing/2014/main" id="{E8C34DE9-2E4E-C52C-5F32-92D995147573}"/>
                </a:ext>
              </a:extLst>
            </p:cNvPr>
            <p:cNvSpPr>
              <a:spLocks noChangeAspect="1"/>
            </p:cNvSpPr>
            <p:nvPr/>
          </p:nvSpPr>
          <p:spPr>
            <a:xfrm rot="10800000" flipH="1">
              <a:off x="10221264" y="3156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5" name="Triangle 1024">
              <a:extLst>
                <a:ext uri="{FF2B5EF4-FFF2-40B4-BE49-F238E27FC236}">
                  <a16:creationId xmlns:a16="http://schemas.microsoft.com/office/drawing/2014/main" id="{A4B90CE6-F9DB-87C9-5239-26E757FAED5C}"/>
                </a:ext>
              </a:extLst>
            </p:cNvPr>
            <p:cNvSpPr>
              <a:spLocks noChangeAspect="1"/>
            </p:cNvSpPr>
            <p:nvPr/>
          </p:nvSpPr>
          <p:spPr>
            <a:xfrm rot="10800000" flipH="1">
              <a:off x="10307342" y="315601"/>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6" name="Triangle 1025">
              <a:extLst>
                <a:ext uri="{FF2B5EF4-FFF2-40B4-BE49-F238E27FC236}">
                  <a16:creationId xmlns:a16="http://schemas.microsoft.com/office/drawing/2014/main" id="{FB9AC1FA-7700-0E4D-969B-44B43BFA7DEA}"/>
                </a:ext>
              </a:extLst>
            </p:cNvPr>
            <p:cNvSpPr>
              <a:spLocks noChangeAspect="1"/>
            </p:cNvSpPr>
            <p:nvPr/>
          </p:nvSpPr>
          <p:spPr>
            <a:xfrm rot="10800000" flipH="1">
              <a:off x="10393420" y="315602"/>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7" name="Triangle 1026">
              <a:extLst>
                <a:ext uri="{FF2B5EF4-FFF2-40B4-BE49-F238E27FC236}">
                  <a16:creationId xmlns:a16="http://schemas.microsoft.com/office/drawing/2014/main" id="{12A6572C-CF28-8D15-86A3-0062516DE2A0}"/>
                </a:ext>
              </a:extLst>
            </p:cNvPr>
            <p:cNvSpPr>
              <a:spLocks noChangeAspect="1"/>
            </p:cNvSpPr>
            <p:nvPr/>
          </p:nvSpPr>
          <p:spPr>
            <a:xfrm rot="10800000" flipH="1">
              <a:off x="10479010" y="31541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8" name="Triangle 1027">
              <a:extLst>
                <a:ext uri="{FF2B5EF4-FFF2-40B4-BE49-F238E27FC236}">
                  <a16:creationId xmlns:a16="http://schemas.microsoft.com/office/drawing/2014/main" id="{215E7BC0-9456-56A3-9F9B-7C8175A35D15}"/>
                </a:ext>
              </a:extLst>
            </p:cNvPr>
            <p:cNvSpPr>
              <a:spLocks noChangeAspect="1"/>
            </p:cNvSpPr>
            <p:nvPr/>
          </p:nvSpPr>
          <p:spPr>
            <a:xfrm rot="10800000" flipH="1">
              <a:off x="10565088" y="31542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9" name="Triangle 1028">
              <a:extLst>
                <a:ext uri="{FF2B5EF4-FFF2-40B4-BE49-F238E27FC236}">
                  <a16:creationId xmlns:a16="http://schemas.microsoft.com/office/drawing/2014/main" id="{A1BBA283-0580-DFFD-5219-4CD0B5EAA1DB}"/>
                </a:ext>
              </a:extLst>
            </p:cNvPr>
            <p:cNvSpPr>
              <a:spLocks noChangeAspect="1"/>
            </p:cNvSpPr>
            <p:nvPr/>
          </p:nvSpPr>
          <p:spPr>
            <a:xfrm rot="10800000" flipH="1">
              <a:off x="10651166" y="31542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0" name="Triangle 1029">
              <a:extLst>
                <a:ext uri="{FF2B5EF4-FFF2-40B4-BE49-F238E27FC236}">
                  <a16:creationId xmlns:a16="http://schemas.microsoft.com/office/drawing/2014/main" id="{043A9096-74E6-2232-5F95-5671B79DA549}"/>
                </a:ext>
              </a:extLst>
            </p:cNvPr>
            <p:cNvSpPr>
              <a:spLocks noChangeAspect="1"/>
            </p:cNvSpPr>
            <p:nvPr/>
          </p:nvSpPr>
          <p:spPr>
            <a:xfrm rot="10800000" flipH="1">
              <a:off x="10737244" y="31542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1" name="Triangle 1030">
              <a:extLst>
                <a:ext uri="{FF2B5EF4-FFF2-40B4-BE49-F238E27FC236}">
                  <a16:creationId xmlns:a16="http://schemas.microsoft.com/office/drawing/2014/main" id="{FF0DD453-F93C-6D73-82B0-B514413D8652}"/>
                </a:ext>
              </a:extLst>
            </p:cNvPr>
            <p:cNvSpPr>
              <a:spLocks noChangeAspect="1"/>
            </p:cNvSpPr>
            <p:nvPr/>
          </p:nvSpPr>
          <p:spPr>
            <a:xfrm rot="10800000" flipH="1">
              <a:off x="10825356" y="31460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2" name="Triangle 1031">
              <a:extLst>
                <a:ext uri="{FF2B5EF4-FFF2-40B4-BE49-F238E27FC236}">
                  <a16:creationId xmlns:a16="http://schemas.microsoft.com/office/drawing/2014/main" id="{D6BF9D21-8EC5-83C1-E5F3-6705EE6992D4}"/>
                </a:ext>
              </a:extLst>
            </p:cNvPr>
            <p:cNvSpPr>
              <a:spLocks noChangeAspect="1"/>
            </p:cNvSpPr>
            <p:nvPr/>
          </p:nvSpPr>
          <p:spPr>
            <a:xfrm rot="10800000" flipH="1">
              <a:off x="10911434" y="31460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3" name="Triangle 1032">
              <a:extLst>
                <a:ext uri="{FF2B5EF4-FFF2-40B4-BE49-F238E27FC236}">
                  <a16:creationId xmlns:a16="http://schemas.microsoft.com/office/drawing/2014/main" id="{79C46731-DCD9-C53F-0FBE-AAF89DE6D08A}"/>
                </a:ext>
              </a:extLst>
            </p:cNvPr>
            <p:cNvSpPr>
              <a:spLocks noChangeAspect="1"/>
            </p:cNvSpPr>
            <p:nvPr/>
          </p:nvSpPr>
          <p:spPr>
            <a:xfrm rot="10800000" flipH="1">
              <a:off x="10997512" y="314605"/>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4" name="Triangle 1033">
              <a:extLst>
                <a:ext uri="{FF2B5EF4-FFF2-40B4-BE49-F238E27FC236}">
                  <a16:creationId xmlns:a16="http://schemas.microsoft.com/office/drawing/2014/main" id="{DA5AB36A-5360-7313-272C-856BC168FF73}"/>
                </a:ext>
              </a:extLst>
            </p:cNvPr>
            <p:cNvSpPr>
              <a:spLocks noChangeAspect="1"/>
            </p:cNvSpPr>
            <p:nvPr/>
          </p:nvSpPr>
          <p:spPr>
            <a:xfrm rot="10800000" flipH="1">
              <a:off x="11083590" y="314606"/>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5" name="Triangle 1034">
              <a:extLst>
                <a:ext uri="{FF2B5EF4-FFF2-40B4-BE49-F238E27FC236}">
                  <a16:creationId xmlns:a16="http://schemas.microsoft.com/office/drawing/2014/main" id="{98447DE8-F191-AFAE-472A-F401C330CE17}"/>
                </a:ext>
              </a:extLst>
            </p:cNvPr>
            <p:cNvSpPr>
              <a:spLocks noChangeAspect="1"/>
            </p:cNvSpPr>
            <p:nvPr/>
          </p:nvSpPr>
          <p:spPr>
            <a:xfrm rot="10800000" flipH="1">
              <a:off x="11171597" y="313700"/>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6" name="Triangle 1035">
              <a:extLst>
                <a:ext uri="{FF2B5EF4-FFF2-40B4-BE49-F238E27FC236}">
                  <a16:creationId xmlns:a16="http://schemas.microsoft.com/office/drawing/2014/main" id="{AC9DDAF4-D6D6-CB63-CDC0-27B3DE7DCD4A}"/>
                </a:ext>
              </a:extLst>
            </p:cNvPr>
            <p:cNvSpPr>
              <a:spLocks noChangeAspect="1"/>
            </p:cNvSpPr>
            <p:nvPr/>
          </p:nvSpPr>
          <p:spPr>
            <a:xfrm rot="10800000" flipH="1">
              <a:off x="11257675" y="313701"/>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7" name="Triangle 1036">
              <a:extLst>
                <a:ext uri="{FF2B5EF4-FFF2-40B4-BE49-F238E27FC236}">
                  <a16:creationId xmlns:a16="http://schemas.microsoft.com/office/drawing/2014/main" id="{C21CFBE5-D10E-4870-31DD-FF17487DC41C}"/>
                </a:ext>
              </a:extLst>
            </p:cNvPr>
            <p:cNvSpPr>
              <a:spLocks noChangeAspect="1"/>
            </p:cNvSpPr>
            <p:nvPr/>
          </p:nvSpPr>
          <p:spPr>
            <a:xfrm rot="10800000" flipH="1">
              <a:off x="11342777" y="313699"/>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8" name="Triangle 1037">
              <a:extLst>
                <a:ext uri="{FF2B5EF4-FFF2-40B4-BE49-F238E27FC236}">
                  <a16:creationId xmlns:a16="http://schemas.microsoft.com/office/drawing/2014/main" id="{0E35300E-22C2-980D-FB01-2C7D1B5C3EE2}"/>
                </a:ext>
              </a:extLst>
            </p:cNvPr>
            <p:cNvSpPr>
              <a:spLocks noChangeAspect="1"/>
            </p:cNvSpPr>
            <p:nvPr/>
          </p:nvSpPr>
          <p:spPr>
            <a:xfrm rot="10800000" flipH="1">
              <a:off x="11428855" y="313700"/>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9" name="Triangle 1038">
              <a:extLst>
                <a:ext uri="{FF2B5EF4-FFF2-40B4-BE49-F238E27FC236}">
                  <a16:creationId xmlns:a16="http://schemas.microsoft.com/office/drawing/2014/main" id="{9A0D47FB-7149-8212-B1DB-BD80A9A85F13}"/>
                </a:ext>
              </a:extLst>
            </p:cNvPr>
            <p:cNvSpPr>
              <a:spLocks noChangeAspect="1"/>
            </p:cNvSpPr>
            <p:nvPr/>
          </p:nvSpPr>
          <p:spPr>
            <a:xfrm rot="10800000" flipH="1">
              <a:off x="11516967" y="3128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0" name="Triangle 1039">
              <a:extLst>
                <a:ext uri="{FF2B5EF4-FFF2-40B4-BE49-F238E27FC236}">
                  <a16:creationId xmlns:a16="http://schemas.microsoft.com/office/drawing/2014/main" id="{176EB61F-4D5B-1F89-EFFF-D26A03A5D975}"/>
                </a:ext>
              </a:extLst>
            </p:cNvPr>
            <p:cNvSpPr>
              <a:spLocks noChangeAspect="1"/>
            </p:cNvSpPr>
            <p:nvPr/>
          </p:nvSpPr>
          <p:spPr>
            <a:xfrm rot="10800000" flipH="1">
              <a:off x="11603045" y="3128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1" name="Triangle 1040">
              <a:extLst>
                <a:ext uri="{FF2B5EF4-FFF2-40B4-BE49-F238E27FC236}">
                  <a16:creationId xmlns:a16="http://schemas.microsoft.com/office/drawing/2014/main" id="{70A77E90-FCD8-CF99-906B-3EA46B59F00E}"/>
                </a:ext>
              </a:extLst>
            </p:cNvPr>
            <p:cNvSpPr>
              <a:spLocks noChangeAspect="1"/>
            </p:cNvSpPr>
            <p:nvPr/>
          </p:nvSpPr>
          <p:spPr>
            <a:xfrm rot="10800000" flipH="1">
              <a:off x="11689123" y="3128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2" name="Triangle 1041">
              <a:extLst>
                <a:ext uri="{FF2B5EF4-FFF2-40B4-BE49-F238E27FC236}">
                  <a16:creationId xmlns:a16="http://schemas.microsoft.com/office/drawing/2014/main" id="{CD8B414C-3F22-D7B1-CCE7-2C17A687D2CC}"/>
                </a:ext>
              </a:extLst>
            </p:cNvPr>
            <p:cNvSpPr>
              <a:spLocks noChangeAspect="1"/>
            </p:cNvSpPr>
            <p:nvPr/>
          </p:nvSpPr>
          <p:spPr>
            <a:xfrm rot="10800000" flipH="1">
              <a:off x="11775201" y="3128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3" name="Triangle 1042">
              <a:extLst>
                <a:ext uri="{FF2B5EF4-FFF2-40B4-BE49-F238E27FC236}">
                  <a16:creationId xmlns:a16="http://schemas.microsoft.com/office/drawing/2014/main" id="{76C87BF1-C699-2501-7380-A6C9DB491AB6}"/>
                </a:ext>
              </a:extLst>
            </p:cNvPr>
            <p:cNvSpPr>
              <a:spLocks noChangeAspect="1"/>
            </p:cNvSpPr>
            <p:nvPr/>
          </p:nvSpPr>
          <p:spPr>
            <a:xfrm rot="10800000" flipH="1">
              <a:off x="11860791" y="312883"/>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4" name="Triangle 1043">
              <a:extLst>
                <a:ext uri="{FF2B5EF4-FFF2-40B4-BE49-F238E27FC236}">
                  <a16:creationId xmlns:a16="http://schemas.microsoft.com/office/drawing/2014/main" id="{76F61E0A-6EDD-D62B-9FDD-B1FE61E139B8}"/>
                </a:ext>
              </a:extLst>
            </p:cNvPr>
            <p:cNvSpPr>
              <a:spLocks noChangeAspect="1"/>
            </p:cNvSpPr>
            <p:nvPr/>
          </p:nvSpPr>
          <p:spPr>
            <a:xfrm rot="10800000" flipH="1">
              <a:off x="11946869" y="312884"/>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5" name="Triangle 1044">
              <a:extLst>
                <a:ext uri="{FF2B5EF4-FFF2-40B4-BE49-F238E27FC236}">
                  <a16:creationId xmlns:a16="http://schemas.microsoft.com/office/drawing/2014/main" id="{24489208-06DD-18D9-DD49-4DD2E074D8ED}"/>
                </a:ext>
              </a:extLst>
            </p:cNvPr>
            <p:cNvSpPr>
              <a:spLocks noChangeAspect="1"/>
            </p:cNvSpPr>
            <p:nvPr/>
          </p:nvSpPr>
          <p:spPr>
            <a:xfrm rot="10800000" flipH="1">
              <a:off x="12032947" y="312884"/>
              <a:ext cx="86078" cy="86078"/>
            </a:xfrm>
            <a:prstGeom prst="triangle">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6" name="Triangle 1045">
              <a:extLst>
                <a:ext uri="{FF2B5EF4-FFF2-40B4-BE49-F238E27FC236}">
                  <a16:creationId xmlns:a16="http://schemas.microsoft.com/office/drawing/2014/main" id="{F1A1C6E0-E4A5-3ADA-9951-C9445E718295}"/>
                </a:ext>
              </a:extLst>
            </p:cNvPr>
            <p:cNvSpPr>
              <a:spLocks noChangeAspect="1"/>
            </p:cNvSpPr>
            <p:nvPr/>
          </p:nvSpPr>
          <p:spPr>
            <a:xfrm rot="10800000" flipH="1">
              <a:off x="12119025" y="312885"/>
              <a:ext cx="86078" cy="86078"/>
            </a:xfrm>
            <a:prstGeom prst="triangl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7" name="Rectangle 1046">
              <a:extLst>
                <a:ext uri="{FF2B5EF4-FFF2-40B4-BE49-F238E27FC236}">
                  <a16:creationId xmlns:a16="http://schemas.microsoft.com/office/drawing/2014/main" id="{4EFB5B85-75DC-A23B-81F3-EAEA011265C0}"/>
                </a:ext>
              </a:extLst>
            </p:cNvPr>
            <p:cNvSpPr/>
            <p:nvPr/>
          </p:nvSpPr>
          <p:spPr>
            <a:xfrm rot="10800000">
              <a:off x="-1" y="151914"/>
              <a:ext cx="10095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88" name="Straight Connector 1087">
              <a:extLst>
                <a:ext uri="{FF2B5EF4-FFF2-40B4-BE49-F238E27FC236}">
                  <a16:creationId xmlns:a16="http://schemas.microsoft.com/office/drawing/2014/main" id="{B20350BA-B331-A404-8F25-0B3198F00B82}"/>
                </a:ext>
              </a:extLst>
            </p:cNvPr>
            <p:cNvCxnSpPr>
              <a:cxnSpLocks/>
            </p:cNvCxnSpPr>
            <p:nvPr/>
          </p:nvCxnSpPr>
          <p:spPr>
            <a:xfrm>
              <a:off x="464245" y="23359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0" name="Straight Connector 1089">
              <a:extLst>
                <a:ext uri="{FF2B5EF4-FFF2-40B4-BE49-F238E27FC236}">
                  <a16:creationId xmlns:a16="http://schemas.microsoft.com/office/drawing/2014/main" id="{B6BC1E33-794B-B0B0-74AB-8E6ECCBB2455}"/>
                </a:ext>
              </a:extLst>
            </p:cNvPr>
            <p:cNvCxnSpPr>
              <a:cxnSpLocks/>
            </p:cNvCxnSpPr>
            <p:nvPr/>
          </p:nvCxnSpPr>
          <p:spPr>
            <a:xfrm>
              <a:off x="853476" y="99981"/>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091" name="Rectangle 1090">
              <a:extLst>
                <a:ext uri="{FF2B5EF4-FFF2-40B4-BE49-F238E27FC236}">
                  <a16:creationId xmlns:a16="http://schemas.microsoft.com/office/drawing/2014/main" id="{345A6D96-6B48-91A8-B706-DB6175C2B7CE}"/>
                </a:ext>
              </a:extLst>
            </p:cNvPr>
            <p:cNvSpPr/>
            <p:nvPr/>
          </p:nvSpPr>
          <p:spPr>
            <a:xfrm rot="10800000">
              <a:off x="629801" y="259401"/>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2" name="Rectangle 1091">
              <a:extLst>
                <a:ext uri="{FF2B5EF4-FFF2-40B4-BE49-F238E27FC236}">
                  <a16:creationId xmlns:a16="http://schemas.microsoft.com/office/drawing/2014/main" id="{8BC74064-71AD-0389-1755-31C200FF49B9}"/>
                </a:ext>
              </a:extLst>
            </p:cNvPr>
            <p:cNvSpPr/>
            <p:nvPr/>
          </p:nvSpPr>
          <p:spPr>
            <a:xfrm rot="10800000">
              <a:off x="701554" y="212487"/>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3" name="Rectangle 1092">
              <a:extLst>
                <a:ext uri="{FF2B5EF4-FFF2-40B4-BE49-F238E27FC236}">
                  <a16:creationId xmlns:a16="http://schemas.microsoft.com/office/drawing/2014/main" id="{B988DD70-F1F8-7C09-7A50-BFC0F6FF1947}"/>
                </a:ext>
              </a:extLst>
            </p:cNvPr>
            <p:cNvSpPr/>
            <p:nvPr/>
          </p:nvSpPr>
          <p:spPr>
            <a:xfrm rot="10800000" flipV="1">
              <a:off x="761740" y="167354"/>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4" name="Oval 1093">
              <a:extLst>
                <a:ext uri="{FF2B5EF4-FFF2-40B4-BE49-F238E27FC236}">
                  <a16:creationId xmlns:a16="http://schemas.microsoft.com/office/drawing/2014/main" id="{0B0C6FEA-4264-18EC-6970-0D7698F738A3}"/>
                </a:ext>
              </a:extLst>
            </p:cNvPr>
            <p:cNvSpPr/>
            <p:nvPr/>
          </p:nvSpPr>
          <p:spPr>
            <a:xfrm>
              <a:off x="774439" y="113088"/>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95" name="Straight Connector 1094">
              <a:extLst>
                <a:ext uri="{FF2B5EF4-FFF2-40B4-BE49-F238E27FC236}">
                  <a16:creationId xmlns:a16="http://schemas.microsoft.com/office/drawing/2014/main" id="{4F00D785-9271-C07E-B5D3-AAFAEC60EB80}"/>
                </a:ext>
              </a:extLst>
            </p:cNvPr>
            <p:cNvCxnSpPr>
              <a:cxnSpLocks/>
            </p:cNvCxnSpPr>
            <p:nvPr/>
          </p:nvCxnSpPr>
          <p:spPr>
            <a:xfrm>
              <a:off x="854509" y="17196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6" name="Straight Connector 1095">
              <a:extLst>
                <a:ext uri="{FF2B5EF4-FFF2-40B4-BE49-F238E27FC236}">
                  <a16:creationId xmlns:a16="http://schemas.microsoft.com/office/drawing/2014/main" id="{7A946149-A9CF-9793-75FD-25842950C788}"/>
                </a:ext>
              </a:extLst>
            </p:cNvPr>
            <p:cNvCxnSpPr>
              <a:cxnSpLocks/>
            </p:cNvCxnSpPr>
            <p:nvPr/>
          </p:nvCxnSpPr>
          <p:spPr>
            <a:xfrm>
              <a:off x="936352" y="17046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7" name="Straight Connector 1096">
              <a:extLst>
                <a:ext uri="{FF2B5EF4-FFF2-40B4-BE49-F238E27FC236}">
                  <a16:creationId xmlns:a16="http://schemas.microsoft.com/office/drawing/2014/main" id="{9D26ADA4-9218-D244-5962-B2A2D275570D}"/>
                </a:ext>
              </a:extLst>
            </p:cNvPr>
            <p:cNvCxnSpPr>
              <a:cxnSpLocks/>
            </p:cNvCxnSpPr>
            <p:nvPr/>
          </p:nvCxnSpPr>
          <p:spPr>
            <a:xfrm>
              <a:off x="935478" y="233511"/>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8" name="Straight Connector 1097">
              <a:extLst>
                <a:ext uri="{FF2B5EF4-FFF2-40B4-BE49-F238E27FC236}">
                  <a16:creationId xmlns:a16="http://schemas.microsoft.com/office/drawing/2014/main" id="{34ADE6E2-B4A3-3C90-6CDF-F5BE2F1546DE}"/>
                </a:ext>
              </a:extLst>
            </p:cNvPr>
            <p:cNvCxnSpPr>
              <a:cxnSpLocks/>
            </p:cNvCxnSpPr>
            <p:nvPr/>
          </p:nvCxnSpPr>
          <p:spPr>
            <a:xfrm>
              <a:off x="1000037" y="230310"/>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9" name="Straight Connector 1098">
              <a:extLst>
                <a:ext uri="{FF2B5EF4-FFF2-40B4-BE49-F238E27FC236}">
                  <a16:creationId xmlns:a16="http://schemas.microsoft.com/office/drawing/2014/main" id="{578E1D23-899D-B577-F682-36B420EC3120}"/>
                </a:ext>
              </a:extLst>
            </p:cNvPr>
            <p:cNvCxnSpPr>
              <a:cxnSpLocks/>
            </p:cNvCxnSpPr>
            <p:nvPr/>
          </p:nvCxnSpPr>
          <p:spPr>
            <a:xfrm>
              <a:off x="997566" y="305945"/>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00" name="Rectangle 1099">
              <a:extLst>
                <a:ext uri="{FF2B5EF4-FFF2-40B4-BE49-F238E27FC236}">
                  <a16:creationId xmlns:a16="http://schemas.microsoft.com/office/drawing/2014/main" id="{E39C89DF-8DB6-FA84-1C95-0C5439E00AAB}"/>
                </a:ext>
              </a:extLst>
            </p:cNvPr>
            <p:cNvSpPr/>
            <p:nvPr/>
          </p:nvSpPr>
          <p:spPr>
            <a:xfrm>
              <a:off x="899650" y="113332"/>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1" name="Rectangle 1100">
              <a:extLst>
                <a:ext uri="{FF2B5EF4-FFF2-40B4-BE49-F238E27FC236}">
                  <a16:creationId xmlns:a16="http://schemas.microsoft.com/office/drawing/2014/main" id="{7C7AD95B-AA6E-716E-DF40-F37F9CEE78F7}"/>
                </a:ext>
              </a:extLst>
            </p:cNvPr>
            <p:cNvSpPr/>
            <p:nvPr/>
          </p:nvSpPr>
          <p:spPr>
            <a:xfrm rot="10800000">
              <a:off x="978859" y="158556"/>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2" name="Rectangle 1101">
              <a:extLst>
                <a:ext uri="{FF2B5EF4-FFF2-40B4-BE49-F238E27FC236}">
                  <a16:creationId xmlns:a16="http://schemas.microsoft.com/office/drawing/2014/main" id="{7AF2CE27-BE0A-5153-FBA1-9663371A6345}"/>
                </a:ext>
              </a:extLst>
            </p:cNvPr>
            <p:cNvSpPr/>
            <p:nvPr/>
          </p:nvSpPr>
          <p:spPr>
            <a:xfrm rot="10800000" flipV="1">
              <a:off x="1033470" y="203894"/>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3" name="Oval 1102">
              <a:extLst>
                <a:ext uri="{FF2B5EF4-FFF2-40B4-BE49-F238E27FC236}">
                  <a16:creationId xmlns:a16="http://schemas.microsoft.com/office/drawing/2014/main" id="{563800BF-FDB9-DDBB-EFCF-8CACCE5A36AC}"/>
                </a:ext>
              </a:extLst>
            </p:cNvPr>
            <p:cNvSpPr/>
            <p:nvPr/>
          </p:nvSpPr>
          <p:spPr>
            <a:xfrm>
              <a:off x="1047212" y="25314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04" name="Straight Connector 1103">
              <a:extLst>
                <a:ext uri="{FF2B5EF4-FFF2-40B4-BE49-F238E27FC236}">
                  <a16:creationId xmlns:a16="http://schemas.microsoft.com/office/drawing/2014/main" id="{1047E0AF-D6C3-A711-DDF8-AEEA2B228892}"/>
                </a:ext>
              </a:extLst>
            </p:cNvPr>
            <p:cNvCxnSpPr>
              <a:cxnSpLocks/>
            </p:cNvCxnSpPr>
            <p:nvPr/>
          </p:nvCxnSpPr>
          <p:spPr>
            <a:xfrm>
              <a:off x="1132037" y="24135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5" name="Straight Connector 1104">
              <a:extLst>
                <a:ext uri="{FF2B5EF4-FFF2-40B4-BE49-F238E27FC236}">
                  <a16:creationId xmlns:a16="http://schemas.microsoft.com/office/drawing/2014/main" id="{1141FAC5-2F00-8B03-7A98-E578E9C675BF}"/>
                </a:ext>
              </a:extLst>
            </p:cNvPr>
            <p:cNvCxnSpPr>
              <a:cxnSpLocks/>
            </p:cNvCxnSpPr>
            <p:nvPr/>
          </p:nvCxnSpPr>
          <p:spPr>
            <a:xfrm>
              <a:off x="1193598" y="179128"/>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6" name="Straight Connector 1105">
              <a:extLst>
                <a:ext uri="{FF2B5EF4-FFF2-40B4-BE49-F238E27FC236}">
                  <a16:creationId xmlns:a16="http://schemas.microsoft.com/office/drawing/2014/main" id="{B178F4B0-E841-6043-0148-7C079E4DB1E7}"/>
                </a:ext>
              </a:extLst>
            </p:cNvPr>
            <p:cNvCxnSpPr>
              <a:cxnSpLocks/>
            </p:cNvCxnSpPr>
            <p:nvPr/>
          </p:nvCxnSpPr>
          <p:spPr>
            <a:xfrm>
              <a:off x="1269091" y="1097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7" name="Straight Connector 1106">
              <a:extLst>
                <a:ext uri="{FF2B5EF4-FFF2-40B4-BE49-F238E27FC236}">
                  <a16:creationId xmlns:a16="http://schemas.microsoft.com/office/drawing/2014/main" id="{6C9BC8E1-3CDB-AF97-D4EE-2514BC7314FF}"/>
                </a:ext>
              </a:extLst>
            </p:cNvPr>
            <p:cNvCxnSpPr>
              <a:cxnSpLocks/>
            </p:cNvCxnSpPr>
            <p:nvPr/>
          </p:nvCxnSpPr>
          <p:spPr>
            <a:xfrm>
              <a:off x="1197301" y="17912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8" name="Straight Connector 1107">
              <a:extLst>
                <a:ext uri="{FF2B5EF4-FFF2-40B4-BE49-F238E27FC236}">
                  <a16:creationId xmlns:a16="http://schemas.microsoft.com/office/drawing/2014/main" id="{F125ECCA-7C80-D232-56F7-99AFC41FC881}"/>
                </a:ext>
              </a:extLst>
            </p:cNvPr>
            <p:cNvCxnSpPr>
              <a:cxnSpLocks/>
            </p:cNvCxnSpPr>
            <p:nvPr/>
          </p:nvCxnSpPr>
          <p:spPr>
            <a:xfrm>
              <a:off x="1134154" y="24094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9" name="Straight Connector 1108">
              <a:extLst>
                <a:ext uri="{FF2B5EF4-FFF2-40B4-BE49-F238E27FC236}">
                  <a16:creationId xmlns:a16="http://schemas.microsoft.com/office/drawing/2014/main" id="{FCED78B0-A755-7806-E532-6B81995C8DFF}"/>
                </a:ext>
              </a:extLst>
            </p:cNvPr>
            <p:cNvCxnSpPr>
              <a:cxnSpLocks/>
            </p:cNvCxnSpPr>
            <p:nvPr/>
          </p:nvCxnSpPr>
          <p:spPr>
            <a:xfrm rot="-180000">
              <a:off x="728489" y="97592"/>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0" name="Straight Connector 1109">
              <a:extLst>
                <a:ext uri="{FF2B5EF4-FFF2-40B4-BE49-F238E27FC236}">
                  <a16:creationId xmlns:a16="http://schemas.microsoft.com/office/drawing/2014/main" id="{D85BD6DE-BEA2-FB6D-2D2A-EFB7C5CF3F98}"/>
                </a:ext>
              </a:extLst>
            </p:cNvPr>
            <p:cNvCxnSpPr>
              <a:cxnSpLocks/>
            </p:cNvCxnSpPr>
            <p:nvPr/>
          </p:nvCxnSpPr>
          <p:spPr>
            <a:xfrm>
              <a:off x="1391572" y="10166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11" name="Rectangle 1110">
              <a:extLst>
                <a:ext uri="{FF2B5EF4-FFF2-40B4-BE49-F238E27FC236}">
                  <a16:creationId xmlns:a16="http://schemas.microsoft.com/office/drawing/2014/main" id="{36E61CE9-451F-6CE9-FF4F-6ED3C44A03D6}"/>
                </a:ext>
              </a:extLst>
            </p:cNvPr>
            <p:cNvSpPr/>
            <p:nvPr/>
          </p:nvSpPr>
          <p:spPr>
            <a:xfrm rot="10800000">
              <a:off x="1167897" y="26108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2" name="Rectangle 1111">
              <a:extLst>
                <a:ext uri="{FF2B5EF4-FFF2-40B4-BE49-F238E27FC236}">
                  <a16:creationId xmlns:a16="http://schemas.microsoft.com/office/drawing/2014/main" id="{424CFD40-31DD-D341-58D6-B4BE85298970}"/>
                </a:ext>
              </a:extLst>
            </p:cNvPr>
            <p:cNvSpPr/>
            <p:nvPr/>
          </p:nvSpPr>
          <p:spPr>
            <a:xfrm rot="10800000">
              <a:off x="1239650" y="21416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3" name="Rectangle 1112">
              <a:extLst>
                <a:ext uri="{FF2B5EF4-FFF2-40B4-BE49-F238E27FC236}">
                  <a16:creationId xmlns:a16="http://schemas.microsoft.com/office/drawing/2014/main" id="{F7015CF7-CA59-D2F6-559D-DBB8C2C5FC84}"/>
                </a:ext>
              </a:extLst>
            </p:cNvPr>
            <p:cNvSpPr/>
            <p:nvPr/>
          </p:nvSpPr>
          <p:spPr>
            <a:xfrm rot="10800000" flipV="1">
              <a:off x="1299836" y="16903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4" name="Oval 1113">
              <a:extLst>
                <a:ext uri="{FF2B5EF4-FFF2-40B4-BE49-F238E27FC236}">
                  <a16:creationId xmlns:a16="http://schemas.microsoft.com/office/drawing/2014/main" id="{AD5A025A-EB78-E553-276B-271EEE21B570}"/>
                </a:ext>
              </a:extLst>
            </p:cNvPr>
            <p:cNvSpPr/>
            <p:nvPr/>
          </p:nvSpPr>
          <p:spPr>
            <a:xfrm>
              <a:off x="1312535" y="11477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15" name="Straight Connector 1114">
              <a:extLst>
                <a:ext uri="{FF2B5EF4-FFF2-40B4-BE49-F238E27FC236}">
                  <a16:creationId xmlns:a16="http://schemas.microsoft.com/office/drawing/2014/main" id="{8A01A6ED-4C71-D690-A8A7-15C4188EC302}"/>
                </a:ext>
              </a:extLst>
            </p:cNvPr>
            <p:cNvCxnSpPr>
              <a:cxnSpLocks/>
            </p:cNvCxnSpPr>
            <p:nvPr/>
          </p:nvCxnSpPr>
          <p:spPr>
            <a:xfrm>
              <a:off x="1392605" y="17364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6" name="Straight Connector 1115">
              <a:extLst>
                <a:ext uri="{FF2B5EF4-FFF2-40B4-BE49-F238E27FC236}">
                  <a16:creationId xmlns:a16="http://schemas.microsoft.com/office/drawing/2014/main" id="{2C4DBE52-570F-ECFB-8056-F738F1B251B9}"/>
                </a:ext>
              </a:extLst>
            </p:cNvPr>
            <p:cNvCxnSpPr>
              <a:cxnSpLocks/>
            </p:cNvCxnSpPr>
            <p:nvPr/>
          </p:nvCxnSpPr>
          <p:spPr>
            <a:xfrm>
              <a:off x="1474448" y="17214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7" name="Straight Connector 1116">
              <a:extLst>
                <a:ext uri="{FF2B5EF4-FFF2-40B4-BE49-F238E27FC236}">
                  <a16:creationId xmlns:a16="http://schemas.microsoft.com/office/drawing/2014/main" id="{1CC1DFDE-647E-81B7-156B-093E5A9C3113}"/>
                </a:ext>
              </a:extLst>
            </p:cNvPr>
            <p:cNvCxnSpPr>
              <a:cxnSpLocks/>
            </p:cNvCxnSpPr>
            <p:nvPr/>
          </p:nvCxnSpPr>
          <p:spPr>
            <a:xfrm>
              <a:off x="1473574" y="23519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8" name="Straight Connector 1117">
              <a:extLst>
                <a:ext uri="{FF2B5EF4-FFF2-40B4-BE49-F238E27FC236}">
                  <a16:creationId xmlns:a16="http://schemas.microsoft.com/office/drawing/2014/main" id="{E0F8F552-6C8C-0FB9-3319-DA0728E40113}"/>
                </a:ext>
              </a:extLst>
            </p:cNvPr>
            <p:cNvCxnSpPr>
              <a:cxnSpLocks/>
            </p:cNvCxnSpPr>
            <p:nvPr/>
          </p:nvCxnSpPr>
          <p:spPr>
            <a:xfrm>
              <a:off x="1538133" y="23199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9" name="Straight Connector 1118">
              <a:extLst>
                <a:ext uri="{FF2B5EF4-FFF2-40B4-BE49-F238E27FC236}">
                  <a16:creationId xmlns:a16="http://schemas.microsoft.com/office/drawing/2014/main" id="{CCCD8BDE-84C5-3237-8E6A-91FA6E881009}"/>
                </a:ext>
              </a:extLst>
            </p:cNvPr>
            <p:cNvCxnSpPr>
              <a:cxnSpLocks/>
            </p:cNvCxnSpPr>
            <p:nvPr/>
          </p:nvCxnSpPr>
          <p:spPr>
            <a:xfrm>
              <a:off x="1535662" y="30762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20" name="Rectangle 1119">
              <a:extLst>
                <a:ext uri="{FF2B5EF4-FFF2-40B4-BE49-F238E27FC236}">
                  <a16:creationId xmlns:a16="http://schemas.microsoft.com/office/drawing/2014/main" id="{BDC15AFE-A36E-E274-7747-7B04BC164CCC}"/>
                </a:ext>
              </a:extLst>
            </p:cNvPr>
            <p:cNvSpPr/>
            <p:nvPr/>
          </p:nvSpPr>
          <p:spPr>
            <a:xfrm>
              <a:off x="1437746" y="11501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1" name="Rectangle 1120">
              <a:extLst>
                <a:ext uri="{FF2B5EF4-FFF2-40B4-BE49-F238E27FC236}">
                  <a16:creationId xmlns:a16="http://schemas.microsoft.com/office/drawing/2014/main" id="{B9C14370-E197-3AE1-2D82-78BCD467FB23}"/>
                </a:ext>
              </a:extLst>
            </p:cNvPr>
            <p:cNvSpPr/>
            <p:nvPr/>
          </p:nvSpPr>
          <p:spPr>
            <a:xfrm rot="10800000">
              <a:off x="1516955" y="16023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2" name="Rectangle 1121">
              <a:extLst>
                <a:ext uri="{FF2B5EF4-FFF2-40B4-BE49-F238E27FC236}">
                  <a16:creationId xmlns:a16="http://schemas.microsoft.com/office/drawing/2014/main" id="{3D10A818-5D03-BBA8-72AE-05FCF8BF7B70}"/>
                </a:ext>
              </a:extLst>
            </p:cNvPr>
            <p:cNvSpPr/>
            <p:nvPr/>
          </p:nvSpPr>
          <p:spPr>
            <a:xfrm rot="10800000" flipV="1">
              <a:off x="1571566" y="20557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3" name="Oval 1122">
              <a:extLst>
                <a:ext uri="{FF2B5EF4-FFF2-40B4-BE49-F238E27FC236}">
                  <a16:creationId xmlns:a16="http://schemas.microsoft.com/office/drawing/2014/main" id="{09591D0A-E920-D014-0028-2103C696DC9B}"/>
                </a:ext>
              </a:extLst>
            </p:cNvPr>
            <p:cNvSpPr/>
            <p:nvPr/>
          </p:nvSpPr>
          <p:spPr>
            <a:xfrm>
              <a:off x="1585308" y="2548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24" name="Straight Connector 1123">
              <a:extLst>
                <a:ext uri="{FF2B5EF4-FFF2-40B4-BE49-F238E27FC236}">
                  <a16:creationId xmlns:a16="http://schemas.microsoft.com/office/drawing/2014/main" id="{0D104BFC-D2B8-0A69-6924-0961166472A1}"/>
                </a:ext>
              </a:extLst>
            </p:cNvPr>
            <p:cNvCxnSpPr>
              <a:cxnSpLocks/>
            </p:cNvCxnSpPr>
            <p:nvPr/>
          </p:nvCxnSpPr>
          <p:spPr>
            <a:xfrm>
              <a:off x="1670133" y="24304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5" name="Straight Connector 1124">
              <a:extLst>
                <a:ext uri="{FF2B5EF4-FFF2-40B4-BE49-F238E27FC236}">
                  <a16:creationId xmlns:a16="http://schemas.microsoft.com/office/drawing/2014/main" id="{0D6881C5-62B7-B65C-37C6-2B6881039A79}"/>
                </a:ext>
              </a:extLst>
            </p:cNvPr>
            <p:cNvCxnSpPr>
              <a:cxnSpLocks/>
            </p:cNvCxnSpPr>
            <p:nvPr/>
          </p:nvCxnSpPr>
          <p:spPr>
            <a:xfrm>
              <a:off x="1731694" y="18081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6" name="Straight Connector 1125">
              <a:extLst>
                <a:ext uri="{FF2B5EF4-FFF2-40B4-BE49-F238E27FC236}">
                  <a16:creationId xmlns:a16="http://schemas.microsoft.com/office/drawing/2014/main" id="{8C8310E3-83CF-6C06-B182-B8308932D153}"/>
                </a:ext>
              </a:extLst>
            </p:cNvPr>
            <p:cNvCxnSpPr>
              <a:cxnSpLocks/>
            </p:cNvCxnSpPr>
            <p:nvPr/>
          </p:nvCxnSpPr>
          <p:spPr>
            <a:xfrm>
              <a:off x="1810362" y="99981"/>
              <a:ext cx="0" cy="791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7" name="Straight Connector 1126">
              <a:extLst>
                <a:ext uri="{FF2B5EF4-FFF2-40B4-BE49-F238E27FC236}">
                  <a16:creationId xmlns:a16="http://schemas.microsoft.com/office/drawing/2014/main" id="{7B3E02AB-75F7-6C51-6E0F-2B13D35DCD36}"/>
                </a:ext>
              </a:extLst>
            </p:cNvPr>
            <p:cNvCxnSpPr>
              <a:cxnSpLocks/>
            </p:cNvCxnSpPr>
            <p:nvPr/>
          </p:nvCxnSpPr>
          <p:spPr>
            <a:xfrm>
              <a:off x="1735397" y="18081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8" name="Straight Connector 1127">
              <a:extLst>
                <a:ext uri="{FF2B5EF4-FFF2-40B4-BE49-F238E27FC236}">
                  <a16:creationId xmlns:a16="http://schemas.microsoft.com/office/drawing/2014/main" id="{E369EE15-80C2-9476-EFE8-A3DD2D8CE3E2}"/>
                </a:ext>
              </a:extLst>
            </p:cNvPr>
            <p:cNvCxnSpPr>
              <a:cxnSpLocks/>
            </p:cNvCxnSpPr>
            <p:nvPr/>
          </p:nvCxnSpPr>
          <p:spPr>
            <a:xfrm>
              <a:off x="1672250" y="2426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9" name="Straight Connector 1128">
              <a:extLst>
                <a:ext uri="{FF2B5EF4-FFF2-40B4-BE49-F238E27FC236}">
                  <a16:creationId xmlns:a16="http://schemas.microsoft.com/office/drawing/2014/main" id="{F7F353A9-70D4-07F1-680D-DB97F7FE37D9}"/>
                </a:ext>
              </a:extLst>
            </p:cNvPr>
            <p:cNvCxnSpPr>
              <a:cxnSpLocks/>
            </p:cNvCxnSpPr>
            <p:nvPr/>
          </p:nvCxnSpPr>
          <p:spPr>
            <a:xfrm rot="-180000">
              <a:off x="1266585" y="9927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2" name="Straight Connector 1131">
              <a:extLst>
                <a:ext uri="{FF2B5EF4-FFF2-40B4-BE49-F238E27FC236}">
                  <a16:creationId xmlns:a16="http://schemas.microsoft.com/office/drawing/2014/main" id="{1BC63B42-6C48-6279-5FC2-53162A466704}"/>
                </a:ext>
              </a:extLst>
            </p:cNvPr>
            <p:cNvCxnSpPr>
              <a:cxnSpLocks/>
            </p:cNvCxnSpPr>
            <p:nvPr/>
          </p:nvCxnSpPr>
          <p:spPr>
            <a:xfrm>
              <a:off x="1943373" y="9603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33" name="Rectangle 1132">
              <a:extLst>
                <a:ext uri="{FF2B5EF4-FFF2-40B4-BE49-F238E27FC236}">
                  <a16:creationId xmlns:a16="http://schemas.microsoft.com/office/drawing/2014/main" id="{477B650F-964B-9C7E-1B7F-6C9D7F62F38C}"/>
                </a:ext>
              </a:extLst>
            </p:cNvPr>
            <p:cNvSpPr/>
            <p:nvPr/>
          </p:nvSpPr>
          <p:spPr>
            <a:xfrm rot="10800000">
              <a:off x="1719698" y="25545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4" name="Rectangle 1133">
              <a:extLst>
                <a:ext uri="{FF2B5EF4-FFF2-40B4-BE49-F238E27FC236}">
                  <a16:creationId xmlns:a16="http://schemas.microsoft.com/office/drawing/2014/main" id="{17771C73-C45A-B8E6-8E10-4F6666415595}"/>
                </a:ext>
              </a:extLst>
            </p:cNvPr>
            <p:cNvSpPr/>
            <p:nvPr/>
          </p:nvSpPr>
          <p:spPr>
            <a:xfrm rot="10800000">
              <a:off x="1791451" y="20853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5" name="Rectangle 1134">
              <a:extLst>
                <a:ext uri="{FF2B5EF4-FFF2-40B4-BE49-F238E27FC236}">
                  <a16:creationId xmlns:a16="http://schemas.microsoft.com/office/drawing/2014/main" id="{36E60A73-BC7C-792B-9653-A77CBA10DA2A}"/>
                </a:ext>
              </a:extLst>
            </p:cNvPr>
            <p:cNvSpPr/>
            <p:nvPr/>
          </p:nvSpPr>
          <p:spPr>
            <a:xfrm rot="10800000" flipV="1">
              <a:off x="1851637" y="16340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6" name="Oval 1135">
              <a:extLst>
                <a:ext uri="{FF2B5EF4-FFF2-40B4-BE49-F238E27FC236}">
                  <a16:creationId xmlns:a16="http://schemas.microsoft.com/office/drawing/2014/main" id="{7E4CD999-B680-E782-F9EB-0A9BF4B41498}"/>
                </a:ext>
              </a:extLst>
            </p:cNvPr>
            <p:cNvSpPr/>
            <p:nvPr/>
          </p:nvSpPr>
          <p:spPr>
            <a:xfrm>
              <a:off x="1864336" y="10914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37" name="Straight Connector 1136">
              <a:extLst>
                <a:ext uri="{FF2B5EF4-FFF2-40B4-BE49-F238E27FC236}">
                  <a16:creationId xmlns:a16="http://schemas.microsoft.com/office/drawing/2014/main" id="{72A50E30-6DCD-223E-21B2-DF7C850D375D}"/>
                </a:ext>
              </a:extLst>
            </p:cNvPr>
            <p:cNvCxnSpPr>
              <a:cxnSpLocks/>
            </p:cNvCxnSpPr>
            <p:nvPr/>
          </p:nvCxnSpPr>
          <p:spPr>
            <a:xfrm>
              <a:off x="1944406" y="16801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8" name="Straight Connector 1137">
              <a:extLst>
                <a:ext uri="{FF2B5EF4-FFF2-40B4-BE49-F238E27FC236}">
                  <a16:creationId xmlns:a16="http://schemas.microsoft.com/office/drawing/2014/main" id="{9A891D8D-05C3-4FFE-DA10-B56D17617C01}"/>
                </a:ext>
              </a:extLst>
            </p:cNvPr>
            <p:cNvCxnSpPr>
              <a:cxnSpLocks/>
            </p:cNvCxnSpPr>
            <p:nvPr/>
          </p:nvCxnSpPr>
          <p:spPr>
            <a:xfrm>
              <a:off x="2026249" y="16651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9" name="Straight Connector 1138">
              <a:extLst>
                <a:ext uri="{FF2B5EF4-FFF2-40B4-BE49-F238E27FC236}">
                  <a16:creationId xmlns:a16="http://schemas.microsoft.com/office/drawing/2014/main" id="{D77F13E6-957A-906E-BF5B-AFA1A321ED28}"/>
                </a:ext>
              </a:extLst>
            </p:cNvPr>
            <p:cNvCxnSpPr>
              <a:cxnSpLocks/>
            </p:cNvCxnSpPr>
            <p:nvPr/>
          </p:nvCxnSpPr>
          <p:spPr>
            <a:xfrm>
              <a:off x="2025375" y="22956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0" name="Straight Connector 1139">
              <a:extLst>
                <a:ext uri="{FF2B5EF4-FFF2-40B4-BE49-F238E27FC236}">
                  <a16:creationId xmlns:a16="http://schemas.microsoft.com/office/drawing/2014/main" id="{04A8589E-CA89-5ED7-060E-F6478A61B884}"/>
                </a:ext>
              </a:extLst>
            </p:cNvPr>
            <p:cNvCxnSpPr>
              <a:cxnSpLocks/>
            </p:cNvCxnSpPr>
            <p:nvPr/>
          </p:nvCxnSpPr>
          <p:spPr>
            <a:xfrm>
              <a:off x="2089934" y="22636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1" name="Straight Connector 1140">
              <a:extLst>
                <a:ext uri="{FF2B5EF4-FFF2-40B4-BE49-F238E27FC236}">
                  <a16:creationId xmlns:a16="http://schemas.microsoft.com/office/drawing/2014/main" id="{569DD681-099B-7EB9-F920-B44170F34919}"/>
                </a:ext>
              </a:extLst>
            </p:cNvPr>
            <p:cNvCxnSpPr>
              <a:cxnSpLocks/>
            </p:cNvCxnSpPr>
            <p:nvPr/>
          </p:nvCxnSpPr>
          <p:spPr>
            <a:xfrm>
              <a:off x="2087463" y="30199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42" name="Rectangle 1141">
              <a:extLst>
                <a:ext uri="{FF2B5EF4-FFF2-40B4-BE49-F238E27FC236}">
                  <a16:creationId xmlns:a16="http://schemas.microsoft.com/office/drawing/2014/main" id="{C48A7F21-2670-E06C-41BC-83B659954426}"/>
                </a:ext>
              </a:extLst>
            </p:cNvPr>
            <p:cNvSpPr/>
            <p:nvPr/>
          </p:nvSpPr>
          <p:spPr>
            <a:xfrm>
              <a:off x="1989547" y="10938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3" name="Rectangle 1142">
              <a:extLst>
                <a:ext uri="{FF2B5EF4-FFF2-40B4-BE49-F238E27FC236}">
                  <a16:creationId xmlns:a16="http://schemas.microsoft.com/office/drawing/2014/main" id="{AF74F4D5-B670-8908-8B79-E795D64E69A6}"/>
                </a:ext>
              </a:extLst>
            </p:cNvPr>
            <p:cNvSpPr/>
            <p:nvPr/>
          </p:nvSpPr>
          <p:spPr>
            <a:xfrm rot="10800000">
              <a:off x="2068756" y="15460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4" name="Rectangle 1143">
              <a:extLst>
                <a:ext uri="{FF2B5EF4-FFF2-40B4-BE49-F238E27FC236}">
                  <a16:creationId xmlns:a16="http://schemas.microsoft.com/office/drawing/2014/main" id="{5249E135-30BF-E01A-8AD8-43CD1EDD0E95}"/>
                </a:ext>
              </a:extLst>
            </p:cNvPr>
            <p:cNvSpPr/>
            <p:nvPr/>
          </p:nvSpPr>
          <p:spPr>
            <a:xfrm rot="10800000" flipV="1">
              <a:off x="2123367" y="19994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5" name="Oval 1144">
              <a:extLst>
                <a:ext uri="{FF2B5EF4-FFF2-40B4-BE49-F238E27FC236}">
                  <a16:creationId xmlns:a16="http://schemas.microsoft.com/office/drawing/2014/main" id="{03D4895E-0FC0-E079-2A7B-38CBA44CBFE1}"/>
                </a:ext>
              </a:extLst>
            </p:cNvPr>
            <p:cNvSpPr/>
            <p:nvPr/>
          </p:nvSpPr>
          <p:spPr>
            <a:xfrm>
              <a:off x="2137109" y="24919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46" name="Straight Connector 1145">
              <a:extLst>
                <a:ext uri="{FF2B5EF4-FFF2-40B4-BE49-F238E27FC236}">
                  <a16:creationId xmlns:a16="http://schemas.microsoft.com/office/drawing/2014/main" id="{CB3DF150-D636-FFCF-0779-63C762003FEA}"/>
                </a:ext>
              </a:extLst>
            </p:cNvPr>
            <p:cNvCxnSpPr>
              <a:cxnSpLocks/>
            </p:cNvCxnSpPr>
            <p:nvPr/>
          </p:nvCxnSpPr>
          <p:spPr>
            <a:xfrm>
              <a:off x="2221934" y="23741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7" name="Straight Connector 1146">
              <a:extLst>
                <a:ext uri="{FF2B5EF4-FFF2-40B4-BE49-F238E27FC236}">
                  <a16:creationId xmlns:a16="http://schemas.microsoft.com/office/drawing/2014/main" id="{201DCD54-680F-59D8-B449-6DFEAB771472}"/>
                </a:ext>
              </a:extLst>
            </p:cNvPr>
            <p:cNvCxnSpPr>
              <a:cxnSpLocks/>
            </p:cNvCxnSpPr>
            <p:nvPr/>
          </p:nvCxnSpPr>
          <p:spPr>
            <a:xfrm>
              <a:off x="2283495" y="17518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8" name="Straight Connector 1147">
              <a:extLst>
                <a:ext uri="{FF2B5EF4-FFF2-40B4-BE49-F238E27FC236}">
                  <a16:creationId xmlns:a16="http://schemas.microsoft.com/office/drawing/2014/main" id="{CF7A2015-67E7-1AAE-EB43-BFFF2362801F}"/>
                </a:ext>
              </a:extLst>
            </p:cNvPr>
            <p:cNvCxnSpPr>
              <a:cxnSpLocks/>
            </p:cNvCxnSpPr>
            <p:nvPr/>
          </p:nvCxnSpPr>
          <p:spPr>
            <a:xfrm>
              <a:off x="2362163" y="99981"/>
              <a:ext cx="0" cy="72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9" name="Straight Connector 1148">
              <a:extLst>
                <a:ext uri="{FF2B5EF4-FFF2-40B4-BE49-F238E27FC236}">
                  <a16:creationId xmlns:a16="http://schemas.microsoft.com/office/drawing/2014/main" id="{68E05FD3-10F6-8888-37DB-5350CE58972D}"/>
                </a:ext>
              </a:extLst>
            </p:cNvPr>
            <p:cNvCxnSpPr>
              <a:cxnSpLocks/>
            </p:cNvCxnSpPr>
            <p:nvPr/>
          </p:nvCxnSpPr>
          <p:spPr>
            <a:xfrm>
              <a:off x="2287198" y="17518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0" name="Straight Connector 1149">
              <a:extLst>
                <a:ext uri="{FF2B5EF4-FFF2-40B4-BE49-F238E27FC236}">
                  <a16:creationId xmlns:a16="http://schemas.microsoft.com/office/drawing/2014/main" id="{56A2613C-55D8-DD75-9E6D-B79A9F3BB7D8}"/>
                </a:ext>
              </a:extLst>
            </p:cNvPr>
            <p:cNvCxnSpPr>
              <a:cxnSpLocks/>
            </p:cNvCxnSpPr>
            <p:nvPr/>
          </p:nvCxnSpPr>
          <p:spPr>
            <a:xfrm>
              <a:off x="2224051" y="23700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1" name="Straight Connector 1150">
              <a:extLst>
                <a:ext uri="{FF2B5EF4-FFF2-40B4-BE49-F238E27FC236}">
                  <a16:creationId xmlns:a16="http://schemas.microsoft.com/office/drawing/2014/main" id="{78989E53-B3D8-30B8-BF49-BE7F0C926609}"/>
                </a:ext>
              </a:extLst>
            </p:cNvPr>
            <p:cNvCxnSpPr>
              <a:cxnSpLocks/>
            </p:cNvCxnSpPr>
            <p:nvPr/>
          </p:nvCxnSpPr>
          <p:spPr>
            <a:xfrm rot="-180000">
              <a:off x="1818386" y="9364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7" name="Straight Connector 1156">
              <a:extLst>
                <a:ext uri="{FF2B5EF4-FFF2-40B4-BE49-F238E27FC236}">
                  <a16:creationId xmlns:a16="http://schemas.microsoft.com/office/drawing/2014/main" id="{BB15E8E8-C539-33FC-F006-22960DE40FE4}"/>
                </a:ext>
              </a:extLst>
            </p:cNvPr>
            <p:cNvCxnSpPr>
              <a:cxnSpLocks/>
            </p:cNvCxnSpPr>
            <p:nvPr/>
          </p:nvCxnSpPr>
          <p:spPr>
            <a:xfrm>
              <a:off x="2487587" y="10341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58" name="Rectangle 1157">
              <a:extLst>
                <a:ext uri="{FF2B5EF4-FFF2-40B4-BE49-F238E27FC236}">
                  <a16:creationId xmlns:a16="http://schemas.microsoft.com/office/drawing/2014/main" id="{CEE50B02-7D09-6793-EADD-F53B9C1CE6CB}"/>
                </a:ext>
              </a:extLst>
            </p:cNvPr>
            <p:cNvSpPr/>
            <p:nvPr/>
          </p:nvSpPr>
          <p:spPr>
            <a:xfrm rot="10800000">
              <a:off x="2263912" y="26283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9" name="Rectangle 1158">
              <a:extLst>
                <a:ext uri="{FF2B5EF4-FFF2-40B4-BE49-F238E27FC236}">
                  <a16:creationId xmlns:a16="http://schemas.microsoft.com/office/drawing/2014/main" id="{55F74772-3B92-A457-65F1-1BD017A87ABE}"/>
                </a:ext>
              </a:extLst>
            </p:cNvPr>
            <p:cNvSpPr/>
            <p:nvPr/>
          </p:nvSpPr>
          <p:spPr>
            <a:xfrm rot="10800000">
              <a:off x="2335665" y="21592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0" name="Rectangle 1159">
              <a:extLst>
                <a:ext uri="{FF2B5EF4-FFF2-40B4-BE49-F238E27FC236}">
                  <a16:creationId xmlns:a16="http://schemas.microsoft.com/office/drawing/2014/main" id="{5C5EF0F9-070C-3057-D7DB-6EB6D03C923E}"/>
                </a:ext>
              </a:extLst>
            </p:cNvPr>
            <p:cNvSpPr/>
            <p:nvPr/>
          </p:nvSpPr>
          <p:spPr>
            <a:xfrm rot="10800000" flipV="1">
              <a:off x="2395851" y="17079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1" name="Oval 1160">
              <a:extLst>
                <a:ext uri="{FF2B5EF4-FFF2-40B4-BE49-F238E27FC236}">
                  <a16:creationId xmlns:a16="http://schemas.microsoft.com/office/drawing/2014/main" id="{591D3DBE-B427-5EC5-5F5A-17937D87E707}"/>
                </a:ext>
              </a:extLst>
            </p:cNvPr>
            <p:cNvSpPr/>
            <p:nvPr/>
          </p:nvSpPr>
          <p:spPr>
            <a:xfrm>
              <a:off x="2408550" y="11652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62" name="Straight Connector 1161">
              <a:extLst>
                <a:ext uri="{FF2B5EF4-FFF2-40B4-BE49-F238E27FC236}">
                  <a16:creationId xmlns:a16="http://schemas.microsoft.com/office/drawing/2014/main" id="{10F21E40-D25A-ABB7-A452-EB462C9290AA}"/>
                </a:ext>
              </a:extLst>
            </p:cNvPr>
            <p:cNvCxnSpPr>
              <a:cxnSpLocks/>
            </p:cNvCxnSpPr>
            <p:nvPr/>
          </p:nvCxnSpPr>
          <p:spPr>
            <a:xfrm>
              <a:off x="2488620" y="17539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3" name="Straight Connector 1162">
              <a:extLst>
                <a:ext uri="{FF2B5EF4-FFF2-40B4-BE49-F238E27FC236}">
                  <a16:creationId xmlns:a16="http://schemas.microsoft.com/office/drawing/2014/main" id="{EFE94092-06FC-EDA7-D5C1-635B187829D8}"/>
                </a:ext>
              </a:extLst>
            </p:cNvPr>
            <p:cNvCxnSpPr>
              <a:cxnSpLocks/>
            </p:cNvCxnSpPr>
            <p:nvPr/>
          </p:nvCxnSpPr>
          <p:spPr>
            <a:xfrm>
              <a:off x="2570463" y="17390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4" name="Straight Connector 1163">
              <a:extLst>
                <a:ext uri="{FF2B5EF4-FFF2-40B4-BE49-F238E27FC236}">
                  <a16:creationId xmlns:a16="http://schemas.microsoft.com/office/drawing/2014/main" id="{C74D3F98-FE0A-4322-53DE-FC6F5BB72509}"/>
                </a:ext>
              </a:extLst>
            </p:cNvPr>
            <p:cNvCxnSpPr>
              <a:cxnSpLocks/>
            </p:cNvCxnSpPr>
            <p:nvPr/>
          </p:nvCxnSpPr>
          <p:spPr>
            <a:xfrm>
              <a:off x="2569589" y="23694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5" name="Straight Connector 1164">
              <a:extLst>
                <a:ext uri="{FF2B5EF4-FFF2-40B4-BE49-F238E27FC236}">
                  <a16:creationId xmlns:a16="http://schemas.microsoft.com/office/drawing/2014/main" id="{7705676A-CE1C-40D4-D76D-DF097F823557}"/>
                </a:ext>
              </a:extLst>
            </p:cNvPr>
            <p:cNvCxnSpPr>
              <a:cxnSpLocks/>
            </p:cNvCxnSpPr>
            <p:nvPr/>
          </p:nvCxnSpPr>
          <p:spPr>
            <a:xfrm>
              <a:off x="2634148" y="23374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6" name="Straight Connector 1165">
              <a:extLst>
                <a:ext uri="{FF2B5EF4-FFF2-40B4-BE49-F238E27FC236}">
                  <a16:creationId xmlns:a16="http://schemas.microsoft.com/office/drawing/2014/main" id="{433BC6A9-CA1B-AD7F-3EA3-E830BF40480C}"/>
                </a:ext>
              </a:extLst>
            </p:cNvPr>
            <p:cNvCxnSpPr>
              <a:cxnSpLocks/>
            </p:cNvCxnSpPr>
            <p:nvPr/>
          </p:nvCxnSpPr>
          <p:spPr>
            <a:xfrm>
              <a:off x="2631677" y="30938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67" name="Rectangle 1166">
              <a:extLst>
                <a:ext uri="{FF2B5EF4-FFF2-40B4-BE49-F238E27FC236}">
                  <a16:creationId xmlns:a16="http://schemas.microsoft.com/office/drawing/2014/main" id="{08BEDDBD-95CF-9F4B-1756-93EA100A90A7}"/>
                </a:ext>
              </a:extLst>
            </p:cNvPr>
            <p:cNvSpPr/>
            <p:nvPr/>
          </p:nvSpPr>
          <p:spPr>
            <a:xfrm>
              <a:off x="2533761" y="11676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8" name="Rectangle 1167">
              <a:extLst>
                <a:ext uri="{FF2B5EF4-FFF2-40B4-BE49-F238E27FC236}">
                  <a16:creationId xmlns:a16="http://schemas.microsoft.com/office/drawing/2014/main" id="{29776E6D-DA4F-3073-128D-75F6213EF11B}"/>
                </a:ext>
              </a:extLst>
            </p:cNvPr>
            <p:cNvSpPr/>
            <p:nvPr/>
          </p:nvSpPr>
          <p:spPr>
            <a:xfrm rot="10800000">
              <a:off x="2612970" y="16199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9" name="Rectangle 1168">
              <a:extLst>
                <a:ext uri="{FF2B5EF4-FFF2-40B4-BE49-F238E27FC236}">
                  <a16:creationId xmlns:a16="http://schemas.microsoft.com/office/drawing/2014/main" id="{EA6B9A36-7567-AD5F-C30F-9DA91A73F3A9}"/>
                </a:ext>
              </a:extLst>
            </p:cNvPr>
            <p:cNvSpPr/>
            <p:nvPr/>
          </p:nvSpPr>
          <p:spPr>
            <a:xfrm rot="10800000" flipV="1">
              <a:off x="2667581" y="20733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0" name="Oval 1169">
              <a:extLst>
                <a:ext uri="{FF2B5EF4-FFF2-40B4-BE49-F238E27FC236}">
                  <a16:creationId xmlns:a16="http://schemas.microsoft.com/office/drawing/2014/main" id="{1CFB27EB-9661-9BAE-69F5-6D489DD79EBD}"/>
                </a:ext>
              </a:extLst>
            </p:cNvPr>
            <p:cNvSpPr/>
            <p:nvPr/>
          </p:nvSpPr>
          <p:spPr>
            <a:xfrm>
              <a:off x="2681323" y="25657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71" name="Straight Connector 1170">
              <a:extLst>
                <a:ext uri="{FF2B5EF4-FFF2-40B4-BE49-F238E27FC236}">
                  <a16:creationId xmlns:a16="http://schemas.microsoft.com/office/drawing/2014/main" id="{A94E9DDF-CABD-B2B8-D75D-D17A7D36980F}"/>
                </a:ext>
              </a:extLst>
            </p:cNvPr>
            <p:cNvCxnSpPr>
              <a:cxnSpLocks/>
            </p:cNvCxnSpPr>
            <p:nvPr/>
          </p:nvCxnSpPr>
          <p:spPr>
            <a:xfrm>
              <a:off x="2766148" y="24479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2" name="Straight Connector 1171">
              <a:extLst>
                <a:ext uri="{FF2B5EF4-FFF2-40B4-BE49-F238E27FC236}">
                  <a16:creationId xmlns:a16="http://schemas.microsoft.com/office/drawing/2014/main" id="{A74A0C88-4F7C-1AAA-AB61-F5E19864C799}"/>
                </a:ext>
              </a:extLst>
            </p:cNvPr>
            <p:cNvCxnSpPr>
              <a:cxnSpLocks/>
            </p:cNvCxnSpPr>
            <p:nvPr/>
          </p:nvCxnSpPr>
          <p:spPr>
            <a:xfrm>
              <a:off x="2827709" y="18256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3" name="Straight Connector 1172">
              <a:extLst>
                <a:ext uri="{FF2B5EF4-FFF2-40B4-BE49-F238E27FC236}">
                  <a16:creationId xmlns:a16="http://schemas.microsoft.com/office/drawing/2014/main" id="{D2A1550C-F631-189A-F321-C94E173F372D}"/>
                </a:ext>
              </a:extLst>
            </p:cNvPr>
            <p:cNvCxnSpPr>
              <a:cxnSpLocks/>
            </p:cNvCxnSpPr>
            <p:nvPr/>
          </p:nvCxnSpPr>
          <p:spPr>
            <a:xfrm>
              <a:off x="2906377" y="9779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4" name="Straight Connector 1173">
              <a:extLst>
                <a:ext uri="{FF2B5EF4-FFF2-40B4-BE49-F238E27FC236}">
                  <a16:creationId xmlns:a16="http://schemas.microsoft.com/office/drawing/2014/main" id="{83A104DB-7292-BC77-B894-5A121CD52D02}"/>
                </a:ext>
              </a:extLst>
            </p:cNvPr>
            <p:cNvCxnSpPr>
              <a:cxnSpLocks/>
            </p:cNvCxnSpPr>
            <p:nvPr/>
          </p:nvCxnSpPr>
          <p:spPr>
            <a:xfrm>
              <a:off x="2831412" y="1825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5" name="Straight Connector 1174">
              <a:extLst>
                <a:ext uri="{FF2B5EF4-FFF2-40B4-BE49-F238E27FC236}">
                  <a16:creationId xmlns:a16="http://schemas.microsoft.com/office/drawing/2014/main" id="{BAAF68A9-2999-F812-1E82-B107E0A83FBE}"/>
                </a:ext>
              </a:extLst>
            </p:cNvPr>
            <p:cNvCxnSpPr>
              <a:cxnSpLocks/>
            </p:cNvCxnSpPr>
            <p:nvPr/>
          </p:nvCxnSpPr>
          <p:spPr>
            <a:xfrm>
              <a:off x="2768265" y="24438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6" name="Straight Connector 1175">
              <a:extLst>
                <a:ext uri="{FF2B5EF4-FFF2-40B4-BE49-F238E27FC236}">
                  <a16:creationId xmlns:a16="http://schemas.microsoft.com/office/drawing/2014/main" id="{811C0603-E405-0114-4387-38B063A284F1}"/>
                </a:ext>
              </a:extLst>
            </p:cNvPr>
            <p:cNvCxnSpPr>
              <a:cxnSpLocks/>
            </p:cNvCxnSpPr>
            <p:nvPr/>
          </p:nvCxnSpPr>
          <p:spPr>
            <a:xfrm rot="-180000">
              <a:off x="2362600" y="10102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7" name="Straight Connector 1176">
              <a:extLst>
                <a:ext uri="{FF2B5EF4-FFF2-40B4-BE49-F238E27FC236}">
                  <a16:creationId xmlns:a16="http://schemas.microsoft.com/office/drawing/2014/main" id="{5CCF5B7E-8754-D7EF-5791-9F2E25B8DD03}"/>
                </a:ext>
              </a:extLst>
            </p:cNvPr>
            <p:cNvCxnSpPr>
              <a:cxnSpLocks/>
            </p:cNvCxnSpPr>
            <p:nvPr/>
          </p:nvCxnSpPr>
          <p:spPr>
            <a:xfrm>
              <a:off x="3034124" y="10096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78" name="Rectangle 1177">
              <a:extLst>
                <a:ext uri="{FF2B5EF4-FFF2-40B4-BE49-F238E27FC236}">
                  <a16:creationId xmlns:a16="http://schemas.microsoft.com/office/drawing/2014/main" id="{CC931052-9C8C-50B0-C88B-6EC82AF163FB}"/>
                </a:ext>
              </a:extLst>
            </p:cNvPr>
            <p:cNvSpPr/>
            <p:nvPr/>
          </p:nvSpPr>
          <p:spPr>
            <a:xfrm rot="10800000">
              <a:off x="2810449" y="26038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9" name="Rectangle 1178">
              <a:extLst>
                <a:ext uri="{FF2B5EF4-FFF2-40B4-BE49-F238E27FC236}">
                  <a16:creationId xmlns:a16="http://schemas.microsoft.com/office/drawing/2014/main" id="{A0ED402A-97B7-C1B3-F52A-328953E26644}"/>
                </a:ext>
              </a:extLst>
            </p:cNvPr>
            <p:cNvSpPr/>
            <p:nvPr/>
          </p:nvSpPr>
          <p:spPr>
            <a:xfrm rot="10800000">
              <a:off x="2882202" y="21346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0" name="Rectangle 1179">
              <a:extLst>
                <a:ext uri="{FF2B5EF4-FFF2-40B4-BE49-F238E27FC236}">
                  <a16:creationId xmlns:a16="http://schemas.microsoft.com/office/drawing/2014/main" id="{46D2944E-E8AA-651D-2442-0A3E3444C7C6}"/>
                </a:ext>
              </a:extLst>
            </p:cNvPr>
            <p:cNvSpPr/>
            <p:nvPr/>
          </p:nvSpPr>
          <p:spPr>
            <a:xfrm rot="10800000" flipV="1">
              <a:off x="2942388" y="16833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1" name="Oval 1180">
              <a:extLst>
                <a:ext uri="{FF2B5EF4-FFF2-40B4-BE49-F238E27FC236}">
                  <a16:creationId xmlns:a16="http://schemas.microsoft.com/office/drawing/2014/main" id="{00C75BBB-DC07-5B96-D0F5-1A09438DD3C9}"/>
                </a:ext>
              </a:extLst>
            </p:cNvPr>
            <p:cNvSpPr/>
            <p:nvPr/>
          </p:nvSpPr>
          <p:spPr>
            <a:xfrm>
              <a:off x="2955087" y="11407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82" name="Straight Connector 1181">
              <a:extLst>
                <a:ext uri="{FF2B5EF4-FFF2-40B4-BE49-F238E27FC236}">
                  <a16:creationId xmlns:a16="http://schemas.microsoft.com/office/drawing/2014/main" id="{E7E37A5A-5B79-D1CB-E1A0-F410A7A997B8}"/>
                </a:ext>
              </a:extLst>
            </p:cNvPr>
            <p:cNvCxnSpPr>
              <a:cxnSpLocks/>
            </p:cNvCxnSpPr>
            <p:nvPr/>
          </p:nvCxnSpPr>
          <p:spPr>
            <a:xfrm>
              <a:off x="3035157" y="17294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3" name="Straight Connector 1182">
              <a:extLst>
                <a:ext uri="{FF2B5EF4-FFF2-40B4-BE49-F238E27FC236}">
                  <a16:creationId xmlns:a16="http://schemas.microsoft.com/office/drawing/2014/main" id="{6CF1ACC9-9AA6-2C7B-DE07-8ACBCFAA9196}"/>
                </a:ext>
              </a:extLst>
            </p:cNvPr>
            <p:cNvCxnSpPr>
              <a:cxnSpLocks/>
            </p:cNvCxnSpPr>
            <p:nvPr/>
          </p:nvCxnSpPr>
          <p:spPr>
            <a:xfrm>
              <a:off x="3117000" y="17144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4" name="Straight Connector 1183">
              <a:extLst>
                <a:ext uri="{FF2B5EF4-FFF2-40B4-BE49-F238E27FC236}">
                  <a16:creationId xmlns:a16="http://schemas.microsoft.com/office/drawing/2014/main" id="{E7F14DC0-6799-77AB-E83B-DAA41C3DEB36}"/>
                </a:ext>
              </a:extLst>
            </p:cNvPr>
            <p:cNvCxnSpPr>
              <a:cxnSpLocks/>
            </p:cNvCxnSpPr>
            <p:nvPr/>
          </p:nvCxnSpPr>
          <p:spPr>
            <a:xfrm>
              <a:off x="3116126" y="23449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5" name="Straight Connector 1184">
              <a:extLst>
                <a:ext uri="{FF2B5EF4-FFF2-40B4-BE49-F238E27FC236}">
                  <a16:creationId xmlns:a16="http://schemas.microsoft.com/office/drawing/2014/main" id="{ECE69189-536F-F328-11F5-D5BFA277048D}"/>
                </a:ext>
              </a:extLst>
            </p:cNvPr>
            <p:cNvCxnSpPr>
              <a:cxnSpLocks/>
            </p:cNvCxnSpPr>
            <p:nvPr/>
          </p:nvCxnSpPr>
          <p:spPr>
            <a:xfrm>
              <a:off x="3180685" y="23129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6" name="Straight Connector 1185">
              <a:extLst>
                <a:ext uri="{FF2B5EF4-FFF2-40B4-BE49-F238E27FC236}">
                  <a16:creationId xmlns:a16="http://schemas.microsoft.com/office/drawing/2014/main" id="{26B1D362-A52E-543A-588F-FEBA76602CDB}"/>
                </a:ext>
              </a:extLst>
            </p:cNvPr>
            <p:cNvCxnSpPr>
              <a:cxnSpLocks/>
            </p:cNvCxnSpPr>
            <p:nvPr/>
          </p:nvCxnSpPr>
          <p:spPr>
            <a:xfrm>
              <a:off x="3178214" y="30692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187" name="Rectangle 1186">
              <a:extLst>
                <a:ext uri="{FF2B5EF4-FFF2-40B4-BE49-F238E27FC236}">
                  <a16:creationId xmlns:a16="http://schemas.microsoft.com/office/drawing/2014/main" id="{1CE539C0-0866-91C5-0CF6-03EC0A454125}"/>
                </a:ext>
              </a:extLst>
            </p:cNvPr>
            <p:cNvSpPr/>
            <p:nvPr/>
          </p:nvSpPr>
          <p:spPr>
            <a:xfrm>
              <a:off x="3080298" y="11431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8" name="Rectangle 1187">
              <a:extLst>
                <a:ext uri="{FF2B5EF4-FFF2-40B4-BE49-F238E27FC236}">
                  <a16:creationId xmlns:a16="http://schemas.microsoft.com/office/drawing/2014/main" id="{7E5D5370-C15B-BF22-28A0-4728BA31809C}"/>
                </a:ext>
              </a:extLst>
            </p:cNvPr>
            <p:cNvSpPr/>
            <p:nvPr/>
          </p:nvSpPr>
          <p:spPr>
            <a:xfrm rot="10800000">
              <a:off x="3159507" y="15953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9" name="Rectangle 1188">
              <a:extLst>
                <a:ext uri="{FF2B5EF4-FFF2-40B4-BE49-F238E27FC236}">
                  <a16:creationId xmlns:a16="http://schemas.microsoft.com/office/drawing/2014/main" id="{7060E0D1-F389-5C44-425F-FD03145AB338}"/>
                </a:ext>
              </a:extLst>
            </p:cNvPr>
            <p:cNvSpPr/>
            <p:nvPr/>
          </p:nvSpPr>
          <p:spPr>
            <a:xfrm rot="10800000" flipV="1">
              <a:off x="3214118" y="20487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0" name="Oval 1189">
              <a:extLst>
                <a:ext uri="{FF2B5EF4-FFF2-40B4-BE49-F238E27FC236}">
                  <a16:creationId xmlns:a16="http://schemas.microsoft.com/office/drawing/2014/main" id="{BC1FC2D1-57A0-19D2-E3B8-E1A5738179A4}"/>
                </a:ext>
              </a:extLst>
            </p:cNvPr>
            <p:cNvSpPr/>
            <p:nvPr/>
          </p:nvSpPr>
          <p:spPr>
            <a:xfrm>
              <a:off x="3227860" y="2541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91" name="Straight Connector 1190">
              <a:extLst>
                <a:ext uri="{FF2B5EF4-FFF2-40B4-BE49-F238E27FC236}">
                  <a16:creationId xmlns:a16="http://schemas.microsoft.com/office/drawing/2014/main" id="{F0E6DB2D-8B80-3E47-9BE2-4B87CE7E1513}"/>
                </a:ext>
              </a:extLst>
            </p:cNvPr>
            <p:cNvCxnSpPr>
              <a:cxnSpLocks/>
            </p:cNvCxnSpPr>
            <p:nvPr/>
          </p:nvCxnSpPr>
          <p:spPr>
            <a:xfrm>
              <a:off x="3312685" y="24234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2" name="Straight Connector 1191">
              <a:extLst>
                <a:ext uri="{FF2B5EF4-FFF2-40B4-BE49-F238E27FC236}">
                  <a16:creationId xmlns:a16="http://schemas.microsoft.com/office/drawing/2014/main" id="{7DC5D733-D1AE-A114-9FC9-79240D14B62E}"/>
                </a:ext>
              </a:extLst>
            </p:cNvPr>
            <p:cNvCxnSpPr>
              <a:cxnSpLocks/>
            </p:cNvCxnSpPr>
            <p:nvPr/>
          </p:nvCxnSpPr>
          <p:spPr>
            <a:xfrm>
              <a:off x="3374246" y="18011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3" name="Straight Connector 1192">
              <a:extLst>
                <a:ext uri="{FF2B5EF4-FFF2-40B4-BE49-F238E27FC236}">
                  <a16:creationId xmlns:a16="http://schemas.microsoft.com/office/drawing/2014/main" id="{1C35801A-E117-A30D-3E89-52E882EB8035}"/>
                </a:ext>
              </a:extLst>
            </p:cNvPr>
            <p:cNvCxnSpPr>
              <a:cxnSpLocks/>
            </p:cNvCxnSpPr>
            <p:nvPr/>
          </p:nvCxnSpPr>
          <p:spPr>
            <a:xfrm>
              <a:off x="3452914" y="9534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4" name="Straight Connector 1193">
              <a:extLst>
                <a:ext uri="{FF2B5EF4-FFF2-40B4-BE49-F238E27FC236}">
                  <a16:creationId xmlns:a16="http://schemas.microsoft.com/office/drawing/2014/main" id="{C7E9E2E2-0730-38C5-D4E9-E04694701360}"/>
                </a:ext>
              </a:extLst>
            </p:cNvPr>
            <p:cNvCxnSpPr>
              <a:cxnSpLocks/>
            </p:cNvCxnSpPr>
            <p:nvPr/>
          </p:nvCxnSpPr>
          <p:spPr>
            <a:xfrm>
              <a:off x="3377949" y="18011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5" name="Straight Connector 1194">
              <a:extLst>
                <a:ext uri="{FF2B5EF4-FFF2-40B4-BE49-F238E27FC236}">
                  <a16:creationId xmlns:a16="http://schemas.microsoft.com/office/drawing/2014/main" id="{0B936A02-1EB3-2DAD-714D-B8360632971B}"/>
                </a:ext>
              </a:extLst>
            </p:cNvPr>
            <p:cNvCxnSpPr>
              <a:cxnSpLocks/>
            </p:cNvCxnSpPr>
            <p:nvPr/>
          </p:nvCxnSpPr>
          <p:spPr>
            <a:xfrm>
              <a:off x="3314802" y="2419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6" name="Straight Connector 1195">
              <a:extLst>
                <a:ext uri="{FF2B5EF4-FFF2-40B4-BE49-F238E27FC236}">
                  <a16:creationId xmlns:a16="http://schemas.microsoft.com/office/drawing/2014/main" id="{EB5EB933-1159-D836-6A63-FAC522D17C4D}"/>
                </a:ext>
              </a:extLst>
            </p:cNvPr>
            <p:cNvCxnSpPr>
              <a:cxnSpLocks/>
            </p:cNvCxnSpPr>
            <p:nvPr/>
          </p:nvCxnSpPr>
          <p:spPr>
            <a:xfrm rot="-180000">
              <a:off x="2909137" y="9857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7" name="Straight Connector 1196">
              <a:extLst>
                <a:ext uri="{FF2B5EF4-FFF2-40B4-BE49-F238E27FC236}">
                  <a16:creationId xmlns:a16="http://schemas.microsoft.com/office/drawing/2014/main" id="{9236BEA6-2FFB-FA47-3A88-F5B17182509C}"/>
                </a:ext>
              </a:extLst>
            </p:cNvPr>
            <p:cNvCxnSpPr>
              <a:cxnSpLocks/>
            </p:cNvCxnSpPr>
            <p:nvPr/>
          </p:nvCxnSpPr>
          <p:spPr>
            <a:xfrm>
              <a:off x="3573860" y="9715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198" name="Rectangle 1197">
              <a:extLst>
                <a:ext uri="{FF2B5EF4-FFF2-40B4-BE49-F238E27FC236}">
                  <a16:creationId xmlns:a16="http://schemas.microsoft.com/office/drawing/2014/main" id="{351EFA0E-602D-0582-A8A3-C95AAF3E8BF7}"/>
                </a:ext>
              </a:extLst>
            </p:cNvPr>
            <p:cNvSpPr/>
            <p:nvPr/>
          </p:nvSpPr>
          <p:spPr>
            <a:xfrm rot="10800000">
              <a:off x="3350185" y="25657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9" name="Rectangle 1198">
              <a:extLst>
                <a:ext uri="{FF2B5EF4-FFF2-40B4-BE49-F238E27FC236}">
                  <a16:creationId xmlns:a16="http://schemas.microsoft.com/office/drawing/2014/main" id="{D0A00EC2-5EC5-8322-B2B2-5D02C7A03A6E}"/>
                </a:ext>
              </a:extLst>
            </p:cNvPr>
            <p:cNvSpPr/>
            <p:nvPr/>
          </p:nvSpPr>
          <p:spPr>
            <a:xfrm rot="10800000">
              <a:off x="3421938" y="20966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0" name="Rectangle 1199">
              <a:extLst>
                <a:ext uri="{FF2B5EF4-FFF2-40B4-BE49-F238E27FC236}">
                  <a16:creationId xmlns:a16="http://schemas.microsoft.com/office/drawing/2014/main" id="{91FD533B-156B-98C0-E520-3767E7E359E5}"/>
                </a:ext>
              </a:extLst>
            </p:cNvPr>
            <p:cNvSpPr/>
            <p:nvPr/>
          </p:nvSpPr>
          <p:spPr>
            <a:xfrm rot="10800000" flipV="1">
              <a:off x="3482124" y="16453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1" name="Oval 1200">
              <a:extLst>
                <a:ext uri="{FF2B5EF4-FFF2-40B4-BE49-F238E27FC236}">
                  <a16:creationId xmlns:a16="http://schemas.microsoft.com/office/drawing/2014/main" id="{E56D243F-07A5-C319-CDE8-9B3D63536164}"/>
                </a:ext>
              </a:extLst>
            </p:cNvPr>
            <p:cNvSpPr/>
            <p:nvPr/>
          </p:nvSpPr>
          <p:spPr>
            <a:xfrm>
              <a:off x="3494823" y="11026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02" name="Straight Connector 1201">
              <a:extLst>
                <a:ext uri="{FF2B5EF4-FFF2-40B4-BE49-F238E27FC236}">
                  <a16:creationId xmlns:a16="http://schemas.microsoft.com/office/drawing/2014/main" id="{A08A255C-2173-649E-6CAD-E83ECF19576D}"/>
                </a:ext>
              </a:extLst>
            </p:cNvPr>
            <p:cNvCxnSpPr>
              <a:cxnSpLocks/>
            </p:cNvCxnSpPr>
            <p:nvPr/>
          </p:nvCxnSpPr>
          <p:spPr>
            <a:xfrm>
              <a:off x="3574893" y="16913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3" name="Straight Connector 1202">
              <a:extLst>
                <a:ext uri="{FF2B5EF4-FFF2-40B4-BE49-F238E27FC236}">
                  <a16:creationId xmlns:a16="http://schemas.microsoft.com/office/drawing/2014/main" id="{A0984127-94FA-46A9-0826-13CA5E39AB47}"/>
                </a:ext>
              </a:extLst>
            </p:cNvPr>
            <p:cNvCxnSpPr>
              <a:cxnSpLocks/>
            </p:cNvCxnSpPr>
            <p:nvPr/>
          </p:nvCxnSpPr>
          <p:spPr>
            <a:xfrm>
              <a:off x="3656736" y="16764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4" name="Straight Connector 1203">
              <a:extLst>
                <a:ext uri="{FF2B5EF4-FFF2-40B4-BE49-F238E27FC236}">
                  <a16:creationId xmlns:a16="http://schemas.microsoft.com/office/drawing/2014/main" id="{85B74BC0-3766-48EB-8570-E6D30D23D9C7}"/>
                </a:ext>
              </a:extLst>
            </p:cNvPr>
            <p:cNvCxnSpPr>
              <a:cxnSpLocks/>
            </p:cNvCxnSpPr>
            <p:nvPr/>
          </p:nvCxnSpPr>
          <p:spPr>
            <a:xfrm>
              <a:off x="3655862" y="23068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5" name="Straight Connector 1204">
              <a:extLst>
                <a:ext uri="{FF2B5EF4-FFF2-40B4-BE49-F238E27FC236}">
                  <a16:creationId xmlns:a16="http://schemas.microsoft.com/office/drawing/2014/main" id="{3E8A93CA-CF00-3D0A-1B58-0CF5A5FEFD7E}"/>
                </a:ext>
              </a:extLst>
            </p:cNvPr>
            <p:cNvCxnSpPr>
              <a:cxnSpLocks/>
            </p:cNvCxnSpPr>
            <p:nvPr/>
          </p:nvCxnSpPr>
          <p:spPr>
            <a:xfrm>
              <a:off x="3720421" y="22748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6" name="Straight Connector 1205">
              <a:extLst>
                <a:ext uri="{FF2B5EF4-FFF2-40B4-BE49-F238E27FC236}">
                  <a16:creationId xmlns:a16="http://schemas.microsoft.com/office/drawing/2014/main" id="{566FC740-D55D-61E8-6051-FB4BB4C3B021}"/>
                </a:ext>
              </a:extLst>
            </p:cNvPr>
            <p:cNvCxnSpPr>
              <a:cxnSpLocks/>
            </p:cNvCxnSpPr>
            <p:nvPr/>
          </p:nvCxnSpPr>
          <p:spPr>
            <a:xfrm>
              <a:off x="3717950" y="30312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07" name="Rectangle 1206">
              <a:extLst>
                <a:ext uri="{FF2B5EF4-FFF2-40B4-BE49-F238E27FC236}">
                  <a16:creationId xmlns:a16="http://schemas.microsoft.com/office/drawing/2014/main" id="{5B24143F-790C-0608-C886-F288FC243BB9}"/>
                </a:ext>
              </a:extLst>
            </p:cNvPr>
            <p:cNvSpPr/>
            <p:nvPr/>
          </p:nvSpPr>
          <p:spPr>
            <a:xfrm>
              <a:off x="3620034" y="11050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8" name="Rectangle 1207">
              <a:extLst>
                <a:ext uri="{FF2B5EF4-FFF2-40B4-BE49-F238E27FC236}">
                  <a16:creationId xmlns:a16="http://schemas.microsoft.com/office/drawing/2014/main" id="{3495259C-F94E-431A-8ED1-A5CD47E03564}"/>
                </a:ext>
              </a:extLst>
            </p:cNvPr>
            <p:cNvSpPr/>
            <p:nvPr/>
          </p:nvSpPr>
          <p:spPr>
            <a:xfrm rot="10800000">
              <a:off x="3699243" y="15573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9" name="Rectangle 1208">
              <a:extLst>
                <a:ext uri="{FF2B5EF4-FFF2-40B4-BE49-F238E27FC236}">
                  <a16:creationId xmlns:a16="http://schemas.microsoft.com/office/drawing/2014/main" id="{60731757-3006-1BE6-2DBE-41E9F1FDFDD5}"/>
                </a:ext>
              </a:extLst>
            </p:cNvPr>
            <p:cNvSpPr/>
            <p:nvPr/>
          </p:nvSpPr>
          <p:spPr>
            <a:xfrm rot="10800000" flipV="1">
              <a:off x="3753854" y="20107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10" name="Oval 1209">
              <a:extLst>
                <a:ext uri="{FF2B5EF4-FFF2-40B4-BE49-F238E27FC236}">
                  <a16:creationId xmlns:a16="http://schemas.microsoft.com/office/drawing/2014/main" id="{68EE0349-8D6E-6DF9-D32D-B4AD77035D10}"/>
                </a:ext>
              </a:extLst>
            </p:cNvPr>
            <p:cNvSpPr/>
            <p:nvPr/>
          </p:nvSpPr>
          <p:spPr>
            <a:xfrm>
              <a:off x="3767596" y="25031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11" name="Straight Connector 1210">
              <a:extLst>
                <a:ext uri="{FF2B5EF4-FFF2-40B4-BE49-F238E27FC236}">
                  <a16:creationId xmlns:a16="http://schemas.microsoft.com/office/drawing/2014/main" id="{0B07C3DF-FFEA-A49D-B913-6545F627D331}"/>
                </a:ext>
              </a:extLst>
            </p:cNvPr>
            <p:cNvCxnSpPr>
              <a:cxnSpLocks/>
            </p:cNvCxnSpPr>
            <p:nvPr/>
          </p:nvCxnSpPr>
          <p:spPr>
            <a:xfrm>
              <a:off x="3852421" y="23853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2" name="Straight Connector 1211">
              <a:extLst>
                <a:ext uri="{FF2B5EF4-FFF2-40B4-BE49-F238E27FC236}">
                  <a16:creationId xmlns:a16="http://schemas.microsoft.com/office/drawing/2014/main" id="{32368670-EF4D-442C-D40D-391E06234688}"/>
                </a:ext>
              </a:extLst>
            </p:cNvPr>
            <p:cNvCxnSpPr>
              <a:cxnSpLocks/>
            </p:cNvCxnSpPr>
            <p:nvPr/>
          </p:nvCxnSpPr>
          <p:spPr>
            <a:xfrm>
              <a:off x="3913982" y="17630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3" name="Straight Connector 1212">
              <a:extLst>
                <a:ext uri="{FF2B5EF4-FFF2-40B4-BE49-F238E27FC236}">
                  <a16:creationId xmlns:a16="http://schemas.microsoft.com/office/drawing/2014/main" id="{1BD0F416-33CD-8B3D-F6B2-FF960C360695}"/>
                </a:ext>
              </a:extLst>
            </p:cNvPr>
            <p:cNvCxnSpPr>
              <a:cxnSpLocks/>
            </p:cNvCxnSpPr>
            <p:nvPr/>
          </p:nvCxnSpPr>
          <p:spPr>
            <a:xfrm>
              <a:off x="3992650" y="9153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4" name="Straight Connector 1213">
              <a:extLst>
                <a:ext uri="{FF2B5EF4-FFF2-40B4-BE49-F238E27FC236}">
                  <a16:creationId xmlns:a16="http://schemas.microsoft.com/office/drawing/2014/main" id="{DE877C45-B3D0-9150-5885-913BB49658AB}"/>
                </a:ext>
              </a:extLst>
            </p:cNvPr>
            <p:cNvCxnSpPr>
              <a:cxnSpLocks/>
            </p:cNvCxnSpPr>
            <p:nvPr/>
          </p:nvCxnSpPr>
          <p:spPr>
            <a:xfrm>
              <a:off x="3917685" y="17630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5" name="Straight Connector 1214">
              <a:extLst>
                <a:ext uri="{FF2B5EF4-FFF2-40B4-BE49-F238E27FC236}">
                  <a16:creationId xmlns:a16="http://schemas.microsoft.com/office/drawing/2014/main" id="{8532DCE1-E531-841B-004D-57AEC8301A66}"/>
                </a:ext>
              </a:extLst>
            </p:cNvPr>
            <p:cNvCxnSpPr>
              <a:cxnSpLocks/>
            </p:cNvCxnSpPr>
            <p:nvPr/>
          </p:nvCxnSpPr>
          <p:spPr>
            <a:xfrm>
              <a:off x="3854538" y="2381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6" name="Straight Connector 1215">
              <a:extLst>
                <a:ext uri="{FF2B5EF4-FFF2-40B4-BE49-F238E27FC236}">
                  <a16:creationId xmlns:a16="http://schemas.microsoft.com/office/drawing/2014/main" id="{F998EE74-541A-E243-1999-DBB75ABECA96}"/>
                </a:ext>
              </a:extLst>
            </p:cNvPr>
            <p:cNvCxnSpPr>
              <a:cxnSpLocks/>
            </p:cNvCxnSpPr>
            <p:nvPr/>
          </p:nvCxnSpPr>
          <p:spPr>
            <a:xfrm rot="-180000">
              <a:off x="3448873" y="9476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7" name="Straight Connector 1216">
              <a:extLst>
                <a:ext uri="{FF2B5EF4-FFF2-40B4-BE49-F238E27FC236}">
                  <a16:creationId xmlns:a16="http://schemas.microsoft.com/office/drawing/2014/main" id="{787E3C9B-40AF-4178-C5EB-A7E9DA3C5540}"/>
                </a:ext>
              </a:extLst>
            </p:cNvPr>
            <p:cNvCxnSpPr>
              <a:cxnSpLocks/>
            </p:cNvCxnSpPr>
            <p:nvPr/>
          </p:nvCxnSpPr>
          <p:spPr>
            <a:xfrm>
              <a:off x="4113596" y="9335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18" name="Rectangle 1217">
              <a:extLst>
                <a:ext uri="{FF2B5EF4-FFF2-40B4-BE49-F238E27FC236}">
                  <a16:creationId xmlns:a16="http://schemas.microsoft.com/office/drawing/2014/main" id="{1679ED64-3C3C-1F6E-5699-3126A5C3A706}"/>
                </a:ext>
              </a:extLst>
            </p:cNvPr>
            <p:cNvSpPr/>
            <p:nvPr/>
          </p:nvSpPr>
          <p:spPr>
            <a:xfrm rot="10800000">
              <a:off x="3889921" y="25277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19" name="Rectangle 1218">
              <a:extLst>
                <a:ext uri="{FF2B5EF4-FFF2-40B4-BE49-F238E27FC236}">
                  <a16:creationId xmlns:a16="http://schemas.microsoft.com/office/drawing/2014/main" id="{3E9E8A38-7A6A-1BD4-9D11-0B64D8E64E07}"/>
                </a:ext>
              </a:extLst>
            </p:cNvPr>
            <p:cNvSpPr/>
            <p:nvPr/>
          </p:nvSpPr>
          <p:spPr>
            <a:xfrm rot="10800000">
              <a:off x="3961674" y="20585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0" name="Rectangle 1219">
              <a:extLst>
                <a:ext uri="{FF2B5EF4-FFF2-40B4-BE49-F238E27FC236}">
                  <a16:creationId xmlns:a16="http://schemas.microsoft.com/office/drawing/2014/main" id="{E1DE5266-9A3D-4821-1ACF-A29F779B689B}"/>
                </a:ext>
              </a:extLst>
            </p:cNvPr>
            <p:cNvSpPr/>
            <p:nvPr/>
          </p:nvSpPr>
          <p:spPr>
            <a:xfrm rot="10800000" flipV="1">
              <a:off x="4021860" y="16072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1" name="Oval 1220">
              <a:extLst>
                <a:ext uri="{FF2B5EF4-FFF2-40B4-BE49-F238E27FC236}">
                  <a16:creationId xmlns:a16="http://schemas.microsoft.com/office/drawing/2014/main" id="{C8594811-C29C-B02F-EC12-027CCECF763E}"/>
                </a:ext>
              </a:extLst>
            </p:cNvPr>
            <p:cNvSpPr/>
            <p:nvPr/>
          </p:nvSpPr>
          <p:spPr>
            <a:xfrm>
              <a:off x="4034559" y="10646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22" name="Straight Connector 1221">
              <a:extLst>
                <a:ext uri="{FF2B5EF4-FFF2-40B4-BE49-F238E27FC236}">
                  <a16:creationId xmlns:a16="http://schemas.microsoft.com/office/drawing/2014/main" id="{B53296B1-B4AA-7DA8-1727-EF1F56174336}"/>
                </a:ext>
              </a:extLst>
            </p:cNvPr>
            <p:cNvCxnSpPr>
              <a:cxnSpLocks/>
            </p:cNvCxnSpPr>
            <p:nvPr/>
          </p:nvCxnSpPr>
          <p:spPr>
            <a:xfrm>
              <a:off x="4114629" y="16533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3" name="Straight Connector 1222">
              <a:extLst>
                <a:ext uri="{FF2B5EF4-FFF2-40B4-BE49-F238E27FC236}">
                  <a16:creationId xmlns:a16="http://schemas.microsoft.com/office/drawing/2014/main" id="{91328EA3-B0EB-F681-58C7-8A81C7867EC7}"/>
                </a:ext>
              </a:extLst>
            </p:cNvPr>
            <p:cNvCxnSpPr>
              <a:cxnSpLocks/>
            </p:cNvCxnSpPr>
            <p:nvPr/>
          </p:nvCxnSpPr>
          <p:spPr>
            <a:xfrm>
              <a:off x="4196472" y="16383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4" name="Straight Connector 1223">
              <a:extLst>
                <a:ext uri="{FF2B5EF4-FFF2-40B4-BE49-F238E27FC236}">
                  <a16:creationId xmlns:a16="http://schemas.microsoft.com/office/drawing/2014/main" id="{9CA78FE6-1D73-FBC8-344F-F19DDB159067}"/>
                </a:ext>
              </a:extLst>
            </p:cNvPr>
            <p:cNvCxnSpPr>
              <a:cxnSpLocks/>
            </p:cNvCxnSpPr>
            <p:nvPr/>
          </p:nvCxnSpPr>
          <p:spPr>
            <a:xfrm>
              <a:off x="4195598" y="22688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5" name="Straight Connector 1224">
              <a:extLst>
                <a:ext uri="{FF2B5EF4-FFF2-40B4-BE49-F238E27FC236}">
                  <a16:creationId xmlns:a16="http://schemas.microsoft.com/office/drawing/2014/main" id="{E319A0FF-27D1-61CC-A16B-34E4A7145F07}"/>
                </a:ext>
              </a:extLst>
            </p:cNvPr>
            <p:cNvCxnSpPr>
              <a:cxnSpLocks/>
            </p:cNvCxnSpPr>
            <p:nvPr/>
          </p:nvCxnSpPr>
          <p:spPr>
            <a:xfrm>
              <a:off x="4260157" y="22368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6" name="Straight Connector 1225">
              <a:extLst>
                <a:ext uri="{FF2B5EF4-FFF2-40B4-BE49-F238E27FC236}">
                  <a16:creationId xmlns:a16="http://schemas.microsoft.com/office/drawing/2014/main" id="{D29B6A12-065A-ABA6-A390-A094C5E787F8}"/>
                </a:ext>
              </a:extLst>
            </p:cNvPr>
            <p:cNvCxnSpPr>
              <a:cxnSpLocks/>
            </p:cNvCxnSpPr>
            <p:nvPr/>
          </p:nvCxnSpPr>
          <p:spPr>
            <a:xfrm>
              <a:off x="4257686" y="29931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27" name="Rectangle 1226">
              <a:extLst>
                <a:ext uri="{FF2B5EF4-FFF2-40B4-BE49-F238E27FC236}">
                  <a16:creationId xmlns:a16="http://schemas.microsoft.com/office/drawing/2014/main" id="{5DF20C1A-BDB7-63F4-DC86-AD49473768D3}"/>
                </a:ext>
              </a:extLst>
            </p:cNvPr>
            <p:cNvSpPr/>
            <p:nvPr/>
          </p:nvSpPr>
          <p:spPr>
            <a:xfrm>
              <a:off x="4159770" y="10670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8" name="Rectangle 1227">
              <a:extLst>
                <a:ext uri="{FF2B5EF4-FFF2-40B4-BE49-F238E27FC236}">
                  <a16:creationId xmlns:a16="http://schemas.microsoft.com/office/drawing/2014/main" id="{98F57119-56BA-DF2B-F1B2-9BE511898B22}"/>
                </a:ext>
              </a:extLst>
            </p:cNvPr>
            <p:cNvSpPr/>
            <p:nvPr/>
          </p:nvSpPr>
          <p:spPr>
            <a:xfrm rot="10800000">
              <a:off x="4238979" y="15192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9" name="Rectangle 1228">
              <a:extLst>
                <a:ext uri="{FF2B5EF4-FFF2-40B4-BE49-F238E27FC236}">
                  <a16:creationId xmlns:a16="http://schemas.microsoft.com/office/drawing/2014/main" id="{FBF34E39-D96E-4D42-1754-13778A433E2F}"/>
                </a:ext>
              </a:extLst>
            </p:cNvPr>
            <p:cNvSpPr/>
            <p:nvPr/>
          </p:nvSpPr>
          <p:spPr>
            <a:xfrm rot="10800000" flipV="1">
              <a:off x="4293590" y="19726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0" name="Oval 1229">
              <a:extLst>
                <a:ext uri="{FF2B5EF4-FFF2-40B4-BE49-F238E27FC236}">
                  <a16:creationId xmlns:a16="http://schemas.microsoft.com/office/drawing/2014/main" id="{B675A6B7-CDD1-3B1C-C8D5-4B904BA7551C}"/>
                </a:ext>
              </a:extLst>
            </p:cNvPr>
            <p:cNvSpPr/>
            <p:nvPr/>
          </p:nvSpPr>
          <p:spPr>
            <a:xfrm>
              <a:off x="4307332" y="24651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31" name="Straight Connector 1230">
              <a:extLst>
                <a:ext uri="{FF2B5EF4-FFF2-40B4-BE49-F238E27FC236}">
                  <a16:creationId xmlns:a16="http://schemas.microsoft.com/office/drawing/2014/main" id="{2F996F7E-41CA-34EE-C867-2A061EFD5997}"/>
                </a:ext>
              </a:extLst>
            </p:cNvPr>
            <p:cNvCxnSpPr>
              <a:cxnSpLocks/>
            </p:cNvCxnSpPr>
            <p:nvPr/>
          </p:nvCxnSpPr>
          <p:spPr>
            <a:xfrm>
              <a:off x="4392157" y="23473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2" name="Straight Connector 1231">
              <a:extLst>
                <a:ext uri="{FF2B5EF4-FFF2-40B4-BE49-F238E27FC236}">
                  <a16:creationId xmlns:a16="http://schemas.microsoft.com/office/drawing/2014/main" id="{C5F4257B-79A2-CF78-CE67-3CE16403D90D}"/>
                </a:ext>
              </a:extLst>
            </p:cNvPr>
            <p:cNvCxnSpPr>
              <a:cxnSpLocks/>
            </p:cNvCxnSpPr>
            <p:nvPr/>
          </p:nvCxnSpPr>
          <p:spPr>
            <a:xfrm>
              <a:off x="4453718" y="17250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3" name="Straight Connector 1232">
              <a:extLst>
                <a:ext uri="{FF2B5EF4-FFF2-40B4-BE49-F238E27FC236}">
                  <a16:creationId xmlns:a16="http://schemas.microsoft.com/office/drawing/2014/main" id="{4E0DAB68-5B13-3ABA-1291-806C5EA650C7}"/>
                </a:ext>
              </a:extLst>
            </p:cNvPr>
            <p:cNvCxnSpPr>
              <a:cxnSpLocks/>
            </p:cNvCxnSpPr>
            <p:nvPr/>
          </p:nvCxnSpPr>
          <p:spPr>
            <a:xfrm>
              <a:off x="4532386" y="8773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4" name="Straight Connector 1233">
              <a:extLst>
                <a:ext uri="{FF2B5EF4-FFF2-40B4-BE49-F238E27FC236}">
                  <a16:creationId xmlns:a16="http://schemas.microsoft.com/office/drawing/2014/main" id="{5DBD3D95-8A71-2205-1944-3765CE7532A6}"/>
                </a:ext>
              </a:extLst>
            </p:cNvPr>
            <p:cNvCxnSpPr>
              <a:cxnSpLocks/>
            </p:cNvCxnSpPr>
            <p:nvPr/>
          </p:nvCxnSpPr>
          <p:spPr>
            <a:xfrm>
              <a:off x="4457421" y="17250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5" name="Straight Connector 1234">
              <a:extLst>
                <a:ext uri="{FF2B5EF4-FFF2-40B4-BE49-F238E27FC236}">
                  <a16:creationId xmlns:a16="http://schemas.microsoft.com/office/drawing/2014/main" id="{282AF6EA-E943-2EC2-307D-8AC993F4956C}"/>
                </a:ext>
              </a:extLst>
            </p:cNvPr>
            <p:cNvCxnSpPr>
              <a:cxnSpLocks/>
            </p:cNvCxnSpPr>
            <p:nvPr/>
          </p:nvCxnSpPr>
          <p:spPr>
            <a:xfrm>
              <a:off x="4394274" y="23432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6" name="Straight Connector 1235">
              <a:extLst>
                <a:ext uri="{FF2B5EF4-FFF2-40B4-BE49-F238E27FC236}">
                  <a16:creationId xmlns:a16="http://schemas.microsoft.com/office/drawing/2014/main" id="{60EBEEFE-E08E-D565-83AE-269309FBC9BB}"/>
                </a:ext>
              </a:extLst>
            </p:cNvPr>
            <p:cNvCxnSpPr>
              <a:cxnSpLocks/>
            </p:cNvCxnSpPr>
            <p:nvPr/>
          </p:nvCxnSpPr>
          <p:spPr>
            <a:xfrm rot="-180000">
              <a:off x="3988609" y="9096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7" name="Straight Connector 1236">
              <a:extLst>
                <a:ext uri="{FF2B5EF4-FFF2-40B4-BE49-F238E27FC236}">
                  <a16:creationId xmlns:a16="http://schemas.microsoft.com/office/drawing/2014/main" id="{B24314D8-DCFA-559D-E163-D06787A7F09C}"/>
                </a:ext>
              </a:extLst>
            </p:cNvPr>
            <p:cNvCxnSpPr>
              <a:cxnSpLocks/>
            </p:cNvCxnSpPr>
            <p:nvPr/>
          </p:nvCxnSpPr>
          <p:spPr>
            <a:xfrm>
              <a:off x="4653332" y="89548"/>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38" name="Rectangle 1237">
              <a:extLst>
                <a:ext uri="{FF2B5EF4-FFF2-40B4-BE49-F238E27FC236}">
                  <a16:creationId xmlns:a16="http://schemas.microsoft.com/office/drawing/2014/main" id="{8725FEA1-E610-D362-E110-205E137768F5}"/>
                </a:ext>
              </a:extLst>
            </p:cNvPr>
            <p:cNvSpPr/>
            <p:nvPr/>
          </p:nvSpPr>
          <p:spPr>
            <a:xfrm rot="10800000">
              <a:off x="4429657" y="24896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9" name="Rectangle 1238">
              <a:extLst>
                <a:ext uri="{FF2B5EF4-FFF2-40B4-BE49-F238E27FC236}">
                  <a16:creationId xmlns:a16="http://schemas.microsoft.com/office/drawing/2014/main" id="{4E35DC21-E6D5-196A-82D0-24325E3E77DA}"/>
                </a:ext>
              </a:extLst>
            </p:cNvPr>
            <p:cNvSpPr/>
            <p:nvPr/>
          </p:nvSpPr>
          <p:spPr>
            <a:xfrm rot="10800000">
              <a:off x="4501410" y="20205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0" name="Rectangle 1239">
              <a:extLst>
                <a:ext uri="{FF2B5EF4-FFF2-40B4-BE49-F238E27FC236}">
                  <a16:creationId xmlns:a16="http://schemas.microsoft.com/office/drawing/2014/main" id="{91F0E630-3E2F-320D-1E75-98D525A9F37B}"/>
                </a:ext>
              </a:extLst>
            </p:cNvPr>
            <p:cNvSpPr/>
            <p:nvPr/>
          </p:nvSpPr>
          <p:spPr>
            <a:xfrm rot="10800000" flipV="1">
              <a:off x="4561596" y="15692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1" name="Oval 1240">
              <a:extLst>
                <a:ext uri="{FF2B5EF4-FFF2-40B4-BE49-F238E27FC236}">
                  <a16:creationId xmlns:a16="http://schemas.microsoft.com/office/drawing/2014/main" id="{0A632245-2C48-43CC-0A61-4FFE9E46888D}"/>
                </a:ext>
              </a:extLst>
            </p:cNvPr>
            <p:cNvSpPr/>
            <p:nvPr/>
          </p:nvSpPr>
          <p:spPr>
            <a:xfrm>
              <a:off x="4574295" y="10265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42" name="Straight Connector 1241">
              <a:extLst>
                <a:ext uri="{FF2B5EF4-FFF2-40B4-BE49-F238E27FC236}">
                  <a16:creationId xmlns:a16="http://schemas.microsoft.com/office/drawing/2014/main" id="{2D38F2F1-D01F-EEE5-0C08-88F8215C5332}"/>
                </a:ext>
              </a:extLst>
            </p:cNvPr>
            <p:cNvCxnSpPr>
              <a:cxnSpLocks/>
            </p:cNvCxnSpPr>
            <p:nvPr/>
          </p:nvCxnSpPr>
          <p:spPr>
            <a:xfrm>
              <a:off x="4654365" y="16152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3" name="Straight Connector 1242">
              <a:extLst>
                <a:ext uri="{FF2B5EF4-FFF2-40B4-BE49-F238E27FC236}">
                  <a16:creationId xmlns:a16="http://schemas.microsoft.com/office/drawing/2014/main" id="{0B50BD4C-5CF0-1873-BF98-1CE56A7E936A}"/>
                </a:ext>
              </a:extLst>
            </p:cNvPr>
            <p:cNvCxnSpPr>
              <a:cxnSpLocks/>
            </p:cNvCxnSpPr>
            <p:nvPr/>
          </p:nvCxnSpPr>
          <p:spPr>
            <a:xfrm>
              <a:off x="4736208" y="16003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4" name="Straight Connector 1243">
              <a:extLst>
                <a:ext uri="{FF2B5EF4-FFF2-40B4-BE49-F238E27FC236}">
                  <a16:creationId xmlns:a16="http://schemas.microsoft.com/office/drawing/2014/main" id="{FBA4C3D3-5EB5-0535-B598-09C51189775C}"/>
                </a:ext>
              </a:extLst>
            </p:cNvPr>
            <p:cNvCxnSpPr>
              <a:cxnSpLocks/>
            </p:cNvCxnSpPr>
            <p:nvPr/>
          </p:nvCxnSpPr>
          <p:spPr>
            <a:xfrm>
              <a:off x="4735334" y="22307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5" name="Straight Connector 1244">
              <a:extLst>
                <a:ext uri="{FF2B5EF4-FFF2-40B4-BE49-F238E27FC236}">
                  <a16:creationId xmlns:a16="http://schemas.microsoft.com/office/drawing/2014/main" id="{9B197F38-44C1-2C35-7E6A-707AF46BEC32}"/>
                </a:ext>
              </a:extLst>
            </p:cNvPr>
            <p:cNvCxnSpPr>
              <a:cxnSpLocks/>
            </p:cNvCxnSpPr>
            <p:nvPr/>
          </p:nvCxnSpPr>
          <p:spPr>
            <a:xfrm>
              <a:off x="4799893" y="21987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6" name="Straight Connector 1245">
              <a:extLst>
                <a:ext uri="{FF2B5EF4-FFF2-40B4-BE49-F238E27FC236}">
                  <a16:creationId xmlns:a16="http://schemas.microsoft.com/office/drawing/2014/main" id="{72300E9D-B569-C2D9-0910-B8D441AB0AC6}"/>
                </a:ext>
              </a:extLst>
            </p:cNvPr>
            <p:cNvCxnSpPr>
              <a:cxnSpLocks/>
            </p:cNvCxnSpPr>
            <p:nvPr/>
          </p:nvCxnSpPr>
          <p:spPr>
            <a:xfrm>
              <a:off x="4797422" y="29551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47" name="Rectangle 1246">
              <a:extLst>
                <a:ext uri="{FF2B5EF4-FFF2-40B4-BE49-F238E27FC236}">
                  <a16:creationId xmlns:a16="http://schemas.microsoft.com/office/drawing/2014/main" id="{D3963151-3CDF-61E0-6166-CA9B0D09003F}"/>
                </a:ext>
              </a:extLst>
            </p:cNvPr>
            <p:cNvSpPr/>
            <p:nvPr/>
          </p:nvSpPr>
          <p:spPr>
            <a:xfrm>
              <a:off x="4699506" y="10289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8" name="Rectangle 1247">
              <a:extLst>
                <a:ext uri="{FF2B5EF4-FFF2-40B4-BE49-F238E27FC236}">
                  <a16:creationId xmlns:a16="http://schemas.microsoft.com/office/drawing/2014/main" id="{06E9F82A-7F21-105C-3474-C94F9A424BD8}"/>
                </a:ext>
              </a:extLst>
            </p:cNvPr>
            <p:cNvSpPr/>
            <p:nvPr/>
          </p:nvSpPr>
          <p:spPr>
            <a:xfrm rot="10800000">
              <a:off x="4778715" y="14812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9" name="Rectangle 1248">
              <a:extLst>
                <a:ext uri="{FF2B5EF4-FFF2-40B4-BE49-F238E27FC236}">
                  <a16:creationId xmlns:a16="http://schemas.microsoft.com/office/drawing/2014/main" id="{29C2C6D1-9001-76C6-7E44-5FAD7291B1DA}"/>
                </a:ext>
              </a:extLst>
            </p:cNvPr>
            <p:cNvSpPr/>
            <p:nvPr/>
          </p:nvSpPr>
          <p:spPr>
            <a:xfrm rot="10800000" flipV="1">
              <a:off x="4833326" y="19346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0" name="Oval 1249">
              <a:extLst>
                <a:ext uri="{FF2B5EF4-FFF2-40B4-BE49-F238E27FC236}">
                  <a16:creationId xmlns:a16="http://schemas.microsoft.com/office/drawing/2014/main" id="{55151EF0-DD48-0CAC-953A-61EBB78A8A84}"/>
                </a:ext>
              </a:extLst>
            </p:cNvPr>
            <p:cNvSpPr/>
            <p:nvPr/>
          </p:nvSpPr>
          <p:spPr>
            <a:xfrm>
              <a:off x="4847068" y="24270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51" name="Straight Connector 1250">
              <a:extLst>
                <a:ext uri="{FF2B5EF4-FFF2-40B4-BE49-F238E27FC236}">
                  <a16:creationId xmlns:a16="http://schemas.microsoft.com/office/drawing/2014/main" id="{4FE48CAF-C1F9-4F1C-F9FF-DE175AA0BB7D}"/>
                </a:ext>
              </a:extLst>
            </p:cNvPr>
            <p:cNvCxnSpPr>
              <a:cxnSpLocks/>
            </p:cNvCxnSpPr>
            <p:nvPr/>
          </p:nvCxnSpPr>
          <p:spPr>
            <a:xfrm>
              <a:off x="4931893" y="23092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2" name="Straight Connector 1251">
              <a:extLst>
                <a:ext uri="{FF2B5EF4-FFF2-40B4-BE49-F238E27FC236}">
                  <a16:creationId xmlns:a16="http://schemas.microsoft.com/office/drawing/2014/main" id="{AEE974F7-623A-C4C4-89EF-1E3753D35873}"/>
                </a:ext>
              </a:extLst>
            </p:cNvPr>
            <p:cNvCxnSpPr>
              <a:cxnSpLocks/>
            </p:cNvCxnSpPr>
            <p:nvPr/>
          </p:nvCxnSpPr>
          <p:spPr>
            <a:xfrm>
              <a:off x="4993454" y="16869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3" name="Straight Connector 1252">
              <a:extLst>
                <a:ext uri="{FF2B5EF4-FFF2-40B4-BE49-F238E27FC236}">
                  <a16:creationId xmlns:a16="http://schemas.microsoft.com/office/drawing/2014/main" id="{C2ECF735-E1CD-FB71-B5B1-2A5D75B5EEA0}"/>
                </a:ext>
              </a:extLst>
            </p:cNvPr>
            <p:cNvCxnSpPr>
              <a:cxnSpLocks/>
            </p:cNvCxnSpPr>
            <p:nvPr/>
          </p:nvCxnSpPr>
          <p:spPr>
            <a:xfrm>
              <a:off x="5072122" y="87100"/>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4" name="Straight Connector 1253">
              <a:extLst>
                <a:ext uri="{FF2B5EF4-FFF2-40B4-BE49-F238E27FC236}">
                  <a16:creationId xmlns:a16="http://schemas.microsoft.com/office/drawing/2014/main" id="{4DAC57D1-641D-0E75-989F-7F43B6D39FD8}"/>
                </a:ext>
              </a:extLst>
            </p:cNvPr>
            <p:cNvCxnSpPr>
              <a:cxnSpLocks/>
            </p:cNvCxnSpPr>
            <p:nvPr/>
          </p:nvCxnSpPr>
          <p:spPr>
            <a:xfrm>
              <a:off x="4997157" y="16869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5" name="Straight Connector 1254">
              <a:extLst>
                <a:ext uri="{FF2B5EF4-FFF2-40B4-BE49-F238E27FC236}">
                  <a16:creationId xmlns:a16="http://schemas.microsoft.com/office/drawing/2014/main" id="{4B8F4B74-0765-F92B-3B6F-AC72AD2A425C}"/>
                </a:ext>
              </a:extLst>
            </p:cNvPr>
            <p:cNvCxnSpPr>
              <a:cxnSpLocks/>
            </p:cNvCxnSpPr>
            <p:nvPr/>
          </p:nvCxnSpPr>
          <p:spPr>
            <a:xfrm>
              <a:off x="4934010" y="23051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6" name="Straight Connector 1255">
              <a:extLst>
                <a:ext uri="{FF2B5EF4-FFF2-40B4-BE49-F238E27FC236}">
                  <a16:creationId xmlns:a16="http://schemas.microsoft.com/office/drawing/2014/main" id="{F7E3D725-37CC-EF78-C929-8710F9F75A40}"/>
                </a:ext>
              </a:extLst>
            </p:cNvPr>
            <p:cNvCxnSpPr>
              <a:cxnSpLocks/>
            </p:cNvCxnSpPr>
            <p:nvPr/>
          </p:nvCxnSpPr>
          <p:spPr>
            <a:xfrm rot="-180000">
              <a:off x="4528345" y="87159"/>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7" name="Straight Connector 1256">
              <a:extLst>
                <a:ext uri="{FF2B5EF4-FFF2-40B4-BE49-F238E27FC236}">
                  <a16:creationId xmlns:a16="http://schemas.microsoft.com/office/drawing/2014/main" id="{3287F2D1-537C-7DB7-3C2A-A4D7738A2BBC}"/>
                </a:ext>
              </a:extLst>
            </p:cNvPr>
            <p:cNvCxnSpPr>
              <a:cxnSpLocks/>
            </p:cNvCxnSpPr>
            <p:nvPr/>
          </p:nvCxnSpPr>
          <p:spPr>
            <a:xfrm>
              <a:off x="5193068" y="9209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58" name="Rectangle 1257">
              <a:extLst>
                <a:ext uri="{FF2B5EF4-FFF2-40B4-BE49-F238E27FC236}">
                  <a16:creationId xmlns:a16="http://schemas.microsoft.com/office/drawing/2014/main" id="{80D9FC71-845E-A8AE-6682-72D56590EEAE}"/>
                </a:ext>
              </a:extLst>
            </p:cNvPr>
            <p:cNvSpPr/>
            <p:nvPr/>
          </p:nvSpPr>
          <p:spPr>
            <a:xfrm rot="10800000">
              <a:off x="4969393" y="25151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9" name="Rectangle 1258">
              <a:extLst>
                <a:ext uri="{FF2B5EF4-FFF2-40B4-BE49-F238E27FC236}">
                  <a16:creationId xmlns:a16="http://schemas.microsoft.com/office/drawing/2014/main" id="{091B85E3-F87E-EA58-8241-5854F8E2FEE4}"/>
                </a:ext>
              </a:extLst>
            </p:cNvPr>
            <p:cNvSpPr/>
            <p:nvPr/>
          </p:nvSpPr>
          <p:spPr>
            <a:xfrm rot="10800000">
              <a:off x="5041146" y="20459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0" name="Rectangle 1259">
              <a:extLst>
                <a:ext uri="{FF2B5EF4-FFF2-40B4-BE49-F238E27FC236}">
                  <a16:creationId xmlns:a16="http://schemas.microsoft.com/office/drawing/2014/main" id="{581D0EC1-891A-263F-B3B9-C1D42FE2B0B7}"/>
                </a:ext>
              </a:extLst>
            </p:cNvPr>
            <p:cNvSpPr/>
            <p:nvPr/>
          </p:nvSpPr>
          <p:spPr>
            <a:xfrm rot="10800000" flipV="1">
              <a:off x="5101332" y="15946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1" name="Oval 1260">
              <a:extLst>
                <a:ext uri="{FF2B5EF4-FFF2-40B4-BE49-F238E27FC236}">
                  <a16:creationId xmlns:a16="http://schemas.microsoft.com/office/drawing/2014/main" id="{F76446AA-5841-B141-4B13-DB7C083C805A}"/>
                </a:ext>
              </a:extLst>
            </p:cNvPr>
            <p:cNvSpPr/>
            <p:nvPr/>
          </p:nvSpPr>
          <p:spPr>
            <a:xfrm>
              <a:off x="5114031" y="10520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62" name="Straight Connector 1261">
              <a:extLst>
                <a:ext uri="{FF2B5EF4-FFF2-40B4-BE49-F238E27FC236}">
                  <a16:creationId xmlns:a16="http://schemas.microsoft.com/office/drawing/2014/main" id="{4106EC11-2182-722E-DF71-6188DA55C33F}"/>
                </a:ext>
              </a:extLst>
            </p:cNvPr>
            <p:cNvCxnSpPr>
              <a:cxnSpLocks/>
            </p:cNvCxnSpPr>
            <p:nvPr/>
          </p:nvCxnSpPr>
          <p:spPr>
            <a:xfrm>
              <a:off x="5194101" y="16407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3" name="Straight Connector 1262">
              <a:extLst>
                <a:ext uri="{FF2B5EF4-FFF2-40B4-BE49-F238E27FC236}">
                  <a16:creationId xmlns:a16="http://schemas.microsoft.com/office/drawing/2014/main" id="{27438776-D7E6-9F33-CA9B-731A6DC21C58}"/>
                </a:ext>
              </a:extLst>
            </p:cNvPr>
            <p:cNvCxnSpPr>
              <a:cxnSpLocks/>
            </p:cNvCxnSpPr>
            <p:nvPr/>
          </p:nvCxnSpPr>
          <p:spPr>
            <a:xfrm>
              <a:off x="5275944" y="16257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4" name="Straight Connector 1263">
              <a:extLst>
                <a:ext uri="{FF2B5EF4-FFF2-40B4-BE49-F238E27FC236}">
                  <a16:creationId xmlns:a16="http://schemas.microsoft.com/office/drawing/2014/main" id="{24E81130-A39B-9EBF-A83A-93AF5320B9FD}"/>
                </a:ext>
              </a:extLst>
            </p:cNvPr>
            <p:cNvCxnSpPr>
              <a:cxnSpLocks/>
            </p:cNvCxnSpPr>
            <p:nvPr/>
          </p:nvCxnSpPr>
          <p:spPr>
            <a:xfrm>
              <a:off x="5275070" y="22562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5" name="Straight Connector 1264">
              <a:extLst>
                <a:ext uri="{FF2B5EF4-FFF2-40B4-BE49-F238E27FC236}">
                  <a16:creationId xmlns:a16="http://schemas.microsoft.com/office/drawing/2014/main" id="{61B73EF0-C990-DC6D-EC88-53D5CC484310}"/>
                </a:ext>
              </a:extLst>
            </p:cNvPr>
            <p:cNvCxnSpPr>
              <a:cxnSpLocks/>
            </p:cNvCxnSpPr>
            <p:nvPr/>
          </p:nvCxnSpPr>
          <p:spPr>
            <a:xfrm>
              <a:off x="5339629" y="22242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6" name="Straight Connector 1265">
              <a:extLst>
                <a:ext uri="{FF2B5EF4-FFF2-40B4-BE49-F238E27FC236}">
                  <a16:creationId xmlns:a16="http://schemas.microsoft.com/office/drawing/2014/main" id="{FB275561-3F1B-78E7-96EC-B1D36E552F5D}"/>
                </a:ext>
              </a:extLst>
            </p:cNvPr>
            <p:cNvCxnSpPr>
              <a:cxnSpLocks/>
            </p:cNvCxnSpPr>
            <p:nvPr/>
          </p:nvCxnSpPr>
          <p:spPr>
            <a:xfrm>
              <a:off x="5337158" y="29805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267" name="Rectangle 1266">
              <a:extLst>
                <a:ext uri="{FF2B5EF4-FFF2-40B4-BE49-F238E27FC236}">
                  <a16:creationId xmlns:a16="http://schemas.microsoft.com/office/drawing/2014/main" id="{F3336F9E-EFC4-C9AF-1FA1-89A1DDD09844}"/>
                </a:ext>
              </a:extLst>
            </p:cNvPr>
            <p:cNvSpPr/>
            <p:nvPr/>
          </p:nvSpPr>
          <p:spPr>
            <a:xfrm>
              <a:off x="5239242" y="10544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8" name="Rectangle 1267">
              <a:extLst>
                <a:ext uri="{FF2B5EF4-FFF2-40B4-BE49-F238E27FC236}">
                  <a16:creationId xmlns:a16="http://schemas.microsoft.com/office/drawing/2014/main" id="{B3EBD80D-886B-DE2E-7164-B2D3AD556D78}"/>
                </a:ext>
              </a:extLst>
            </p:cNvPr>
            <p:cNvSpPr/>
            <p:nvPr/>
          </p:nvSpPr>
          <p:spPr>
            <a:xfrm rot="10800000">
              <a:off x="5318451" y="15066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9" name="Rectangle 1268">
              <a:extLst>
                <a:ext uri="{FF2B5EF4-FFF2-40B4-BE49-F238E27FC236}">
                  <a16:creationId xmlns:a16="http://schemas.microsoft.com/office/drawing/2014/main" id="{6B7F9CB6-BDD2-E41F-27FF-AD882366B74D}"/>
                </a:ext>
              </a:extLst>
            </p:cNvPr>
            <p:cNvSpPr/>
            <p:nvPr/>
          </p:nvSpPr>
          <p:spPr>
            <a:xfrm rot="10800000" flipV="1">
              <a:off x="5373062" y="19600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70" name="Oval 1269">
              <a:extLst>
                <a:ext uri="{FF2B5EF4-FFF2-40B4-BE49-F238E27FC236}">
                  <a16:creationId xmlns:a16="http://schemas.microsoft.com/office/drawing/2014/main" id="{70195051-161D-82DD-8F4B-DF765D257B2A}"/>
                </a:ext>
              </a:extLst>
            </p:cNvPr>
            <p:cNvSpPr/>
            <p:nvPr/>
          </p:nvSpPr>
          <p:spPr>
            <a:xfrm>
              <a:off x="5386804" y="24525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71" name="Straight Connector 1270">
              <a:extLst>
                <a:ext uri="{FF2B5EF4-FFF2-40B4-BE49-F238E27FC236}">
                  <a16:creationId xmlns:a16="http://schemas.microsoft.com/office/drawing/2014/main" id="{ECB27B9B-585E-3AB0-59D4-FAA713A69DB3}"/>
                </a:ext>
              </a:extLst>
            </p:cNvPr>
            <p:cNvCxnSpPr>
              <a:cxnSpLocks/>
            </p:cNvCxnSpPr>
            <p:nvPr/>
          </p:nvCxnSpPr>
          <p:spPr>
            <a:xfrm>
              <a:off x="5471629" y="23347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2" name="Straight Connector 1271">
              <a:extLst>
                <a:ext uri="{FF2B5EF4-FFF2-40B4-BE49-F238E27FC236}">
                  <a16:creationId xmlns:a16="http://schemas.microsoft.com/office/drawing/2014/main" id="{4CA8CCBA-7CDB-6F7A-B7AB-DDC6FDE762DE}"/>
                </a:ext>
              </a:extLst>
            </p:cNvPr>
            <p:cNvCxnSpPr>
              <a:cxnSpLocks/>
            </p:cNvCxnSpPr>
            <p:nvPr/>
          </p:nvCxnSpPr>
          <p:spPr>
            <a:xfrm>
              <a:off x="5533190" y="17124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3" name="Straight Connector 1272">
              <a:extLst>
                <a:ext uri="{FF2B5EF4-FFF2-40B4-BE49-F238E27FC236}">
                  <a16:creationId xmlns:a16="http://schemas.microsoft.com/office/drawing/2014/main" id="{9FE4DDC4-4712-7A47-8DD3-31397A9C0EF5}"/>
                </a:ext>
              </a:extLst>
            </p:cNvPr>
            <p:cNvCxnSpPr>
              <a:cxnSpLocks/>
            </p:cNvCxnSpPr>
            <p:nvPr/>
          </p:nvCxnSpPr>
          <p:spPr>
            <a:xfrm>
              <a:off x="5611858" y="89645"/>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4" name="Straight Connector 1273">
              <a:extLst>
                <a:ext uri="{FF2B5EF4-FFF2-40B4-BE49-F238E27FC236}">
                  <a16:creationId xmlns:a16="http://schemas.microsoft.com/office/drawing/2014/main" id="{44E01412-89A1-8465-6408-B217B6ACE9D1}"/>
                </a:ext>
              </a:extLst>
            </p:cNvPr>
            <p:cNvCxnSpPr>
              <a:cxnSpLocks/>
            </p:cNvCxnSpPr>
            <p:nvPr/>
          </p:nvCxnSpPr>
          <p:spPr>
            <a:xfrm>
              <a:off x="5536893" y="17124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5" name="Straight Connector 1274">
              <a:extLst>
                <a:ext uri="{FF2B5EF4-FFF2-40B4-BE49-F238E27FC236}">
                  <a16:creationId xmlns:a16="http://schemas.microsoft.com/office/drawing/2014/main" id="{178218B5-0292-6623-F96E-FE55536EB738}"/>
                </a:ext>
              </a:extLst>
            </p:cNvPr>
            <p:cNvCxnSpPr>
              <a:cxnSpLocks/>
            </p:cNvCxnSpPr>
            <p:nvPr/>
          </p:nvCxnSpPr>
          <p:spPr>
            <a:xfrm>
              <a:off x="5473746" y="23306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6" name="Straight Connector 1275">
              <a:extLst>
                <a:ext uri="{FF2B5EF4-FFF2-40B4-BE49-F238E27FC236}">
                  <a16:creationId xmlns:a16="http://schemas.microsoft.com/office/drawing/2014/main" id="{B9EA98C0-767E-16F5-8995-A50598EE18F8}"/>
                </a:ext>
              </a:extLst>
            </p:cNvPr>
            <p:cNvCxnSpPr>
              <a:cxnSpLocks/>
            </p:cNvCxnSpPr>
            <p:nvPr/>
          </p:nvCxnSpPr>
          <p:spPr>
            <a:xfrm rot="-180000">
              <a:off x="5068081" y="89704"/>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97" name="Straight Connector 1296">
              <a:extLst>
                <a:ext uri="{FF2B5EF4-FFF2-40B4-BE49-F238E27FC236}">
                  <a16:creationId xmlns:a16="http://schemas.microsoft.com/office/drawing/2014/main" id="{73BBAEAF-52A6-3652-5ED6-DB98C6004616}"/>
                </a:ext>
              </a:extLst>
            </p:cNvPr>
            <p:cNvCxnSpPr>
              <a:cxnSpLocks/>
            </p:cNvCxnSpPr>
            <p:nvPr/>
          </p:nvCxnSpPr>
          <p:spPr>
            <a:xfrm>
              <a:off x="5738281" y="94043"/>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298" name="Rectangle 1297">
              <a:extLst>
                <a:ext uri="{FF2B5EF4-FFF2-40B4-BE49-F238E27FC236}">
                  <a16:creationId xmlns:a16="http://schemas.microsoft.com/office/drawing/2014/main" id="{4F493A16-F111-7A1C-8725-CBED6B39E553}"/>
                </a:ext>
              </a:extLst>
            </p:cNvPr>
            <p:cNvSpPr/>
            <p:nvPr/>
          </p:nvSpPr>
          <p:spPr>
            <a:xfrm rot="10800000">
              <a:off x="5514606" y="25346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9" name="Rectangle 1298">
              <a:extLst>
                <a:ext uri="{FF2B5EF4-FFF2-40B4-BE49-F238E27FC236}">
                  <a16:creationId xmlns:a16="http://schemas.microsoft.com/office/drawing/2014/main" id="{1DFB28FC-CF8A-F99F-4443-A8E762912695}"/>
                </a:ext>
              </a:extLst>
            </p:cNvPr>
            <p:cNvSpPr/>
            <p:nvPr/>
          </p:nvSpPr>
          <p:spPr>
            <a:xfrm rot="10800000">
              <a:off x="5586359" y="20654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0" name="Rectangle 1299">
              <a:extLst>
                <a:ext uri="{FF2B5EF4-FFF2-40B4-BE49-F238E27FC236}">
                  <a16:creationId xmlns:a16="http://schemas.microsoft.com/office/drawing/2014/main" id="{63BACA68-D7CD-4BBF-2853-C762AEAB8B7B}"/>
                </a:ext>
              </a:extLst>
            </p:cNvPr>
            <p:cNvSpPr/>
            <p:nvPr/>
          </p:nvSpPr>
          <p:spPr>
            <a:xfrm rot="10800000" flipV="1">
              <a:off x="5646545" y="16141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1" name="Oval 1300">
              <a:extLst>
                <a:ext uri="{FF2B5EF4-FFF2-40B4-BE49-F238E27FC236}">
                  <a16:creationId xmlns:a16="http://schemas.microsoft.com/office/drawing/2014/main" id="{1DE64036-0426-1473-39EA-D8A61267D0C0}"/>
                </a:ext>
              </a:extLst>
            </p:cNvPr>
            <p:cNvSpPr/>
            <p:nvPr/>
          </p:nvSpPr>
          <p:spPr>
            <a:xfrm>
              <a:off x="5659244" y="10715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02" name="Straight Connector 1301">
              <a:extLst>
                <a:ext uri="{FF2B5EF4-FFF2-40B4-BE49-F238E27FC236}">
                  <a16:creationId xmlns:a16="http://schemas.microsoft.com/office/drawing/2014/main" id="{A4841221-2886-744B-0FB1-010D9760BA03}"/>
                </a:ext>
              </a:extLst>
            </p:cNvPr>
            <p:cNvCxnSpPr>
              <a:cxnSpLocks/>
            </p:cNvCxnSpPr>
            <p:nvPr/>
          </p:nvCxnSpPr>
          <p:spPr>
            <a:xfrm>
              <a:off x="5739314" y="16602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3" name="Straight Connector 1302">
              <a:extLst>
                <a:ext uri="{FF2B5EF4-FFF2-40B4-BE49-F238E27FC236}">
                  <a16:creationId xmlns:a16="http://schemas.microsoft.com/office/drawing/2014/main" id="{B90665CC-C525-A234-E6B5-6DB7705C6B7F}"/>
                </a:ext>
              </a:extLst>
            </p:cNvPr>
            <p:cNvCxnSpPr>
              <a:cxnSpLocks/>
            </p:cNvCxnSpPr>
            <p:nvPr/>
          </p:nvCxnSpPr>
          <p:spPr>
            <a:xfrm>
              <a:off x="5821157" y="1645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4" name="Straight Connector 1303">
              <a:extLst>
                <a:ext uri="{FF2B5EF4-FFF2-40B4-BE49-F238E27FC236}">
                  <a16:creationId xmlns:a16="http://schemas.microsoft.com/office/drawing/2014/main" id="{3FE95F06-5CCA-CD7A-74D6-41BA41A68ED8}"/>
                </a:ext>
              </a:extLst>
            </p:cNvPr>
            <p:cNvCxnSpPr>
              <a:cxnSpLocks/>
            </p:cNvCxnSpPr>
            <p:nvPr/>
          </p:nvCxnSpPr>
          <p:spPr>
            <a:xfrm>
              <a:off x="5820283" y="22757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5" name="Straight Connector 1304">
              <a:extLst>
                <a:ext uri="{FF2B5EF4-FFF2-40B4-BE49-F238E27FC236}">
                  <a16:creationId xmlns:a16="http://schemas.microsoft.com/office/drawing/2014/main" id="{36F00B24-44E1-F19A-BC1D-976687C8278B}"/>
                </a:ext>
              </a:extLst>
            </p:cNvPr>
            <p:cNvCxnSpPr>
              <a:cxnSpLocks/>
            </p:cNvCxnSpPr>
            <p:nvPr/>
          </p:nvCxnSpPr>
          <p:spPr>
            <a:xfrm>
              <a:off x="5884842" y="22437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6" name="Straight Connector 1305">
              <a:extLst>
                <a:ext uri="{FF2B5EF4-FFF2-40B4-BE49-F238E27FC236}">
                  <a16:creationId xmlns:a16="http://schemas.microsoft.com/office/drawing/2014/main" id="{BB950FA8-3124-02B0-D102-5E7C953FF5FB}"/>
                </a:ext>
              </a:extLst>
            </p:cNvPr>
            <p:cNvCxnSpPr>
              <a:cxnSpLocks/>
            </p:cNvCxnSpPr>
            <p:nvPr/>
          </p:nvCxnSpPr>
          <p:spPr>
            <a:xfrm>
              <a:off x="5882371" y="30000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07" name="Rectangle 1306">
              <a:extLst>
                <a:ext uri="{FF2B5EF4-FFF2-40B4-BE49-F238E27FC236}">
                  <a16:creationId xmlns:a16="http://schemas.microsoft.com/office/drawing/2014/main" id="{CF3F45B3-3CA1-22E2-A966-E3C02F8546BD}"/>
                </a:ext>
              </a:extLst>
            </p:cNvPr>
            <p:cNvSpPr/>
            <p:nvPr/>
          </p:nvSpPr>
          <p:spPr>
            <a:xfrm>
              <a:off x="5784455" y="10739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8" name="Rectangle 1307">
              <a:extLst>
                <a:ext uri="{FF2B5EF4-FFF2-40B4-BE49-F238E27FC236}">
                  <a16:creationId xmlns:a16="http://schemas.microsoft.com/office/drawing/2014/main" id="{64F4F693-F9E3-4D23-B288-834A064F4E87}"/>
                </a:ext>
              </a:extLst>
            </p:cNvPr>
            <p:cNvSpPr/>
            <p:nvPr/>
          </p:nvSpPr>
          <p:spPr>
            <a:xfrm rot="10800000">
              <a:off x="5863664" y="15261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9" name="Rectangle 1308">
              <a:extLst>
                <a:ext uri="{FF2B5EF4-FFF2-40B4-BE49-F238E27FC236}">
                  <a16:creationId xmlns:a16="http://schemas.microsoft.com/office/drawing/2014/main" id="{F47349CC-64C9-14F9-80D9-34A55C65C89E}"/>
                </a:ext>
              </a:extLst>
            </p:cNvPr>
            <p:cNvSpPr/>
            <p:nvPr/>
          </p:nvSpPr>
          <p:spPr>
            <a:xfrm rot="10800000" flipV="1">
              <a:off x="5918275" y="19795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10" name="Oval 1309">
              <a:extLst>
                <a:ext uri="{FF2B5EF4-FFF2-40B4-BE49-F238E27FC236}">
                  <a16:creationId xmlns:a16="http://schemas.microsoft.com/office/drawing/2014/main" id="{1F00CBED-D9FE-3372-A730-8EC0E05C093A}"/>
                </a:ext>
              </a:extLst>
            </p:cNvPr>
            <p:cNvSpPr/>
            <p:nvPr/>
          </p:nvSpPr>
          <p:spPr>
            <a:xfrm>
              <a:off x="5932017" y="24720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11" name="Straight Connector 1310">
              <a:extLst>
                <a:ext uri="{FF2B5EF4-FFF2-40B4-BE49-F238E27FC236}">
                  <a16:creationId xmlns:a16="http://schemas.microsoft.com/office/drawing/2014/main" id="{B344661C-6CB9-8F3B-C1D6-6B6C22FECF60}"/>
                </a:ext>
              </a:extLst>
            </p:cNvPr>
            <p:cNvCxnSpPr>
              <a:cxnSpLocks/>
            </p:cNvCxnSpPr>
            <p:nvPr/>
          </p:nvCxnSpPr>
          <p:spPr>
            <a:xfrm>
              <a:off x="6016842" y="23542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2" name="Straight Connector 1311">
              <a:extLst>
                <a:ext uri="{FF2B5EF4-FFF2-40B4-BE49-F238E27FC236}">
                  <a16:creationId xmlns:a16="http://schemas.microsoft.com/office/drawing/2014/main" id="{C7B2F6BE-4188-5FD9-0F94-FDE2C788F9FF}"/>
                </a:ext>
              </a:extLst>
            </p:cNvPr>
            <p:cNvCxnSpPr>
              <a:cxnSpLocks/>
            </p:cNvCxnSpPr>
            <p:nvPr/>
          </p:nvCxnSpPr>
          <p:spPr>
            <a:xfrm>
              <a:off x="6078403" y="17319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3" name="Straight Connector 1312">
              <a:extLst>
                <a:ext uri="{FF2B5EF4-FFF2-40B4-BE49-F238E27FC236}">
                  <a16:creationId xmlns:a16="http://schemas.microsoft.com/office/drawing/2014/main" id="{F5A4E50C-41B2-8668-85D8-6C67BC98D1CA}"/>
                </a:ext>
              </a:extLst>
            </p:cNvPr>
            <p:cNvCxnSpPr>
              <a:cxnSpLocks/>
            </p:cNvCxnSpPr>
            <p:nvPr/>
          </p:nvCxnSpPr>
          <p:spPr>
            <a:xfrm>
              <a:off x="6157071" y="100955"/>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4" name="Straight Connector 1313">
              <a:extLst>
                <a:ext uri="{FF2B5EF4-FFF2-40B4-BE49-F238E27FC236}">
                  <a16:creationId xmlns:a16="http://schemas.microsoft.com/office/drawing/2014/main" id="{48D941C3-012D-57CF-93B4-B809C859DADA}"/>
                </a:ext>
              </a:extLst>
            </p:cNvPr>
            <p:cNvCxnSpPr>
              <a:cxnSpLocks/>
            </p:cNvCxnSpPr>
            <p:nvPr/>
          </p:nvCxnSpPr>
          <p:spPr>
            <a:xfrm>
              <a:off x="6082106" y="1731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5" name="Straight Connector 1314">
              <a:extLst>
                <a:ext uri="{FF2B5EF4-FFF2-40B4-BE49-F238E27FC236}">
                  <a16:creationId xmlns:a16="http://schemas.microsoft.com/office/drawing/2014/main" id="{2A7B1974-AAF8-6E84-AC22-B62F8BA6A42E}"/>
                </a:ext>
              </a:extLst>
            </p:cNvPr>
            <p:cNvCxnSpPr>
              <a:cxnSpLocks/>
            </p:cNvCxnSpPr>
            <p:nvPr/>
          </p:nvCxnSpPr>
          <p:spPr>
            <a:xfrm>
              <a:off x="6018959" y="23501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6" name="Straight Connector 1315">
              <a:extLst>
                <a:ext uri="{FF2B5EF4-FFF2-40B4-BE49-F238E27FC236}">
                  <a16:creationId xmlns:a16="http://schemas.microsoft.com/office/drawing/2014/main" id="{9F6569D7-F2A8-59EF-049F-2AD9DD9A39C6}"/>
                </a:ext>
              </a:extLst>
            </p:cNvPr>
            <p:cNvCxnSpPr>
              <a:cxnSpLocks/>
            </p:cNvCxnSpPr>
            <p:nvPr/>
          </p:nvCxnSpPr>
          <p:spPr>
            <a:xfrm rot="-180000">
              <a:off x="5613294" y="91654"/>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340" name="Rectangle 1339">
              <a:extLst>
                <a:ext uri="{FF2B5EF4-FFF2-40B4-BE49-F238E27FC236}">
                  <a16:creationId xmlns:a16="http://schemas.microsoft.com/office/drawing/2014/main" id="{A077EAF2-5FB2-9CBF-885D-9794089F0666}"/>
                </a:ext>
              </a:extLst>
            </p:cNvPr>
            <p:cNvSpPr/>
            <p:nvPr/>
          </p:nvSpPr>
          <p:spPr>
            <a:xfrm rot="10800000">
              <a:off x="6051735" y="256278"/>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1" name="Rectangle 1340">
              <a:extLst>
                <a:ext uri="{FF2B5EF4-FFF2-40B4-BE49-F238E27FC236}">
                  <a16:creationId xmlns:a16="http://schemas.microsoft.com/office/drawing/2014/main" id="{C210DF97-E2C2-9753-6CFC-A436BCA76F95}"/>
                </a:ext>
              </a:extLst>
            </p:cNvPr>
            <p:cNvSpPr/>
            <p:nvPr/>
          </p:nvSpPr>
          <p:spPr>
            <a:xfrm rot="10800000">
              <a:off x="6123488" y="209364"/>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2" name="Rectangle 1341">
              <a:extLst>
                <a:ext uri="{FF2B5EF4-FFF2-40B4-BE49-F238E27FC236}">
                  <a16:creationId xmlns:a16="http://schemas.microsoft.com/office/drawing/2014/main" id="{3F96803F-CF8E-6799-8478-23E6B5104F5B}"/>
                </a:ext>
              </a:extLst>
            </p:cNvPr>
            <p:cNvSpPr/>
            <p:nvPr/>
          </p:nvSpPr>
          <p:spPr>
            <a:xfrm rot="10800000" flipV="1">
              <a:off x="6183674" y="164231"/>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3" name="Oval 1342">
              <a:extLst>
                <a:ext uri="{FF2B5EF4-FFF2-40B4-BE49-F238E27FC236}">
                  <a16:creationId xmlns:a16="http://schemas.microsoft.com/office/drawing/2014/main" id="{A0EF18BC-5FCF-2114-9075-D43F964B53FC}"/>
                </a:ext>
              </a:extLst>
            </p:cNvPr>
            <p:cNvSpPr/>
            <p:nvPr/>
          </p:nvSpPr>
          <p:spPr>
            <a:xfrm>
              <a:off x="6196373" y="109965"/>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44" name="Straight Connector 1343">
              <a:extLst>
                <a:ext uri="{FF2B5EF4-FFF2-40B4-BE49-F238E27FC236}">
                  <a16:creationId xmlns:a16="http://schemas.microsoft.com/office/drawing/2014/main" id="{764572CA-E622-83F4-0360-AE3DBCCA5A58}"/>
                </a:ext>
              </a:extLst>
            </p:cNvPr>
            <p:cNvCxnSpPr>
              <a:cxnSpLocks/>
            </p:cNvCxnSpPr>
            <p:nvPr/>
          </p:nvCxnSpPr>
          <p:spPr>
            <a:xfrm>
              <a:off x="6276443" y="16883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5" name="Straight Connector 1344">
              <a:extLst>
                <a:ext uri="{FF2B5EF4-FFF2-40B4-BE49-F238E27FC236}">
                  <a16:creationId xmlns:a16="http://schemas.microsoft.com/office/drawing/2014/main" id="{0E84CF43-A4A6-B0A4-A81F-5ACDEB021A0D}"/>
                </a:ext>
              </a:extLst>
            </p:cNvPr>
            <p:cNvCxnSpPr>
              <a:cxnSpLocks/>
            </p:cNvCxnSpPr>
            <p:nvPr/>
          </p:nvCxnSpPr>
          <p:spPr>
            <a:xfrm>
              <a:off x="6358286" y="16734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6" name="Straight Connector 1345">
              <a:extLst>
                <a:ext uri="{FF2B5EF4-FFF2-40B4-BE49-F238E27FC236}">
                  <a16:creationId xmlns:a16="http://schemas.microsoft.com/office/drawing/2014/main" id="{46DFB510-7117-05C7-96D2-AADA47A92AED}"/>
                </a:ext>
              </a:extLst>
            </p:cNvPr>
            <p:cNvCxnSpPr>
              <a:cxnSpLocks/>
            </p:cNvCxnSpPr>
            <p:nvPr/>
          </p:nvCxnSpPr>
          <p:spPr>
            <a:xfrm>
              <a:off x="6357412" y="230388"/>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7" name="Straight Connector 1346">
              <a:extLst>
                <a:ext uri="{FF2B5EF4-FFF2-40B4-BE49-F238E27FC236}">
                  <a16:creationId xmlns:a16="http://schemas.microsoft.com/office/drawing/2014/main" id="{490609F9-506C-77DA-5478-AE95C6A2F5F5}"/>
                </a:ext>
              </a:extLst>
            </p:cNvPr>
            <p:cNvCxnSpPr>
              <a:cxnSpLocks/>
            </p:cNvCxnSpPr>
            <p:nvPr/>
          </p:nvCxnSpPr>
          <p:spPr>
            <a:xfrm>
              <a:off x="6421971" y="227187"/>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8" name="Straight Connector 1347">
              <a:extLst>
                <a:ext uri="{FF2B5EF4-FFF2-40B4-BE49-F238E27FC236}">
                  <a16:creationId xmlns:a16="http://schemas.microsoft.com/office/drawing/2014/main" id="{642E3325-9686-6429-CE7B-08523271A2BC}"/>
                </a:ext>
              </a:extLst>
            </p:cNvPr>
            <p:cNvCxnSpPr>
              <a:cxnSpLocks/>
            </p:cNvCxnSpPr>
            <p:nvPr/>
          </p:nvCxnSpPr>
          <p:spPr>
            <a:xfrm>
              <a:off x="6419500" y="302822"/>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49" name="Rectangle 1348">
              <a:extLst>
                <a:ext uri="{FF2B5EF4-FFF2-40B4-BE49-F238E27FC236}">
                  <a16:creationId xmlns:a16="http://schemas.microsoft.com/office/drawing/2014/main" id="{E4B10198-4E76-5139-7C4E-EAF421F3EDC1}"/>
                </a:ext>
              </a:extLst>
            </p:cNvPr>
            <p:cNvSpPr/>
            <p:nvPr/>
          </p:nvSpPr>
          <p:spPr>
            <a:xfrm>
              <a:off x="6321584" y="110209"/>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0" name="Rectangle 1349">
              <a:extLst>
                <a:ext uri="{FF2B5EF4-FFF2-40B4-BE49-F238E27FC236}">
                  <a16:creationId xmlns:a16="http://schemas.microsoft.com/office/drawing/2014/main" id="{42067151-61F5-00EA-B65D-3C7ACF97BF73}"/>
                </a:ext>
              </a:extLst>
            </p:cNvPr>
            <p:cNvSpPr/>
            <p:nvPr/>
          </p:nvSpPr>
          <p:spPr>
            <a:xfrm rot="10800000">
              <a:off x="6400793" y="155433"/>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1" name="Rectangle 1350">
              <a:extLst>
                <a:ext uri="{FF2B5EF4-FFF2-40B4-BE49-F238E27FC236}">
                  <a16:creationId xmlns:a16="http://schemas.microsoft.com/office/drawing/2014/main" id="{42D94A53-1E37-A2EC-1060-33B621E83E39}"/>
                </a:ext>
              </a:extLst>
            </p:cNvPr>
            <p:cNvSpPr/>
            <p:nvPr/>
          </p:nvSpPr>
          <p:spPr>
            <a:xfrm rot="10800000" flipV="1">
              <a:off x="6455404" y="200771"/>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2" name="Oval 1351">
              <a:extLst>
                <a:ext uri="{FF2B5EF4-FFF2-40B4-BE49-F238E27FC236}">
                  <a16:creationId xmlns:a16="http://schemas.microsoft.com/office/drawing/2014/main" id="{876B65C7-670D-E940-44A1-CEE250AD19AB}"/>
                </a:ext>
              </a:extLst>
            </p:cNvPr>
            <p:cNvSpPr/>
            <p:nvPr/>
          </p:nvSpPr>
          <p:spPr>
            <a:xfrm>
              <a:off x="6469146" y="25001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53" name="Straight Connector 1352">
              <a:extLst>
                <a:ext uri="{FF2B5EF4-FFF2-40B4-BE49-F238E27FC236}">
                  <a16:creationId xmlns:a16="http://schemas.microsoft.com/office/drawing/2014/main" id="{B0EEE39C-9DD8-4BD9-DBE6-9901013AD6E1}"/>
                </a:ext>
              </a:extLst>
            </p:cNvPr>
            <p:cNvCxnSpPr>
              <a:cxnSpLocks/>
            </p:cNvCxnSpPr>
            <p:nvPr/>
          </p:nvCxnSpPr>
          <p:spPr>
            <a:xfrm>
              <a:off x="6553971" y="23823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4" name="Straight Connector 1353">
              <a:extLst>
                <a:ext uri="{FF2B5EF4-FFF2-40B4-BE49-F238E27FC236}">
                  <a16:creationId xmlns:a16="http://schemas.microsoft.com/office/drawing/2014/main" id="{49D8CE4A-FE4D-1CAC-92B6-7B4317F34762}"/>
                </a:ext>
              </a:extLst>
            </p:cNvPr>
            <p:cNvCxnSpPr>
              <a:cxnSpLocks/>
            </p:cNvCxnSpPr>
            <p:nvPr/>
          </p:nvCxnSpPr>
          <p:spPr>
            <a:xfrm>
              <a:off x="6615532" y="176005"/>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5" name="Straight Connector 1354">
              <a:extLst>
                <a:ext uri="{FF2B5EF4-FFF2-40B4-BE49-F238E27FC236}">
                  <a16:creationId xmlns:a16="http://schemas.microsoft.com/office/drawing/2014/main" id="{4FD76739-2D17-DC76-EEAC-A0C4A91F1188}"/>
                </a:ext>
              </a:extLst>
            </p:cNvPr>
            <p:cNvCxnSpPr>
              <a:cxnSpLocks/>
            </p:cNvCxnSpPr>
            <p:nvPr/>
          </p:nvCxnSpPr>
          <p:spPr>
            <a:xfrm>
              <a:off x="6694200" y="103770"/>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6" name="Straight Connector 1355">
              <a:extLst>
                <a:ext uri="{FF2B5EF4-FFF2-40B4-BE49-F238E27FC236}">
                  <a16:creationId xmlns:a16="http://schemas.microsoft.com/office/drawing/2014/main" id="{6E85ECD2-1A83-7579-CC32-E9F38D2E1309}"/>
                </a:ext>
              </a:extLst>
            </p:cNvPr>
            <p:cNvCxnSpPr>
              <a:cxnSpLocks/>
            </p:cNvCxnSpPr>
            <p:nvPr/>
          </p:nvCxnSpPr>
          <p:spPr>
            <a:xfrm>
              <a:off x="6619235" y="17600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7" name="Straight Connector 1356">
              <a:extLst>
                <a:ext uri="{FF2B5EF4-FFF2-40B4-BE49-F238E27FC236}">
                  <a16:creationId xmlns:a16="http://schemas.microsoft.com/office/drawing/2014/main" id="{17D1525F-6ACD-BDBC-A50F-EF8847C2085D}"/>
                </a:ext>
              </a:extLst>
            </p:cNvPr>
            <p:cNvCxnSpPr>
              <a:cxnSpLocks/>
            </p:cNvCxnSpPr>
            <p:nvPr/>
          </p:nvCxnSpPr>
          <p:spPr>
            <a:xfrm>
              <a:off x="6556088" y="23782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8" name="Straight Connector 1357">
              <a:extLst>
                <a:ext uri="{FF2B5EF4-FFF2-40B4-BE49-F238E27FC236}">
                  <a16:creationId xmlns:a16="http://schemas.microsoft.com/office/drawing/2014/main" id="{D4DDF740-0B18-1AE4-0A50-E1E8162DEE78}"/>
                </a:ext>
              </a:extLst>
            </p:cNvPr>
            <p:cNvCxnSpPr>
              <a:cxnSpLocks/>
            </p:cNvCxnSpPr>
            <p:nvPr/>
          </p:nvCxnSpPr>
          <p:spPr>
            <a:xfrm>
              <a:off x="6275530" y="10003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9" name="Straight Connector 1358">
              <a:extLst>
                <a:ext uri="{FF2B5EF4-FFF2-40B4-BE49-F238E27FC236}">
                  <a16:creationId xmlns:a16="http://schemas.microsoft.com/office/drawing/2014/main" id="{40B32A5A-0876-DD88-B6F3-08636380CC87}"/>
                </a:ext>
              </a:extLst>
            </p:cNvPr>
            <p:cNvCxnSpPr>
              <a:cxnSpLocks/>
            </p:cNvCxnSpPr>
            <p:nvPr/>
          </p:nvCxnSpPr>
          <p:spPr>
            <a:xfrm rot="-180000">
              <a:off x="6152839" y="98068"/>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360" name="Rectangle 1359">
              <a:extLst>
                <a:ext uri="{FF2B5EF4-FFF2-40B4-BE49-F238E27FC236}">
                  <a16:creationId xmlns:a16="http://schemas.microsoft.com/office/drawing/2014/main" id="{918FBA5A-6287-CBF0-BDF8-09161DAB1667}"/>
                </a:ext>
              </a:extLst>
            </p:cNvPr>
            <p:cNvSpPr/>
            <p:nvPr/>
          </p:nvSpPr>
          <p:spPr>
            <a:xfrm rot="10800000">
              <a:off x="6592171" y="252233"/>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61" name="Rectangle 1360">
              <a:extLst>
                <a:ext uri="{FF2B5EF4-FFF2-40B4-BE49-F238E27FC236}">
                  <a16:creationId xmlns:a16="http://schemas.microsoft.com/office/drawing/2014/main" id="{530FB848-CCC9-F4F5-31DF-550DE9A999A9}"/>
                </a:ext>
              </a:extLst>
            </p:cNvPr>
            <p:cNvSpPr/>
            <p:nvPr/>
          </p:nvSpPr>
          <p:spPr>
            <a:xfrm rot="10800000">
              <a:off x="6663924" y="205319"/>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62" name="Rectangle 1361">
              <a:extLst>
                <a:ext uri="{FF2B5EF4-FFF2-40B4-BE49-F238E27FC236}">
                  <a16:creationId xmlns:a16="http://schemas.microsoft.com/office/drawing/2014/main" id="{5CC181C9-E353-A96C-BD81-51BD2AD823CB}"/>
                </a:ext>
              </a:extLst>
            </p:cNvPr>
            <p:cNvSpPr/>
            <p:nvPr/>
          </p:nvSpPr>
          <p:spPr>
            <a:xfrm rot="10800000" flipV="1">
              <a:off x="6724110" y="160186"/>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63" name="Oval 1362">
              <a:extLst>
                <a:ext uri="{FF2B5EF4-FFF2-40B4-BE49-F238E27FC236}">
                  <a16:creationId xmlns:a16="http://schemas.microsoft.com/office/drawing/2014/main" id="{1DDC4DB5-2841-29E3-8762-F6E3BDADFB4D}"/>
                </a:ext>
              </a:extLst>
            </p:cNvPr>
            <p:cNvSpPr/>
            <p:nvPr/>
          </p:nvSpPr>
          <p:spPr>
            <a:xfrm>
              <a:off x="6736809" y="105920"/>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64" name="Straight Connector 1363">
              <a:extLst>
                <a:ext uri="{FF2B5EF4-FFF2-40B4-BE49-F238E27FC236}">
                  <a16:creationId xmlns:a16="http://schemas.microsoft.com/office/drawing/2014/main" id="{C0A8698C-8753-12D2-CDE8-452B19459375}"/>
                </a:ext>
              </a:extLst>
            </p:cNvPr>
            <p:cNvCxnSpPr>
              <a:cxnSpLocks/>
            </p:cNvCxnSpPr>
            <p:nvPr/>
          </p:nvCxnSpPr>
          <p:spPr>
            <a:xfrm>
              <a:off x="6816879" y="16479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5" name="Straight Connector 1364">
              <a:extLst>
                <a:ext uri="{FF2B5EF4-FFF2-40B4-BE49-F238E27FC236}">
                  <a16:creationId xmlns:a16="http://schemas.microsoft.com/office/drawing/2014/main" id="{59ACAFB0-A438-33CE-77BC-CDA815BEEA76}"/>
                </a:ext>
              </a:extLst>
            </p:cNvPr>
            <p:cNvCxnSpPr>
              <a:cxnSpLocks/>
            </p:cNvCxnSpPr>
            <p:nvPr/>
          </p:nvCxnSpPr>
          <p:spPr>
            <a:xfrm>
              <a:off x="6898722" y="163296"/>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6" name="Straight Connector 1365">
              <a:extLst>
                <a:ext uri="{FF2B5EF4-FFF2-40B4-BE49-F238E27FC236}">
                  <a16:creationId xmlns:a16="http://schemas.microsoft.com/office/drawing/2014/main" id="{CA94D8BE-3A92-A85F-3B62-99750E5BB643}"/>
                </a:ext>
              </a:extLst>
            </p:cNvPr>
            <p:cNvCxnSpPr>
              <a:cxnSpLocks/>
            </p:cNvCxnSpPr>
            <p:nvPr/>
          </p:nvCxnSpPr>
          <p:spPr>
            <a:xfrm>
              <a:off x="6897848" y="226343"/>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7" name="Straight Connector 1366">
              <a:extLst>
                <a:ext uri="{FF2B5EF4-FFF2-40B4-BE49-F238E27FC236}">
                  <a16:creationId xmlns:a16="http://schemas.microsoft.com/office/drawing/2014/main" id="{6215B104-AACC-A7D9-EE1A-EFDC54760B17}"/>
                </a:ext>
              </a:extLst>
            </p:cNvPr>
            <p:cNvCxnSpPr>
              <a:cxnSpLocks/>
            </p:cNvCxnSpPr>
            <p:nvPr/>
          </p:nvCxnSpPr>
          <p:spPr>
            <a:xfrm>
              <a:off x="6962407" y="223142"/>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8" name="Straight Connector 1367">
              <a:extLst>
                <a:ext uri="{FF2B5EF4-FFF2-40B4-BE49-F238E27FC236}">
                  <a16:creationId xmlns:a16="http://schemas.microsoft.com/office/drawing/2014/main" id="{0F92235F-7FFE-B35E-9DC3-0CA7431E2B22}"/>
                </a:ext>
              </a:extLst>
            </p:cNvPr>
            <p:cNvCxnSpPr>
              <a:cxnSpLocks/>
            </p:cNvCxnSpPr>
            <p:nvPr/>
          </p:nvCxnSpPr>
          <p:spPr>
            <a:xfrm>
              <a:off x="6959936" y="298777"/>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369" name="Rectangle 1368">
              <a:extLst>
                <a:ext uri="{FF2B5EF4-FFF2-40B4-BE49-F238E27FC236}">
                  <a16:creationId xmlns:a16="http://schemas.microsoft.com/office/drawing/2014/main" id="{8841EEC5-B48A-8950-99BD-6296C6B49CC3}"/>
                </a:ext>
              </a:extLst>
            </p:cNvPr>
            <p:cNvSpPr/>
            <p:nvPr/>
          </p:nvSpPr>
          <p:spPr>
            <a:xfrm>
              <a:off x="6862020" y="106164"/>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0" name="Rectangle 1369">
              <a:extLst>
                <a:ext uri="{FF2B5EF4-FFF2-40B4-BE49-F238E27FC236}">
                  <a16:creationId xmlns:a16="http://schemas.microsoft.com/office/drawing/2014/main" id="{A4A522BC-A00B-1568-38B7-9D872BF172D1}"/>
                </a:ext>
              </a:extLst>
            </p:cNvPr>
            <p:cNvSpPr/>
            <p:nvPr/>
          </p:nvSpPr>
          <p:spPr>
            <a:xfrm rot="10800000">
              <a:off x="6941229" y="151388"/>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1" name="Rectangle 1370">
              <a:extLst>
                <a:ext uri="{FF2B5EF4-FFF2-40B4-BE49-F238E27FC236}">
                  <a16:creationId xmlns:a16="http://schemas.microsoft.com/office/drawing/2014/main" id="{AC9D9E4E-DE6E-47C2-9B46-50F8C69F6AEF}"/>
                </a:ext>
              </a:extLst>
            </p:cNvPr>
            <p:cNvSpPr/>
            <p:nvPr/>
          </p:nvSpPr>
          <p:spPr>
            <a:xfrm rot="10800000" flipV="1">
              <a:off x="6995840" y="196726"/>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2" name="Oval 1371">
              <a:extLst>
                <a:ext uri="{FF2B5EF4-FFF2-40B4-BE49-F238E27FC236}">
                  <a16:creationId xmlns:a16="http://schemas.microsoft.com/office/drawing/2014/main" id="{A6448788-904C-7FDD-4494-326305C81A9D}"/>
                </a:ext>
              </a:extLst>
            </p:cNvPr>
            <p:cNvSpPr/>
            <p:nvPr/>
          </p:nvSpPr>
          <p:spPr>
            <a:xfrm>
              <a:off x="7009582" y="24597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73" name="Straight Connector 1372">
              <a:extLst>
                <a:ext uri="{FF2B5EF4-FFF2-40B4-BE49-F238E27FC236}">
                  <a16:creationId xmlns:a16="http://schemas.microsoft.com/office/drawing/2014/main" id="{06750128-CEAA-694A-00E5-52232FF5CB04}"/>
                </a:ext>
              </a:extLst>
            </p:cNvPr>
            <p:cNvCxnSpPr>
              <a:cxnSpLocks/>
            </p:cNvCxnSpPr>
            <p:nvPr/>
          </p:nvCxnSpPr>
          <p:spPr>
            <a:xfrm>
              <a:off x="7094407" y="234190"/>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4" name="Straight Connector 1373">
              <a:extLst>
                <a:ext uri="{FF2B5EF4-FFF2-40B4-BE49-F238E27FC236}">
                  <a16:creationId xmlns:a16="http://schemas.microsoft.com/office/drawing/2014/main" id="{4E239E23-BE90-3215-0552-C04BFFB4F8FB}"/>
                </a:ext>
              </a:extLst>
            </p:cNvPr>
            <p:cNvCxnSpPr>
              <a:cxnSpLocks/>
            </p:cNvCxnSpPr>
            <p:nvPr/>
          </p:nvCxnSpPr>
          <p:spPr>
            <a:xfrm>
              <a:off x="7155968" y="171960"/>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5" name="Straight Connector 1374">
              <a:extLst>
                <a:ext uri="{FF2B5EF4-FFF2-40B4-BE49-F238E27FC236}">
                  <a16:creationId xmlns:a16="http://schemas.microsoft.com/office/drawing/2014/main" id="{D342F5B7-6781-0139-A590-6CBD6F5FBDB4}"/>
                </a:ext>
              </a:extLst>
            </p:cNvPr>
            <p:cNvCxnSpPr>
              <a:cxnSpLocks/>
            </p:cNvCxnSpPr>
            <p:nvPr/>
          </p:nvCxnSpPr>
          <p:spPr>
            <a:xfrm>
              <a:off x="7234636" y="99725"/>
              <a:ext cx="0" cy="690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6" name="Straight Connector 1375">
              <a:extLst>
                <a:ext uri="{FF2B5EF4-FFF2-40B4-BE49-F238E27FC236}">
                  <a16:creationId xmlns:a16="http://schemas.microsoft.com/office/drawing/2014/main" id="{D009732B-FAB5-61CA-12DA-ACA19CD8047A}"/>
                </a:ext>
              </a:extLst>
            </p:cNvPr>
            <p:cNvCxnSpPr>
              <a:cxnSpLocks/>
            </p:cNvCxnSpPr>
            <p:nvPr/>
          </p:nvCxnSpPr>
          <p:spPr>
            <a:xfrm>
              <a:off x="7159671" y="1719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7" name="Straight Connector 1376">
              <a:extLst>
                <a:ext uri="{FF2B5EF4-FFF2-40B4-BE49-F238E27FC236}">
                  <a16:creationId xmlns:a16="http://schemas.microsoft.com/office/drawing/2014/main" id="{C4B5BDBB-D026-3350-0EFE-9149E7FC1E72}"/>
                </a:ext>
              </a:extLst>
            </p:cNvPr>
            <p:cNvCxnSpPr>
              <a:cxnSpLocks/>
            </p:cNvCxnSpPr>
            <p:nvPr/>
          </p:nvCxnSpPr>
          <p:spPr>
            <a:xfrm>
              <a:off x="7096524" y="233781"/>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8" name="Straight Connector 1377">
              <a:extLst>
                <a:ext uri="{FF2B5EF4-FFF2-40B4-BE49-F238E27FC236}">
                  <a16:creationId xmlns:a16="http://schemas.microsoft.com/office/drawing/2014/main" id="{3F71F7C4-C5DF-6ADD-1C51-7E0AAB433C6A}"/>
                </a:ext>
              </a:extLst>
            </p:cNvPr>
            <p:cNvCxnSpPr>
              <a:cxnSpLocks/>
            </p:cNvCxnSpPr>
            <p:nvPr/>
          </p:nvCxnSpPr>
          <p:spPr>
            <a:xfrm>
              <a:off x="6815966" y="9598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9" name="Straight Connector 1378">
              <a:extLst>
                <a:ext uri="{FF2B5EF4-FFF2-40B4-BE49-F238E27FC236}">
                  <a16:creationId xmlns:a16="http://schemas.microsoft.com/office/drawing/2014/main" id="{A2BC7A85-9DB1-16A5-84D6-95C1B4A0D007}"/>
                </a:ext>
              </a:extLst>
            </p:cNvPr>
            <p:cNvCxnSpPr>
              <a:cxnSpLocks/>
            </p:cNvCxnSpPr>
            <p:nvPr/>
          </p:nvCxnSpPr>
          <p:spPr>
            <a:xfrm rot="-180000">
              <a:off x="6693275" y="94023"/>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400" name="Rectangle 1399">
              <a:extLst>
                <a:ext uri="{FF2B5EF4-FFF2-40B4-BE49-F238E27FC236}">
                  <a16:creationId xmlns:a16="http://schemas.microsoft.com/office/drawing/2014/main" id="{53204574-3816-0D88-79B9-6231FFB3648E}"/>
                </a:ext>
              </a:extLst>
            </p:cNvPr>
            <p:cNvSpPr/>
            <p:nvPr/>
          </p:nvSpPr>
          <p:spPr>
            <a:xfrm>
              <a:off x="6892127" y="107415"/>
              <a:ext cx="315023"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01" name="Rectangle 1400">
              <a:extLst>
                <a:ext uri="{FF2B5EF4-FFF2-40B4-BE49-F238E27FC236}">
                  <a16:creationId xmlns:a16="http://schemas.microsoft.com/office/drawing/2014/main" id="{67F75933-181F-A14E-AC3B-945CF16B544A}"/>
                </a:ext>
              </a:extLst>
            </p:cNvPr>
            <p:cNvSpPr/>
            <p:nvPr/>
          </p:nvSpPr>
          <p:spPr>
            <a:xfrm flipV="1">
              <a:off x="7003597" y="189673"/>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02" name="Oval 1401">
              <a:extLst>
                <a:ext uri="{FF2B5EF4-FFF2-40B4-BE49-F238E27FC236}">
                  <a16:creationId xmlns:a16="http://schemas.microsoft.com/office/drawing/2014/main" id="{91BFC665-96FC-07CA-A568-D3A978BB2AEF}"/>
                </a:ext>
              </a:extLst>
            </p:cNvPr>
            <p:cNvSpPr/>
            <p:nvPr/>
          </p:nvSpPr>
          <p:spPr>
            <a:xfrm>
              <a:off x="7015944" y="243647"/>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03" name="Straight Connector 1402">
              <a:extLst>
                <a:ext uri="{FF2B5EF4-FFF2-40B4-BE49-F238E27FC236}">
                  <a16:creationId xmlns:a16="http://schemas.microsoft.com/office/drawing/2014/main" id="{99162E34-BE54-078A-5A03-4859712569B0}"/>
                </a:ext>
              </a:extLst>
            </p:cNvPr>
            <p:cNvCxnSpPr>
              <a:cxnSpLocks/>
            </p:cNvCxnSpPr>
            <p:nvPr/>
          </p:nvCxnSpPr>
          <p:spPr>
            <a:xfrm>
              <a:off x="6961792" y="298892"/>
              <a:ext cx="14023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4" name="Straight Connector 1403">
              <a:extLst>
                <a:ext uri="{FF2B5EF4-FFF2-40B4-BE49-F238E27FC236}">
                  <a16:creationId xmlns:a16="http://schemas.microsoft.com/office/drawing/2014/main" id="{BAC21049-BC23-0AB9-BFAC-7E4C7F9BCD3A}"/>
                </a:ext>
              </a:extLst>
            </p:cNvPr>
            <p:cNvCxnSpPr>
              <a:cxnSpLocks/>
            </p:cNvCxnSpPr>
            <p:nvPr/>
          </p:nvCxnSpPr>
          <p:spPr>
            <a:xfrm>
              <a:off x="7095672" y="23221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5" name="Straight Connector 1404">
              <a:extLst>
                <a:ext uri="{FF2B5EF4-FFF2-40B4-BE49-F238E27FC236}">
                  <a16:creationId xmlns:a16="http://schemas.microsoft.com/office/drawing/2014/main" id="{98848B75-A306-E707-1C71-F9AA14AC7637}"/>
                </a:ext>
              </a:extLst>
            </p:cNvPr>
            <p:cNvCxnSpPr>
              <a:cxnSpLocks/>
            </p:cNvCxnSpPr>
            <p:nvPr/>
          </p:nvCxnSpPr>
          <p:spPr>
            <a:xfrm>
              <a:off x="7154058" y="169987"/>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6" name="Straight Connector 1405">
              <a:extLst>
                <a:ext uri="{FF2B5EF4-FFF2-40B4-BE49-F238E27FC236}">
                  <a16:creationId xmlns:a16="http://schemas.microsoft.com/office/drawing/2014/main" id="{9C8D233F-EEAE-B393-27A3-CAB4133CE2F5}"/>
                </a:ext>
              </a:extLst>
            </p:cNvPr>
            <p:cNvCxnSpPr>
              <a:cxnSpLocks/>
            </p:cNvCxnSpPr>
            <p:nvPr/>
          </p:nvCxnSpPr>
          <p:spPr>
            <a:xfrm rot="-180000">
              <a:off x="7229523" y="95996"/>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7" name="Straight Connector 1406">
              <a:extLst>
                <a:ext uri="{FF2B5EF4-FFF2-40B4-BE49-F238E27FC236}">
                  <a16:creationId xmlns:a16="http://schemas.microsoft.com/office/drawing/2014/main" id="{329D0853-1C19-BDE2-FC8E-32547F38BAF5}"/>
                </a:ext>
              </a:extLst>
            </p:cNvPr>
            <p:cNvCxnSpPr>
              <a:cxnSpLocks/>
            </p:cNvCxnSpPr>
            <p:nvPr/>
          </p:nvCxnSpPr>
          <p:spPr>
            <a:xfrm>
              <a:off x="7232726"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8" name="Straight Connector 1407">
              <a:extLst>
                <a:ext uri="{FF2B5EF4-FFF2-40B4-BE49-F238E27FC236}">
                  <a16:creationId xmlns:a16="http://schemas.microsoft.com/office/drawing/2014/main" id="{74760027-73B8-E7B1-62E6-54EACE793F78}"/>
                </a:ext>
              </a:extLst>
            </p:cNvPr>
            <p:cNvCxnSpPr>
              <a:cxnSpLocks/>
            </p:cNvCxnSpPr>
            <p:nvPr/>
          </p:nvCxnSpPr>
          <p:spPr>
            <a:xfrm>
              <a:off x="7157761" y="173162"/>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9" name="Straight Connector 1408">
              <a:extLst>
                <a:ext uri="{FF2B5EF4-FFF2-40B4-BE49-F238E27FC236}">
                  <a16:creationId xmlns:a16="http://schemas.microsoft.com/office/drawing/2014/main" id="{AC235AEE-3A60-1484-C214-8D07D7813045}"/>
                </a:ext>
              </a:extLst>
            </p:cNvPr>
            <p:cNvCxnSpPr>
              <a:cxnSpLocks/>
            </p:cNvCxnSpPr>
            <p:nvPr/>
          </p:nvCxnSpPr>
          <p:spPr>
            <a:xfrm>
              <a:off x="7097789" y="234983"/>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1410" name="Rectangle 1409">
              <a:extLst>
                <a:ext uri="{FF2B5EF4-FFF2-40B4-BE49-F238E27FC236}">
                  <a16:creationId xmlns:a16="http://schemas.microsoft.com/office/drawing/2014/main" id="{3C49B1BD-4410-363D-78CF-87FF2F2D2306}"/>
                </a:ext>
              </a:extLst>
            </p:cNvPr>
            <p:cNvSpPr/>
            <p:nvPr/>
          </p:nvSpPr>
          <p:spPr>
            <a:xfrm rot="10800000">
              <a:off x="7125306" y="253435"/>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11" name="Rectangle 1410">
              <a:extLst>
                <a:ext uri="{FF2B5EF4-FFF2-40B4-BE49-F238E27FC236}">
                  <a16:creationId xmlns:a16="http://schemas.microsoft.com/office/drawing/2014/main" id="{6A3C15FB-A47D-1495-305B-52DEBF624487}"/>
                </a:ext>
              </a:extLst>
            </p:cNvPr>
            <p:cNvSpPr/>
            <p:nvPr/>
          </p:nvSpPr>
          <p:spPr>
            <a:xfrm rot="10800000">
              <a:off x="7197059" y="206521"/>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12" name="Rectangle 1411">
              <a:extLst>
                <a:ext uri="{FF2B5EF4-FFF2-40B4-BE49-F238E27FC236}">
                  <a16:creationId xmlns:a16="http://schemas.microsoft.com/office/drawing/2014/main" id="{B7DB30A8-2ABD-94C7-D43E-0EE312398451}"/>
                </a:ext>
              </a:extLst>
            </p:cNvPr>
            <p:cNvSpPr/>
            <p:nvPr/>
          </p:nvSpPr>
          <p:spPr>
            <a:xfrm rot="10800000" flipV="1">
              <a:off x="7257245" y="161388"/>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13" name="Oval 1412">
              <a:extLst>
                <a:ext uri="{FF2B5EF4-FFF2-40B4-BE49-F238E27FC236}">
                  <a16:creationId xmlns:a16="http://schemas.microsoft.com/office/drawing/2014/main" id="{B68143E2-E6D6-FA18-A79D-D436F0B45CE4}"/>
                </a:ext>
              </a:extLst>
            </p:cNvPr>
            <p:cNvSpPr/>
            <p:nvPr/>
          </p:nvSpPr>
          <p:spPr>
            <a:xfrm>
              <a:off x="7269944" y="10712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14" name="Straight Connector 1413">
              <a:extLst>
                <a:ext uri="{FF2B5EF4-FFF2-40B4-BE49-F238E27FC236}">
                  <a16:creationId xmlns:a16="http://schemas.microsoft.com/office/drawing/2014/main" id="{9824C7B4-F045-4E0D-6736-9D4914A5C4A1}"/>
                </a:ext>
              </a:extLst>
            </p:cNvPr>
            <p:cNvCxnSpPr>
              <a:cxnSpLocks/>
            </p:cNvCxnSpPr>
            <p:nvPr/>
          </p:nvCxnSpPr>
          <p:spPr>
            <a:xfrm>
              <a:off x="7350014" y="16599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5" name="Straight Connector 1414">
              <a:extLst>
                <a:ext uri="{FF2B5EF4-FFF2-40B4-BE49-F238E27FC236}">
                  <a16:creationId xmlns:a16="http://schemas.microsoft.com/office/drawing/2014/main" id="{61A04E62-EE3B-1376-4ECA-EA4B5AD9372A}"/>
                </a:ext>
              </a:extLst>
            </p:cNvPr>
            <p:cNvCxnSpPr>
              <a:cxnSpLocks/>
            </p:cNvCxnSpPr>
            <p:nvPr/>
          </p:nvCxnSpPr>
          <p:spPr>
            <a:xfrm>
              <a:off x="7350014"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6" name="Straight Connector 1415">
              <a:extLst>
                <a:ext uri="{FF2B5EF4-FFF2-40B4-BE49-F238E27FC236}">
                  <a16:creationId xmlns:a16="http://schemas.microsoft.com/office/drawing/2014/main" id="{21A49DBD-8969-012D-28CA-2DEB99F5B6A1}"/>
                </a:ext>
              </a:extLst>
            </p:cNvPr>
            <p:cNvCxnSpPr>
              <a:cxnSpLocks/>
            </p:cNvCxnSpPr>
            <p:nvPr/>
          </p:nvCxnSpPr>
          <p:spPr>
            <a:xfrm>
              <a:off x="7431857" y="16449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7" name="Straight Connector 1416">
              <a:extLst>
                <a:ext uri="{FF2B5EF4-FFF2-40B4-BE49-F238E27FC236}">
                  <a16:creationId xmlns:a16="http://schemas.microsoft.com/office/drawing/2014/main" id="{E1A79613-A261-E903-DEC6-B83C1E7E6008}"/>
                </a:ext>
              </a:extLst>
            </p:cNvPr>
            <p:cNvCxnSpPr>
              <a:cxnSpLocks/>
            </p:cNvCxnSpPr>
            <p:nvPr/>
          </p:nvCxnSpPr>
          <p:spPr>
            <a:xfrm>
              <a:off x="7430983" y="22754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8" name="Straight Connector 1417">
              <a:extLst>
                <a:ext uri="{FF2B5EF4-FFF2-40B4-BE49-F238E27FC236}">
                  <a16:creationId xmlns:a16="http://schemas.microsoft.com/office/drawing/2014/main" id="{677BF21A-8E4B-AD36-1B65-58AA71AD905B}"/>
                </a:ext>
              </a:extLst>
            </p:cNvPr>
            <p:cNvCxnSpPr>
              <a:cxnSpLocks/>
            </p:cNvCxnSpPr>
            <p:nvPr/>
          </p:nvCxnSpPr>
          <p:spPr>
            <a:xfrm>
              <a:off x="7496246" y="299979"/>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19" name="Rectangle 1418">
              <a:extLst>
                <a:ext uri="{FF2B5EF4-FFF2-40B4-BE49-F238E27FC236}">
                  <a16:creationId xmlns:a16="http://schemas.microsoft.com/office/drawing/2014/main" id="{1CF9045E-7BF2-6DD4-9A5E-11058DDCCF2C}"/>
                </a:ext>
              </a:extLst>
            </p:cNvPr>
            <p:cNvSpPr/>
            <p:nvPr/>
          </p:nvSpPr>
          <p:spPr>
            <a:xfrm>
              <a:off x="7395155" y="107366"/>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0" name="Rectangle 1419">
              <a:extLst>
                <a:ext uri="{FF2B5EF4-FFF2-40B4-BE49-F238E27FC236}">
                  <a16:creationId xmlns:a16="http://schemas.microsoft.com/office/drawing/2014/main" id="{0E2F8F97-C55C-2B83-105C-AD4DCB17034B}"/>
                </a:ext>
              </a:extLst>
            </p:cNvPr>
            <p:cNvSpPr/>
            <p:nvPr/>
          </p:nvSpPr>
          <p:spPr>
            <a:xfrm rot="10800000">
              <a:off x="7474364" y="152590"/>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1" name="Rectangle 1420">
              <a:extLst>
                <a:ext uri="{FF2B5EF4-FFF2-40B4-BE49-F238E27FC236}">
                  <a16:creationId xmlns:a16="http://schemas.microsoft.com/office/drawing/2014/main" id="{449D8819-B647-F42C-FF77-86248AD6F132}"/>
                </a:ext>
              </a:extLst>
            </p:cNvPr>
            <p:cNvSpPr/>
            <p:nvPr/>
          </p:nvSpPr>
          <p:spPr>
            <a:xfrm rot="10800000" flipV="1">
              <a:off x="7528975" y="197928"/>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2" name="Oval 1421">
              <a:extLst>
                <a:ext uri="{FF2B5EF4-FFF2-40B4-BE49-F238E27FC236}">
                  <a16:creationId xmlns:a16="http://schemas.microsoft.com/office/drawing/2014/main" id="{5F76827A-F319-BF8E-6982-DBDC1E847A88}"/>
                </a:ext>
              </a:extLst>
            </p:cNvPr>
            <p:cNvSpPr/>
            <p:nvPr/>
          </p:nvSpPr>
          <p:spPr>
            <a:xfrm>
              <a:off x="7542717" y="24717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23" name="Straight Connector 1422">
              <a:extLst>
                <a:ext uri="{FF2B5EF4-FFF2-40B4-BE49-F238E27FC236}">
                  <a16:creationId xmlns:a16="http://schemas.microsoft.com/office/drawing/2014/main" id="{9D8C3BF7-5101-95D7-6D0D-5CE9B28988C5}"/>
                </a:ext>
              </a:extLst>
            </p:cNvPr>
            <p:cNvCxnSpPr>
              <a:cxnSpLocks/>
            </p:cNvCxnSpPr>
            <p:nvPr/>
          </p:nvCxnSpPr>
          <p:spPr>
            <a:xfrm>
              <a:off x="7630717" y="23539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4" name="Straight Connector 1423">
              <a:extLst>
                <a:ext uri="{FF2B5EF4-FFF2-40B4-BE49-F238E27FC236}">
                  <a16:creationId xmlns:a16="http://schemas.microsoft.com/office/drawing/2014/main" id="{E4402072-4A67-61F7-6DCC-4DC2B4DD15F0}"/>
                </a:ext>
              </a:extLst>
            </p:cNvPr>
            <p:cNvCxnSpPr>
              <a:cxnSpLocks/>
            </p:cNvCxnSpPr>
            <p:nvPr/>
          </p:nvCxnSpPr>
          <p:spPr>
            <a:xfrm>
              <a:off x="7689103" y="17316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5" name="Straight Connector 1424">
              <a:extLst>
                <a:ext uri="{FF2B5EF4-FFF2-40B4-BE49-F238E27FC236}">
                  <a16:creationId xmlns:a16="http://schemas.microsoft.com/office/drawing/2014/main" id="{9B2D7917-EA09-5415-222C-4DA12F4FBA02}"/>
                </a:ext>
              </a:extLst>
            </p:cNvPr>
            <p:cNvCxnSpPr>
              <a:cxnSpLocks/>
            </p:cNvCxnSpPr>
            <p:nvPr/>
          </p:nvCxnSpPr>
          <p:spPr>
            <a:xfrm>
              <a:off x="7767771" y="1037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6" name="Straight Connector 1425">
              <a:extLst>
                <a:ext uri="{FF2B5EF4-FFF2-40B4-BE49-F238E27FC236}">
                  <a16:creationId xmlns:a16="http://schemas.microsoft.com/office/drawing/2014/main" id="{E4EBA451-F876-0F79-8C40-CCA446B4B463}"/>
                </a:ext>
              </a:extLst>
            </p:cNvPr>
            <p:cNvCxnSpPr>
              <a:cxnSpLocks/>
            </p:cNvCxnSpPr>
            <p:nvPr/>
          </p:nvCxnSpPr>
          <p:spPr>
            <a:xfrm>
              <a:off x="7692806" y="176337"/>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7" name="Straight Connector 1426">
              <a:extLst>
                <a:ext uri="{FF2B5EF4-FFF2-40B4-BE49-F238E27FC236}">
                  <a16:creationId xmlns:a16="http://schemas.microsoft.com/office/drawing/2014/main" id="{49A623EB-591F-8650-A0B8-8EE70FED2F09}"/>
                </a:ext>
              </a:extLst>
            </p:cNvPr>
            <p:cNvCxnSpPr>
              <a:cxnSpLocks/>
            </p:cNvCxnSpPr>
            <p:nvPr/>
          </p:nvCxnSpPr>
          <p:spPr>
            <a:xfrm>
              <a:off x="7632834" y="238158"/>
              <a:ext cx="0" cy="63047"/>
            </a:xfrm>
            <a:prstGeom prst="line">
              <a:avLst/>
            </a:prstGeom>
          </p:spPr>
          <p:style>
            <a:lnRef idx="1">
              <a:schemeClr val="accent1"/>
            </a:lnRef>
            <a:fillRef idx="0">
              <a:schemeClr val="accent1"/>
            </a:fillRef>
            <a:effectRef idx="0">
              <a:schemeClr val="accent1"/>
            </a:effectRef>
            <a:fontRef idx="minor">
              <a:schemeClr val="tx1"/>
            </a:fontRef>
          </p:style>
        </p:cxnSp>
        <p:sp>
          <p:nvSpPr>
            <p:cNvPr id="1428" name="Rectangle 1427">
              <a:extLst>
                <a:ext uri="{FF2B5EF4-FFF2-40B4-BE49-F238E27FC236}">
                  <a16:creationId xmlns:a16="http://schemas.microsoft.com/office/drawing/2014/main" id="{0B2DED1A-DB8B-50DD-2CD9-F9F46435CCA7}"/>
                </a:ext>
              </a:extLst>
            </p:cNvPr>
            <p:cNvSpPr/>
            <p:nvPr/>
          </p:nvSpPr>
          <p:spPr>
            <a:xfrm rot="10800000">
              <a:off x="6953704" y="152259"/>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29" name="Straight Connector 1428">
              <a:extLst>
                <a:ext uri="{FF2B5EF4-FFF2-40B4-BE49-F238E27FC236}">
                  <a16:creationId xmlns:a16="http://schemas.microsoft.com/office/drawing/2014/main" id="{A2FDA9F0-7348-5768-F23E-71B90E57C91B}"/>
                </a:ext>
              </a:extLst>
            </p:cNvPr>
            <p:cNvCxnSpPr>
              <a:cxnSpLocks/>
            </p:cNvCxnSpPr>
            <p:nvPr/>
          </p:nvCxnSpPr>
          <p:spPr>
            <a:xfrm>
              <a:off x="7499239" y="23394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0" name="Straight Connector 1429">
              <a:extLst>
                <a:ext uri="{FF2B5EF4-FFF2-40B4-BE49-F238E27FC236}">
                  <a16:creationId xmlns:a16="http://schemas.microsoft.com/office/drawing/2014/main" id="{3DB60A64-E8E0-3BEB-D20C-4C0D7E2A8DD7}"/>
                </a:ext>
              </a:extLst>
            </p:cNvPr>
            <p:cNvCxnSpPr>
              <a:cxnSpLocks/>
            </p:cNvCxnSpPr>
            <p:nvPr/>
          </p:nvCxnSpPr>
          <p:spPr>
            <a:xfrm>
              <a:off x="7888470" y="100325"/>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31" name="Rectangle 1430">
              <a:extLst>
                <a:ext uri="{FF2B5EF4-FFF2-40B4-BE49-F238E27FC236}">
                  <a16:creationId xmlns:a16="http://schemas.microsoft.com/office/drawing/2014/main" id="{332CE57D-7CD0-B9B5-04F0-7F19A9B7FDE6}"/>
                </a:ext>
              </a:extLst>
            </p:cNvPr>
            <p:cNvSpPr/>
            <p:nvPr/>
          </p:nvSpPr>
          <p:spPr>
            <a:xfrm rot="10800000">
              <a:off x="7664795" y="259745"/>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2" name="Rectangle 1431">
              <a:extLst>
                <a:ext uri="{FF2B5EF4-FFF2-40B4-BE49-F238E27FC236}">
                  <a16:creationId xmlns:a16="http://schemas.microsoft.com/office/drawing/2014/main" id="{8B99BA9A-1F5A-0C7C-79D3-0BE6AD8C3022}"/>
                </a:ext>
              </a:extLst>
            </p:cNvPr>
            <p:cNvSpPr/>
            <p:nvPr/>
          </p:nvSpPr>
          <p:spPr>
            <a:xfrm rot="10800000">
              <a:off x="7736548" y="212831"/>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3" name="Rectangle 1432">
              <a:extLst>
                <a:ext uri="{FF2B5EF4-FFF2-40B4-BE49-F238E27FC236}">
                  <a16:creationId xmlns:a16="http://schemas.microsoft.com/office/drawing/2014/main" id="{D1780B1B-16F1-DE87-4ABD-96E4B8BE41F1}"/>
                </a:ext>
              </a:extLst>
            </p:cNvPr>
            <p:cNvSpPr/>
            <p:nvPr/>
          </p:nvSpPr>
          <p:spPr>
            <a:xfrm rot="10800000" flipV="1">
              <a:off x="7796734" y="167698"/>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4" name="Oval 1433">
              <a:extLst>
                <a:ext uri="{FF2B5EF4-FFF2-40B4-BE49-F238E27FC236}">
                  <a16:creationId xmlns:a16="http://schemas.microsoft.com/office/drawing/2014/main" id="{5908CE3A-0E16-0B2E-1E33-895D1238E0B7}"/>
                </a:ext>
              </a:extLst>
            </p:cNvPr>
            <p:cNvSpPr/>
            <p:nvPr/>
          </p:nvSpPr>
          <p:spPr>
            <a:xfrm>
              <a:off x="7809433" y="113432"/>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35" name="Straight Connector 1434">
              <a:extLst>
                <a:ext uri="{FF2B5EF4-FFF2-40B4-BE49-F238E27FC236}">
                  <a16:creationId xmlns:a16="http://schemas.microsoft.com/office/drawing/2014/main" id="{27C6F186-C080-0E23-2351-2C6B191D4CCE}"/>
                </a:ext>
              </a:extLst>
            </p:cNvPr>
            <p:cNvCxnSpPr>
              <a:cxnSpLocks/>
            </p:cNvCxnSpPr>
            <p:nvPr/>
          </p:nvCxnSpPr>
          <p:spPr>
            <a:xfrm>
              <a:off x="7889503" y="17230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6" name="Straight Connector 1435">
              <a:extLst>
                <a:ext uri="{FF2B5EF4-FFF2-40B4-BE49-F238E27FC236}">
                  <a16:creationId xmlns:a16="http://schemas.microsoft.com/office/drawing/2014/main" id="{80130F12-4D10-1C06-C04C-FF36C2A168FE}"/>
                </a:ext>
              </a:extLst>
            </p:cNvPr>
            <p:cNvCxnSpPr>
              <a:cxnSpLocks/>
            </p:cNvCxnSpPr>
            <p:nvPr/>
          </p:nvCxnSpPr>
          <p:spPr>
            <a:xfrm>
              <a:off x="7971346" y="170808"/>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7" name="Straight Connector 1436">
              <a:extLst>
                <a:ext uri="{FF2B5EF4-FFF2-40B4-BE49-F238E27FC236}">
                  <a16:creationId xmlns:a16="http://schemas.microsoft.com/office/drawing/2014/main" id="{CBE0EDAE-14F6-899B-65A1-A0F0D726C118}"/>
                </a:ext>
              </a:extLst>
            </p:cNvPr>
            <p:cNvCxnSpPr>
              <a:cxnSpLocks/>
            </p:cNvCxnSpPr>
            <p:nvPr/>
          </p:nvCxnSpPr>
          <p:spPr>
            <a:xfrm>
              <a:off x="7970472" y="233855"/>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8" name="Straight Connector 1437">
              <a:extLst>
                <a:ext uri="{FF2B5EF4-FFF2-40B4-BE49-F238E27FC236}">
                  <a16:creationId xmlns:a16="http://schemas.microsoft.com/office/drawing/2014/main" id="{CAF799F9-98C9-E9EF-E180-B451092548C7}"/>
                </a:ext>
              </a:extLst>
            </p:cNvPr>
            <p:cNvCxnSpPr>
              <a:cxnSpLocks/>
            </p:cNvCxnSpPr>
            <p:nvPr/>
          </p:nvCxnSpPr>
          <p:spPr>
            <a:xfrm>
              <a:off x="8035031" y="230654"/>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9" name="Straight Connector 1438">
              <a:extLst>
                <a:ext uri="{FF2B5EF4-FFF2-40B4-BE49-F238E27FC236}">
                  <a16:creationId xmlns:a16="http://schemas.microsoft.com/office/drawing/2014/main" id="{9FE904AD-1154-2E32-C74A-5B0B3AE24C30}"/>
                </a:ext>
              </a:extLst>
            </p:cNvPr>
            <p:cNvCxnSpPr>
              <a:cxnSpLocks/>
            </p:cNvCxnSpPr>
            <p:nvPr/>
          </p:nvCxnSpPr>
          <p:spPr>
            <a:xfrm>
              <a:off x="8032560" y="306289"/>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40" name="Rectangle 1439">
              <a:extLst>
                <a:ext uri="{FF2B5EF4-FFF2-40B4-BE49-F238E27FC236}">
                  <a16:creationId xmlns:a16="http://schemas.microsoft.com/office/drawing/2014/main" id="{C3B17D95-E16E-0B47-C270-B18F6C84A2C0}"/>
                </a:ext>
              </a:extLst>
            </p:cNvPr>
            <p:cNvSpPr/>
            <p:nvPr/>
          </p:nvSpPr>
          <p:spPr>
            <a:xfrm>
              <a:off x="7934644" y="113676"/>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1" name="Rectangle 1440">
              <a:extLst>
                <a:ext uri="{FF2B5EF4-FFF2-40B4-BE49-F238E27FC236}">
                  <a16:creationId xmlns:a16="http://schemas.microsoft.com/office/drawing/2014/main" id="{5145FFD7-25BE-768A-B517-72549695BB68}"/>
                </a:ext>
              </a:extLst>
            </p:cNvPr>
            <p:cNvSpPr/>
            <p:nvPr/>
          </p:nvSpPr>
          <p:spPr>
            <a:xfrm rot="10800000">
              <a:off x="8013853" y="158900"/>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2" name="Rectangle 1441">
              <a:extLst>
                <a:ext uri="{FF2B5EF4-FFF2-40B4-BE49-F238E27FC236}">
                  <a16:creationId xmlns:a16="http://schemas.microsoft.com/office/drawing/2014/main" id="{B067F4C9-12A2-F803-A3B1-46CDE5E41197}"/>
                </a:ext>
              </a:extLst>
            </p:cNvPr>
            <p:cNvSpPr/>
            <p:nvPr/>
          </p:nvSpPr>
          <p:spPr>
            <a:xfrm rot="10800000" flipV="1">
              <a:off x="8068464" y="204238"/>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3" name="Oval 1442">
              <a:extLst>
                <a:ext uri="{FF2B5EF4-FFF2-40B4-BE49-F238E27FC236}">
                  <a16:creationId xmlns:a16="http://schemas.microsoft.com/office/drawing/2014/main" id="{9C963525-7C11-4F90-E16A-73B716AD9C5B}"/>
                </a:ext>
              </a:extLst>
            </p:cNvPr>
            <p:cNvSpPr/>
            <p:nvPr/>
          </p:nvSpPr>
          <p:spPr>
            <a:xfrm>
              <a:off x="8082206" y="25348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44" name="Straight Connector 1443">
              <a:extLst>
                <a:ext uri="{FF2B5EF4-FFF2-40B4-BE49-F238E27FC236}">
                  <a16:creationId xmlns:a16="http://schemas.microsoft.com/office/drawing/2014/main" id="{A6935B18-754D-6085-10A7-B0A562D1F838}"/>
                </a:ext>
              </a:extLst>
            </p:cNvPr>
            <p:cNvCxnSpPr>
              <a:cxnSpLocks/>
            </p:cNvCxnSpPr>
            <p:nvPr/>
          </p:nvCxnSpPr>
          <p:spPr>
            <a:xfrm>
              <a:off x="8167031" y="24170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5" name="Straight Connector 1444">
              <a:extLst>
                <a:ext uri="{FF2B5EF4-FFF2-40B4-BE49-F238E27FC236}">
                  <a16:creationId xmlns:a16="http://schemas.microsoft.com/office/drawing/2014/main" id="{804F48A5-0BE7-21CD-4AC8-EFFF0770142B}"/>
                </a:ext>
              </a:extLst>
            </p:cNvPr>
            <p:cNvCxnSpPr>
              <a:cxnSpLocks/>
            </p:cNvCxnSpPr>
            <p:nvPr/>
          </p:nvCxnSpPr>
          <p:spPr>
            <a:xfrm>
              <a:off x="8228592" y="179472"/>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6" name="Straight Connector 1445">
              <a:extLst>
                <a:ext uri="{FF2B5EF4-FFF2-40B4-BE49-F238E27FC236}">
                  <a16:creationId xmlns:a16="http://schemas.microsoft.com/office/drawing/2014/main" id="{BE8E8E7A-E449-90F0-A6E2-2ED20BED0FD3}"/>
                </a:ext>
              </a:extLst>
            </p:cNvPr>
            <p:cNvCxnSpPr>
              <a:cxnSpLocks/>
            </p:cNvCxnSpPr>
            <p:nvPr/>
          </p:nvCxnSpPr>
          <p:spPr>
            <a:xfrm>
              <a:off x="8304085" y="1100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7" name="Straight Connector 1446">
              <a:extLst>
                <a:ext uri="{FF2B5EF4-FFF2-40B4-BE49-F238E27FC236}">
                  <a16:creationId xmlns:a16="http://schemas.microsoft.com/office/drawing/2014/main" id="{9C87A38F-BE22-1928-90F2-14237C6A3072}"/>
                </a:ext>
              </a:extLst>
            </p:cNvPr>
            <p:cNvCxnSpPr>
              <a:cxnSpLocks/>
            </p:cNvCxnSpPr>
            <p:nvPr/>
          </p:nvCxnSpPr>
          <p:spPr>
            <a:xfrm>
              <a:off x="8232295" y="179472"/>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8" name="Straight Connector 1447">
              <a:extLst>
                <a:ext uri="{FF2B5EF4-FFF2-40B4-BE49-F238E27FC236}">
                  <a16:creationId xmlns:a16="http://schemas.microsoft.com/office/drawing/2014/main" id="{F30A5095-DF2C-5FC1-45DE-C765F9EBCBE5}"/>
                </a:ext>
              </a:extLst>
            </p:cNvPr>
            <p:cNvCxnSpPr>
              <a:cxnSpLocks/>
            </p:cNvCxnSpPr>
            <p:nvPr/>
          </p:nvCxnSpPr>
          <p:spPr>
            <a:xfrm>
              <a:off x="8169148" y="241293"/>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9" name="Straight Connector 1448">
              <a:extLst>
                <a:ext uri="{FF2B5EF4-FFF2-40B4-BE49-F238E27FC236}">
                  <a16:creationId xmlns:a16="http://schemas.microsoft.com/office/drawing/2014/main" id="{CF25AA21-6BCE-33B2-C110-C1289CA5DED5}"/>
                </a:ext>
              </a:extLst>
            </p:cNvPr>
            <p:cNvCxnSpPr>
              <a:cxnSpLocks/>
            </p:cNvCxnSpPr>
            <p:nvPr/>
          </p:nvCxnSpPr>
          <p:spPr>
            <a:xfrm rot="-180000">
              <a:off x="7763483" y="97936"/>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0" name="Straight Connector 1449">
              <a:extLst>
                <a:ext uri="{FF2B5EF4-FFF2-40B4-BE49-F238E27FC236}">
                  <a16:creationId xmlns:a16="http://schemas.microsoft.com/office/drawing/2014/main" id="{447F36CF-F536-EDD4-B0E8-D4A5871748B3}"/>
                </a:ext>
              </a:extLst>
            </p:cNvPr>
            <p:cNvCxnSpPr>
              <a:cxnSpLocks/>
            </p:cNvCxnSpPr>
            <p:nvPr/>
          </p:nvCxnSpPr>
          <p:spPr>
            <a:xfrm>
              <a:off x="8426566" y="10200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51" name="Rectangle 1450">
              <a:extLst>
                <a:ext uri="{FF2B5EF4-FFF2-40B4-BE49-F238E27FC236}">
                  <a16:creationId xmlns:a16="http://schemas.microsoft.com/office/drawing/2014/main" id="{EF65A1A6-D1A6-D390-7ED5-7A4421DD086D}"/>
                </a:ext>
              </a:extLst>
            </p:cNvPr>
            <p:cNvSpPr/>
            <p:nvPr/>
          </p:nvSpPr>
          <p:spPr>
            <a:xfrm rot="10800000">
              <a:off x="8202891" y="26142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2" name="Rectangle 1451">
              <a:extLst>
                <a:ext uri="{FF2B5EF4-FFF2-40B4-BE49-F238E27FC236}">
                  <a16:creationId xmlns:a16="http://schemas.microsoft.com/office/drawing/2014/main" id="{B36E0374-0196-9BAA-3B97-20D9165D5291}"/>
                </a:ext>
              </a:extLst>
            </p:cNvPr>
            <p:cNvSpPr/>
            <p:nvPr/>
          </p:nvSpPr>
          <p:spPr>
            <a:xfrm rot="10800000">
              <a:off x="8274644" y="21451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3" name="Rectangle 1452">
              <a:extLst>
                <a:ext uri="{FF2B5EF4-FFF2-40B4-BE49-F238E27FC236}">
                  <a16:creationId xmlns:a16="http://schemas.microsoft.com/office/drawing/2014/main" id="{EBB0CAA1-9A44-4E42-0C76-0D8724E58E53}"/>
                </a:ext>
              </a:extLst>
            </p:cNvPr>
            <p:cNvSpPr/>
            <p:nvPr/>
          </p:nvSpPr>
          <p:spPr>
            <a:xfrm rot="10800000" flipV="1">
              <a:off x="8334830" y="16938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4" name="Oval 1453">
              <a:extLst>
                <a:ext uri="{FF2B5EF4-FFF2-40B4-BE49-F238E27FC236}">
                  <a16:creationId xmlns:a16="http://schemas.microsoft.com/office/drawing/2014/main" id="{9FAA41EE-A7A8-DA7B-8154-454667A2E568}"/>
                </a:ext>
              </a:extLst>
            </p:cNvPr>
            <p:cNvSpPr/>
            <p:nvPr/>
          </p:nvSpPr>
          <p:spPr>
            <a:xfrm>
              <a:off x="8347529" y="11511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55" name="Straight Connector 1454">
              <a:extLst>
                <a:ext uri="{FF2B5EF4-FFF2-40B4-BE49-F238E27FC236}">
                  <a16:creationId xmlns:a16="http://schemas.microsoft.com/office/drawing/2014/main" id="{EE6288C9-B65C-FF17-790D-79108054CEAB}"/>
                </a:ext>
              </a:extLst>
            </p:cNvPr>
            <p:cNvCxnSpPr>
              <a:cxnSpLocks/>
            </p:cNvCxnSpPr>
            <p:nvPr/>
          </p:nvCxnSpPr>
          <p:spPr>
            <a:xfrm>
              <a:off x="8427599" y="17398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6" name="Straight Connector 1455">
              <a:extLst>
                <a:ext uri="{FF2B5EF4-FFF2-40B4-BE49-F238E27FC236}">
                  <a16:creationId xmlns:a16="http://schemas.microsoft.com/office/drawing/2014/main" id="{8644AD73-04A4-71D6-BA56-7C24120F4BDE}"/>
                </a:ext>
              </a:extLst>
            </p:cNvPr>
            <p:cNvCxnSpPr>
              <a:cxnSpLocks/>
            </p:cNvCxnSpPr>
            <p:nvPr/>
          </p:nvCxnSpPr>
          <p:spPr>
            <a:xfrm>
              <a:off x="8509442" y="1724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7" name="Straight Connector 1456">
              <a:extLst>
                <a:ext uri="{FF2B5EF4-FFF2-40B4-BE49-F238E27FC236}">
                  <a16:creationId xmlns:a16="http://schemas.microsoft.com/office/drawing/2014/main" id="{9C8D6D4A-7C58-B5BB-2900-66E37661A69E}"/>
                </a:ext>
              </a:extLst>
            </p:cNvPr>
            <p:cNvCxnSpPr>
              <a:cxnSpLocks/>
            </p:cNvCxnSpPr>
            <p:nvPr/>
          </p:nvCxnSpPr>
          <p:spPr>
            <a:xfrm>
              <a:off x="8508568" y="23553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8" name="Straight Connector 1457">
              <a:extLst>
                <a:ext uri="{FF2B5EF4-FFF2-40B4-BE49-F238E27FC236}">
                  <a16:creationId xmlns:a16="http://schemas.microsoft.com/office/drawing/2014/main" id="{06418C9D-83FA-35E9-3A57-B6F3C2E045EF}"/>
                </a:ext>
              </a:extLst>
            </p:cNvPr>
            <p:cNvCxnSpPr>
              <a:cxnSpLocks/>
            </p:cNvCxnSpPr>
            <p:nvPr/>
          </p:nvCxnSpPr>
          <p:spPr>
            <a:xfrm>
              <a:off x="8573127" y="23233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9" name="Straight Connector 1458">
              <a:extLst>
                <a:ext uri="{FF2B5EF4-FFF2-40B4-BE49-F238E27FC236}">
                  <a16:creationId xmlns:a16="http://schemas.microsoft.com/office/drawing/2014/main" id="{C5E93684-5F1F-6DC4-291F-6F85BD4B72C1}"/>
                </a:ext>
              </a:extLst>
            </p:cNvPr>
            <p:cNvCxnSpPr>
              <a:cxnSpLocks/>
            </p:cNvCxnSpPr>
            <p:nvPr/>
          </p:nvCxnSpPr>
          <p:spPr>
            <a:xfrm>
              <a:off x="8570656" y="30797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60" name="Rectangle 1459">
              <a:extLst>
                <a:ext uri="{FF2B5EF4-FFF2-40B4-BE49-F238E27FC236}">
                  <a16:creationId xmlns:a16="http://schemas.microsoft.com/office/drawing/2014/main" id="{FCE4B638-BFA9-E1FE-938F-B029A9DC0295}"/>
                </a:ext>
              </a:extLst>
            </p:cNvPr>
            <p:cNvSpPr/>
            <p:nvPr/>
          </p:nvSpPr>
          <p:spPr>
            <a:xfrm>
              <a:off x="8472740" y="11535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1" name="Rectangle 1460">
              <a:extLst>
                <a:ext uri="{FF2B5EF4-FFF2-40B4-BE49-F238E27FC236}">
                  <a16:creationId xmlns:a16="http://schemas.microsoft.com/office/drawing/2014/main" id="{BD67A1D6-ADB1-5F9B-F51A-A4B8C718E010}"/>
                </a:ext>
              </a:extLst>
            </p:cNvPr>
            <p:cNvSpPr/>
            <p:nvPr/>
          </p:nvSpPr>
          <p:spPr>
            <a:xfrm rot="10800000">
              <a:off x="8551949" y="16058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2" name="Rectangle 1461">
              <a:extLst>
                <a:ext uri="{FF2B5EF4-FFF2-40B4-BE49-F238E27FC236}">
                  <a16:creationId xmlns:a16="http://schemas.microsoft.com/office/drawing/2014/main" id="{F14D547A-37E2-4453-0D77-032328639FBF}"/>
                </a:ext>
              </a:extLst>
            </p:cNvPr>
            <p:cNvSpPr/>
            <p:nvPr/>
          </p:nvSpPr>
          <p:spPr>
            <a:xfrm rot="10800000" flipV="1">
              <a:off x="8606560" y="20592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3" name="Oval 1462">
              <a:extLst>
                <a:ext uri="{FF2B5EF4-FFF2-40B4-BE49-F238E27FC236}">
                  <a16:creationId xmlns:a16="http://schemas.microsoft.com/office/drawing/2014/main" id="{DA647D08-C4F4-450B-B884-EAE2326CB6EF}"/>
                </a:ext>
              </a:extLst>
            </p:cNvPr>
            <p:cNvSpPr/>
            <p:nvPr/>
          </p:nvSpPr>
          <p:spPr>
            <a:xfrm>
              <a:off x="8620302" y="25516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64" name="Straight Connector 1463">
              <a:extLst>
                <a:ext uri="{FF2B5EF4-FFF2-40B4-BE49-F238E27FC236}">
                  <a16:creationId xmlns:a16="http://schemas.microsoft.com/office/drawing/2014/main" id="{399423AC-BB40-ADC7-DF49-883D79191274}"/>
                </a:ext>
              </a:extLst>
            </p:cNvPr>
            <p:cNvCxnSpPr>
              <a:cxnSpLocks/>
            </p:cNvCxnSpPr>
            <p:nvPr/>
          </p:nvCxnSpPr>
          <p:spPr>
            <a:xfrm>
              <a:off x="8705127" y="24338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5" name="Straight Connector 1464">
              <a:extLst>
                <a:ext uri="{FF2B5EF4-FFF2-40B4-BE49-F238E27FC236}">
                  <a16:creationId xmlns:a16="http://schemas.microsoft.com/office/drawing/2014/main" id="{D7559364-0865-FED8-561D-933F486200E0}"/>
                </a:ext>
              </a:extLst>
            </p:cNvPr>
            <p:cNvCxnSpPr>
              <a:cxnSpLocks/>
            </p:cNvCxnSpPr>
            <p:nvPr/>
          </p:nvCxnSpPr>
          <p:spPr>
            <a:xfrm>
              <a:off x="8766688" y="18115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6" name="Straight Connector 1465">
              <a:extLst>
                <a:ext uri="{FF2B5EF4-FFF2-40B4-BE49-F238E27FC236}">
                  <a16:creationId xmlns:a16="http://schemas.microsoft.com/office/drawing/2014/main" id="{22854A18-6009-3F1A-B438-6B84F5B1623A}"/>
                </a:ext>
              </a:extLst>
            </p:cNvPr>
            <p:cNvCxnSpPr>
              <a:cxnSpLocks/>
            </p:cNvCxnSpPr>
            <p:nvPr/>
          </p:nvCxnSpPr>
          <p:spPr>
            <a:xfrm>
              <a:off x="8845356" y="100325"/>
              <a:ext cx="0" cy="791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7" name="Straight Connector 1466">
              <a:extLst>
                <a:ext uri="{FF2B5EF4-FFF2-40B4-BE49-F238E27FC236}">
                  <a16:creationId xmlns:a16="http://schemas.microsoft.com/office/drawing/2014/main" id="{907CB13A-BBBC-51A2-122A-EBFB7F5882E9}"/>
                </a:ext>
              </a:extLst>
            </p:cNvPr>
            <p:cNvCxnSpPr>
              <a:cxnSpLocks/>
            </p:cNvCxnSpPr>
            <p:nvPr/>
          </p:nvCxnSpPr>
          <p:spPr>
            <a:xfrm>
              <a:off x="8770391" y="1811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8" name="Straight Connector 1467">
              <a:extLst>
                <a:ext uri="{FF2B5EF4-FFF2-40B4-BE49-F238E27FC236}">
                  <a16:creationId xmlns:a16="http://schemas.microsoft.com/office/drawing/2014/main" id="{3D7425BB-589D-F48C-D75C-5AB461EDA0AF}"/>
                </a:ext>
              </a:extLst>
            </p:cNvPr>
            <p:cNvCxnSpPr>
              <a:cxnSpLocks/>
            </p:cNvCxnSpPr>
            <p:nvPr/>
          </p:nvCxnSpPr>
          <p:spPr>
            <a:xfrm>
              <a:off x="8707244" y="2429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9" name="Straight Connector 1468">
              <a:extLst>
                <a:ext uri="{FF2B5EF4-FFF2-40B4-BE49-F238E27FC236}">
                  <a16:creationId xmlns:a16="http://schemas.microsoft.com/office/drawing/2014/main" id="{B97F89DD-EFF9-C736-85B8-4D9413089263}"/>
                </a:ext>
              </a:extLst>
            </p:cNvPr>
            <p:cNvCxnSpPr>
              <a:cxnSpLocks/>
            </p:cNvCxnSpPr>
            <p:nvPr/>
          </p:nvCxnSpPr>
          <p:spPr>
            <a:xfrm rot="-180000">
              <a:off x="8301579" y="9961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0" name="Straight Connector 1469">
              <a:extLst>
                <a:ext uri="{FF2B5EF4-FFF2-40B4-BE49-F238E27FC236}">
                  <a16:creationId xmlns:a16="http://schemas.microsoft.com/office/drawing/2014/main" id="{54F65A1E-8EF7-E39F-50BF-6BA3E7D9E6BE}"/>
                </a:ext>
              </a:extLst>
            </p:cNvPr>
            <p:cNvCxnSpPr>
              <a:cxnSpLocks/>
            </p:cNvCxnSpPr>
            <p:nvPr/>
          </p:nvCxnSpPr>
          <p:spPr>
            <a:xfrm>
              <a:off x="8978367" y="9637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71" name="Rectangle 1470">
              <a:extLst>
                <a:ext uri="{FF2B5EF4-FFF2-40B4-BE49-F238E27FC236}">
                  <a16:creationId xmlns:a16="http://schemas.microsoft.com/office/drawing/2014/main" id="{04A67779-2A5C-A033-4152-6A9D22AB942C}"/>
                </a:ext>
              </a:extLst>
            </p:cNvPr>
            <p:cNvSpPr/>
            <p:nvPr/>
          </p:nvSpPr>
          <p:spPr>
            <a:xfrm rot="10800000">
              <a:off x="8754692" y="25579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2" name="Rectangle 1471">
              <a:extLst>
                <a:ext uri="{FF2B5EF4-FFF2-40B4-BE49-F238E27FC236}">
                  <a16:creationId xmlns:a16="http://schemas.microsoft.com/office/drawing/2014/main" id="{8C89729F-536F-3528-A1C5-B8AF4A36DE14}"/>
                </a:ext>
              </a:extLst>
            </p:cNvPr>
            <p:cNvSpPr/>
            <p:nvPr/>
          </p:nvSpPr>
          <p:spPr>
            <a:xfrm rot="10800000">
              <a:off x="8826445" y="20888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3" name="Rectangle 1472">
              <a:extLst>
                <a:ext uri="{FF2B5EF4-FFF2-40B4-BE49-F238E27FC236}">
                  <a16:creationId xmlns:a16="http://schemas.microsoft.com/office/drawing/2014/main" id="{B04E6C92-7750-EF93-1D70-50D8B9AE8F32}"/>
                </a:ext>
              </a:extLst>
            </p:cNvPr>
            <p:cNvSpPr/>
            <p:nvPr/>
          </p:nvSpPr>
          <p:spPr>
            <a:xfrm rot="10800000" flipV="1">
              <a:off x="8886631" y="16375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4" name="Oval 1473">
              <a:extLst>
                <a:ext uri="{FF2B5EF4-FFF2-40B4-BE49-F238E27FC236}">
                  <a16:creationId xmlns:a16="http://schemas.microsoft.com/office/drawing/2014/main" id="{8967C1D7-98F8-AF5E-F266-CAD9C652846A}"/>
                </a:ext>
              </a:extLst>
            </p:cNvPr>
            <p:cNvSpPr/>
            <p:nvPr/>
          </p:nvSpPr>
          <p:spPr>
            <a:xfrm>
              <a:off x="8896155" y="10948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75" name="Straight Connector 1474">
              <a:extLst>
                <a:ext uri="{FF2B5EF4-FFF2-40B4-BE49-F238E27FC236}">
                  <a16:creationId xmlns:a16="http://schemas.microsoft.com/office/drawing/2014/main" id="{64C51410-714E-10FF-9E53-F58673373FDD}"/>
                </a:ext>
              </a:extLst>
            </p:cNvPr>
            <p:cNvCxnSpPr>
              <a:cxnSpLocks/>
            </p:cNvCxnSpPr>
            <p:nvPr/>
          </p:nvCxnSpPr>
          <p:spPr>
            <a:xfrm>
              <a:off x="8979400" y="16835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6" name="Straight Connector 1475">
              <a:extLst>
                <a:ext uri="{FF2B5EF4-FFF2-40B4-BE49-F238E27FC236}">
                  <a16:creationId xmlns:a16="http://schemas.microsoft.com/office/drawing/2014/main" id="{1B87910E-958A-0D45-B622-41BDA7FEC1D0}"/>
                </a:ext>
              </a:extLst>
            </p:cNvPr>
            <p:cNvCxnSpPr>
              <a:cxnSpLocks/>
            </p:cNvCxnSpPr>
            <p:nvPr/>
          </p:nvCxnSpPr>
          <p:spPr>
            <a:xfrm>
              <a:off x="9061243" y="1668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7" name="Straight Connector 1476">
              <a:extLst>
                <a:ext uri="{FF2B5EF4-FFF2-40B4-BE49-F238E27FC236}">
                  <a16:creationId xmlns:a16="http://schemas.microsoft.com/office/drawing/2014/main" id="{DC559EF8-87EB-E25B-6CD1-00E79F7995CA}"/>
                </a:ext>
              </a:extLst>
            </p:cNvPr>
            <p:cNvCxnSpPr>
              <a:cxnSpLocks/>
            </p:cNvCxnSpPr>
            <p:nvPr/>
          </p:nvCxnSpPr>
          <p:spPr>
            <a:xfrm>
              <a:off x="9060369" y="22990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8" name="Straight Connector 1477">
              <a:extLst>
                <a:ext uri="{FF2B5EF4-FFF2-40B4-BE49-F238E27FC236}">
                  <a16:creationId xmlns:a16="http://schemas.microsoft.com/office/drawing/2014/main" id="{416F00AB-D5DB-2482-736F-D6FC9628FC3F}"/>
                </a:ext>
              </a:extLst>
            </p:cNvPr>
            <p:cNvCxnSpPr>
              <a:cxnSpLocks/>
            </p:cNvCxnSpPr>
            <p:nvPr/>
          </p:nvCxnSpPr>
          <p:spPr>
            <a:xfrm>
              <a:off x="9124928" y="22670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9" name="Straight Connector 1478">
              <a:extLst>
                <a:ext uri="{FF2B5EF4-FFF2-40B4-BE49-F238E27FC236}">
                  <a16:creationId xmlns:a16="http://schemas.microsoft.com/office/drawing/2014/main" id="{42F22D0E-663A-248E-2454-CADCB869AD06}"/>
                </a:ext>
              </a:extLst>
            </p:cNvPr>
            <p:cNvCxnSpPr>
              <a:cxnSpLocks/>
            </p:cNvCxnSpPr>
            <p:nvPr/>
          </p:nvCxnSpPr>
          <p:spPr>
            <a:xfrm>
              <a:off x="9122457" y="30234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480" name="Rectangle 1479">
              <a:extLst>
                <a:ext uri="{FF2B5EF4-FFF2-40B4-BE49-F238E27FC236}">
                  <a16:creationId xmlns:a16="http://schemas.microsoft.com/office/drawing/2014/main" id="{4CAEBB93-7237-B943-59AE-353FEFCAA61B}"/>
                </a:ext>
              </a:extLst>
            </p:cNvPr>
            <p:cNvSpPr/>
            <p:nvPr/>
          </p:nvSpPr>
          <p:spPr>
            <a:xfrm>
              <a:off x="9024541" y="10972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1" name="Rectangle 1480">
              <a:extLst>
                <a:ext uri="{FF2B5EF4-FFF2-40B4-BE49-F238E27FC236}">
                  <a16:creationId xmlns:a16="http://schemas.microsoft.com/office/drawing/2014/main" id="{3CA5E318-A9FF-D2A0-AC93-F80915C583E9}"/>
                </a:ext>
              </a:extLst>
            </p:cNvPr>
            <p:cNvSpPr/>
            <p:nvPr/>
          </p:nvSpPr>
          <p:spPr>
            <a:xfrm rot="10800000">
              <a:off x="9103750" y="15495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2" name="Rectangle 1481">
              <a:extLst>
                <a:ext uri="{FF2B5EF4-FFF2-40B4-BE49-F238E27FC236}">
                  <a16:creationId xmlns:a16="http://schemas.microsoft.com/office/drawing/2014/main" id="{A2D46872-2CB6-3543-3E45-612F2D1D53AB}"/>
                </a:ext>
              </a:extLst>
            </p:cNvPr>
            <p:cNvSpPr/>
            <p:nvPr/>
          </p:nvSpPr>
          <p:spPr>
            <a:xfrm rot="10800000" flipV="1">
              <a:off x="9158361" y="20029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3" name="Oval 1482">
              <a:extLst>
                <a:ext uri="{FF2B5EF4-FFF2-40B4-BE49-F238E27FC236}">
                  <a16:creationId xmlns:a16="http://schemas.microsoft.com/office/drawing/2014/main" id="{13AB2F86-1F9A-DB2A-BDA9-532FF7E8260C}"/>
                </a:ext>
              </a:extLst>
            </p:cNvPr>
            <p:cNvSpPr/>
            <p:nvPr/>
          </p:nvSpPr>
          <p:spPr>
            <a:xfrm>
              <a:off x="9172103" y="24953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84" name="Straight Connector 1483">
              <a:extLst>
                <a:ext uri="{FF2B5EF4-FFF2-40B4-BE49-F238E27FC236}">
                  <a16:creationId xmlns:a16="http://schemas.microsoft.com/office/drawing/2014/main" id="{9B934E6F-F4C2-4843-7608-80FEE8D96039}"/>
                </a:ext>
              </a:extLst>
            </p:cNvPr>
            <p:cNvCxnSpPr>
              <a:cxnSpLocks/>
            </p:cNvCxnSpPr>
            <p:nvPr/>
          </p:nvCxnSpPr>
          <p:spPr>
            <a:xfrm>
              <a:off x="9256928" y="23775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5" name="Straight Connector 1484">
              <a:extLst>
                <a:ext uri="{FF2B5EF4-FFF2-40B4-BE49-F238E27FC236}">
                  <a16:creationId xmlns:a16="http://schemas.microsoft.com/office/drawing/2014/main" id="{1997558F-CCDB-4E0D-6FD0-070D02F6933E}"/>
                </a:ext>
              </a:extLst>
            </p:cNvPr>
            <p:cNvCxnSpPr>
              <a:cxnSpLocks/>
            </p:cNvCxnSpPr>
            <p:nvPr/>
          </p:nvCxnSpPr>
          <p:spPr>
            <a:xfrm>
              <a:off x="9318489" y="17552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6" name="Straight Connector 1485">
              <a:extLst>
                <a:ext uri="{FF2B5EF4-FFF2-40B4-BE49-F238E27FC236}">
                  <a16:creationId xmlns:a16="http://schemas.microsoft.com/office/drawing/2014/main" id="{A8EE2F84-00ED-3869-EAB7-B0DC580123D3}"/>
                </a:ext>
              </a:extLst>
            </p:cNvPr>
            <p:cNvCxnSpPr>
              <a:cxnSpLocks/>
            </p:cNvCxnSpPr>
            <p:nvPr/>
          </p:nvCxnSpPr>
          <p:spPr>
            <a:xfrm>
              <a:off x="9397157" y="100325"/>
              <a:ext cx="0" cy="72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7" name="Straight Connector 1486">
              <a:extLst>
                <a:ext uri="{FF2B5EF4-FFF2-40B4-BE49-F238E27FC236}">
                  <a16:creationId xmlns:a16="http://schemas.microsoft.com/office/drawing/2014/main" id="{21475506-0A69-78C9-6384-04D8DECB7B48}"/>
                </a:ext>
              </a:extLst>
            </p:cNvPr>
            <p:cNvCxnSpPr>
              <a:cxnSpLocks/>
            </p:cNvCxnSpPr>
            <p:nvPr/>
          </p:nvCxnSpPr>
          <p:spPr>
            <a:xfrm>
              <a:off x="9322192" y="17552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8" name="Straight Connector 1487">
              <a:extLst>
                <a:ext uri="{FF2B5EF4-FFF2-40B4-BE49-F238E27FC236}">
                  <a16:creationId xmlns:a16="http://schemas.microsoft.com/office/drawing/2014/main" id="{22A94EE2-6FCA-D460-9286-0E5D77BC2E94}"/>
                </a:ext>
              </a:extLst>
            </p:cNvPr>
            <p:cNvCxnSpPr>
              <a:cxnSpLocks/>
            </p:cNvCxnSpPr>
            <p:nvPr/>
          </p:nvCxnSpPr>
          <p:spPr>
            <a:xfrm>
              <a:off x="9259045" y="23734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9" name="Straight Connector 1488">
              <a:extLst>
                <a:ext uri="{FF2B5EF4-FFF2-40B4-BE49-F238E27FC236}">
                  <a16:creationId xmlns:a16="http://schemas.microsoft.com/office/drawing/2014/main" id="{5B27715A-BEA2-6DAD-37C9-2F12B44441B5}"/>
                </a:ext>
              </a:extLst>
            </p:cNvPr>
            <p:cNvCxnSpPr>
              <a:cxnSpLocks/>
            </p:cNvCxnSpPr>
            <p:nvPr/>
          </p:nvCxnSpPr>
          <p:spPr>
            <a:xfrm rot="-180000">
              <a:off x="8853380" y="9398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0" name="Straight Connector 1489">
              <a:extLst>
                <a:ext uri="{FF2B5EF4-FFF2-40B4-BE49-F238E27FC236}">
                  <a16:creationId xmlns:a16="http://schemas.microsoft.com/office/drawing/2014/main" id="{AA0EAA74-8F95-9742-9140-8D6D1744B2AC}"/>
                </a:ext>
              </a:extLst>
            </p:cNvPr>
            <p:cNvCxnSpPr>
              <a:cxnSpLocks/>
            </p:cNvCxnSpPr>
            <p:nvPr/>
          </p:nvCxnSpPr>
          <p:spPr>
            <a:xfrm>
              <a:off x="9522581" y="10376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491" name="Rectangle 1490">
              <a:extLst>
                <a:ext uri="{FF2B5EF4-FFF2-40B4-BE49-F238E27FC236}">
                  <a16:creationId xmlns:a16="http://schemas.microsoft.com/office/drawing/2014/main" id="{49A72A28-631D-6B12-D917-7D305DFE53A0}"/>
                </a:ext>
              </a:extLst>
            </p:cNvPr>
            <p:cNvSpPr/>
            <p:nvPr/>
          </p:nvSpPr>
          <p:spPr>
            <a:xfrm rot="10800000">
              <a:off x="9298906" y="26318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2" name="Rectangle 1491">
              <a:extLst>
                <a:ext uri="{FF2B5EF4-FFF2-40B4-BE49-F238E27FC236}">
                  <a16:creationId xmlns:a16="http://schemas.microsoft.com/office/drawing/2014/main" id="{4B7ECBC2-47AE-83D0-BF8E-9A2534E54DB7}"/>
                </a:ext>
              </a:extLst>
            </p:cNvPr>
            <p:cNvSpPr/>
            <p:nvPr/>
          </p:nvSpPr>
          <p:spPr>
            <a:xfrm rot="10800000">
              <a:off x="9370659" y="21626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3" name="Rectangle 1492">
              <a:extLst>
                <a:ext uri="{FF2B5EF4-FFF2-40B4-BE49-F238E27FC236}">
                  <a16:creationId xmlns:a16="http://schemas.microsoft.com/office/drawing/2014/main" id="{E2FC14B2-AA10-9816-273F-7FFB8F7B50E8}"/>
                </a:ext>
              </a:extLst>
            </p:cNvPr>
            <p:cNvSpPr/>
            <p:nvPr/>
          </p:nvSpPr>
          <p:spPr>
            <a:xfrm rot="10800000" flipV="1">
              <a:off x="9430845" y="17113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4" name="Oval 1493">
              <a:extLst>
                <a:ext uri="{FF2B5EF4-FFF2-40B4-BE49-F238E27FC236}">
                  <a16:creationId xmlns:a16="http://schemas.microsoft.com/office/drawing/2014/main" id="{D21D8B75-353B-571D-B100-44C1C314EF7F}"/>
                </a:ext>
              </a:extLst>
            </p:cNvPr>
            <p:cNvSpPr/>
            <p:nvPr/>
          </p:nvSpPr>
          <p:spPr>
            <a:xfrm>
              <a:off x="9443544" y="11686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95" name="Straight Connector 1494">
              <a:extLst>
                <a:ext uri="{FF2B5EF4-FFF2-40B4-BE49-F238E27FC236}">
                  <a16:creationId xmlns:a16="http://schemas.microsoft.com/office/drawing/2014/main" id="{0475D34D-9196-CF83-9E86-FB6804F70329}"/>
                </a:ext>
              </a:extLst>
            </p:cNvPr>
            <p:cNvCxnSpPr>
              <a:cxnSpLocks/>
            </p:cNvCxnSpPr>
            <p:nvPr/>
          </p:nvCxnSpPr>
          <p:spPr>
            <a:xfrm>
              <a:off x="9523614" y="17574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6" name="Straight Connector 1495">
              <a:extLst>
                <a:ext uri="{FF2B5EF4-FFF2-40B4-BE49-F238E27FC236}">
                  <a16:creationId xmlns:a16="http://schemas.microsoft.com/office/drawing/2014/main" id="{106B7B1D-8C49-47E2-BCDF-3C26CA12FD57}"/>
                </a:ext>
              </a:extLst>
            </p:cNvPr>
            <p:cNvCxnSpPr>
              <a:cxnSpLocks/>
            </p:cNvCxnSpPr>
            <p:nvPr/>
          </p:nvCxnSpPr>
          <p:spPr>
            <a:xfrm>
              <a:off x="9605457" y="17424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7" name="Straight Connector 1496">
              <a:extLst>
                <a:ext uri="{FF2B5EF4-FFF2-40B4-BE49-F238E27FC236}">
                  <a16:creationId xmlns:a16="http://schemas.microsoft.com/office/drawing/2014/main" id="{247FA57C-4583-271C-1D81-3EB265B41AA5}"/>
                </a:ext>
              </a:extLst>
            </p:cNvPr>
            <p:cNvCxnSpPr>
              <a:cxnSpLocks/>
            </p:cNvCxnSpPr>
            <p:nvPr/>
          </p:nvCxnSpPr>
          <p:spPr>
            <a:xfrm>
              <a:off x="9604583" y="23729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8" name="Straight Connector 1497">
              <a:extLst>
                <a:ext uri="{FF2B5EF4-FFF2-40B4-BE49-F238E27FC236}">
                  <a16:creationId xmlns:a16="http://schemas.microsoft.com/office/drawing/2014/main" id="{6604A1E3-5C6A-30E0-B1DD-AC02757F7A6B}"/>
                </a:ext>
              </a:extLst>
            </p:cNvPr>
            <p:cNvCxnSpPr>
              <a:cxnSpLocks/>
            </p:cNvCxnSpPr>
            <p:nvPr/>
          </p:nvCxnSpPr>
          <p:spPr>
            <a:xfrm>
              <a:off x="9669142" y="23409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9" name="Straight Connector 1498">
              <a:extLst>
                <a:ext uri="{FF2B5EF4-FFF2-40B4-BE49-F238E27FC236}">
                  <a16:creationId xmlns:a16="http://schemas.microsoft.com/office/drawing/2014/main" id="{876ECAEC-BBF9-B131-2576-E79803248C94}"/>
                </a:ext>
              </a:extLst>
            </p:cNvPr>
            <p:cNvCxnSpPr>
              <a:cxnSpLocks/>
            </p:cNvCxnSpPr>
            <p:nvPr/>
          </p:nvCxnSpPr>
          <p:spPr>
            <a:xfrm>
              <a:off x="9666671" y="30972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00" name="Rectangle 1499">
              <a:extLst>
                <a:ext uri="{FF2B5EF4-FFF2-40B4-BE49-F238E27FC236}">
                  <a16:creationId xmlns:a16="http://schemas.microsoft.com/office/drawing/2014/main" id="{1573B24B-0840-6133-06DE-0BD147CC9586}"/>
                </a:ext>
              </a:extLst>
            </p:cNvPr>
            <p:cNvSpPr/>
            <p:nvPr/>
          </p:nvSpPr>
          <p:spPr>
            <a:xfrm>
              <a:off x="9568755" y="11711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1" name="Rectangle 1500">
              <a:extLst>
                <a:ext uri="{FF2B5EF4-FFF2-40B4-BE49-F238E27FC236}">
                  <a16:creationId xmlns:a16="http://schemas.microsoft.com/office/drawing/2014/main" id="{A58F56C0-94A5-16B9-7482-33B8A5119B78}"/>
                </a:ext>
              </a:extLst>
            </p:cNvPr>
            <p:cNvSpPr/>
            <p:nvPr/>
          </p:nvSpPr>
          <p:spPr>
            <a:xfrm rot="10800000">
              <a:off x="9647964" y="16233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2" name="Rectangle 1501">
              <a:extLst>
                <a:ext uri="{FF2B5EF4-FFF2-40B4-BE49-F238E27FC236}">
                  <a16:creationId xmlns:a16="http://schemas.microsoft.com/office/drawing/2014/main" id="{4E82EB59-84F2-12AF-1EB7-907CD47A1BAA}"/>
                </a:ext>
              </a:extLst>
            </p:cNvPr>
            <p:cNvSpPr/>
            <p:nvPr/>
          </p:nvSpPr>
          <p:spPr>
            <a:xfrm rot="10800000" flipV="1">
              <a:off x="9702575" y="20767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3" name="Oval 1502">
              <a:extLst>
                <a:ext uri="{FF2B5EF4-FFF2-40B4-BE49-F238E27FC236}">
                  <a16:creationId xmlns:a16="http://schemas.microsoft.com/office/drawing/2014/main" id="{C5119F27-A50C-E4EB-E64B-4BC9F2C0C7D7}"/>
                </a:ext>
              </a:extLst>
            </p:cNvPr>
            <p:cNvSpPr/>
            <p:nvPr/>
          </p:nvSpPr>
          <p:spPr>
            <a:xfrm>
              <a:off x="9716317" y="25692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04" name="Straight Connector 1503">
              <a:extLst>
                <a:ext uri="{FF2B5EF4-FFF2-40B4-BE49-F238E27FC236}">
                  <a16:creationId xmlns:a16="http://schemas.microsoft.com/office/drawing/2014/main" id="{AECC3436-3F90-0442-D7F3-7A830C94E530}"/>
                </a:ext>
              </a:extLst>
            </p:cNvPr>
            <p:cNvCxnSpPr>
              <a:cxnSpLocks/>
            </p:cNvCxnSpPr>
            <p:nvPr/>
          </p:nvCxnSpPr>
          <p:spPr>
            <a:xfrm>
              <a:off x="9801142" y="24513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5" name="Straight Connector 1504">
              <a:extLst>
                <a:ext uri="{FF2B5EF4-FFF2-40B4-BE49-F238E27FC236}">
                  <a16:creationId xmlns:a16="http://schemas.microsoft.com/office/drawing/2014/main" id="{3733F874-C0E2-67F1-C20B-DA975142FAFA}"/>
                </a:ext>
              </a:extLst>
            </p:cNvPr>
            <p:cNvCxnSpPr>
              <a:cxnSpLocks/>
            </p:cNvCxnSpPr>
            <p:nvPr/>
          </p:nvCxnSpPr>
          <p:spPr>
            <a:xfrm>
              <a:off x="9862703" y="18290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6" name="Straight Connector 1505">
              <a:extLst>
                <a:ext uri="{FF2B5EF4-FFF2-40B4-BE49-F238E27FC236}">
                  <a16:creationId xmlns:a16="http://schemas.microsoft.com/office/drawing/2014/main" id="{6AA71DF8-FDD7-E8DF-5603-8ADFA237B115}"/>
                </a:ext>
              </a:extLst>
            </p:cNvPr>
            <p:cNvCxnSpPr>
              <a:cxnSpLocks/>
            </p:cNvCxnSpPr>
            <p:nvPr/>
          </p:nvCxnSpPr>
          <p:spPr>
            <a:xfrm>
              <a:off x="9941371" y="98139"/>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7" name="Straight Connector 1506">
              <a:extLst>
                <a:ext uri="{FF2B5EF4-FFF2-40B4-BE49-F238E27FC236}">
                  <a16:creationId xmlns:a16="http://schemas.microsoft.com/office/drawing/2014/main" id="{3D43A298-AE0C-3905-CEAC-F4A623333669}"/>
                </a:ext>
              </a:extLst>
            </p:cNvPr>
            <p:cNvCxnSpPr>
              <a:cxnSpLocks/>
            </p:cNvCxnSpPr>
            <p:nvPr/>
          </p:nvCxnSpPr>
          <p:spPr>
            <a:xfrm>
              <a:off x="9866406" y="18290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8" name="Straight Connector 1507">
              <a:extLst>
                <a:ext uri="{FF2B5EF4-FFF2-40B4-BE49-F238E27FC236}">
                  <a16:creationId xmlns:a16="http://schemas.microsoft.com/office/drawing/2014/main" id="{F7F37B50-D831-2C11-4301-734B09808FCD}"/>
                </a:ext>
              </a:extLst>
            </p:cNvPr>
            <p:cNvCxnSpPr>
              <a:cxnSpLocks/>
            </p:cNvCxnSpPr>
            <p:nvPr/>
          </p:nvCxnSpPr>
          <p:spPr>
            <a:xfrm>
              <a:off x="9803259" y="24473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9" name="Straight Connector 1508">
              <a:extLst>
                <a:ext uri="{FF2B5EF4-FFF2-40B4-BE49-F238E27FC236}">
                  <a16:creationId xmlns:a16="http://schemas.microsoft.com/office/drawing/2014/main" id="{E25C0046-D032-A13E-CEB0-C8280D74418D}"/>
                </a:ext>
              </a:extLst>
            </p:cNvPr>
            <p:cNvCxnSpPr>
              <a:cxnSpLocks/>
            </p:cNvCxnSpPr>
            <p:nvPr/>
          </p:nvCxnSpPr>
          <p:spPr>
            <a:xfrm rot="-180000">
              <a:off x="9397594" y="101373"/>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0" name="Straight Connector 1509">
              <a:extLst>
                <a:ext uri="{FF2B5EF4-FFF2-40B4-BE49-F238E27FC236}">
                  <a16:creationId xmlns:a16="http://schemas.microsoft.com/office/drawing/2014/main" id="{2AE3E2C1-8B49-FE33-0F8E-572FC43B89E6}"/>
                </a:ext>
              </a:extLst>
            </p:cNvPr>
            <p:cNvCxnSpPr>
              <a:cxnSpLocks/>
            </p:cNvCxnSpPr>
            <p:nvPr/>
          </p:nvCxnSpPr>
          <p:spPr>
            <a:xfrm>
              <a:off x="10069118" y="10130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11" name="Rectangle 1510">
              <a:extLst>
                <a:ext uri="{FF2B5EF4-FFF2-40B4-BE49-F238E27FC236}">
                  <a16:creationId xmlns:a16="http://schemas.microsoft.com/office/drawing/2014/main" id="{C953CC6F-AA68-C867-063A-F4197919C50C}"/>
                </a:ext>
              </a:extLst>
            </p:cNvPr>
            <p:cNvSpPr/>
            <p:nvPr/>
          </p:nvSpPr>
          <p:spPr>
            <a:xfrm rot="10800000">
              <a:off x="9845443" y="26072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2" name="Rectangle 1511">
              <a:extLst>
                <a:ext uri="{FF2B5EF4-FFF2-40B4-BE49-F238E27FC236}">
                  <a16:creationId xmlns:a16="http://schemas.microsoft.com/office/drawing/2014/main" id="{78A75A35-E1BD-A926-0274-35FD006EFBEA}"/>
                </a:ext>
              </a:extLst>
            </p:cNvPr>
            <p:cNvSpPr/>
            <p:nvPr/>
          </p:nvSpPr>
          <p:spPr>
            <a:xfrm rot="10800000">
              <a:off x="9917196" y="21381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3" name="Rectangle 1512">
              <a:extLst>
                <a:ext uri="{FF2B5EF4-FFF2-40B4-BE49-F238E27FC236}">
                  <a16:creationId xmlns:a16="http://schemas.microsoft.com/office/drawing/2014/main" id="{FB55376D-37A8-501F-08BB-77AF18EB5C65}"/>
                </a:ext>
              </a:extLst>
            </p:cNvPr>
            <p:cNvSpPr/>
            <p:nvPr/>
          </p:nvSpPr>
          <p:spPr>
            <a:xfrm rot="10800000" flipV="1">
              <a:off x="9977382" y="16868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4" name="Oval 1513">
              <a:extLst>
                <a:ext uri="{FF2B5EF4-FFF2-40B4-BE49-F238E27FC236}">
                  <a16:creationId xmlns:a16="http://schemas.microsoft.com/office/drawing/2014/main" id="{4B19FF11-3B61-521B-F55B-3504D44FB43A}"/>
                </a:ext>
              </a:extLst>
            </p:cNvPr>
            <p:cNvSpPr/>
            <p:nvPr/>
          </p:nvSpPr>
          <p:spPr>
            <a:xfrm>
              <a:off x="9986906" y="11441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15" name="Straight Connector 1514">
              <a:extLst>
                <a:ext uri="{FF2B5EF4-FFF2-40B4-BE49-F238E27FC236}">
                  <a16:creationId xmlns:a16="http://schemas.microsoft.com/office/drawing/2014/main" id="{B54036B9-CEB3-4110-041F-B7736FAFE8B6}"/>
                </a:ext>
              </a:extLst>
            </p:cNvPr>
            <p:cNvCxnSpPr>
              <a:cxnSpLocks/>
            </p:cNvCxnSpPr>
            <p:nvPr/>
          </p:nvCxnSpPr>
          <p:spPr>
            <a:xfrm>
              <a:off x="10070151" y="17328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6" name="Straight Connector 1515">
              <a:extLst>
                <a:ext uri="{FF2B5EF4-FFF2-40B4-BE49-F238E27FC236}">
                  <a16:creationId xmlns:a16="http://schemas.microsoft.com/office/drawing/2014/main" id="{E58E4D45-FC10-2DF3-7C1B-7F0AF2BC9E29}"/>
                </a:ext>
              </a:extLst>
            </p:cNvPr>
            <p:cNvCxnSpPr>
              <a:cxnSpLocks/>
            </p:cNvCxnSpPr>
            <p:nvPr/>
          </p:nvCxnSpPr>
          <p:spPr>
            <a:xfrm>
              <a:off x="10151994" y="17179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7" name="Straight Connector 1516">
              <a:extLst>
                <a:ext uri="{FF2B5EF4-FFF2-40B4-BE49-F238E27FC236}">
                  <a16:creationId xmlns:a16="http://schemas.microsoft.com/office/drawing/2014/main" id="{09CEDBD4-34A2-9F47-EE04-483A16303B0D}"/>
                </a:ext>
              </a:extLst>
            </p:cNvPr>
            <p:cNvCxnSpPr>
              <a:cxnSpLocks/>
            </p:cNvCxnSpPr>
            <p:nvPr/>
          </p:nvCxnSpPr>
          <p:spPr>
            <a:xfrm>
              <a:off x="10151120" y="23483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8" name="Straight Connector 1517">
              <a:extLst>
                <a:ext uri="{FF2B5EF4-FFF2-40B4-BE49-F238E27FC236}">
                  <a16:creationId xmlns:a16="http://schemas.microsoft.com/office/drawing/2014/main" id="{4F3B116A-AC2B-AF92-D4DD-A9D84640B8C0}"/>
                </a:ext>
              </a:extLst>
            </p:cNvPr>
            <p:cNvCxnSpPr>
              <a:cxnSpLocks/>
            </p:cNvCxnSpPr>
            <p:nvPr/>
          </p:nvCxnSpPr>
          <p:spPr>
            <a:xfrm>
              <a:off x="10215679" y="23163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9" name="Straight Connector 1518">
              <a:extLst>
                <a:ext uri="{FF2B5EF4-FFF2-40B4-BE49-F238E27FC236}">
                  <a16:creationId xmlns:a16="http://schemas.microsoft.com/office/drawing/2014/main" id="{D320B4BC-3A52-4387-4E35-8B738C4ED671}"/>
                </a:ext>
              </a:extLst>
            </p:cNvPr>
            <p:cNvCxnSpPr>
              <a:cxnSpLocks/>
            </p:cNvCxnSpPr>
            <p:nvPr/>
          </p:nvCxnSpPr>
          <p:spPr>
            <a:xfrm>
              <a:off x="10213208" y="30727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20" name="Rectangle 1519">
              <a:extLst>
                <a:ext uri="{FF2B5EF4-FFF2-40B4-BE49-F238E27FC236}">
                  <a16:creationId xmlns:a16="http://schemas.microsoft.com/office/drawing/2014/main" id="{67C5AE9A-B2B0-004F-6092-133DD38AFBB8}"/>
                </a:ext>
              </a:extLst>
            </p:cNvPr>
            <p:cNvSpPr/>
            <p:nvPr/>
          </p:nvSpPr>
          <p:spPr>
            <a:xfrm>
              <a:off x="10115292" y="11465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21" name="Rectangle 1520">
              <a:extLst>
                <a:ext uri="{FF2B5EF4-FFF2-40B4-BE49-F238E27FC236}">
                  <a16:creationId xmlns:a16="http://schemas.microsoft.com/office/drawing/2014/main" id="{57B0C446-6475-3C13-E817-57F2904BB25C}"/>
                </a:ext>
              </a:extLst>
            </p:cNvPr>
            <p:cNvSpPr/>
            <p:nvPr/>
          </p:nvSpPr>
          <p:spPr>
            <a:xfrm rot="10800000">
              <a:off x="10194501" y="15988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22" name="Rectangle 1521">
              <a:extLst>
                <a:ext uri="{FF2B5EF4-FFF2-40B4-BE49-F238E27FC236}">
                  <a16:creationId xmlns:a16="http://schemas.microsoft.com/office/drawing/2014/main" id="{887010E8-E82F-337B-D0D7-CB634C3202E5}"/>
                </a:ext>
              </a:extLst>
            </p:cNvPr>
            <p:cNvSpPr/>
            <p:nvPr/>
          </p:nvSpPr>
          <p:spPr>
            <a:xfrm rot="10800000" flipV="1">
              <a:off x="10249112" y="20522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23" name="Oval 1522">
              <a:extLst>
                <a:ext uri="{FF2B5EF4-FFF2-40B4-BE49-F238E27FC236}">
                  <a16:creationId xmlns:a16="http://schemas.microsoft.com/office/drawing/2014/main" id="{05973757-1A02-46C0-E8D2-E97416238754}"/>
                </a:ext>
              </a:extLst>
            </p:cNvPr>
            <p:cNvSpPr/>
            <p:nvPr/>
          </p:nvSpPr>
          <p:spPr>
            <a:xfrm>
              <a:off x="10262854" y="25446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24" name="Straight Connector 1523">
              <a:extLst>
                <a:ext uri="{FF2B5EF4-FFF2-40B4-BE49-F238E27FC236}">
                  <a16:creationId xmlns:a16="http://schemas.microsoft.com/office/drawing/2014/main" id="{7590D6C1-BB5E-EA34-97CB-F15E11DB0733}"/>
                </a:ext>
              </a:extLst>
            </p:cNvPr>
            <p:cNvCxnSpPr>
              <a:cxnSpLocks/>
            </p:cNvCxnSpPr>
            <p:nvPr/>
          </p:nvCxnSpPr>
          <p:spPr>
            <a:xfrm>
              <a:off x="10347679" y="24268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5" name="Straight Connector 1524">
              <a:extLst>
                <a:ext uri="{FF2B5EF4-FFF2-40B4-BE49-F238E27FC236}">
                  <a16:creationId xmlns:a16="http://schemas.microsoft.com/office/drawing/2014/main" id="{516A38BC-8A98-6605-387A-D1442A38EF07}"/>
                </a:ext>
              </a:extLst>
            </p:cNvPr>
            <p:cNvCxnSpPr>
              <a:cxnSpLocks/>
            </p:cNvCxnSpPr>
            <p:nvPr/>
          </p:nvCxnSpPr>
          <p:spPr>
            <a:xfrm>
              <a:off x="10409240" y="18045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6" name="Straight Connector 1525">
              <a:extLst>
                <a:ext uri="{FF2B5EF4-FFF2-40B4-BE49-F238E27FC236}">
                  <a16:creationId xmlns:a16="http://schemas.microsoft.com/office/drawing/2014/main" id="{BD64395E-7A9C-C933-4FAE-5A0CB9DDA879}"/>
                </a:ext>
              </a:extLst>
            </p:cNvPr>
            <p:cNvCxnSpPr>
              <a:cxnSpLocks/>
            </p:cNvCxnSpPr>
            <p:nvPr/>
          </p:nvCxnSpPr>
          <p:spPr>
            <a:xfrm>
              <a:off x="10487908" y="9568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7" name="Straight Connector 1526">
              <a:extLst>
                <a:ext uri="{FF2B5EF4-FFF2-40B4-BE49-F238E27FC236}">
                  <a16:creationId xmlns:a16="http://schemas.microsoft.com/office/drawing/2014/main" id="{AEB0481E-E716-BB02-80E5-F9AE0C8BDABE}"/>
                </a:ext>
              </a:extLst>
            </p:cNvPr>
            <p:cNvCxnSpPr>
              <a:cxnSpLocks/>
            </p:cNvCxnSpPr>
            <p:nvPr/>
          </p:nvCxnSpPr>
          <p:spPr>
            <a:xfrm>
              <a:off x="10412943" y="18045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8" name="Straight Connector 1527">
              <a:extLst>
                <a:ext uri="{FF2B5EF4-FFF2-40B4-BE49-F238E27FC236}">
                  <a16:creationId xmlns:a16="http://schemas.microsoft.com/office/drawing/2014/main" id="{7D961DEC-93A8-A816-5A6F-6EB364E3FF40}"/>
                </a:ext>
              </a:extLst>
            </p:cNvPr>
            <p:cNvCxnSpPr>
              <a:cxnSpLocks/>
            </p:cNvCxnSpPr>
            <p:nvPr/>
          </p:nvCxnSpPr>
          <p:spPr>
            <a:xfrm>
              <a:off x="10349796" y="2422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9" name="Straight Connector 1528">
              <a:extLst>
                <a:ext uri="{FF2B5EF4-FFF2-40B4-BE49-F238E27FC236}">
                  <a16:creationId xmlns:a16="http://schemas.microsoft.com/office/drawing/2014/main" id="{8D4CC397-A975-0E96-33CE-6323F552DD1D}"/>
                </a:ext>
              </a:extLst>
            </p:cNvPr>
            <p:cNvCxnSpPr>
              <a:cxnSpLocks/>
            </p:cNvCxnSpPr>
            <p:nvPr/>
          </p:nvCxnSpPr>
          <p:spPr>
            <a:xfrm rot="-180000">
              <a:off x="9944131" y="9891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0" name="Straight Connector 1529">
              <a:extLst>
                <a:ext uri="{FF2B5EF4-FFF2-40B4-BE49-F238E27FC236}">
                  <a16:creationId xmlns:a16="http://schemas.microsoft.com/office/drawing/2014/main" id="{0442FF14-C1E4-A64F-539A-2A9C31E9C213}"/>
                </a:ext>
              </a:extLst>
            </p:cNvPr>
            <p:cNvCxnSpPr>
              <a:cxnSpLocks/>
            </p:cNvCxnSpPr>
            <p:nvPr/>
          </p:nvCxnSpPr>
          <p:spPr>
            <a:xfrm>
              <a:off x="10608854" y="9750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31" name="Rectangle 1530">
              <a:extLst>
                <a:ext uri="{FF2B5EF4-FFF2-40B4-BE49-F238E27FC236}">
                  <a16:creationId xmlns:a16="http://schemas.microsoft.com/office/drawing/2014/main" id="{BE11EE7B-4065-B63D-9C46-EC5B8C3C1939}"/>
                </a:ext>
              </a:extLst>
            </p:cNvPr>
            <p:cNvSpPr/>
            <p:nvPr/>
          </p:nvSpPr>
          <p:spPr>
            <a:xfrm rot="10800000">
              <a:off x="10385179" y="25692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32" name="Rectangle 1531">
              <a:extLst>
                <a:ext uri="{FF2B5EF4-FFF2-40B4-BE49-F238E27FC236}">
                  <a16:creationId xmlns:a16="http://schemas.microsoft.com/office/drawing/2014/main" id="{01BBD348-FBD1-9D36-D475-92CB98F29EFA}"/>
                </a:ext>
              </a:extLst>
            </p:cNvPr>
            <p:cNvSpPr/>
            <p:nvPr/>
          </p:nvSpPr>
          <p:spPr>
            <a:xfrm rot="10800000">
              <a:off x="10456932" y="21000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33" name="Rectangle 1532">
              <a:extLst>
                <a:ext uri="{FF2B5EF4-FFF2-40B4-BE49-F238E27FC236}">
                  <a16:creationId xmlns:a16="http://schemas.microsoft.com/office/drawing/2014/main" id="{F0AC8FD5-7C4E-7CDF-E100-FDDA63DDB48E}"/>
                </a:ext>
              </a:extLst>
            </p:cNvPr>
            <p:cNvSpPr/>
            <p:nvPr/>
          </p:nvSpPr>
          <p:spPr>
            <a:xfrm rot="10800000" flipV="1">
              <a:off x="10517118" y="16487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34" name="Oval 1533">
              <a:extLst>
                <a:ext uri="{FF2B5EF4-FFF2-40B4-BE49-F238E27FC236}">
                  <a16:creationId xmlns:a16="http://schemas.microsoft.com/office/drawing/2014/main" id="{28C6782F-1181-F362-1447-E6A4F266E3A2}"/>
                </a:ext>
              </a:extLst>
            </p:cNvPr>
            <p:cNvSpPr/>
            <p:nvPr/>
          </p:nvSpPr>
          <p:spPr>
            <a:xfrm>
              <a:off x="10529817" y="11060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35" name="Straight Connector 1534">
              <a:extLst>
                <a:ext uri="{FF2B5EF4-FFF2-40B4-BE49-F238E27FC236}">
                  <a16:creationId xmlns:a16="http://schemas.microsoft.com/office/drawing/2014/main" id="{064F055C-3AE3-7848-6144-EE0D19DEB4F4}"/>
                </a:ext>
              </a:extLst>
            </p:cNvPr>
            <p:cNvCxnSpPr>
              <a:cxnSpLocks/>
            </p:cNvCxnSpPr>
            <p:nvPr/>
          </p:nvCxnSpPr>
          <p:spPr>
            <a:xfrm>
              <a:off x="10609887" y="16948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6" name="Straight Connector 1535">
              <a:extLst>
                <a:ext uri="{FF2B5EF4-FFF2-40B4-BE49-F238E27FC236}">
                  <a16:creationId xmlns:a16="http://schemas.microsoft.com/office/drawing/2014/main" id="{D1576C8E-9C70-3D36-42EE-A80B9874109F}"/>
                </a:ext>
              </a:extLst>
            </p:cNvPr>
            <p:cNvCxnSpPr>
              <a:cxnSpLocks/>
            </p:cNvCxnSpPr>
            <p:nvPr/>
          </p:nvCxnSpPr>
          <p:spPr>
            <a:xfrm>
              <a:off x="10691730" y="16798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7" name="Straight Connector 1536">
              <a:extLst>
                <a:ext uri="{FF2B5EF4-FFF2-40B4-BE49-F238E27FC236}">
                  <a16:creationId xmlns:a16="http://schemas.microsoft.com/office/drawing/2014/main" id="{EB05B9FB-9A45-5FC8-0553-81A1A144CBD0}"/>
                </a:ext>
              </a:extLst>
            </p:cNvPr>
            <p:cNvCxnSpPr>
              <a:cxnSpLocks/>
            </p:cNvCxnSpPr>
            <p:nvPr/>
          </p:nvCxnSpPr>
          <p:spPr>
            <a:xfrm>
              <a:off x="10690856" y="23103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8" name="Straight Connector 1537">
              <a:extLst>
                <a:ext uri="{FF2B5EF4-FFF2-40B4-BE49-F238E27FC236}">
                  <a16:creationId xmlns:a16="http://schemas.microsoft.com/office/drawing/2014/main" id="{C7990D46-5BD2-B4D4-8C57-7918AA5A9149}"/>
                </a:ext>
              </a:extLst>
            </p:cNvPr>
            <p:cNvCxnSpPr>
              <a:cxnSpLocks/>
            </p:cNvCxnSpPr>
            <p:nvPr/>
          </p:nvCxnSpPr>
          <p:spPr>
            <a:xfrm>
              <a:off x="10755415" y="22783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9" name="Straight Connector 1538">
              <a:extLst>
                <a:ext uri="{FF2B5EF4-FFF2-40B4-BE49-F238E27FC236}">
                  <a16:creationId xmlns:a16="http://schemas.microsoft.com/office/drawing/2014/main" id="{F3B40540-D8F8-0C1F-0790-BB925F2AD224}"/>
                </a:ext>
              </a:extLst>
            </p:cNvPr>
            <p:cNvCxnSpPr>
              <a:cxnSpLocks/>
            </p:cNvCxnSpPr>
            <p:nvPr/>
          </p:nvCxnSpPr>
          <p:spPr>
            <a:xfrm>
              <a:off x="10752944" y="30346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40" name="Rectangle 1539">
              <a:extLst>
                <a:ext uri="{FF2B5EF4-FFF2-40B4-BE49-F238E27FC236}">
                  <a16:creationId xmlns:a16="http://schemas.microsoft.com/office/drawing/2014/main" id="{9EADC93A-AC45-0D8C-F4E2-055A31D8934E}"/>
                </a:ext>
              </a:extLst>
            </p:cNvPr>
            <p:cNvSpPr/>
            <p:nvPr/>
          </p:nvSpPr>
          <p:spPr>
            <a:xfrm>
              <a:off x="10655028" y="11085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41" name="Rectangle 1540">
              <a:extLst>
                <a:ext uri="{FF2B5EF4-FFF2-40B4-BE49-F238E27FC236}">
                  <a16:creationId xmlns:a16="http://schemas.microsoft.com/office/drawing/2014/main" id="{DFB8AB39-8C9E-6EBD-0D02-F722A7FDA89B}"/>
                </a:ext>
              </a:extLst>
            </p:cNvPr>
            <p:cNvSpPr/>
            <p:nvPr/>
          </p:nvSpPr>
          <p:spPr>
            <a:xfrm rot="10800000">
              <a:off x="10734237" y="15607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42" name="Rectangle 1541">
              <a:extLst>
                <a:ext uri="{FF2B5EF4-FFF2-40B4-BE49-F238E27FC236}">
                  <a16:creationId xmlns:a16="http://schemas.microsoft.com/office/drawing/2014/main" id="{3084B90F-C827-8781-69B7-DAD1AF89D892}"/>
                </a:ext>
              </a:extLst>
            </p:cNvPr>
            <p:cNvSpPr/>
            <p:nvPr/>
          </p:nvSpPr>
          <p:spPr>
            <a:xfrm rot="10800000" flipV="1">
              <a:off x="10788848" y="20141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43" name="Oval 1542">
              <a:extLst>
                <a:ext uri="{FF2B5EF4-FFF2-40B4-BE49-F238E27FC236}">
                  <a16:creationId xmlns:a16="http://schemas.microsoft.com/office/drawing/2014/main" id="{CF250E98-E2A5-1148-85E8-F2F7738B390B}"/>
                </a:ext>
              </a:extLst>
            </p:cNvPr>
            <p:cNvSpPr/>
            <p:nvPr/>
          </p:nvSpPr>
          <p:spPr>
            <a:xfrm>
              <a:off x="10802590" y="25066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44" name="Straight Connector 1543">
              <a:extLst>
                <a:ext uri="{FF2B5EF4-FFF2-40B4-BE49-F238E27FC236}">
                  <a16:creationId xmlns:a16="http://schemas.microsoft.com/office/drawing/2014/main" id="{21929C91-55AF-443B-579D-6165E838F5A4}"/>
                </a:ext>
              </a:extLst>
            </p:cNvPr>
            <p:cNvCxnSpPr>
              <a:cxnSpLocks/>
            </p:cNvCxnSpPr>
            <p:nvPr/>
          </p:nvCxnSpPr>
          <p:spPr>
            <a:xfrm>
              <a:off x="10887415" y="23887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5" name="Straight Connector 1544">
              <a:extLst>
                <a:ext uri="{FF2B5EF4-FFF2-40B4-BE49-F238E27FC236}">
                  <a16:creationId xmlns:a16="http://schemas.microsoft.com/office/drawing/2014/main" id="{9ABC83D6-54C9-FE0A-BE45-5ABD669A7861}"/>
                </a:ext>
              </a:extLst>
            </p:cNvPr>
            <p:cNvCxnSpPr>
              <a:cxnSpLocks/>
            </p:cNvCxnSpPr>
            <p:nvPr/>
          </p:nvCxnSpPr>
          <p:spPr>
            <a:xfrm>
              <a:off x="10948976" y="17664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6" name="Straight Connector 1545">
              <a:extLst>
                <a:ext uri="{FF2B5EF4-FFF2-40B4-BE49-F238E27FC236}">
                  <a16:creationId xmlns:a16="http://schemas.microsoft.com/office/drawing/2014/main" id="{3190D244-9828-2443-3ED9-1A68C5B3A09C}"/>
                </a:ext>
              </a:extLst>
            </p:cNvPr>
            <p:cNvCxnSpPr>
              <a:cxnSpLocks/>
            </p:cNvCxnSpPr>
            <p:nvPr/>
          </p:nvCxnSpPr>
          <p:spPr>
            <a:xfrm>
              <a:off x="11027644" y="91879"/>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7" name="Straight Connector 1546">
              <a:extLst>
                <a:ext uri="{FF2B5EF4-FFF2-40B4-BE49-F238E27FC236}">
                  <a16:creationId xmlns:a16="http://schemas.microsoft.com/office/drawing/2014/main" id="{DF647146-9038-1BBE-2EB5-AE978D8A06ED}"/>
                </a:ext>
              </a:extLst>
            </p:cNvPr>
            <p:cNvCxnSpPr>
              <a:cxnSpLocks/>
            </p:cNvCxnSpPr>
            <p:nvPr/>
          </p:nvCxnSpPr>
          <p:spPr>
            <a:xfrm>
              <a:off x="10952679" y="17664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8" name="Straight Connector 1547">
              <a:extLst>
                <a:ext uri="{FF2B5EF4-FFF2-40B4-BE49-F238E27FC236}">
                  <a16:creationId xmlns:a16="http://schemas.microsoft.com/office/drawing/2014/main" id="{2E3EC4AC-10DB-97F8-8833-A696468D2EB0}"/>
                </a:ext>
              </a:extLst>
            </p:cNvPr>
            <p:cNvCxnSpPr>
              <a:cxnSpLocks/>
            </p:cNvCxnSpPr>
            <p:nvPr/>
          </p:nvCxnSpPr>
          <p:spPr>
            <a:xfrm>
              <a:off x="10889532" y="23847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9" name="Straight Connector 1548">
              <a:extLst>
                <a:ext uri="{FF2B5EF4-FFF2-40B4-BE49-F238E27FC236}">
                  <a16:creationId xmlns:a16="http://schemas.microsoft.com/office/drawing/2014/main" id="{1169AACB-12A0-A9F3-8BBF-9DAF3A8D42B8}"/>
                </a:ext>
              </a:extLst>
            </p:cNvPr>
            <p:cNvCxnSpPr>
              <a:cxnSpLocks/>
            </p:cNvCxnSpPr>
            <p:nvPr/>
          </p:nvCxnSpPr>
          <p:spPr>
            <a:xfrm rot="-180000">
              <a:off x="10483867" y="95113"/>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0" name="Straight Connector 1549">
              <a:extLst>
                <a:ext uri="{FF2B5EF4-FFF2-40B4-BE49-F238E27FC236}">
                  <a16:creationId xmlns:a16="http://schemas.microsoft.com/office/drawing/2014/main" id="{31EF653E-DEC1-6F0C-766F-185EBECB467F}"/>
                </a:ext>
              </a:extLst>
            </p:cNvPr>
            <p:cNvCxnSpPr>
              <a:cxnSpLocks/>
            </p:cNvCxnSpPr>
            <p:nvPr/>
          </p:nvCxnSpPr>
          <p:spPr>
            <a:xfrm>
              <a:off x="11148590" y="93697"/>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51" name="Rectangle 1550">
              <a:extLst>
                <a:ext uri="{FF2B5EF4-FFF2-40B4-BE49-F238E27FC236}">
                  <a16:creationId xmlns:a16="http://schemas.microsoft.com/office/drawing/2014/main" id="{4702F5D5-7161-E7C8-CCF4-FB15FE88D604}"/>
                </a:ext>
              </a:extLst>
            </p:cNvPr>
            <p:cNvSpPr/>
            <p:nvPr/>
          </p:nvSpPr>
          <p:spPr>
            <a:xfrm rot="10800000">
              <a:off x="10924915" y="253117"/>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52" name="Rectangle 1551">
              <a:extLst>
                <a:ext uri="{FF2B5EF4-FFF2-40B4-BE49-F238E27FC236}">
                  <a16:creationId xmlns:a16="http://schemas.microsoft.com/office/drawing/2014/main" id="{46806FA1-BD86-B962-1767-DDEAC9F67027}"/>
                </a:ext>
              </a:extLst>
            </p:cNvPr>
            <p:cNvSpPr/>
            <p:nvPr/>
          </p:nvSpPr>
          <p:spPr>
            <a:xfrm rot="10800000">
              <a:off x="10996668" y="206203"/>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53" name="Rectangle 1552">
              <a:extLst>
                <a:ext uri="{FF2B5EF4-FFF2-40B4-BE49-F238E27FC236}">
                  <a16:creationId xmlns:a16="http://schemas.microsoft.com/office/drawing/2014/main" id="{95A80B48-A504-372E-AD2E-A5C8F156E19F}"/>
                </a:ext>
              </a:extLst>
            </p:cNvPr>
            <p:cNvSpPr/>
            <p:nvPr/>
          </p:nvSpPr>
          <p:spPr>
            <a:xfrm rot="10800000" flipV="1">
              <a:off x="11056854" y="161070"/>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54" name="Oval 1553">
              <a:extLst>
                <a:ext uri="{FF2B5EF4-FFF2-40B4-BE49-F238E27FC236}">
                  <a16:creationId xmlns:a16="http://schemas.microsoft.com/office/drawing/2014/main" id="{563A4C97-412C-76E4-97DE-50A7B0E7BEBE}"/>
                </a:ext>
              </a:extLst>
            </p:cNvPr>
            <p:cNvSpPr/>
            <p:nvPr/>
          </p:nvSpPr>
          <p:spPr>
            <a:xfrm>
              <a:off x="11069553" y="10680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55" name="Straight Connector 1554">
              <a:extLst>
                <a:ext uri="{FF2B5EF4-FFF2-40B4-BE49-F238E27FC236}">
                  <a16:creationId xmlns:a16="http://schemas.microsoft.com/office/drawing/2014/main" id="{A77E7B60-06D7-6C7D-7CE5-8CABD9D145E0}"/>
                </a:ext>
              </a:extLst>
            </p:cNvPr>
            <p:cNvCxnSpPr>
              <a:cxnSpLocks/>
            </p:cNvCxnSpPr>
            <p:nvPr/>
          </p:nvCxnSpPr>
          <p:spPr>
            <a:xfrm>
              <a:off x="11149623" y="165676"/>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6" name="Straight Connector 1555">
              <a:extLst>
                <a:ext uri="{FF2B5EF4-FFF2-40B4-BE49-F238E27FC236}">
                  <a16:creationId xmlns:a16="http://schemas.microsoft.com/office/drawing/2014/main" id="{E90EA55D-63FC-6DC6-BEE5-56276B2A2ED8}"/>
                </a:ext>
              </a:extLst>
            </p:cNvPr>
            <p:cNvCxnSpPr>
              <a:cxnSpLocks/>
            </p:cNvCxnSpPr>
            <p:nvPr/>
          </p:nvCxnSpPr>
          <p:spPr>
            <a:xfrm>
              <a:off x="11231466" y="16418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7" name="Straight Connector 1556">
              <a:extLst>
                <a:ext uri="{FF2B5EF4-FFF2-40B4-BE49-F238E27FC236}">
                  <a16:creationId xmlns:a16="http://schemas.microsoft.com/office/drawing/2014/main" id="{77BC16A5-DAFA-A5B5-E487-C90505510748}"/>
                </a:ext>
              </a:extLst>
            </p:cNvPr>
            <p:cNvCxnSpPr>
              <a:cxnSpLocks/>
            </p:cNvCxnSpPr>
            <p:nvPr/>
          </p:nvCxnSpPr>
          <p:spPr>
            <a:xfrm>
              <a:off x="11230592" y="227227"/>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8" name="Straight Connector 1557">
              <a:extLst>
                <a:ext uri="{FF2B5EF4-FFF2-40B4-BE49-F238E27FC236}">
                  <a16:creationId xmlns:a16="http://schemas.microsoft.com/office/drawing/2014/main" id="{C590DF8D-3EB2-52DA-53D7-36C55B5BC496}"/>
                </a:ext>
              </a:extLst>
            </p:cNvPr>
            <p:cNvCxnSpPr>
              <a:cxnSpLocks/>
            </p:cNvCxnSpPr>
            <p:nvPr/>
          </p:nvCxnSpPr>
          <p:spPr>
            <a:xfrm>
              <a:off x="11295151" y="224026"/>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9" name="Straight Connector 1558">
              <a:extLst>
                <a:ext uri="{FF2B5EF4-FFF2-40B4-BE49-F238E27FC236}">
                  <a16:creationId xmlns:a16="http://schemas.microsoft.com/office/drawing/2014/main" id="{48EE845B-0E68-9F60-F1EF-C816D1B8C464}"/>
                </a:ext>
              </a:extLst>
            </p:cNvPr>
            <p:cNvCxnSpPr>
              <a:cxnSpLocks/>
            </p:cNvCxnSpPr>
            <p:nvPr/>
          </p:nvCxnSpPr>
          <p:spPr>
            <a:xfrm>
              <a:off x="11292680" y="299661"/>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60" name="Rectangle 1559">
              <a:extLst>
                <a:ext uri="{FF2B5EF4-FFF2-40B4-BE49-F238E27FC236}">
                  <a16:creationId xmlns:a16="http://schemas.microsoft.com/office/drawing/2014/main" id="{B7D653A5-F9C4-7BF5-2AAB-D2CA28481C23}"/>
                </a:ext>
              </a:extLst>
            </p:cNvPr>
            <p:cNvSpPr/>
            <p:nvPr/>
          </p:nvSpPr>
          <p:spPr>
            <a:xfrm>
              <a:off x="11194764" y="107048"/>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1" name="Rectangle 1560">
              <a:extLst>
                <a:ext uri="{FF2B5EF4-FFF2-40B4-BE49-F238E27FC236}">
                  <a16:creationId xmlns:a16="http://schemas.microsoft.com/office/drawing/2014/main" id="{499DE0C4-A3C7-3DCA-E389-C45538D78A9C}"/>
                </a:ext>
              </a:extLst>
            </p:cNvPr>
            <p:cNvSpPr/>
            <p:nvPr/>
          </p:nvSpPr>
          <p:spPr>
            <a:xfrm rot="10800000">
              <a:off x="11273973" y="152272"/>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2" name="Rectangle 1561">
              <a:extLst>
                <a:ext uri="{FF2B5EF4-FFF2-40B4-BE49-F238E27FC236}">
                  <a16:creationId xmlns:a16="http://schemas.microsoft.com/office/drawing/2014/main" id="{1C71E2CD-9DB7-8558-A1DD-D94E1DBC7C7D}"/>
                </a:ext>
              </a:extLst>
            </p:cNvPr>
            <p:cNvSpPr/>
            <p:nvPr/>
          </p:nvSpPr>
          <p:spPr>
            <a:xfrm rot="10800000" flipV="1">
              <a:off x="11328584" y="197610"/>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3" name="Oval 1562">
              <a:extLst>
                <a:ext uri="{FF2B5EF4-FFF2-40B4-BE49-F238E27FC236}">
                  <a16:creationId xmlns:a16="http://schemas.microsoft.com/office/drawing/2014/main" id="{DBCFA38D-896A-1243-83EE-C1780D463B0F}"/>
                </a:ext>
              </a:extLst>
            </p:cNvPr>
            <p:cNvSpPr/>
            <p:nvPr/>
          </p:nvSpPr>
          <p:spPr>
            <a:xfrm>
              <a:off x="11342326" y="246856"/>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64" name="Straight Connector 1563">
              <a:extLst>
                <a:ext uri="{FF2B5EF4-FFF2-40B4-BE49-F238E27FC236}">
                  <a16:creationId xmlns:a16="http://schemas.microsoft.com/office/drawing/2014/main" id="{2562CD38-FE83-4085-3668-92F7C39F6C1E}"/>
                </a:ext>
              </a:extLst>
            </p:cNvPr>
            <p:cNvCxnSpPr>
              <a:cxnSpLocks/>
            </p:cNvCxnSpPr>
            <p:nvPr/>
          </p:nvCxnSpPr>
          <p:spPr>
            <a:xfrm>
              <a:off x="11427151" y="235074"/>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5" name="Straight Connector 1564">
              <a:extLst>
                <a:ext uri="{FF2B5EF4-FFF2-40B4-BE49-F238E27FC236}">
                  <a16:creationId xmlns:a16="http://schemas.microsoft.com/office/drawing/2014/main" id="{E06BC0FC-3A84-8EAA-E91C-E407242107F2}"/>
                </a:ext>
              </a:extLst>
            </p:cNvPr>
            <p:cNvCxnSpPr>
              <a:cxnSpLocks/>
            </p:cNvCxnSpPr>
            <p:nvPr/>
          </p:nvCxnSpPr>
          <p:spPr>
            <a:xfrm>
              <a:off x="11488712" y="172844"/>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6" name="Straight Connector 1565">
              <a:extLst>
                <a:ext uri="{FF2B5EF4-FFF2-40B4-BE49-F238E27FC236}">
                  <a16:creationId xmlns:a16="http://schemas.microsoft.com/office/drawing/2014/main" id="{85FDA89A-A9F7-F75F-873B-E19382724780}"/>
                </a:ext>
              </a:extLst>
            </p:cNvPr>
            <p:cNvCxnSpPr>
              <a:cxnSpLocks/>
            </p:cNvCxnSpPr>
            <p:nvPr/>
          </p:nvCxnSpPr>
          <p:spPr>
            <a:xfrm>
              <a:off x="11567380" y="8807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7" name="Straight Connector 1566">
              <a:extLst>
                <a:ext uri="{FF2B5EF4-FFF2-40B4-BE49-F238E27FC236}">
                  <a16:creationId xmlns:a16="http://schemas.microsoft.com/office/drawing/2014/main" id="{A8F957C1-9443-BAF2-6ECD-2A7B629881B1}"/>
                </a:ext>
              </a:extLst>
            </p:cNvPr>
            <p:cNvCxnSpPr>
              <a:cxnSpLocks/>
            </p:cNvCxnSpPr>
            <p:nvPr/>
          </p:nvCxnSpPr>
          <p:spPr>
            <a:xfrm>
              <a:off x="11492415" y="172844"/>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8" name="Straight Connector 1567">
              <a:extLst>
                <a:ext uri="{FF2B5EF4-FFF2-40B4-BE49-F238E27FC236}">
                  <a16:creationId xmlns:a16="http://schemas.microsoft.com/office/drawing/2014/main" id="{FA6E1F6B-FC74-12FE-5323-D206FC9F7097}"/>
                </a:ext>
              </a:extLst>
            </p:cNvPr>
            <p:cNvCxnSpPr>
              <a:cxnSpLocks/>
            </p:cNvCxnSpPr>
            <p:nvPr/>
          </p:nvCxnSpPr>
          <p:spPr>
            <a:xfrm>
              <a:off x="11429268" y="23466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9" name="Straight Connector 1568">
              <a:extLst>
                <a:ext uri="{FF2B5EF4-FFF2-40B4-BE49-F238E27FC236}">
                  <a16:creationId xmlns:a16="http://schemas.microsoft.com/office/drawing/2014/main" id="{33BE6398-74F4-B670-C634-F1C75377135E}"/>
                </a:ext>
              </a:extLst>
            </p:cNvPr>
            <p:cNvCxnSpPr>
              <a:cxnSpLocks/>
            </p:cNvCxnSpPr>
            <p:nvPr/>
          </p:nvCxnSpPr>
          <p:spPr>
            <a:xfrm rot="-180000">
              <a:off x="11023603" y="91308"/>
              <a:ext cx="123747" cy="6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0" name="Straight Connector 1569">
              <a:extLst>
                <a:ext uri="{FF2B5EF4-FFF2-40B4-BE49-F238E27FC236}">
                  <a16:creationId xmlns:a16="http://schemas.microsoft.com/office/drawing/2014/main" id="{E47FD472-CE41-9015-A0C0-E7770053F9BB}"/>
                </a:ext>
              </a:extLst>
            </p:cNvPr>
            <p:cNvCxnSpPr>
              <a:cxnSpLocks/>
            </p:cNvCxnSpPr>
            <p:nvPr/>
          </p:nvCxnSpPr>
          <p:spPr>
            <a:xfrm>
              <a:off x="11688326" y="89892"/>
              <a:ext cx="0" cy="73686"/>
            </a:xfrm>
            <a:prstGeom prst="line">
              <a:avLst/>
            </a:prstGeom>
          </p:spPr>
          <p:style>
            <a:lnRef idx="1">
              <a:schemeClr val="accent1"/>
            </a:lnRef>
            <a:fillRef idx="0">
              <a:schemeClr val="accent1"/>
            </a:fillRef>
            <a:effectRef idx="0">
              <a:schemeClr val="accent1"/>
            </a:effectRef>
            <a:fontRef idx="minor">
              <a:schemeClr val="tx1"/>
            </a:fontRef>
          </p:style>
        </p:cxnSp>
        <p:sp>
          <p:nvSpPr>
            <p:cNvPr id="1571" name="Rectangle 1570">
              <a:extLst>
                <a:ext uri="{FF2B5EF4-FFF2-40B4-BE49-F238E27FC236}">
                  <a16:creationId xmlns:a16="http://schemas.microsoft.com/office/drawing/2014/main" id="{3053A422-7808-C808-4FA6-5F3C4CFDAE14}"/>
                </a:ext>
              </a:extLst>
            </p:cNvPr>
            <p:cNvSpPr/>
            <p:nvPr/>
          </p:nvSpPr>
          <p:spPr>
            <a:xfrm rot="10800000">
              <a:off x="11464651" y="249312"/>
              <a:ext cx="338309"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2" name="Rectangle 1571">
              <a:extLst>
                <a:ext uri="{FF2B5EF4-FFF2-40B4-BE49-F238E27FC236}">
                  <a16:creationId xmlns:a16="http://schemas.microsoft.com/office/drawing/2014/main" id="{688842D5-3212-F145-4022-456BA759F96C}"/>
                </a:ext>
              </a:extLst>
            </p:cNvPr>
            <p:cNvSpPr/>
            <p:nvPr/>
          </p:nvSpPr>
          <p:spPr>
            <a:xfrm rot="10800000">
              <a:off x="11536404" y="202398"/>
              <a:ext cx="18224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3" name="Rectangle 1572">
              <a:extLst>
                <a:ext uri="{FF2B5EF4-FFF2-40B4-BE49-F238E27FC236}">
                  <a16:creationId xmlns:a16="http://schemas.microsoft.com/office/drawing/2014/main" id="{865D2884-FA1E-BE1E-E943-7C0129577E0A}"/>
                </a:ext>
              </a:extLst>
            </p:cNvPr>
            <p:cNvSpPr/>
            <p:nvPr/>
          </p:nvSpPr>
          <p:spPr>
            <a:xfrm rot="10800000" flipV="1">
              <a:off x="11596590" y="157265"/>
              <a:ext cx="73025"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4" name="Oval 1573">
              <a:extLst>
                <a:ext uri="{FF2B5EF4-FFF2-40B4-BE49-F238E27FC236}">
                  <a16:creationId xmlns:a16="http://schemas.microsoft.com/office/drawing/2014/main" id="{30B62BDF-06A2-8924-7C0E-D390CA4DB852}"/>
                </a:ext>
              </a:extLst>
            </p:cNvPr>
            <p:cNvSpPr/>
            <p:nvPr/>
          </p:nvSpPr>
          <p:spPr>
            <a:xfrm>
              <a:off x="11609289" y="102999"/>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75" name="Straight Connector 1574">
              <a:extLst>
                <a:ext uri="{FF2B5EF4-FFF2-40B4-BE49-F238E27FC236}">
                  <a16:creationId xmlns:a16="http://schemas.microsoft.com/office/drawing/2014/main" id="{5BB2F06B-D4D2-B21B-E806-C80967ABAB14}"/>
                </a:ext>
              </a:extLst>
            </p:cNvPr>
            <p:cNvCxnSpPr>
              <a:cxnSpLocks/>
            </p:cNvCxnSpPr>
            <p:nvPr/>
          </p:nvCxnSpPr>
          <p:spPr>
            <a:xfrm>
              <a:off x="11689359" y="161871"/>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6" name="Straight Connector 1575">
              <a:extLst>
                <a:ext uri="{FF2B5EF4-FFF2-40B4-BE49-F238E27FC236}">
                  <a16:creationId xmlns:a16="http://schemas.microsoft.com/office/drawing/2014/main" id="{C2B41166-67E8-2841-3398-2452E76082EE}"/>
                </a:ext>
              </a:extLst>
            </p:cNvPr>
            <p:cNvCxnSpPr>
              <a:cxnSpLocks/>
            </p:cNvCxnSpPr>
            <p:nvPr/>
          </p:nvCxnSpPr>
          <p:spPr>
            <a:xfrm>
              <a:off x="11771202" y="160375"/>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7" name="Straight Connector 1576">
              <a:extLst>
                <a:ext uri="{FF2B5EF4-FFF2-40B4-BE49-F238E27FC236}">
                  <a16:creationId xmlns:a16="http://schemas.microsoft.com/office/drawing/2014/main" id="{D572F1E8-30CE-BDEA-0DAB-21802255E3B1}"/>
                </a:ext>
              </a:extLst>
            </p:cNvPr>
            <p:cNvCxnSpPr>
              <a:cxnSpLocks/>
            </p:cNvCxnSpPr>
            <p:nvPr/>
          </p:nvCxnSpPr>
          <p:spPr>
            <a:xfrm>
              <a:off x="11770328" y="223422"/>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8" name="Straight Connector 1577">
              <a:extLst>
                <a:ext uri="{FF2B5EF4-FFF2-40B4-BE49-F238E27FC236}">
                  <a16:creationId xmlns:a16="http://schemas.microsoft.com/office/drawing/2014/main" id="{16CD2A7A-3952-3F10-BFDC-D8CA5E913C22}"/>
                </a:ext>
              </a:extLst>
            </p:cNvPr>
            <p:cNvCxnSpPr>
              <a:cxnSpLocks/>
            </p:cNvCxnSpPr>
            <p:nvPr/>
          </p:nvCxnSpPr>
          <p:spPr>
            <a:xfrm>
              <a:off x="11834887" y="220221"/>
              <a:ext cx="0" cy="736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9" name="Straight Connector 1578">
              <a:extLst>
                <a:ext uri="{FF2B5EF4-FFF2-40B4-BE49-F238E27FC236}">
                  <a16:creationId xmlns:a16="http://schemas.microsoft.com/office/drawing/2014/main" id="{D6322552-CC77-CB41-D4BB-8433C8239C79}"/>
                </a:ext>
              </a:extLst>
            </p:cNvPr>
            <p:cNvCxnSpPr>
              <a:cxnSpLocks/>
            </p:cNvCxnSpPr>
            <p:nvPr/>
          </p:nvCxnSpPr>
          <p:spPr>
            <a:xfrm>
              <a:off x="11832416" y="295856"/>
              <a:ext cx="140230" cy="0"/>
            </a:xfrm>
            <a:prstGeom prst="line">
              <a:avLst/>
            </a:prstGeom>
          </p:spPr>
          <p:style>
            <a:lnRef idx="1">
              <a:schemeClr val="accent1"/>
            </a:lnRef>
            <a:fillRef idx="0">
              <a:schemeClr val="accent1"/>
            </a:fillRef>
            <a:effectRef idx="0">
              <a:schemeClr val="accent1"/>
            </a:effectRef>
            <a:fontRef idx="minor">
              <a:schemeClr val="tx1"/>
            </a:fontRef>
          </p:style>
        </p:cxnSp>
        <p:sp>
          <p:nvSpPr>
            <p:cNvPr id="1580" name="Rectangle 1579">
              <a:extLst>
                <a:ext uri="{FF2B5EF4-FFF2-40B4-BE49-F238E27FC236}">
                  <a16:creationId xmlns:a16="http://schemas.microsoft.com/office/drawing/2014/main" id="{3DA29139-AE48-B46E-0AC3-C1C9947F8792}"/>
                </a:ext>
              </a:extLst>
            </p:cNvPr>
            <p:cNvSpPr/>
            <p:nvPr/>
          </p:nvSpPr>
          <p:spPr>
            <a:xfrm>
              <a:off x="11734500" y="103243"/>
              <a:ext cx="334869"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1" name="Rectangle 1580">
              <a:extLst>
                <a:ext uri="{FF2B5EF4-FFF2-40B4-BE49-F238E27FC236}">
                  <a16:creationId xmlns:a16="http://schemas.microsoft.com/office/drawing/2014/main" id="{E255D078-BE1A-E25C-5A5A-A25F5B730F17}"/>
                </a:ext>
              </a:extLst>
            </p:cNvPr>
            <p:cNvSpPr/>
            <p:nvPr/>
          </p:nvSpPr>
          <p:spPr>
            <a:xfrm rot="10800000">
              <a:off x="11813709" y="148467"/>
              <a:ext cx="18224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2" name="Rectangle 1581">
              <a:extLst>
                <a:ext uri="{FF2B5EF4-FFF2-40B4-BE49-F238E27FC236}">
                  <a16:creationId xmlns:a16="http://schemas.microsoft.com/office/drawing/2014/main" id="{0B4D1BB9-EB56-C9C4-0DDD-AF4D59F14151}"/>
                </a:ext>
              </a:extLst>
            </p:cNvPr>
            <p:cNvSpPr/>
            <p:nvPr/>
          </p:nvSpPr>
          <p:spPr>
            <a:xfrm rot="10800000" flipV="1">
              <a:off x="11868320" y="193805"/>
              <a:ext cx="73025" cy="45719"/>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3" name="Oval 1582">
              <a:extLst>
                <a:ext uri="{FF2B5EF4-FFF2-40B4-BE49-F238E27FC236}">
                  <a16:creationId xmlns:a16="http://schemas.microsoft.com/office/drawing/2014/main" id="{EF4F9703-4628-D30E-0103-8D230FB179C4}"/>
                </a:ext>
              </a:extLst>
            </p:cNvPr>
            <p:cNvSpPr/>
            <p:nvPr/>
          </p:nvSpPr>
          <p:spPr>
            <a:xfrm>
              <a:off x="11882062" y="243051"/>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84" name="Straight Connector 1583">
              <a:extLst>
                <a:ext uri="{FF2B5EF4-FFF2-40B4-BE49-F238E27FC236}">
                  <a16:creationId xmlns:a16="http://schemas.microsoft.com/office/drawing/2014/main" id="{4BF12B8E-1F8F-CC3A-30D4-DB7D39D48E05}"/>
                </a:ext>
              </a:extLst>
            </p:cNvPr>
            <p:cNvCxnSpPr>
              <a:cxnSpLocks/>
            </p:cNvCxnSpPr>
            <p:nvPr/>
          </p:nvCxnSpPr>
          <p:spPr>
            <a:xfrm>
              <a:off x="11966887" y="231269"/>
              <a:ext cx="65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5" name="Straight Connector 1584">
              <a:extLst>
                <a:ext uri="{FF2B5EF4-FFF2-40B4-BE49-F238E27FC236}">
                  <a16:creationId xmlns:a16="http://schemas.microsoft.com/office/drawing/2014/main" id="{8C91EB0F-B341-74B0-4DC3-C686CB2FFE02}"/>
                </a:ext>
              </a:extLst>
            </p:cNvPr>
            <p:cNvCxnSpPr>
              <a:cxnSpLocks/>
            </p:cNvCxnSpPr>
            <p:nvPr/>
          </p:nvCxnSpPr>
          <p:spPr>
            <a:xfrm>
              <a:off x="12028448" y="169039"/>
              <a:ext cx="818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6" name="Straight Connector 1585">
              <a:extLst>
                <a:ext uri="{FF2B5EF4-FFF2-40B4-BE49-F238E27FC236}">
                  <a16:creationId xmlns:a16="http://schemas.microsoft.com/office/drawing/2014/main" id="{652C9176-F071-AE9C-E08A-ACFA3D732A27}"/>
                </a:ext>
              </a:extLst>
            </p:cNvPr>
            <p:cNvCxnSpPr>
              <a:cxnSpLocks/>
            </p:cNvCxnSpPr>
            <p:nvPr/>
          </p:nvCxnSpPr>
          <p:spPr>
            <a:xfrm>
              <a:off x="12107116" y="87444"/>
              <a:ext cx="0" cy="815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7" name="Straight Connector 1586">
              <a:extLst>
                <a:ext uri="{FF2B5EF4-FFF2-40B4-BE49-F238E27FC236}">
                  <a16:creationId xmlns:a16="http://schemas.microsoft.com/office/drawing/2014/main" id="{9998B322-DA8B-971B-6D3E-38664208F911}"/>
                </a:ext>
              </a:extLst>
            </p:cNvPr>
            <p:cNvCxnSpPr>
              <a:cxnSpLocks/>
            </p:cNvCxnSpPr>
            <p:nvPr/>
          </p:nvCxnSpPr>
          <p:spPr>
            <a:xfrm>
              <a:off x="12032151" y="169039"/>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8" name="Straight Connector 1587">
              <a:extLst>
                <a:ext uri="{FF2B5EF4-FFF2-40B4-BE49-F238E27FC236}">
                  <a16:creationId xmlns:a16="http://schemas.microsoft.com/office/drawing/2014/main" id="{286FED5E-0C5B-0ECC-39B9-D39EA0C23161}"/>
                </a:ext>
              </a:extLst>
            </p:cNvPr>
            <p:cNvCxnSpPr>
              <a:cxnSpLocks/>
            </p:cNvCxnSpPr>
            <p:nvPr/>
          </p:nvCxnSpPr>
          <p:spPr>
            <a:xfrm>
              <a:off x="11969004" y="230860"/>
              <a:ext cx="0" cy="63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9" name="Straight Connector 1588">
              <a:extLst>
                <a:ext uri="{FF2B5EF4-FFF2-40B4-BE49-F238E27FC236}">
                  <a16:creationId xmlns:a16="http://schemas.microsoft.com/office/drawing/2014/main" id="{87B55F84-7C40-FB83-21EC-AD108DFF4F48}"/>
                </a:ext>
              </a:extLst>
            </p:cNvPr>
            <p:cNvCxnSpPr>
              <a:cxnSpLocks/>
            </p:cNvCxnSpPr>
            <p:nvPr/>
          </p:nvCxnSpPr>
          <p:spPr>
            <a:xfrm rot="-180000">
              <a:off x="11563339" y="87503"/>
              <a:ext cx="123747" cy="6757"/>
            </a:xfrm>
            <a:prstGeom prst="line">
              <a:avLst/>
            </a:prstGeom>
          </p:spPr>
          <p:style>
            <a:lnRef idx="1">
              <a:schemeClr val="accent1"/>
            </a:lnRef>
            <a:fillRef idx="0">
              <a:schemeClr val="accent1"/>
            </a:fillRef>
            <a:effectRef idx="0">
              <a:schemeClr val="accent1"/>
            </a:effectRef>
            <a:fontRef idx="minor">
              <a:schemeClr val="tx1"/>
            </a:fontRef>
          </p:style>
        </p:cxnSp>
        <p:sp>
          <p:nvSpPr>
            <p:cNvPr id="1591" name="Rectangle 1590">
              <a:extLst>
                <a:ext uri="{FF2B5EF4-FFF2-40B4-BE49-F238E27FC236}">
                  <a16:creationId xmlns:a16="http://schemas.microsoft.com/office/drawing/2014/main" id="{5FAA281C-8D63-EA39-0AB4-84D723AB8B02}"/>
                </a:ext>
              </a:extLst>
            </p:cNvPr>
            <p:cNvSpPr/>
            <p:nvPr/>
          </p:nvSpPr>
          <p:spPr>
            <a:xfrm rot="10800000">
              <a:off x="12004386" y="251856"/>
              <a:ext cx="187613"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2" name="Rectangle 1591">
              <a:extLst>
                <a:ext uri="{FF2B5EF4-FFF2-40B4-BE49-F238E27FC236}">
                  <a16:creationId xmlns:a16="http://schemas.microsoft.com/office/drawing/2014/main" id="{968BB34D-944E-D31E-3190-39C2F1EFADC8}"/>
                </a:ext>
              </a:extLst>
            </p:cNvPr>
            <p:cNvSpPr/>
            <p:nvPr/>
          </p:nvSpPr>
          <p:spPr>
            <a:xfrm rot="10800000">
              <a:off x="12076140" y="204942"/>
              <a:ext cx="115860"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3" name="Rectangle 1592">
              <a:extLst>
                <a:ext uri="{FF2B5EF4-FFF2-40B4-BE49-F238E27FC236}">
                  <a16:creationId xmlns:a16="http://schemas.microsoft.com/office/drawing/2014/main" id="{DF5294B0-4FE4-7AE5-E378-CBA6C4B6C769}"/>
                </a:ext>
              </a:extLst>
            </p:cNvPr>
            <p:cNvSpPr/>
            <p:nvPr/>
          </p:nvSpPr>
          <p:spPr>
            <a:xfrm rot="10800000" flipV="1">
              <a:off x="12136326" y="159810"/>
              <a:ext cx="55674" cy="45719"/>
            </a:xfrm>
            <a:prstGeom prst="rect">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4" name="Oval 1593">
              <a:extLst>
                <a:ext uri="{FF2B5EF4-FFF2-40B4-BE49-F238E27FC236}">
                  <a16:creationId xmlns:a16="http://schemas.microsoft.com/office/drawing/2014/main" id="{C75B8D5F-8DDB-6B0E-0F18-CD054808CDB9}"/>
                </a:ext>
              </a:extLst>
            </p:cNvPr>
            <p:cNvSpPr/>
            <p:nvPr/>
          </p:nvSpPr>
          <p:spPr>
            <a:xfrm>
              <a:off x="12149025" y="105544"/>
              <a:ext cx="45719" cy="45720"/>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09" name="Straight Connector 1608">
              <a:extLst>
                <a:ext uri="{FF2B5EF4-FFF2-40B4-BE49-F238E27FC236}">
                  <a16:creationId xmlns:a16="http://schemas.microsoft.com/office/drawing/2014/main" id="{788357C4-EDB0-A90A-2BA3-4AC7F7EE3E2E}"/>
                </a:ext>
              </a:extLst>
            </p:cNvPr>
            <p:cNvCxnSpPr>
              <a:cxnSpLocks/>
            </p:cNvCxnSpPr>
            <p:nvPr/>
          </p:nvCxnSpPr>
          <p:spPr>
            <a:xfrm>
              <a:off x="12102983" y="93291"/>
              <a:ext cx="89017"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4" name="Title 2427">
            <a:extLst>
              <a:ext uri="{FF2B5EF4-FFF2-40B4-BE49-F238E27FC236}">
                <a16:creationId xmlns:a16="http://schemas.microsoft.com/office/drawing/2014/main" id="{9403668C-D865-669A-6F36-E048D5E42E3B}"/>
              </a:ext>
            </a:extLst>
          </p:cNvPr>
          <p:cNvSpPr txBox="1">
            <a:spLocks noGrp="1"/>
          </p:cNvSpPr>
          <p:nvPr>
            <p:ph type="title" idx="4294967295"/>
          </p:nvPr>
        </p:nvSpPr>
        <p:spPr>
          <a:xfrm>
            <a:off x="774439" y="730352"/>
            <a:ext cx="6541222"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1C4E9D"/>
                </a:solidFill>
                <a:effectLst/>
                <a:uLnTx/>
                <a:uFillTx/>
                <a:latin typeface="+mn-lt"/>
                <a:ea typeface="+mn-ea"/>
                <a:cs typeface="+mn-cs"/>
              </a:rPr>
              <a:t>Historical Trauma in Tribal Communities</a:t>
            </a:r>
          </a:p>
        </p:txBody>
      </p:sp>
      <p:sp>
        <p:nvSpPr>
          <p:cNvPr id="13" name="Rectangle 12">
            <a:extLst>
              <a:ext uri="{FF2B5EF4-FFF2-40B4-BE49-F238E27FC236}">
                <a16:creationId xmlns:a16="http://schemas.microsoft.com/office/drawing/2014/main" id="{BDF97245-88C1-5E02-A60C-A3810CF90451}"/>
              </a:ext>
            </a:extLst>
          </p:cNvPr>
          <p:cNvSpPr/>
          <p:nvPr/>
        </p:nvSpPr>
        <p:spPr>
          <a:xfrm>
            <a:off x="461252" y="1349071"/>
            <a:ext cx="2682649" cy="514754"/>
          </a:xfrm>
          <a:prstGeom prst="rect">
            <a:avLst/>
          </a:prstGeom>
          <a:solidFill>
            <a:srgbClr val="EDCB07"/>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1C4E9D"/>
                </a:solidFill>
              </a:rPr>
              <a:t>What is Historical Trauma?</a:t>
            </a:r>
          </a:p>
        </p:txBody>
      </p:sp>
      <p:sp>
        <p:nvSpPr>
          <p:cNvPr id="12" name="TextBox 11">
            <a:extLst>
              <a:ext uri="{FF2B5EF4-FFF2-40B4-BE49-F238E27FC236}">
                <a16:creationId xmlns:a16="http://schemas.microsoft.com/office/drawing/2014/main" id="{01079FF5-86D3-3809-456D-A5B6EEC4DA1E}"/>
              </a:ext>
            </a:extLst>
          </p:cNvPr>
          <p:cNvSpPr txBox="1"/>
          <p:nvPr/>
        </p:nvSpPr>
        <p:spPr>
          <a:xfrm>
            <a:off x="357568" y="1876906"/>
            <a:ext cx="5978098" cy="2028761"/>
          </a:xfrm>
          <a:prstGeom prst="rect">
            <a:avLst/>
          </a:prstGeom>
          <a:noFill/>
        </p:spPr>
        <p:txBody>
          <a:bodyPr wrap="square" rtlCol="0">
            <a:spAutoFit/>
          </a:bodyPr>
          <a:lstStyle/>
          <a:p>
            <a:pPr marL="0" marR="0">
              <a:lnSpc>
                <a:spcPct val="107000"/>
              </a:lnSpc>
              <a:spcBef>
                <a:spcPts val="0"/>
              </a:spcBef>
              <a:spcAft>
                <a:spcPts val="800"/>
              </a:spcAft>
            </a:pPr>
            <a:r>
              <a:rPr lang="en-US" sz="1400" b="0" i="0" strike="noStrike" dirty="0">
                <a:solidFill>
                  <a:srgbClr val="0563C1"/>
                </a:solidFill>
                <a:effectLst/>
                <a:hlinkClick r:id="rId3"/>
              </a:rPr>
              <a:t>Historical trauma</a:t>
            </a:r>
            <a:r>
              <a:rPr lang="en-US" sz="1400" b="0" i="0" dirty="0">
                <a:solidFill>
                  <a:srgbClr val="000000"/>
                </a:solidFill>
                <a:effectLst/>
              </a:rPr>
              <a:t> </a:t>
            </a:r>
            <a:r>
              <a:rPr lang="en-US" sz="1400" b="0" i="0" dirty="0">
                <a:effectLst/>
              </a:rPr>
              <a:t>is </a:t>
            </a:r>
            <a:r>
              <a:rPr lang="en-US" sz="1400" i="0" dirty="0">
                <a:effectLst/>
              </a:rPr>
              <a:t>multigenerational trauma experienced by a specific cultural, racial, or ethnic group and is </a:t>
            </a:r>
            <a:r>
              <a:rPr lang="en-US" sz="1400" b="0" i="0" dirty="0">
                <a:effectLst/>
              </a:rPr>
              <a:t>related to a major event such as slavery, the Holocaust, forced migration, </a:t>
            </a:r>
            <a:r>
              <a:rPr lang="en-US" sz="1400" dirty="0"/>
              <a:t>or</a:t>
            </a:r>
            <a:r>
              <a:rPr lang="en-US" sz="1400" b="0" i="0" dirty="0">
                <a:effectLst/>
              </a:rPr>
              <a:t> the violent colonization of Native Americans.</a:t>
            </a:r>
          </a:p>
          <a:p>
            <a:pPr>
              <a:lnSpc>
                <a:spcPct val="107000"/>
              </a:lnSpc>
              <a:spcAft>
                <a:spcPts val="800"/>
              </a:spcAft>
            </a:pPr>
            <a:r>
              <a:rPr lang="en-US" sz="1400" b="0" i="0" dirty="0">
                <a:solidFill>
                  <a:srgbClr val="000000"/>
                </a:solidFill>
                <a:effectLst/>
                <a:hlinkClick r:id="rId4"/>
              </a:rPr>
              <a:t>For American Indians/Alaska Natives (AI/ANs),</a:t>
            </a:r>
            <a:r>
              <a:rPr lang="en-US" sz="1400" i="0" dirty="0">
                <a:solidFill>
                  <a:srgbClr val="000000"/>
                </a:solidFill>
                <a:effectLst/>
                <a:hlinkClick r:id="rId4"/>
              </a:rPr>
              <a:t> traumas</a:t>
            </a:r>
            <a:r>
              <a:rPr lang="en-US" sz="1400" dirty="0">
                <a:solidFill>
                  <a:srgbClr val="000000"/>
                </a:solidFill>
              </a:rPr>
              <a:t> </a:t>
            </a:r>
            <a:r>
              <a:rPr lang="en-US" sz="1400" dirty="0"/>
              <a:t>that happened long ago in history by one generation may be lived out and experienced repeatedly by subsequent generations. Unresolved h</a:t>
            </a:r>
            <a:r>
              <a:rPr lang="en-US" sz="1400" kern="100" dirty="0">
                <a:ea typeface="Calibri" panose="020F0502020204030204" pitchFamily="34" charset="0"/>
                <a:cs typeface="Calibri" panose="020F0502020204030204" pitchFamily="34" charset="0"/>
              </a:rPr>
              <a:t>istorical trauma may impact physical and behavioral health and can manifest in symptoms like depression, self-destructive behavior, and cardiovascular disease for AI/ANs today.  </a:t>
            </a:r>
            <a:endParaRPr lang="en-US" sz="1100" kern="100" dirty="0">
              <a:ea typeface="Calibri" panose="020F0502020204030204" pitchFamily="34" charset="0"/>
              <a:cs typeface="Calibri" panose="020F0502020204030204" pitchFamily="34" charset="0"/>
            </a:endParaRPr>
          </a:p>
        </p:txBody>
      </p:sp>
      <p:sp>
        <p:nvSpPr>
          <p:cNvPr id="7" name="Oval 6">
            <a:extLst>
              <a:ext uri="{FF2B5EF4-FFF2-40B4-BE49-F238E27FC236}">
                <a16:creationId xmlns:a16="http://schemas.microsoft.com/office/drawing/2014/main" id="{6E484F06-7126-7B68-F025-5FB6A71C0F40}"/>
              </a:ext>
              <a:ext uri="{C183D7F6-B498-43B3-948B-1728B52AA6E4}">
                <adec:decorative xmlns:adec="http://schemas.microsoft.com/office/drawing/2017/decorative" val="1"/>
              </a:ext>
            </a:extLst>
          </p:cNvPr>
          <p:cNvSpPr/>
          <p:nvPr/>
        </p:nvSpPr>
        <p:spPr>
          <a:xfrm rot="9405117">
            <a:off x="-703116" y="3890242"/>
            <a:ext cx="8083381" cy="7973790"/>
          </a:xfrm>
          <a:prstGeom prst="ellipse">
            <a:avLst/>
          </a:prstGeom>
          <a:solidFill>
            <a:srgbClr val="DEEBF7">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a16="http://schemas.microsoft.com/office/drawing/2014/main" id="{F55CCE24-89CD-37E8-89E4-81109A461ED2}"/>
              </a:ext>
              <a:ext uri="{C183D7F6-B498-43B3-948B-1728B52AA6E4}">
                <adec:decorative xmlns:adec="http://schemas.microsoft.com/office/drawing/2017/decorative" val="1"/>
              </a:ext>
            </a:extLst>
          </p:cNvPr>
          <p:cNvSpPr/>
          <p:nvPr/>
        </p:nvSpPr>
        <p:spPr>
          <a:xfrm>
            <a:off x="444603" y="4308496"/>
            <a:ext cx="5816675" cy="1767001"/>
          </a:xfrm>
          <a:prstGeom prst="rect">
            <a:avLst/>
          </a:prstGeom>
          <a:solidFill>
            <a:schemeClr val="bg1"/>
          </a:solidFill>
          <a:ln w="76200">
            <a:solidFill>
              <a:srgbClr val="1C4E9D"/>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C57A9EC6-8A1F-3FC5-7588-D07E1DD91600}"/>
              </a:ext>
              <a:ext uri="{C183D7F6-B498-43B3-948B-1728B52AA6E4}">
                <adec:decorative xmlns:adec="http://schemas.microsoft.com/office/drawing/2017/decorative" val="1"/>
              </a:ext>
            </a:extLst>
          </p:cNvPr>
          <p:cNvSpPr/>
          <p:nvPr/>
        </p:nvSpPr>
        <p:spPr>
          <a:xfrm>
            <a:off x="1605390" y="4016739"/>
            <a:ext cx="3410818" cy="356878"/>
          </a:xfrm>
          <a:prstGeom prst="rect">
            <a:avLst/>
          </a:prstGeom>
          <a:solidFill>
            <a:srgbClr val="EDCB0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b="1" dirty="0">
              <a:solidFill>
                <a:srgbClr val="1C4E9D"/>
              </a:solidFill>
            </a:endParaRPr>
          </a:p>
        </p:txBody>
      </p:sp>
      <p:sp>
        <p:nvSpPr>
          <p:cNvPr id="23" name="TextBox 22">
            <a:extLst>
              <a:ext uri="{FF2B5EF4-FFF2-40B4-BE49-F238E27FC236}">
                <a16:creationId xmlns:a16="http://schemas.microsoft.com/office/drawing/2014/main" id="{4B57E3FF-0521-7801-2A3B-63B982154B6D}"/>
              </a:ext>
            </a:extLst>
          </p:cNvPr>
          <p:cNvSpPr txBox="1"/>
          <p:nvPr/>
        </p:nvSpPr>
        <p:spPr>
          <a:xfrm>
            <a:off x="1630819" y="4038335"/>
            <a:ext cx="3334901" cy="338554"/>
          </a:xfrm>
          <a:prstGeom prst="rect">
            <a:avLst/>
          </a:prstGeom>
          <a:noFill/>
        </p:spPr>
        <p:txBody>
          <a:bodyPr wrap="square">
            <a:spAutoFit/>
          </a:bodyPr>
          <a:lstStyle/>
          <a:p>
            <a:pPr algn="ctr"/>
            <a:r>
              <a:rPr lang="en-US" sz="1600" b="1" dirty="0">
                <a:solidFill>
                  <a:srgbClr val="1C4E9D"/>
                </a:solidFill>
              </a:rPr>
              <a:t>Learn More About Historical Trauma </a:t>
            </a:r>
          </a:p>
        </p:txBody>
      </p:sp>
      <p:sp>
        <p:nvSpPr>
          <p:cNvPr id="24" name="Oval 23">
            <a:extLst>
              <a:ext uri="{FF2B5EF4-FFF2-40B4-BE49-F238E27FC236}">
                <a16:creationId xmlns:a16="http://schemas.microsoft.com/office/drawing/2014/main" id="{36330C3C-956C-9463-6826-6E0F8B8F6D30}"/>
              </a:ext>
            </a:extLst>
          </p:cNvPr>
          <p:cNvSpPr/>
          <p:nvPr/>
        </p:nvSpPr>
        <p:spPr>
          <a:xfrm>
            <a:off x="583282" y="4486313"/>
            <a:ext cx="435834" cy="413716"/>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25" name="TextBox 24">
            <a:extLst>
              <a:ext uri="{FF2B5EF4-FFF2-40B4-BE49-F238E27FC236}">
                <a16:creationId xmlns:a16="http://schemas.microsoft.com/office/drawing/2014/main" id="{CDCADD46-C26B-EDC6-62BE-6C76770BC7D5}"/>
              </a:ext>
            </a:extLst>
          </p:cNvPr>
          <p:cNvSpPr txBox="1"/>
          <p:nvPr/>
        </p:nvSpPr>
        <p:spPr>
          <a:xfrm>
            <a:off x="1061130" y="4472387"/>
            <a:ext cx="5172437" cy="523220"/>
          </a:xfrm>
          <a:prstGeom prst="rect">
            <a:avLst/>
          </a:prstGeom>
          <a:noFill/>
        </p:spPr>
        <p:txBody>
          <a:bodyPr wrap="square" rtlCol="0">
            <a:spAutoFit/>
          </a:bodyPr>
          <a:lstStyle/>
          <a:p>
            <a:r>
              <a:rPr lang="en-US" sz="1400" b="0" i="0" dirty="0">
                <a:solidFill>
                  <a:srgbClr val="000000"/>
                </a:solidFill>
                <a:effectLst/>
              </a:rPr>
              <a:t>Consider how the </a:t>
            </a:r>
            <a:r>
              <a:rPr lang="en-US" sz="1400" u="sng" dirty="0">
                <a:solidFill>
                  <a:srgbClr val="0563C1"/>
                </a:solidFill>
                <a:hlinkClick r:id="rId5"/>
              </a:rPr>
              <a:t>Federal Indian boarding school system</a:t>
            </a:r>
            <a:r>
              <a:rPr lang="en-US" sz="1400" b="0" i="0" dirty="0">
                <a:solidFill>
                  <a:srgbClr val="000000"/>
                </a:solidFill>
                <a:effectLst/>
              </a:rPr>
              <a:t> has contributed to historical trauma for AI/ANs.</a:t>
            </a:r>
            <a:endParaRPr lang="en-US" sz="1100" dirty="0"/>
          </a:p>
        </p:txBody>
      </p:sp>
      <p:sp>
        <p:nvSpPr>
          <p:cNvPr id="28" name="Oval 27">
            <a:extLst>
              <a:ext uri="{FF2B5EF4-FFF2-40B4-BE49-F238E27FC236}">
                <a16:creationId xmlns:a16="http://schemas.microsoft.com/office/drawing/2014/main" id="{D1EFD5DE-F601-2243-5E11-CC4AE6ADF89E}"/>
              </a:ext>
            </a:extLst>
          </p:cNvPr>
          <p:cNvSpPr/>
          <p:nvPr/>
        </p:nvSpPr>
        <p:spPr>
          <a:xfrm>
            <a:off x="572394" y="5021037"/>
            <a:ext cx="435834" cy="413716"/>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29" name="TextBox 28">
            <a:extLst>
              <a:ext uri="{FF2B5EF4-FFF2-40B4-BE49-F238E27FC236}">
                <a16:creationId xmlns:a16="http://schemas.microsoft.com/office/drawing/2014/main" id="{DE78D617-F948-8A27-6CC2-91B4228BC5B5}"/>
              </a:ext>
            </a:extLst>
          </p:cNvPr>
          <p:cNvSpPr txBox="1"/>
          <p:nvPr/>
        </p:nvSpPr>
        <p:spPr>
          <a:xfrm>
            <a:off x="1048534" y="5054403"/>
            <a:ext cx="5172438" cy="307777"/>
          </a:xfrm>
          <a:prstGeom prst="rect">
            <a:avLst/>
          </a:prstGeom>
          <a:noFill/>
        </p:spPr>
        <p:txBody>
          <a:bodyPr wrap="square" rtlCol="0">
            <a:spAutoFit/>
          </a:bodyPr>
          <a:lstStyle/>
          <a:p>
            <a:r>
              <a:rPr lang="en-US" sz="1400" b="0" i="0" dirty="0">
                <a:solidFill>
                  <a:srgbClr val="000000"/>
                </a:solidFill>
                <a:effectLst/>
                <a:highlight>
                  <a:srgbClr val="FFFFFF"/>
                </a:highlight>
              </a:rPr>
              <a:t>Explore </a:t>
            </a:r>
            <a:r>
              <a:rPr lang="en-US" sz="1400" dirty="0">
                <a:solidFill>
                  <a:srgbClr val="000000"/>
                </a:solidFill>
                <a:highlight>
                  <a:srgbClr val="FFFFFF"/>
                </a:highlight>
              </a:rPr>
              <a:t>the </a:t>
            </a:r>
            <a:r>
              <a:rPr lang="en-US" sz="1400" b="0" i="0" u="sng" strike="noStrike" dirty="0">
                <a:solidFill>
                  <a:srgbClr val="0563C1"/>
                </a:solidFill>
                <a:effectLst/>
                <a:highlight>
                  <a:srgbClr val="FFFFFF"/>
                </a:highlight>
                <a:hlinkClick r:id="rId6"/>
              </a:rPr>
              <a:t>continued impacts of historical trauma</a:t>
            </a:r>
            <a:r>
              <a:rPr lang="en-US" sz="1400" b="0" i="0" dirty="0">
                <a:solidFill>
                  <a:srgbClr val="000000"/>
                </a:solidFill>
                <a:effectLst/>
                <a:highlight>
                  <a:srgbClr val="FFFFFF"/>
                </a:highlight>
              </a:rPr>
              <a:t> on AI/ANs today.  </a:t>
            </a:r>
            <a:endParaRPr lang="en-US" sz="1100" i="0" dirty="0">
              <a:solidFill>
                <a:srgbClr val="000000"/>
              </a:solidFill>
              <a:effectLst/>
            </a:endParaRPr>
          </a:p>
        </p:txBody>
      </p:sp>
      <p:sp>
        <p:nvSpPr>
          <p:cNvPr id="31" name="Oval 30">
            <a:extLst>
              <a:ext uri="{FF2B5EF4-FFF2-40B4-BE49-F238E27FC236}">
                <a16:creationId xmlns:a16="http://schemas.microsoft.com/office/drawing/2014/main" id="{FE50CFA0-CC7E-052F-27CA-3F9869D55AD7}"/>
              </a:ext>
            </a:extLst>
          </p:cNvPr>
          <p:cNvSpPr/>
          <p:nvPr/>
        </p:nvSpPr>
        <p:spPr>
          <a:xfrm>
            <a:off x="567764" y="5551815"/>
            <a:ext cx="435834" cy="413716"/>
          </a:xfrm>
          <a:prstGeom prst="ellipse">
            <a:avLst/>
          </a:prstGeom>
          <a:solidFill>
            <a:srgbClr val="1C4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3</a:t>
            </a:r>
          </a:p>
        </p:txBody>
      </p:sp>
      <p:sp>
        <p:nvSpPr>
          <p:cNvPr id="30" name="TextBox 29">
            <a:extLst>
              <a:ext uri="{FF2B5EF4-FFF2-40B4-BE49-F238E27FC236}">
                <a16:creationId xmlns:a16="http://schemas.microsoft.com/office/drawing/2014/main" id="{FEBEC0A7-6CF2-A2B4-7096-C97E42BB5E7D}"/>
              </a:ext>
            </a:extLst>
          </p:cNvPr>
          <p:cNvSpPr txBox="1"/>
          <p:nvPr/>
        </p:nvSpPr>
        <p:spPr>
          <a:xfrm>
            <a:off x="1061129" y="5479469"/>
            <a:ext cx="5172437" cy="523220"/>
          </a:xfrm>
          <a:prstGeom prst="rect">
            <a:avLst/>
          </a:prstGeom>
          <a:noFill/>
        </p:spPr>
        <p:txBody>
          <a:bodyPr wrap="square" rtlCol="0">
            <a:spAutoFit/>
          </a:bodyPr>
          <a:lstStyle/>
          <a:p>
            <a:r>
              <a:rPr lang="en-US" sz="1400" b="0" i="0" dirty="0">
                <a:solidFill>
                  <a:srgbClr val="000000"/>
                </a:solidFill>
                <a:effectLst/>
                <a:highlight>
                  <a:srgbClr val="FFFFFF"/>
                </a:highlight>
              </a:rPr>
              <a:t>Learn more about </a:t>
            </a:r>
            <a:r>
              <a:rPr lang="en-US" sz="1400" b="0" i="0" u="sng" strike="noStrike" dirty="0">
                <a:solidFill>
                  <a:srgbClr val="0563C1"/>
                </a:solidFill>
                <a:effectLst/>
                <a:highlight>
                  <a:srgbClr val="FFFFFF"/>
                </a:highlight>
                <a:hlinkClick r:id="rId7"/>
              </a:rPr>
              <a:t>unresolved trauma</a:t>
            </a:r>
            <a:r>
              <a:rPr lang="en-US" sz="1400" b="0" i="0" dirty="0">
                <a:solidFill>
                  <a:srgbClr val="000000"/>
                </a:solidFill>
                <a:effectLst/>
                <a:highlight>
                  <a:srgbClr val="FFFFFF"/>
                </a:highlight>
              </a:rPr>
              <a:t> and the ongoing effects on AI/AN health equity. </a:t>
            </a:r>
            <a:endParaRPr lang="en-US" sz="1100" i="0" dirty="0">
              <a:solidFill>
                <a:srgbClr val="000000"/>
              </a:solidFill>
              <a:effectLst/>
            </a:endParaRPr>
          </a:p>
        </p:txBody>
      </p:sp>
      <p:sp>
        <p:nvSpPr>
          <p:cNvPr id="16" name="Oval 15">
            <a:extLst>
              <a:ext uri="{FF2B5EF4-FFF2-40B4-BE49-F238E27FC236}">
                <a16:creationId xmlns:a16="http://schemas.microsoft.com/office/drawing/2014/main" id="{36B9B2A5-122B-6318-8117-8996BF2A56F4}"/>
              </a:ext>
              <a:ext uri="{C183D7F6-B498-43B3-948B-1728B52AA6E4}">
                <adec:decorative xmlns:adec="http://schemas.microsoft.com/office/drawing/2017/decorative" val="1"/>
              </a:ext>
            </a:extLst>
          </p:cNvPr>
          <p:cNvSpPr/>
          <p:nvPr/>
        </p:nvSpPr>
        <p:spPr>
          <a:xfrm rot="10800000">
            <a:off x="6261278" y="-172025"/>
            <a:ext cx="7712040" cy="7202050"/>
          </a:xfrm>
          <a:prstGeom prst="ellipse">
            <a:avLst/>
          </a:prstGeom>
          <a:solidFill>
            <a:schemeClr val="accent4">
              <a:lumMod val="20000"/>
              <a:lumOff val="80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A56F5A74-0B95-0313-DB9D-BFD68FC44238}"/>
              </a:ext>
            </a:extLst>
          </p:cNvPr>
          <p:cNvSpPr/>
          <p:nvPr/>
        </p:nvSpPr>
        <p:spPr>
          <a:xfrm>
            <a:off x="6932645" y="1403324"/>
            <a:ext cx="2286000" cy="399988"/>
          </a:xfrm>
          <a:prstGeom prst="rect">
            <a:avLst/>
          </a:prstGeom>
          <a:solidFill>
            <a:srgbClr val="EDCB07"/>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1C4E9D"/>
                </a:solidFill>
              </a:rPr>
              <a:t>Traditional Healing</a:t>
            </a:r>
          </a:p>
        </p:txBody>
      </p:sp>
      <p:sp>
        <p:nvSpPr>
          <p:cNvPr id="8" name="TextBox 7">
            <a:extLst>
              <a:ext uri="{FF2B5EF4-FFF2-40B4-BE49-F238E27FC236}">
                <a16:creationId xmlns:a16="http://schemas.microsoft.com/office/drawing/2014/main" id="{5A799875-C3B4-358B-CBA6-A55D14733DAF}"/>
              </a:ext>
            </a:extLst>
          </p:cNvPr>
          <p:cNvSpPr txBox="1"/>
          <p:nvPr/>
        </p:nvSpPr>
        <p:spPr>
          <a:xfrm>
            <a:off x="7211063" y="1803311"/>
            <a:ext cx="5008466" cy="2031325"/>
          </a:xfrm>
          <a:prstGeom prst="rect">
            <a:avLst/>
          </a:prstGeom>
          <a:noFill/>
        </p:spPr>
        <p:txBody>
          <a:bodyPr wrap="square" rtlCol="0">
            <a:spAutoFit/>
          </a:bodyPr>
          <a:lstStyle/>
          <a:p>
            <a:r>
              <a:rPr lang="en-US" sz="1400" b="0" i="0" dirty="0">
                <a:solidFill>
                  <a:srgbClr val="000000"/>
                </a:solidFill>
                <a:effectLst/>
                <a:latin typeface="+mn-lt"/>
                <a:hlinkClick r:id="rId8"/>
              </a:rPr>
              <a:t>Traditional healing</a:t>
            </a:r>
            <a:r>
              <a:rPr lang="en-US" sz="1400" b="0" i="0" dirty="0">
                <a:solidFill>
                  <a:srgbClr val="000000"/>
                </a:solidFill>
                <a:effectLst/>
                <a:latin typeface="+mn-lt"/>
              </a:rPr>
              <a:t> refers to Tribal practices and cultural traditions that build resiliency and strengthen community and cultural connections for improved physical, mental, emotional, social, and spiritual health and wellbeing.</a:t>
            </a:r>
          </a:p>
          <a:p>
            <a:endParaRPr lang="en-US" sz="1400" dirty="0">
              <a:solidFill>
                <a:srgbClr val="000000"/>
              </a:solidFill>
            </a:endParaRPr>
          </a:p>
          <a:p>
            <a:r>
              <a:rPr lang="en-US" sz="1400" b="0" i="0" dirty="0">
                <a:solidFill>
                  <a:srgbClr val="000000"/>
                </a:solidFill>
                <a:effectLst/>
                <a:hlinkClick r:id="rId9"/>
              </a:rPr>
              <a:t>Traditional healing practices</a:t>
            </a:r>
            <a:r>
              <a:rPr lang="en-US" sz="1400" b="0" i="0" dirty="0">
                <a:solidFill>
                  <a:srgbClr val="000000"/>
                </a:solidFill>
                <a:effectLst/>
              </a:rPr>
              <a:t> play a crucial role in healing from the </a:t>
            </a:r>
            <a:r>
              <a:rPr lang="en-US" sz="1400" b="0" i="0" u="sng" strike="noStrike" dirty="0">
                <a:solidFill>
                  <a:srgbClr val="0563C1"/>
                </a:solidFill>
                <a:effectLst/>
                <a:hlinkClick r:id="rId10"/>
              </a:rPr>
              <a:t>impacts of historical trauma</a:t>
            </a:r>
            <a:r>
              <a:rPr lang="en-US" sz="1400" b="0" i="0" dirty="0">
                <a:solidFill>
                  <a:srgbClr val="000000"/>
                </a:solidFill>
                <a:effectLst/>
              </a:rPr>
              <a:t>. Healing from historical trauma requires </a:t>
            </a:r>
            <a:r>
              <a:rPr lang="en-US" sz="1400" b="0" i="0" u="sng" strike="noStrike" dirty="0">
                <a:solidFill>
                  <a:srgbClr val="0563C1"/>
                </a:solidFill>
                <a:effectLst/>
                <a:hlinkClick r:id="rId9"/>
              </a:rPr>
              <a:t>treatment that is culturally appropriate and tailored to the individual’s specific needs</a:t>
            </a:r>
            <a:r>
              <a:rPr lang="en-US" sz="1400" b="0" i="0" dirty="0">
                <a:solidFill>
                  <a:srgbClr val="000000"/>
                </a:solidFill>
                <a:effectLst/>
              </a:rPr>
              <a:t>. </a:t>
            </a:r>
            <a:endParaRPr lang="en-US" sz="1100" b="0" i="0" dirty="0">
              <a:solidFill>
                <a:srgbClr val="000000"/>
              </a:solidFill>
              <a:effectLst/>
            </a:endParaRPr>
          </a:p>
        </p:txBody>
      </p:sp>
      <p:sp>
        <p:nvSpPr>
          <p:cNvPr id="42" name="Rectangle 41">
            <a:extLst>
              <a:ext uri="{FF2B5EF4-FFF2-40B4-BE49-F238E27FC236}">
                <a16:creationId xmlns:a16="http://schemas.microsoft.com/office/drawing/2014/main" id="{252860BF-C5B7-FDDE-5BBF-9E45923BE592}"/>
              </a:ext>
            </a:extLst>
          </p:cNvPr>
          <p:cNvSpPr/>
          <p:nvPr/>
        </p:nvSpPr>
        <p:spPr>
          <a:xfrm>
            <a:off x="6932644" y="4038338"/>
            <a:ext cx="2260859" cy="387718"/>
          </a:xfrm>
          <a:prstGeom prst="rect">
            <a:avLst/>
          </a:prstGeom>
          <a:solidFill>
            <a:srgbClr val="EDCB07"/>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1C4E9D"/>
                </a:solidFill>
              </a:rPr>
              <a:t>Did you know?</a:t>
            </a:r>
          </a:p>
        </p:txBody>
      </p:sp>
      <p:sp>
        <p:nvSpPr>
          <p:cNvPr id="3" name="TextBox 2">
            <a:extLst>
              <a:ext uri="{FF2B5EF4-FFF2-40B4-BE49-F238E27FC236}">
                <a16:creationId xmlns:a16="http://schemas.microsoft.com/office/drawing/2014/main" id="{29ADBCB2-30A9-2652-578D-B6C81098AA62}"/>
              </a:ext>
            </a:extLst>
          </p:cNvPr>
          <p:cNvSpPr txBox="1"/>
          <p:nvPr/>
        </p:nvSpPr>
        <p:spPr>
          <a:xfrm>
            <a:off x="7280820" y="4454376"/>
            <a:ext cx="4916322" cy="1600438"/>
          </a:xfrm>
          <a:prstGeom prst="rect">
            <a:avLst/>
          </a:prstGeom>
          <a:noFill/>
          <a:ln w="57150">
            <a:noFill/>
          </a:ln>
        </p:spPr>
        <p:txBody>
          <a:bodyPr wrap="square" rtlCol="0">
            <a:spAutoFit/>
          </a:bodyPr>
          <a:lstStyle/>
          <a:p>
            <a:r>
              <a:rPr lang="en-US" sz="1400" dirty="0"/>
              <a:t>In 2024, CMS approved four state section 1115 demonstration amendments in </a:t>
            </a:r>
            <a:r>
              <a:rPr lang="en-US" sz="1400" dirty="0">
                <a:hlinkClick r:id="rId11"/>
              </a:rPr>
              <a:t>AZ</a:t>
            </a:r>
            <a:r>
              <a:rPr lang="en-US" sz="1400" dirty="0"/>
              <a:t>, </a:t>
            </a:r>
            <a:r>
              <a:rPr lang="en-US" sz="1400" dirty="0">
                <a:hlinkClick r:id="rId12"/>
              </a:rPr>
              <a:t>CA</a:t>
            </a:r>
            <a:r>
              <a:rPr lang="en-US" sz="1400" dirty="0"/>
              <a:t>, </a:t>
            </a:r>
            <a:r>
              <a:rPr lang="en-US" sz="1400" dirty="0">
                <a:hlinkClick r:id="rId13"/>
              </a:rPr>
              <a:t>NM</a:t>
            </a:r>
            <a:r>
              <a:rPr lang="en-US" sz="1400" dirty="0"/>
              <a:t>, and </a:t>
            </a:r>
            <a:r>
              <a:rPr lang="en-US" sz="1400" dirty="0">
                <a:hlinkClick r:id="rId14"/>
              </a:rPr>
              <a:t>OR</a:t>
            </a:r>
            <a:r>
              <a:rPr lang="en-US" sz="1400" dirty="0"/>
              <a:t> that allow Medicaid and CHIP coverage of traditional health care practices provided at Indian Health Service facilities, Tribal facilities, and Urban Indian Health Organization facilities. Each facility will credential their healers and develop their programs that will be evaluated by CMCS as part of the demonstration.</a:t>
            </a:r>
          </a:p>
        </p:txBody>
      </p:sp>
      <p:sp>
        <p:nvSpPr>
          <p:cNvPr id="2420" name="TextBox 2419">
            <a:extLst>
              <a:ext uri="{FF2B5EF4-FFF2-40B4-BE49-F238E27FC236}">
                <a16:creationId xmlns:a16="http://schemas.microsoft.com/office/drawing/2014/main" id="{DC1FC615-7B6B-08D7-F423-354AF0CAB4F2}"/>
              </a:ext>
            </a:extLst>
          </p:cNvPr>
          <p:cNvSpPr txBox="1"/>
          <p:nvPr/>
        </p:nvSpPr>
        <p:spPr>
          <a:xfrm>
            <a:off x="1195744" y="6460204"/>
            <a:ext cx="9321374" cy="276999"/>
          </a:xfrm>
          <a:prstGeom prst="rect">
            <a:avLst/>
          </a:prstGeom>
          <a:noFill/>
        </p:spPr>
        <p:txBody>
          <a:bodyPr wrap="square">
            <a:spAutoFit/>
          </a:bodyPr>
          <a:lstStyle/>
          <a:p>
            <a:pPr algn="ctr"/>
            <a:r>
              <a:rPr lang="en-US" sz="1200" b="0" i="0" dirty="0">
                <a:solidFill>
                  <a:srgbClr val="000000"/>
                </a:solidFill>
                <a:effectLst/>
              </a:rPr>
              <a:t>Developed by the CMS Rural Health Council’s Tribal Affairs Subcommittee. </a:t>
            </a:r>
            <a:endParaRPr lang="en-US" sz="1200" dirty="0"/>
          </a:p>
        </p:txBody>
      </p:sp>
      <p:pic>
        <p:nvPicPr>
          <p:cNvPr id="10" name="Picture 9">
            <a:extLst>
              <a:ext uri="{FF2B5EF4-FFF2-40B4-BE49-F238E27FC236}">
                <a16:creationId xmlns:a16="http://schemas.microsoft.com/office/drawing/2014/main" id="{D4A0A7D4-9699-2584-70DE-FEAB7A83FB43}"/>
              </a:ext>
              <a:ext uri="{C183D7F6-B498-43B3-948B-1728B52AA6E4}">
                <adec:decorative xmlns:adec="http://schemas.microsoft.com/office/drawing/2017/decorative" val="1"/>
              </a:ext>
            </a:extLst>
          </p:cNvPr>
          <p:cNvPicPr>
            <a:picLocks noChangeAspect="1"/>
          </p:cNvPicPr>
          <p:nvPr/>
        </p:nvPicPr>
        <p:blipFill>
          <a:blip r:embed="rId15"/>
          <a:stretch>
            <a:fillRect/>
          </a:stretch>
        </p:blipFill>
        <p:spPr>
          <a:xfrm>
            <a:off x="11058080" y="6431605"/>
            <a:ext cx="682045" cy="237295"/>
          </a:xfrm>
          <a:prstGeom prst="rect">
            <a:avLst/>
          </a:prstGeom>
        </p:spPr>
      </p:pic>
    </p:spTree>
    <p:extLst>
      <p:ext uri="{BB962C8B-B14F-4D97-AF65-F5344CB8AC3E}">
        <p14:creationId xmlns:p14="http://schemas.microsoft.com/office/powerpoint/2010/main" val="10265564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62cbb738-c619-4931-8483-32d7ae86c319">
      <UserInfo>
        <DisplayName>Christina Rotondo</DisplayName>
        <AccountId>63</AccountId>
        <AccountType/>
      </UserInfo>
      <UserInfo>
        <DisplayName>Eva Venema</DisplayName>
        <AccountId>177</AccountId>
        <AccountType/>
      </UserInfo>
      <UserInfo>
        <DisplayName>Christine Yuan</DisplayName>
        <AccountId>29</AccountId>
        <AccountType/>
      </UserInfo>
      <UserInfo>
        <DisplayName>Nisha Vashisht</DisplayName>
        <AccountId>21</AccountId>
        <AccountType/>
      </UserInfo>
    </SharedWithUsers>
    <TaxCatchAll xmlns="b5a44311-ed64-4a72-909f-c9dc6973bde2" xsi:nil="true"/>
    <lcf76f155ced4ddcb4097134ff3c332f xmlns="1f02c847-54da-49ca-b007-d2fe5c84f71c">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851F23AAD76724283EDC03A211528D6" ma:contentTypeVersion="15" ma:contentTypeDescription="Create a new document." ma:contentTypeScope="" ma:versionID="9b89166254b42fcb33f11c4761cf6623">
  <xsd:schema xmlns:xsd="http://www.w3.org/2001/XMLSchema" xmlns:xs="http://www.w3.org/2001/XMLSchema" xmlns:p="http://schemas.microsoft.com/office/2006/metadata/properties" xmlns:ns2="1f02c847-54da-49ca-b007-d2fe5c84f71c" xmlns:ns3="62cbb738-c619-4931-8483-32d7ae86c319" xmlns:ns4="b5a44311-ed64-4a72-909f-c9dc6973bde2" targetNamespace="http://schemas.microsoft.com/office/2006/metadata/properties" ma:root="true" ma:fieldsID="2257771ed7c1d9034b65ae5b82d98045" ns2:_="" ns3:_="" ns4:_="">
    <xsd:import namespace="1f02c847-54da-49ca-b007-d2fe5c84f71c"/>
    <xsd:import namespace="62cbb738-c619-4931-8483-32d7ae86c319"/>
    <xsd:import namespace="b5a44311-ed64-4a72-909f-c9dc6973bde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lcf76f155ced4ddcb4097134ff3c332f" minOccurs="0"/>
                <xsd:element ref="ns4:TaxCatchAll" minOccurs="0"/>
                <xsd:element ref="ns2:MediaServiceOCR"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02c847-54da-49ca-b007-d2fe5c84f7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ea1a638-fe8f-4e55-a8a3-ec1a1fdf419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2cbb738-c619-4931-8483-32d7ae86c31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5a44311-ed64-4a72-909f-c9dc6973bde2"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1dc2ab14-916b-42d7-9f52-ccac59d60342}" ma:internalName="TaxCatchAll" ma:showField="CatchAllData" ma:web="62cbb738-c619-4931-8483-32d7ae86c31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31F0F9A-06E7-420C-92DE-9F3E960D14B4}">
  <ds:schemaRefs>
    <ds:schemaRef ds:uri="b5a44311-ed64-4a72-909f-c9dc6973bde2"/>
    <ds:schemaRef ds:uri="http://purl.org/dc/dcmitype/"/>
    <ds:schemaRef ds:uri="http://purl.org/dc/elements/1.1/"/>
    <ds:schemaRef ds:uri="http://schemas.microsoft.com/office/2006/metadata/properties"/>
    <ds:schemaRef ds:uri="http://schemas.microsoft.com/office/2006/documentManagement/types"/>
    <ds:schemaRef ds:uri="1f02c847-54da-49ca-b007-d2fe5c84f71c"/>
    <ds:schemaRef ds:uri="http://www.w3.org/XML/1998/namespace"/>
    <ds:schemaRef ds:uri="62cbb738-c619-4931-8483-32d7ae86c319"/>
    <ds:schemaRef ds:uri="http://purl.org/dc/terms/"/>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76ED336D-4746-4C67-8E66-9D0BF52846BA}">
  <ds:schemaRefs>
    <ds:schemaRef ds:uri="http://schemas.microsoft.com/sharepoint/v3/contenttype/forms"/>
  </ds:schemaRefs>
</ds:datastoreItem>
</file>

<file path=customXml/itemProps3.xml><?xml version="1.0" encoding="utf-8"?>
<ds:datastoreItem xmlns:ds="http://schemas.openxmlformats.org/officeDocument/2006/customXml" ds:itemID="{6B3146D7-4426-4694-9FE7-E5D154734D3E}">
  <ds:schemaRefs>
    <ds:schemaRef ds:uri="1f02c847-54da-49ca-b007-d2fe5c84f71c"/>
    <ds:schemaRef ds:uri="62cbb738-c619-4931-8483-32d7ae86c319"/>
    <ds:schemaRef ds:uri="b5a44311-ed64-4a72-909f-c9dc6973bde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1464</TotalTime>
  <Words>4759</Words>
  <Application>Microsoft Office PowerPoint</Application>
  <PresentationFormat>Widescreen</PresentationFormat>
  <Paragraphs>293</Paragraphs>
  <Slides>11</Slides>
  <Notes>11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Aptos</vt:lpstr>
      <vt:lpstr>Arial</vt:lpstr>
      <vt:lpstr>Calibri</vt:lpstr>
      <vt:lpstr>Calibri Light</vt:lpstr>
      <vt:lpstr>Helvetica</vt:lpstr>
      <vt:lpstr>MercurySSm-Book-Pro_Web</vt:lpstr>
      <vt:lpstr>Segoe UI</vt:lpstr>
      <vt:lpstr>YAFdJjTk5UU 0</vt:lpstr>
      <vt:lpstr>Office Theme</vt:lpstr>
      <vt:lpstr>Centers for Medicare &amp; Medicaid Services (CMS) Tribal Affairs Awareness Campaign </vt:lpstr>
      <vt:lpstr>4 KEY TERMS TO KNOW American Indian/Alaska Native (AI/AN) Health Equity Basics </vt:lpstr>
      <vt:lpstr>Digging Deeper: Tribal Sovereignty</vt:lpstr>
      <vt:lpstr>Understanding Tribal Consultation</vt:lpstr>
      <vt:lpstr>The Indian Health Service</vt:lpstr>
      <vt:lpstr>Self-Governance: Tribal Provision of Health Care Services</vt:lpstr>
      <vt:lpstr>Roles of the Federal and Tribal Governments in Health Care Services</vt:lpstr>
      <vt:lpstr>American Indian and Alaska Native (AI/AN) Health Disparities</vt:lpstr>
      <vt:lpstr>Historical Trauma in Tribal Communities</vt:lpstr>
      <vt:lpstr>Indigenous Health and Wellness</vt:lpstr>
      <vt:lpstr>CMS Division of Tribal Affairs Resources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CMS Tribal Affairs Subcommittee Batch 1 Infographics</dc:title>
  <dc:subject/>
  <dc:creator>Health FFRDC</dc:creator>
  <cp:keywords/>
  <dc:description/>
  <cp:lastModifiedBy>Martinez, Rhonda (CMS/CMCS)</cp:lastModifiedBy>
  <cp:revision>13</cp:revision>
  <dcterms:created xsi:type="dcterms:W3CDTF">2023-12-19T16:30:56Z</dcterms:created>
  <dcterms:modified xsi:type="dcterms:W3CDTF">2024-12-11T21:58:03Z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0x0101008851F23AAD76724283EDC03A211528D6</vt:lpwstr>
  </property>
  <property fmtid="{D5CDD505-2E9C-101B-9397-08002B2CF9AE}" pid="3" name="MediaServiceImageTags">
    <vt:lpwstr/>
  </property>
  <property fmtid="{D5CDD505-2E9C-101B-9397-08002B2CF9AE}" pid="4" name="_dlc_DocIdItemGuid">
    <vt:lpwstr>f8a099d8-6e34-46f4-91b7-fcbf8457811d</vt:lpwstr>
  </property>
</Properties>
</file>