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5" r:id="rId6"/>
    <p:sldMasterId id="2147483714" r:id="rId7"/>
  </p:sldMasterIdLst>
  <p:notesMasterIdLst>
    <p:notesMasterId r:id="rId9"/>
  </p:notesMasterIdLst>
  <p:sldIdLst>
    <p:sldId id="620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oleta Lelis" initials="NL" lastIdx="4" clrIdx="0">
    <p:extLst>
      <p:ext uri="{19B8F6BF-5375-455C-9EA6-DF929625EA0E}">
        <p15:presenceInfo xmlns:p15="http://schemas.microsoft.com/office/powerpoint/2012/main" userId="Nikoleta Lelis" providerId="None"/>
      </p:ext>
    </p:extLst>
  </p:cmAuthor>
  <p:cmAuthor id="2" name="Timothy Foard" initials="TF" lastIdx="3" clrIdx="1">
    <p:extLst>
      <p:ext uri="{19B8F6BF-5375-455C-9EA6-DF929625EA0E}">
        <p15:presenceInfo xmlns:p15="http://schemas.microsoft.com/office/powerpoint/2012/main" userId="6dec0676c85eba0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BE3BB"/>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4" autoAdjust="0"/>
    <p:restoredTop sz="87808" autoAdjust="0"/>
  </p:normalViewPr>
  <p:slideViewPr>
    <p:cSldViewPr snapToGrid="0" showGuides="1">
      <p:cViewPr varScale="1">
        <p:scale>
          <a:sx n="96" d="100"/>
          <a:sy n="96" d="100"/>
        </p:scale>
        <p:origin x="960" y="3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customXml" Target="../customXml/item5.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33AFF-16CE-49C9-A8FD-8297C1042310}"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1C3E79-CD6D-4BE8-B00B-D1D2FF0C0853}" type="slidenum">
              <a:rPr lang="en-US" smtClean="0"/>
              <a:t>‹#›</a:t>
            </a:fld>
            <a:endParaRPr lang="en-US"/>
          </a:p>
        </p:txBody>
      </p:sp>
    </p:spTree>
    <p:extLst>
      <p:ext uri="{BB962C8B-B14F-4D97-AF65-F5344CB8AC3E}">
        <p14:creationId xmlns:p14="http://schemas.microsoft.com/office/powerpoint/2010/main" val="891833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98A569-0589-4EB2-9869-785B66ED1C8B}"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3992499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98A569-0589-4EB2-9869-785B66ED1C8B}"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1801787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98A569-0589-4EB2-9869-785B66ED1C8B}"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941978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98A569-0589-4EB2-9869-785B66ED1C8B}"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3045541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98A569-0589-4EB2-9869-785B66ED1C8B}"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141807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98A569-0589-4EB2-9869-785B66ED1C8B}"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149177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98A569-0589-4EB2-9869-785B66ED1C8B}"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3555346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98A569-0589-4EB2-9869-785B66ED1C8B}"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630595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98A569-0589-4EB2-9869-785B66ED1C8B}"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2126179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98A569-0589-4EB2-9869-785B66ED1C8B}"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2615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98A569-0589-4EB2-9869-785B66ED1C8B}"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243B8-D62F-4282-AE68-A2AECC06D745}" type="slidenum">
              <a:rPr lang="en-US" smtClean="0"/>
              <a:t>‹#›</a:t>
            </a:fld>
            <a:endParaRPr lang="en-US"/>
          </a:p>
        </p:txBody>
      </p:sp>
    </p:spTree>
    <p:extLst>
      <p:ext uri="{BB962C8B-B14F-4D97-AF65-F5344CB8AC3E}">
        <p14:creationId xmlns:p14="http://schemas.microsoft.com/office/powerpoint/2010/main" val="976321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MS title1">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33" y="2438400"/>
            <a:ext cx="7497233"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1"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8" name="Text Placeholder 2"/>
          <p:cNvSpPr>
            <a:spLocks noGrp="1"/>
          </p:cNvSpPr>
          <p:nvPr>
            <p:ph type="body" sz="quarter" idx="10"/>
          </p:nvPr>
        </p:nvSpPr>
        <p:spPr>
          <a:xfrm>
            <a:off x="7924800" y="3048000"/>
            <a:ext cx="39624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924800" y="4267200"/>
            <a:ext cx="3962400" cy="8382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69929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CMS title1">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2438403"/>
            <a:ext cx="7518400"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1"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8" name="Text Placeholder 2"/>
          <p:cNvSpPr>
            <a:spLocks noGrp="1"/>
          </p:cNvSpPr>
          <p:nvPr>
            <p:ph type="body" sz="quarter" idx="10"/>
          </p:nvPr>
        </p:nvSpPr>
        <p:spPr>
          <a:xfrm>
            <a:off x="7924800" y="3048000"/>
            <a:ext cx="39624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924800" y="4267200"/>
            <a:ext cx="3962400" cy="8382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2006337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CMS title1">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68591"/>
            <a:ext cx="782320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668591"/>
            <a:ext cx="782320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2"/>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3" name="Picture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8" name="Text Placeholder 2"/>
          <p:cNvSpPr>
            <a:spLocks noGrp="1"/>
          </p:cNvSpPr>
          <p:nvPr>
            <p:ph type="body" sz="quarter" idx="10"/>
          </p:nvPr>
        </p:nvSpPr>
        <p:spPr>
          <a:xfrm>
            <a:off x="7924800" y="3048000"/>
            <a:ext cx="39624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924800" y="4267200"/>
            <a:ext cx="3962400" cy="838200"/>
          </a:xfrm>
        </p:spPr>
        <p:txBody>
          <a:bodyPr>
            <a:normAutofit/>
          </a:bodyPr>
          <a:lstStyle>
            <a:lvl1pPr marL="0" marR="0" indent="0" algn="l" defTabSz="685800" rtl="0" eaLnBrk="1" fontAlgn="auto" latinLnBrk="0" hangingPunct="1">
              <a:lnSpc>
                <a:spcPct val="100000"/>
              </a:lnSpc>
              <a:spcBef>
                <a:spcPct val="20000"/>
              </a:spcBef>
              <a:spcAft>
                <a:spcPts val="0"/>
              </a:spcAft>
              <a:buClrTx/>
              <a:buSzTx/>
              <a:buFont typeface="Arial" pitchFamily="34" charset="0"/>
              <a:buNone/>
              <a:tabLst/>
              <a:defRPr sz="1800" b="1" i="1">
                <a:solidFill>
                  <a:srgbClr val="084A9C"/>
                </a:solidFill>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843790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srsplayingcardlo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65" y="2514600"/>
            <a:ext cx="748876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10" name="Text Placeholder 2"/>
          <p:cNvSpPr>
            <a:spLocks noGrp="1"/>
          </p:cNvSpPr>
          <p:nvPr>
            <p:ph type="body" sz="quarter" idx="10"/>
          </p:nvPr>
        </p:nvSpPr>
        <p:spPr>
          <a:xfrm>
            <a:off x="7924800" y="3048000"/>
            <a:ext cx="39624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11" name="Text Placeholder 2"/>
          <p:cNvSpPr>
            <a:spLocks noGrp="1"/>
          </p:cNvSpPr>
          <p:nvPr>
            <p:ph type="body" sz="quarter" idx="11"/>
          </p:nvPr>
        </p:nvSpPr>
        <p:spPr>
          <a:xfrm>
            <a:off x="7924800" y="4267200"/>
            <a:ext cx="3962400" cy="838200"/>
          </a:xfrm>
        </p:spPr>
        <p:txBody>
          <a:bodyPr>
            <a:normAutofit/>
          </a:bodyPr>
          <a:lstStyle>
            <a:lvl1pPr marL="0" marR="0" indent="0" algn="l" defTabSz="685800" rtl="0" eaLnBrk="1" fontAlgn="auto" latinLnBrk="0" hangingPunct="1">
              <a:lnSpc>
                <a:spcPct val="100000"/>
              </a:lnSpc>
              <a:spcBef>
                <a:spcPct val="20000"/>
              </a:spcBef>
              <a:spcAft>
                <a:spcPts val="0"/>
              </a:spcAft>
              <a:buClrTx/>
              <a:buSzTx/>
              <a:buFont typeface="Arial" pitchFamily="34" charset="0"/>
              <a:buNone/>
              <a:tabLst/>
              <a:defRPr sz="1800" b="1" i="1">
                <a:solidFill>
                  <a:srgbClr val="084A9C"/>
                </a:solidFill>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69135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MS title2">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2438400"/>
            <a:ext cx="6187017"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1"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7" name="Text Placeholder 2"/>
          <p:cNvSpPr>
            <a:spLocks noGrp="1"/>
          </p:cNvSpPr>
          <p:nvPr>
            <p:ph type="body" sz="quarter" idx="10"/>
          </p:nvPr>
        </p:nvSpPr>
        <p:spPr>
          <a:xfrm>
            <a:off x="6604000" y="3048000"/>
            <a:ext cx="43688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6604000" y="4191000"/>
            <a:ext cx="4368800" cy="838200"/>
          </a:xfrm>
        </p:spPr>
        <p:txBody>
          <a:bodyPr>
            <a:normAutofit/>
          </a:bodyPr>
          <a:lstStyle>
            <a:lvl1pPr marL="0" marR="0" indent="0" algn="l" defTabSz="685800" rtl="0" eaLnBrk="1" fontAlgn="auto" latinLnBrk="0" hangingPunct="1">
              <a:lnSpc>
                <a:spcPct val="100000"/>
              </a:lnSpc>
              <a:spcBef>
                <a:spcPct val="20000"/>
              </a:spcBef>
              <a:spcAft>
                <a:spcPts val="0"/>
              </a:spcAft>
              <a:buClrTx/>
              <a:buSzTx/>
              <a:buFont typeface="Arial" pitchFamily="34" charset="0"/>
              <a:buNone/>
              <a:tabLst/>
              <a:defRPr sz="1800" b="1" i="1">
                <a:solidFill>
                  <a:srgbClr val="084A9C"/>
                </a:solidFill>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96519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MS title3">
    <p:spTree>
      <p:nvGrpSpPr>
        <p:cNvPr id="1" name=""/>
        <p:cNvGrpSpPr/>
        <p:nvPr/>
      </p:nvGrpSpPr>
      <p:grpSpPr>
        <a:xfrm>
          <a:off x="0" y="0"/>
          <a:ext cx="0" cy="0"/>
          <a:chOff x="0" y="0"/>
          <a:chExt cx="0" cy="0"/>
        </a:xfrm>
      </p:grpSpPr>
      <p:pic>
        <p:nvPicPr>
          <p:cNvPr id="5" name="Picture 5" descr="tech.jpg"/>
          <p:cNvPicPr>
            <a:picLocks noChangeAspect="1"/>
          </p:cNvPicPr>
          <p:nvPr/>
        </p:nvPicPr>
        <p:blipFill>
          <a:blip r:embed="rId2">
            <a:extLst>
              <a:ext uri="{28A0092B-C50C-407E-A947-70E740481C1C}">
                <a14:useLocalDpi xmlns:a14="http://schemas.microsoft.com/office/drawing/2010/main" val="0"/>
              </a:ext>
            </a:extLst>
          </a:blip>
          <a:srcRect l="-30563" t="-2980"/>
          <a:stretch>
            <a:fillRect/>
          </a:stretch>
        </p:blipFill>
        <p:spPr bwMode="auto">
          <a:xfrm>
            <a:off x="-2133600" y="2379666"/>
            <a:ext cx="9076267"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1"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2490594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MS title4">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351" y="2963863"/>
            <a:ext cx="7486649" cy="389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0"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14" name="Text Placeholder 2"/>
          <p:cNvSpPr>
            <a:spLocks noGrp="1"/>
          </p:cNvSpPr>
          <p:nvPr>
            <p:ph type="body" sz="quarter" idx="10"/>
          </p:nvPr>
        </p:nvSpPr>
        <p:spPr>
          <a:xfrm>
            <a:off x="7416800" y="3048000"/>
            <a:ext cx="43688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7" name="Text Placeholder 2"/>
          <p:cNvSpPr>
            <a:spLocks noGrp="1"/>
          </p:cNvSpPr>
          <p:nvPr>
            <p:ph type="body" sz="quarter" idx="11"/>
          </p:nvPr>
        </p:nvSpPr>
        <p:spPr>
          <a:xfrm>
            <a:off x="7416800" y="4191000"/>
            <a:ext cx="4368800" cy="8382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960273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MS title5">
    <p:spTree>
      <p:nvGrpSpPr>
        <p:cNvPr id="1" name=""/>
        <p:cNvGrpSpPr/>
        <p:nvPr/>
      </p:nvGrpSpPr>
      <p:grpSpPr>
        <a:xfrm>
          <a:off x="0" y="0"/>
          <a:ext cx="0" cy="0"/>
          <a:chOff x="0" y="0"/>
          <a:chExt cx="0" cy="0"/>
        </a:xfrm>
      </p:grpSpPr>
      <p:pic>
        <p:nvPicPr>
          <p:cNvPr id="5" name="Picture 5"/>
          <p:cNvPicPr>
            <a:picLocks noChangeAspect="1"/>
          </p:cNvPicPr>
          <p:nvPr/>
        </p:nvPicPr>
        <p:blipFill>
          <a:blip r:embed="rId2">
            <a:extLst>
              <a:ext uri="{28A0092B-C50C-407E-A947-70E740481C1C}">
                <a14:useLocalDpi xmlns:a14="http://schemas.microsoft.com/office/drawing/2010/main" val="0"/>
              </a:ext>
            </a:extLst>
          </a:blip>
          <a:srcRect l="-967" t="1176" r="-182" b="3456"/>
          <a:stretch>
            <a:fillRect/>
          </a:stretch>
        </p:blipFill>
        <p:spPr bwMode="auto">
          <a:xfrm>
            <a:off x="-101600" y="2286000"/>
            <a:ext cx="7486651"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11"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8" name="Text Placeholder 2"/>
          <p:cNvSpPr>
            <a:spLocks noGrp="1"/>
          </p:cNvSpPr>
          <p:nvPr>
            <p:ph type="body" sz="quarter" idx="10"/>
          </p:nvPr>
        </p:nvSpPr>
        <p:spPr>
          <a:xfrm>
            <a:off x="7416800" y="3048000"/>
            <a:ext cx="43688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416800" y="4191000"/>
            <a:ext cx="4368800" cy="838200"/>
          </a:xfrm>
        </p:spPr>
        <p:txBody>
          <a:bodyPr>
            <a:normAutofit/>
          </a:bodyPr>
          <a:lstStyle>
            <a:lvl1pPr marL="0" marR="0" indent="0" algn="l" defTabSz="685800" rtl="0" eaLnBrk="1" fontAlgn="auto" latinLnBrk="0" hangingPunct="1">
              <a:lnSpc>
                <a:spcPct val="100000"/>
              </a:lnSpc>
              <a:spcBef>
                <a:spcPct val="20000"/>
              </a:spcBef>
              <a:spcAft>
                <a:spcPts val="0"/>
              </a:spcAft>
              <a:buClrTx/>
              <a:buSzTx/>
              <a:buFont typeface="Arial" pitchFamily="34" charset="0"/>
              <a:buNone/>
              <a:tabLst/>
              <a:defRPr sz="1800" b="1" i="1">
                <a:solidFill>
                  <a:srgbClr val="084A9C"/>
                </a:solidFill>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24284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MS title6">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sp>
        <p:nvSpPr>
          <p:cNvPr id="6" name="TextBox 5"/>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7"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14400" y="2133600"/>
            <a:ext cx="1031451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101600" y="-28738"/>
            <a:ext cx="12325531" cy="1447800"/>
          </a:xfrm>
        </p:spPr>
        <p:txBody>
          <a:bodyPr/>
          <a:lstStyle/>
          <a:p>
            <a:r>
              <a:rPr lang="en-US" dirty="0"/>
              <a:t>Click to edit Master title style</a:t>
            </a:r>
          </a:p>
        </p:txBody>
      </p:sp>
      <p:sp>
        <p:nvSpPr>
          <p:cNvPr id="14" name="Text Placeholder 2"/>
          <p:cNvSpPr>
            <a:spLocks noGrp="1"/>
          </p:cNvSpPr>
          <p:nvPr>
            <p:ph type="body" sz="quarter" idx="10"/>
          </p:nvPr>
        </p:nvSpPr>
        <p:spPr>
          <a:xfrm>
            <a:off x="406400" y="5029200"/>
            <a:ext cx="11379200" cy="7620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15" name="Text Placeholder 2"/>
          <p:cNvSpPr>
            <a:spLocks noGrp="1"/>
          </p:cNvSpPr>
          <p:nvPr>
            <p:ph type="body" sz="quarter" idx="11"/>
          </p:nvPr>
        </p:nvSpPr>
        <p:spPr>
          <a:xfrm>
            <a:off x="406400" y="5867400"/>
            <a:ext cx="11379200" cy="6858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536126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MS title6">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0"/>
          <p:cNvSpPr txBox="1">
            <a:spLocks noChangeArrowheads="1"/>
          </p:cNvSpPr>
          <p:nvPr userDrawn="1"/>
        </p:nvSpPr>
        <p:spPr bwMode="auto">
          <a:xfrm>
            <a:off x="-2224617" y="4927600"/>
            <a:ext cx="184731" cy="300082"/>
          </a:xfrm>
          <a:prstGeom prst="rect">
            <a:avLst/>
          </a:prstGeom>
          <a:noFill/>
          <a:ln>
            <a:noFill/>
          </a:ln>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endParaRPr lang="en-US" sz="1350" dirty="0">
              <a:solidFill>
                <a:prstClr val="black"/>
              </a:solidFill>
              <a:cs typeface="Arial" pitchFamily="34" charset="0"/>
            </a:endParaRPr>
          </a:p>
        </p:txBody>
      </p:sp>
      <p:pic>
        <p:nvPicPr>
          <p:cNvPr id="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2469" y="228600"/>
            <a:ext cx="353695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7"/>
          <p:cNvSpPr>
            <a:spLocks noGrp="1"/>
          </p:cNvSpPr>
          <p:nvPr>
            <p:ph type="title"/>
          </p:nvPr>
        </p:nvSpPr>
        <p:spPr>
          <a:xfrm>
            <a:off x="0" y="1371600"/>
            <a:ext cx="12192000" cy="1066800"/>
          </a:xfrm>
        </p:spPr>
        <p:txBody>
          <a:bodyPr/>
          <a:lstStyle/>
          <a:p>
            <a:r>
              <a:rPr lang="en-US"/>
              <a:t>Click to edit Master title style</a:t>
            </a:r>
            <a:endParaRPr lang="en-US" dirty="0"/>
          </a:p>
        </p:txBody>
      </p:sp>
      <p:sp>
        <p:nvSpPr>
          <p:cNvPr id="7" name="Text Placeholder 2"/>
          <p:cNvSpPr>
            <a:spLocks noGrp="1"/>
          </p:cNvSpPr>
          <p:nvPr>
            <p:ph type="body" sz="quarter" idx="10"/>
          </p:nvPr>
        </p:nvSpPr>
        <p:spPr>
          <a:xfrm>
            <a:off x="6604000" y="3048000"/>
            <a:ext cx="4368800" cy="914400"/>
          </a:xfrm>
        </p:spPr>
        <p:txBody>
          <a:bodyPr>
            <a:normAutofit/>
          </a:bodyPr>
          <a:lstStyle>
            <a:lvl1pPr marL="0" indent="0" algn="l">
              <a:buNone/>
              <a:defRPr sz="1800" b="1" i="1">
                <a:solidFill>
                  <a:srgbClr val="084A9C"/>
                </a:solidFill>
              </a:defRPr>
            </a:lvl1pPr>
          </a:lstStyle>
          <a:p>
            <a:pPr lvl="0"/>
            <a:r>
              <a:rPr lang="en-US"/>
              <a:t>Click to edit Master text styles</a:t>
            </a:r>
          </a:p>
          <a:p>
            <a:pPr lvl="1"/>
            <a:r>
              <a:rPr lang="en-US"/>
              <a:t>Second level</a:t>
            </a:r>
          </a:p>
        </p:txBody>
      </p:sp>
      <p:sp>
        <p:nvSpPr>
          <p:cNvPr id="11" name="Text Placeholder 2"/>
          <p:cNvSpPr>
            <a:spLocks noGrp="1"/>
          </p:cNvSpPr>
          <p:nvPr>
            <p:ph type="body" sz="quarter" idx="11"/>
          </p:nvPr>
        </p:nvSpPr>
        <p:spPr>
          <a:xfrm>
            <a:off x="6604000" y="4191000"/>
            <a:ext cx="4368800" cy="838200"/>
          </a:xfrm>
        </p:spPr>
        <p:txBody>
          <a:bodyPr>
            <a:normAutofit/>
          </a:bodyPr>
          <a:lstStyle>
            <a:lvl1pPr marL="0" indent="0" algn="l">
              <a:buNone/>
              <a:defRPr sz="1800" b="1" i="1">
                <a:solidFill>
                  <a:srgbClr val="084A9C"/>
                </a:solidFill>
              </a:defRPr>
            </a:lvl1pPr>
          </a:lstStyle>
          <a:p>
            <a:pPr lvl="0"/>
            <a:r>
              <a:rPr lang="en-US"/>
              <a:t>Click to edit Master text styles</a:t>
            </a:r>
          </a:p>
        </p:txBody>
      </p:sp>
    </p:spTree>
    <p:extLst>
      <p:ext uri="{BB962C8B-B14F-4D97-AF65-F5344CB8AC3E}">
        <p14:creationId xmlns:p14="http://schemas.microsoft.com/office/powerpoint/2010/main" val="476021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1417638"/>
          </a:xfrm>
          <a:prstGeom prst="rect">
            <a:avLst/>
          </a:prstGeom>
          <a:solidFill>
            <a:srgbClr val="084A9C"/>
          </a:solidFill>
          <a:effectLst>
            <a:outerShdw dist="76200" dir="5640000" algn="tl" rotWithShape="0">
              <a:srgbClr val="FFD004"/>
            </a:outerShdw>
          </a:effectLst>
        </p:spPr>
        <p:txBody>
          <a:bodyPr/>
          <a:lstStyle>
            <a:lvl1pPr>
              <a:defRPr>
                <a:solidFill>
                  <a:schemeClr val="bg1"/>
                </a:solidFill>
              </a:defRPr>
            </a:lvl1pPr>
          </a:lstStyle>
          <a:p>
            <a:r>
              <a:rPr lang="en-US"/>
              <a:t>Click to edit Master title style</a:t>
            </a:r>
            <a:endParaRPr lang="en-US" dirty="0"/>
          </a:p>
        </p:txBody>
      </p:sp>
      <p:sp>
        <p:nvSpPr>
          <p:cNvPr id="6" name="Content Placeholder 2"/>
          <p:cNvSpPr>
            <a:spLocks noGrp="1"/>
          </p:cNvSpPr>
          <p:nvPr>
            <p:ph idx="1"/>
          </p:nvPr>
        </p:nvSpPr>
        <p:spPr>
          <a:xfrm>
            <a:off x="609600" y="1828801"/>
            <a:ext cx="10972800" cy="42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8001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600" y="1828801"/>
            <a:ext cx="10972800" cy="42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8"/>
          <p:cNvSpPr>
            <a:spLocks noGrp="1"/>
          </p:cNvSpPr>
          <p:nvPr>
            <p:ph type="title"/>
          </p:nvPr>
        </p:nvSpPr>
        <p:spPr>
          <a:xfrm>
            <a:off x="0" y="0"/>
            <a:ext cx="12192000" cy="1447800"/>
          </a:xfrm>
          <a:prstGeom prst="rect">
            <a:avLst/>
          </a:prstGeom>
          <a:solidFill>
            <a:srgbClr val="FFD004"/>
          </a:solidFill>
          <a:effectLst>
            <a:outerShdw dist="76200" dir="5640000" algn="tl" rotWithShape="0">
              <a:srgbClr val="084A9C"/>
            </a:outerShdw>
          </a:effectLst>
        </p:spPr>
        <p:txBody>
          <a:bodyPr rtlCol="0">
            <a:noAutofit/>
          </a:bodyPr>
          <a:lstStyle/>
          <a:p>
            <a:r>
              <a:rPr lang="en-US"/>
              <a:t>Click to edit Master title style</a:t>
            </a:r>
            <a:endParaRPr lang="en-US" dirty="0"/>
          </a:p>
        </p:txBody>
      </p:sp>
    </p:spTree>
    <p:extLst>
      <p:ext uri="{BB962C8B-B14F-4D97-AF65-F5344CB8AC3E}">
        <p14:creationId xmlns:p14="http://schemas.microsoft.com/office/powerpoint/2010/main" val="3121109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OIS Slide Template">
    <p:spTree>
      <p:nvGrpSpPr>
        <p:cNvPr id="1" name=""/>
        <p:cNvGrpSpPr/>
        <p:nvPr/>
      </p:nvGrpSpPr>
      <p:grpSpPr>
        <a:xfrm>
          <a:off x="0" y="0"/>
          <a:ext cx="0" cy="0"/>
          <a:chOff x="0" y="0"/>
          <a:chExt cx="0" cy="0"/>
        </a:xfrm>
      </p:grpSpPr>
      <p:sp>
        <p:nvSpPr>
          <p:cNvPr id="4" name="Minus 3"/>
          <p:cNvSpPr/>
          <p:nvPr userDrawn="1"/>
        </p:nvSpPr>
        <p:spPr>
          <a:xfrm>
            <a:off x="-1016000" y="1143000"/>
            <a:ext cx="7315200" cy="76200"/>
          </a:xfrm>
          <a:prstGeom prst="mathMinus">
            <a:avLst/>
          </a:prstGeom>
          <a:solidFill>
            <a:srgbClr val="0080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350" dirty="0">
              <a:solidFill>
                <a:prstClr val="white"/>
              </a:solidFill>
            </a:endParaRPr>
          </a:p>
        </p:txBody>
      </p:sp>
      <p:sp>
        <p:nvSpPr>
          <p:cNvPr id="5" name="Minus 4"/>
          <p:cNvSpPr/>
          <p:nvPr userDrawn="1"/>
        </p:nvSpPr>
        <p:spPr>
          <a:xfrm>
            <a:off x="-1219200" y="1219200"/>
            <a:ext cx="8940800" cy="46038"/>
          </a:xfrm>
          <a:prstGeom prst="mathMinus">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350" dirty="0">
              <a:solidFill>
                <a:prstClr val="white"/>
              </a:solidFill>
            </a:endParaRPr>
          </a:p>
        </p:txBody>
      </p:sp>
      <p:sp>
        <p:nvSpPr>
          <p:cNvPr id="2" name="Title 1"/>
          <p:cNvSpPr>
            <a:spLocks noGrp="1"/>
          </p:cNvSpPr>
          <p:nvPr>
            <p:ph type="ctrTitle"/>
          </p:nvPr>
        </p:nvSpPr>
        <p:spPr>
          <a:xfrm>
            <a:off x="186465" y="0"/>
            <a:ext cx="6299200" cy="838200"/>
          </a:xfrm>
        </p:spPr>
        <p:txBody>
          <a:bodyPr>
            <a:normAutofit/>
          </a:bodyPr>
          <a:lstStyle>
            <a:lvl1pPr>
              <a:defRPr sz="2400" b="1">
                <a:solidFill>
                  <a:srgbClr val="003399"/>
                </a:solidFill>
                <a:latin typeface="Arial Rounded MT Bold" pitchFamily="34" charset="0"/>
                <a:cs typeface="Arial" pitchFamily="34" charset="0"/>
              </a:defRPr>
            </a:lvl1pPr>
          </a:lstStyle>
          <a:p>
            <a:r>
              <a:rPr lang="en-US"/>
              <a:t>Click to edit Master title style</a:t>
            </a:r>
            <a:endParaRPr lang="en-US" dirty="0"/>
          </a:p>
        </p:txBody>
      </p:sp>
      <p:sp>
        <p:nvSpPr>
          <p:cNvPr id="7" name="Content Placeholder 2"/>
          <p:cNvSpPr>
            <a:spLocks noGrp="1"/>
          </p:cNvSpPr>
          <p:nvPr>
            <p:ph idx="1"/>
          </p:nvPr>
        </p:nvSpPr>
        <p:spPr>
          <a:xfrm>
            <a:off x="609600" y="1600203"/>
            <a:ext cx="10972800" cy="4525963"/>
          </a:xfrm>
        </p:spPr>
        <p:txBody>
          <a:bodyPr/>
          <a:lstStyle/>
          <a:p>
            <a:endParaRPr lang="en-US" dirty="0"/>
          </a:p>
        </p:txBody>
      </p:sp>
      <p:sp>
        <p:nvSpPr>
          <p:cNvPr id="6" name="Rectangle 9"/>
          <p:cNvSpPr>
            <a:spLocks noGrp="1" noChangeArrowheads="1"/>
          </p:cNvSpPr>
          <p:nvPr>
            <p:ph type="sldNum" sz="quarter" idx="10"/>
          </p:nvPr>
        </p:nvSpPr>
        <p:spPr>
          <a:xfrm>
            <a:off x="10217153" y="6551616"/>
            <a:ext cx="1974849" cy="306387"/>
          </a:xfrm>
        </p:spPr>
        <p:txBody>
          <a:bodyPr/>
          <a:lstStyle>
            <a:lvl1pPr>
              <a:defRPr/>
            </a:lvl1pPr>
          </a:lstStyle>
          <a:p>
            <a:pPr>
              <a:defRPr/>
            </a:pPr>
            <a:fld id="{41888386-4A88-4D36-8A36-4CE4FA964535}"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17185429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dirty="0">
              <a:solidFill>
                <a:prstClr val="black"/>
              </a:solidFill>
            </a:endParaRPr>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a:defRPr/>
            </a:lvl1pPr>
          </a:lstStyle>
          <a:p>
            <a:pPr fontAlgn="base">
              <a:spcBef>
                <a:spcPct val="0"/>
              </a:spcBef>
              <a:spcAft>
                <a:spcPct val="0"/>
              </a:spcAft>
              <a:defRPr/>
            </a:pPr>
            <a:endParaRPr lang="en-US" dirty="0">
              <a:solidFill>
                <a:prstClr val="black"/>
              </a:solidFill>
              <a:cs typeface="Arial" pitchFamily="34" charset="0"/>
            </a:endParaRPr>
          </a:p>
        </p:txBody>
      </p:sp>
      <p:sp>
        <p:nvSpPr>
          <p:cNvPr id="7" name="Slide Number Placeholder 6"/>
          <p:cNvSpPr>
            <a:spLocks noGrp="1"/>
          </p:cNvSpPr>
          <p:nvPr>
            <p:ph type="sldNum" sz="quarter" idx="12"/>
          </p:nvPr>
        </p:nvSpPr>
        <p:spPr>
          <a:xfrm>
            <a:off x="11527369" y="6467478"/>
            <a:ext cx="664633" cy="365125"/>
          </a:xfrm>
        </p:spPr>
        <p:txBody>
          <a:bodyPr/>
          <a:lstStyle>
            <a:lvl1pPr>
              <a:defRPr>
                <a:solidFill>
                  <a:schemeClr val="tx1"/>
                </a:solidFill>
              </a:defRPr>
            </a:lvl1pPr>
          </a:lstStyle>
          <a:p>
            <a:pPr>
              <a:defRPr/>
            </a:pPr>
            <a:fld id="{6DE6761C-FCB4-4F9F-BF29-84C79F6A0827}"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69347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itle 4"/>
          <p:cNvSpPr>
            <a:spLocks noGrp="1"/>
          </p:cNvSpPr>
          <p:nvPr>
            <p:ph type="title"/>
          </p:nvPr>
        </p:nvSpPr>
        <p:spPr>
          <a:xfrm>
            <a:off x="609600" y="348010"/>
            <a:ext cx="10972800" cy="838200"/>
          </a:xfrm>
        </p:spPr>
        <p:txBody>
          <a:bodyPr/>
          <a:lstStyle/>
          <a:p>
            <a:r>
              <a:rPr lang="en-US" dirty="0"/>
              <a:t>Click to edit Master title style</a:t>
            </a:r>
          </a:p>
        </p:txBody>
      </p:sp>
      <p:sp>
        <p:nvSpPr>
          <p:cNvPr id="3" name="Rectangle 2"/>
          <p:cNvSpPr>
            <a:spLocks noGrp="1" noChangeArrowheads="1"/>
          </p:cNvSpPr>
          <p:nvPr>
            <p:ph type="sldNum" sz="quarter" idx="10"/>
          </p:nvPr>
        </p:nvSpPr>
        <p:spPr/>
        <p:txBody>
          <a:bodyPr/>
          <a:lstStyle>
            <a:lvl1pPr>
              <a:defRPr/>
            </a:lvl1pPr>
          </a:lstStyle>
          <a:p>
            <a:pPr>
              <a:defRPr/>
            </a:pPr>
            <a:fld id="{AB9F6704-1CE3-4A8E-B61E-363163C0DA6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88414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8A569-0589-4EB2-9869-785B66ED1C8B}"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1568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7243B8-D62F-4282-AE68-A2AECC06D745}" type="slidenum">
              <a:rPr lang="en-US" smtClean="0"/>
              <a:t>‹#›</a:t>
            </a:fld>
            <a:endParaRPr lang="en-US"/>
          </a:p>
        </p:txBody>
      </p:sp>
    </p:spTree>
    <p:extLst>
      <p:ext uri="{BB962C8B-B14F-4D97-AF65-F5344CB8AC3E}">
        <p14:creationId xmlns:p14="http://schemas.microsoft.com/office/powerpoint/2010/main" val="37555857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Title Placeholder 8"/>
          <p:cNvSpPr>
            <a:spLocks noGrp="1"/>
          </p:cNvSpPr>
          <p:nvPr>
            <p:ph type="title"/>
          </p:nvPr>
        </p:nvSpPr>
        <p:spPr bwMode="auto">
          <a:xfrm>
            <a:off x="0" y="0"/>
            <a:ext cx="12192000" cy="1447800"/>
          </a:xfrm>
          <a:prstGeom prst="rect">
            <a:avLst/>
          </a:prstGeom>
          <a:solidFill>
            <a:srgbClr val="FFD004"/>
          </a:solidFill>
          <a:ln>
            <a:noFill/>
          </a:ln>
          <a:effectLst>
            <a:outerShdw dist="76200" dir="5639981" algn="tl" rotWithShape="0">
              <a:srgbClr val="084A9C"/>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 name="Date Placeholder 7"/>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endParaRPr lang="en-US" dirty="0">
              <a:solidFill>
                <a:prstClr val="black">
                  <a:tint val="75000"/>
                </a:prstClr>
              </a:solidFill>
            </a:endParaRPr>
          </a:p>
        </p:txBody>
      </p:sp>
      <p:sp>
        <p:nvSpPr>
          <p:cNvPr id="10" name="Slide Number Placeholder 9"/>
          <p:cNvSpPr>
            <a:spLocks noGrp="1"/>
          </p:cNvSpPr>
          <p:nvPr>
            <p:ph type="sldNum" sz="quarter" idx="4"/>
          </p:nvPr>
        </p:nvSpPr>
        <p:spPr>
          <a:xfrm>
            <a:off x="10363200" y="6324603"/>
            <a:ext cx="13208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fld id="{92352D94-D42A-409D-9FFB-F68E861D969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3398029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Lst>
  <p:hf hdr="0" ftr="0" dt="0"/>
  <p:txStyles>
    <p:titleStyle>
      <a:lvl1pPr algn="ctr" rtl="0" eaLnBrk="0" fontAlgn="base" hangingPunct="0">
        <a:spcBef>
          <a:spcPct val="0"/>
        </a:spcBef>
        <a:spcAft>
          <a:spcPct val="0"/>
        </a:spcAft>
        <a:defRPr sz="3300" b="1" kern="1200">
          <a:solidFill>
            <a:schemeClr val="tx1"/>
          </a:solidFill>
          <a:latin typeface="+mj-lt"/>
          <a:ea typeface="+mj-ea"/>
          <a:cs typeface="+mj-cs"/>
        </a:defRPr>
      </a:lvl1pPr>
      <a:lvl2pPr algn="ctr" rtl="0" eaLnBrk="0" fontAlgn="base" hangingPunct="0">
        <a:spcBef>
          <a:spcPct val="0"/>
        </a:spcBef>
        <a:spcAft>
          <a:spcPct val="0"/>
        </a:spcAft>
        <a:defRPr sz="3300" b="1">
          <a:solidFill>
            <a:schemeClr val="tx1"/>
          </a:solidFill>
          <a:latin typeface="Calibri" pitchFamily="34" charset="0"/>
        </a:defRPr>
      </a:lvl2pPr>
      <a:lvl3pPr algn="ctr" rtl="0" eaLnBrk="0" fontAlgn="base" hangingPunct="0">
        <a:spcBef>
          <a:spcPct val="0"/>
        </a:spcBef>
        <a:spcAft>
          <a:spcPct val="0"/>
        </a:spcAft>
        <a:defRPr sz="3300" b="1">
          <a:solidFill>
            <a:schemeClr val="tx1"/>
          </a:solidFill>
          <a:latin typeface="Calibri" pitchFamily="34" charset="0"/>
        </a:defRPr>
      </a:lvl3pPr>
      <a:lvl4pPr algn="ctr" rtl="0" eaLnBrk="0" fontAlgn="base" hangingPunct="0">
        <a:spcBef>
          <a:spcPct val="0"/>
        </a:spcBef>
        <a:spcAft>
          <a:spcPct val="0"/>
        </a:spcAft>
        <a:defRPr sz="3300" b="1">
          <a:solidFill>
            <a:schemeClr val="tx1"/>
          </a:solidFill>
          <a:latin typeface="Calibri" pitchFamily="34" charset="0"/>
        </a:defRPr>
      </a:lvl4pPr>
      <a:lvl5pPr algn="ctr" rtl="0" eaLnBrk="0" fontAlgn="base" hangingPunct="0">
        <a:spcBef>
          <a:spcPct val="0"/>
        </a:spcBef>
        <a:spcAft>
          <a:spcPct val="0"/>
        </a:spcAft>
        <a:defRPr sz="3300" b="1">
          <a:solidFill>
            <a:schemeClr val="tx1"/>
          </a:solidFill>
          <a:latin typeface="Calibri" pitchFamily="34" charset="0"/>
        </a:defRPr>
      </a:lvl5pPr>
      <a:lvl6pPr marL="342900" algn="ctr" rtl="0" fontAlgn="base">
        <a:spcBef>
          <a:spcPct val="0"/>
        </a:spcBef>
        <a:spcAft>
          <a:spcPct val="0"/>
        </a:spcAft>
        <a:defRPr sz="3300" b="1">
          <a:solidFill>
            <a:schemeClr val="tx1"/>
          </a:solidFill>
          <a:latin typeface="Calibri" pitchFamily="34" charset="0"/>
        </a:defRPr>
      </a:lvl6pPr>
      <a:lvl7pPr marL="685800" algn="ctr" rtl="0" fontAlgn="base">
        <a:spcBef>
          <a:spcPct val="0"/>
        </a:spcBef>
        <a:spcAft>
          <a:spcPct val="0"/>
        </a:spcAft>
        <a:defRPr sz="3300" b="1">
          <a:solidFill>
            <a:schemeClr val="tx1"/>
          </a:solidFill>
          <a:latin typeface="Calibri" pitchFamily="34" charset="0"/>
        </a:defRPr>
      </a:lvl7pPr>
      <a:lvl8pPr marL="1028700" algn="ctr" rtl="0" fontAlgn="base">
        <a:spcBef>
          <a:spcPct val="0"/>
        </a:spcBef>
        <a:spcAft>
          <a:spcPct val="0"/>
        </a:spcAft>
        <a:defRPr sz="3300" b="1">
          <a:solidFill>
            <a:schemeClr val="tx1"/>
          </a:solidFill>
          <a:latin typeface="Calibri" pitchFamily="34" charset="0"/>
        </a:defRPr>
      </a:lvl8pPr>
      <a:lvl9pPr marL="1371600" algn="ctr" rtl="0" fontAlgn="base">
        <a:spcBef>
          <a:spcPct val="0"/>
        </a:spcBef>
        <a:spcAft>
          <a:spcPct val="0"/>
        </a:spcAft>
        <a:defRPr sz="3300" b="1">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6080" y="1273315"/>
            <a:ext cx="11557104" cy="5390111"/>
          </a:xfrm>
        </p:spPr>
        <p:txBody>
          <a:bodyPr>
            <a:noAutofit/>
          </a:bodyPr>
          <a:lstStyle/>
          <a:p>
            <a:pPr marL="0" indent="0">
              <a:buNone/>
            </a:pPr>
            <a:r>
              <a:rPr lang="en-US" sz="1800" dirty="0"/>
              <a:t>Every year, CMS establishes scheduled maintenance windows for HealthCare.gov. Like other IT systems, these scheduled maintenance windows are how we update and improve our systems to run optimally and are the normal course of business.</a:t>
            </a:r>
          </a:p>
          <a:p>
            <a:pPr marL="0" indent="0">
              <a:buNone/>
            </a:pPr>
            <a:endParaRPr lang="en-US" sz="900" dirty="0"/>
          </a:p>
          <a:p>
            <a:pPr marL="0" indent="0">
              <a:buNone/>
            </a:pPr>
            <a:r>
              <a:rPr lang="en-US" sz="1800" dirty="0"/>
              <a:t>Consumer access to HealthCare.gov will be limited while systems are updated. Maintenance will only occur when deemed necessary to provide consumers with a better shopping experience. The purpose in scheduling these times is to minimize any consumer disruption.</a:t>
            </a:r>
          </a:p>
          <a:p>
            <a:pPr marL="0" indent="0">
              <a:buNone/>
            </a:pPr>
            <a:endParaRPr lang="en-US" sz="900" dirty="0"/>
          </a:p>
          <a:p>
            <a:pPr marL="0" indent="0">
              <a:buNone/>
            </a:pPr>
            <a:r>
              <a:rPr lang="en-US" sz="1800" dirty="0"/>
              <a:t>Similar to the last several years, in order to allow agents, brokers, assisters, and states to plan in advance of Open Enrollment, we are sharing the maximum potential windows of scheduled maintenance on HealthCare.gov for the upcoming Open Enrollment period.</a:t>
            </a:r>
          </a:p>
          <a:p>
            <a:pPr marL="0" indent="0">
              <a:buNone/>
            </a:pPr>
            <a:endParaRPr lang="en-US" sz="900" dirty="0"/>
          </a:p>
          <a:p>
            <a:pPr marL="0" indent="0">
              <a:buNone/>
            </a:pPr>
            <a:r>
              <a:rPr lang="en-US" sz="1800" dirty="0"/>
              <a:t>It is important to note that these times are the maximum windows for scheduled maintenance activities that require limiting or restricting consumer access to HealthCare.gov. Consistent with past years, CMS anticipates the actual maintenance periods may be shorter. As with all IT systems, there is a possibility that unscheduled work will be needed, in which case CMS will use existing channels to notify stakeholders.</a:t>
            </a:r>
          </a:p>
          <a:p>
            <a:pPr marL="0" indent="0">
              <a:buNone/>
            </a:pPr>
            <a:endParaRPr lang="en-US" sz="900" dirty="0"/>
          </a:p>
          <a:p>
            <a:pPr marL="0" indent="0">
              <a:buNone/>
            </a:pPr>
            <a:r>
              <a:rPr lang="en-US" sz="1800" dirty="0"/>
              <a:t>Potential maximum scheduled HealthCare.gov maintenance windows for this upcoming Open Enrollment period are: </a:t>
            </a:r>
          </a:p>
          <a:p>
            <a:pPr lvl="0"/>
            <a:r>
              <a:rPr lang="en-US" sz="1800" dirty="0"/>
              <a:t>Sunday, November 1, 2026, early morning to make final preparations ahead of the start of the Open Enrollment period </a:t>
            </a:r>
          </a:p>
          <a:p>
            <a:pPr lvl="0"/>
            <a:r>
              <a:rPr lang="en-US" sz="1800" dirty="0"/>
              <a:t>Sundays, November 8, November 22, December 6, December 18, and January 10 from 12:00am to 7:00am</a:t>
            </a:r>
          </a:p>
        </p:txBody>
      </p:sp>
      <p:sp>
        <p:nvSpPr>
          <p:cNvPr id="3" name="Title 2"/>
          <p:cNvSpPr>
            <a:spLocks noGrp="1"/>
          </p:cNvSpPr>
          <p:nvPr>
            <p:ph type="title"/>
          </p:nvPr>
        </p:nvSpPr>
        <p:spPr>
          <a:xfrm>
            <a:off x="0" y="1"/>
            <a:ext cx="12192000" cy="1104180"/>
          </a:xfrm>
        </p:spPr>
        <p:txBody>
          <a:bodyPr/>
          <a:lstStyle/>
          <a:p>
            <a:r>
              <a:rPr lang="en-US" sz="3600" dirty="0"/>
              <a:t>Open Enrollment Period for 2027 HealthCare.gov </a:t>
            </a:r>
            <a:br>
              <a:rPr lang="en-US" sz="3600" dirty="0"/>
            </a:br>
            <a:r>
              <a:rPr lang="en-US" sz="3600" dirty="0"/>
              <a:t>Scheduled Maintenance Windows</a:t>
            </a:r>
          </a:p>
        </p:txBody>
      </p:sp>
      <p:sp>
        <p:nvSpPr>
          <p:cNvPr id="2" name="Slide Number Placeholder 5">
            <a:extLst>
              <a:ext uri="{FF2B5EF4-FFF2-40B4-BE49-F238E27FC236}">
                <a16:creationId xmlns:a16="http://schemas.microsoft.com/office/drawing/2014/main" id="{70D449FA-FA4B-ACBA-AEFF-D289A7B76DE2}"/>
              </a:ext>
            </a:extLst>
          </p:cNvPr>
          <p:cNvSpPr txBox="1">
            <a:spLocks/>
          </p:cNvSpPr>
          <p:nvPr/>
        </p:nvSpPr>
        <p:spPr>
          <a:xfrm>
            <a:off x="10843207" y="6480864"/>
            <a:ext cx="109997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75D0B-EDA0-44FE-ABA1-A7FB09D17170}" type="slidenum">
              <a:rPr lang="en-US" smtClean="0"/>
              <a:pPr/>
              <a:t>1</a:t>
            </a:fld>
            <a:endParaRPr lang="en-US" dirty="0"/>
          </a:p>
        </p:txBody>
      </p:sp>
    </p:spTree>
    <p:extLst>
      <p:ext uri="{BB962C8B-B14F-4D97-AF65-F5344CB8AC3E}">
        <p14:creationId xmlns:p14="http://schemas.microsoft.com/office/powerpoint/2010/main" val="321403481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CMS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86a8e296-5f29-4af2-954b-0de0d1e1f8bc" ContentTypeId="0x0101" PreviousValue="false"/>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File_x0020_Owner xmlns="fc9a912a-f80c-4def-a73a-4e1f215c54bb" xsi:nil="true"/>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0472D6AF57851145AECED7F3B5C704A5" ma:contentTypeVersion="13" ma:contentTypeDescription="Create a new document." ma:contentTypeScope="" ma:versionID="33363e6668c18124a240924bedda0fbc">
  <xsd:schema xmlns:xsd="http://www.w3.org/2001/XMLSchema" xmlns:xs="http://www.w3.org/2001/XMLSchema" xmlns:p="http://schemas.microsoft.com/office/2006/metadata/properties" xmlns:ns2="fc9a912a-f80c-4def-a73a-4e1f215c54bb" xmlns:ns3="29002a80-ac68-40f4-8819-a931043c3b1d" targetNamespace="http://schemas.microsoft.com/office/2006/metadata/properties" ma:root="true" ma:fieldsID="4893db79a8c21c47bacc04cc073e2db0" ns2:_="" ns3:_="">
    <xsd:import namespace="fc9a912a-f80c-4def-a73a-4e1f215c54bb"/>
    <xsd:import namespace="29002a80-ac68-40f4-8819-a931043c3b1d"/>
    <xsd:element name="properties">
      <xsd:complexType>
        <xsd:sequence>
          <xsd:element name="documentManagement">
            <xsd:complexType>
              <xsd:all>
                <xsd:element ref="ns2:File_x0020_Owner"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9a912a-f80c-4def-a73a-4e1f215c54bb" elementFormDefault="qualified">
    <xsd:import namespace="http://schemas.microsoft.com/office/2006/documentManagement/types"/>
    <xsd:import namespace="http://schemas.microsoft.com/office/infopath/2007/PartnerControls"/>
    <xsd:element name="File_x0020_Owner" ma:index="6" nillable="true" ma:displayName="File Owner" ma:description="The person fulfilling this role is responsible for ensuring document material is up to date according to the agreed and documented process and is meeting the aims of the documented purpose.  Updates will be sent to this person.  There will be one, and only one, Document Owner." ma:internalName="File_x0020_Owner"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9002a80-ac68-40f4-8819-a931043c3b1d"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23AFAD-0AD4-4ECC-B793-A02234146313}">
  <ds:schemaRefs>
    <ds:schemaRef ds:uri="Microsoft.SharePoint.Taxonomy.ContentTypeSync"/>
  </ds:schemaRefs>
</ds:datastoreItem>
</file>

<file path=customXml/itemProps2.xml><?xml version="1.0" encoding="utf-8"?>
<ds:datastoreItem xmlns:ds="http://schemas.openxmlformats.org/officeDocument/2006/customXml" ds:itemID="{64CB5592-141A-4DB0-A3EC-435B275A21B5}">
  <ds:schemaRefs>
    <ds:schemaRef ds:uri="http://schemas.microsoft.com/sharepoint/events"/>
  </ds:schemaRefs>
</ds:datastoreItem>
</file>

<file path=customXml/itemProps3.xml><?xml version="1.0" encoding="utf-8"?>
<ds:datastoreItem xmlns:ds="http://schemas.openxmlformats.org/officeDocument/2006/customXml" ds:itemID="{685B0B8D-26B9-4A00-BE2B-6580AE9048AF}">
  <ds:schemaRefs>
    <ds:schemaRef ds:uri="http://schemas.microsoft.com/sharepoint/v3/contenttype/forms"/>
  </ds:schemaRefs>
</ds:datastoreItem>
</file>

<file path=customXml/itemProps4.xml><?xml version="1.0" encoding="utf-8"?>
<ds:datastoreItem xmlns:ds="http://schemas.openxmlformats.org/officeDocument/2006/customXml" ds:itemID="{01FDEE9E-FCA0-4165-8B71-DF49FF4ACEEB}">
  <ds:schemaRefs>
    <ds:schemaRef ds:uri="http://www.w3.org/XML/1998/namespace"/>
    <ds:schemaRef ds:uri="29002a80-ac68-40f4-8819-a931043c3b1d"/>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fc9a912a-f80c-4def-a73a-4e1f215c54bb"/>
    <ds:schemaRef ds:uri="http://schemas.microsoft.com/office/infopath/2007/PartnerControls"/>
    <ds:schemaRef ds:uri="http://purl.org/dc/dcmitype/"/>
    <ds:schemaRef ds:uri="http://purl.org/dc/terms/"/>
  </ds:schemaRefs>
</ds:datastoreItem>
</file>

<file path=customXml/itemProps5.xml><?xml version="1.0" encoding="utf-8"?>
<ds:datastoreItem xmlns:ds="http://schemas.openxmlformats.org/officeDocument/2006/customXml" ds:itemID="{7F8FA27B-0000-40A2-A658-4B0DCBE3AB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9a912a-f80c-4def-a73a-4e1f215c54bb"/>
    <ds:schemaRef ds:uri="29002a80-ac68-40f4-8819-a931043c3b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TM03090434[[fn=Wood Type]]</Template>
  <TotalTime>7949</TotalTime>
  <Words>276</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Arial</vt:lpstr>
      <vt:lpstr>Arial Rounded MT Bold</vt:lpstr>
      <vt:lpstr>Calibri</vt:lpstr>
      <vt:lpstr>Calibri Light</vt:lpstr>
      <vt:lpstr>Custom Design</vt:lpstr>
      <vt:lpstr>4_CMS_template</vt:lpstr>
      <vt:lpstr>Open Enrollment Period for 2027 HealthCare.gov  Scheduled Maintenance Windows</vt:lpstr>
    </vt:vector>
  </TitlesOfParts>
  <Company>CMS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HUB Partner Weekly Status</dc:title>
  <dc:creator>Chip Garner</dc:creator>
  <cp:lastModifiedBy>Martha Marr</cp:lastModifiedBy>
  <cp:revision>366</cp:revision>
  <dcterms:created xsi:type="dcterms:W3CDTF">2020-10-14T18:49:26Z</dcterms:created>
  <dcterms:modified xsi:type="dcterms:W3CDTF">2026-08-24T23:52:30Z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0x0101000472D6AF57851145AECED7F3B5C704A5</vt:lpwstr>
  </property>
  <property fmtid="{D5CDD505-2E9C-101B-9397-08002B2CF9AE}" pid="4" name="_dlc_DocIdItemGuid">
    <vt:lpwstr>814bc8a6-5afa-4e5b-bca5-51d1dfcb1458</vt:lpwstr>
  </property>
  <property fmtid="{D5CDD505-2E9C-101B-9397-08002B2CF9AE}" pid="5" name="_dlc_DocId">
    <vt:lpwstr>QSXZK4DW25JC-197514423-197</vt:lpwstr>
  </property>
  <property fmtid="{D5CDD505-2E9C-101B-9397-08002B2CF9AE}" pid="6" name="_dlc_DocIdUrl">
    <vt:lpwstr>https://share.cms.gov/center/cciio/MITG/DSIS/_layouts/15/DocIdRedir.aspx?ID=QSXZK4DW25JC-197514423-197, QSXZK4DW25JC-197514423-197</vt:lpwstr>
  </property>
</Properties>
</file>