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4" r:id="rId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FA42471-A9DB-6083-F1B5-F0401BE5F914}" name="Gordon, Erin (CMS/OC)" initials="EG" userId="S::erin.gordon@cms.hhs.gov::ff3b03ec-2bd6-4728-9caf-f723e702e94c" providerId="AD"/>
  <p188:author id="{C711BF9F-122E-5EB6-A11B-69FB61293849}" name="Miner, Amy (CMS/OC)" initials="AM" userId="S::amy.miner@cms.hhs.gov::33760fed-62ff-4c49-b742-c1a91e9591cc" providerId="AD"/>
  <p188:author id="{99A63ADE-50E3-A343-D5B3-07ACC08191A8}" name="Balter, Julie (CMS/CMMI)" initials="JB" userId="S::julie.balter@cms.hhs.gov::821eac37-0424-4a2f-915c-58cb4a918274"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A6A6A6"/>
    <a:srgbClr val="595959"/>
    <a:srgbClr val="0171BC"/>
    <a:srgbClr val="000000"/>
    <a:srgbClr val="E6F2F8"/>
    <a:srgbClr val="004F84"/>
    <a:srgbClr val="0039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70" autoAdjust="0"/>
    <p:restoredTop sz="78589" autoAdjust="0"/>
  </p:normalViewPr>
  <p:slideViewPr>
    <p:cSldViewPr snapToGrid="0" snapToObjects="1">
      <p:cViewPr varScale="1">
        <p:scale>
          <a:sx n="124" d="100"/>
          <a:sy n="124" d="100"/>
        </p:scale>
        <p:origin x="192" y="96"/>
      </p:cViewPr>
      <p:guideLst/>
    </p:cSldViewPr>
  </p:slideViewPr>
  <p:notesTextViewPr>
    <p:cViewPr>
      <p:scale>
        <a:sx n="1" d="1"/>
        <a:sy n="1" d="1"/>
      </p:scale>
      <p:origin x="0" y="-528"/>
    </p:cViewPr>
  </p:notesTextViewPr>
  <p:notesViewPr>
    <p:cSldViewPr snapToGrid="0" snapToObjects="1">
      <p:cViewPr varScale="1">
        <p:scale>
          <a:sx n="84" d="100"/>
          <a:sy n="84" d="100"/>
        </p:scale>
        <p:origin x="43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7159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6D33139-9C2A-FCDB-3462-F42902D0B8BC}"/>
              </a:ext>
            </a:extLst>
          </p:cNvPr>
          <p:cNvSpPr>
            <a:spLocks noGrp="1"/>
          </p:cNvSpPr>
          <p:nvPr>
            <p:ph type="body" idx="1"/>
          </p:nvPr>
        </p:nvSpPr>
        <p:spPr>
          <a:xfrm>
            <a:off x="514350" y="4400550"/>
            <a:ext cx="4114800" cy="360045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presentation is for general informational purposes only. Please refer to official CMS guidance for the most current policy details.</a:t>
            </a:r>
          </a:p>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4176DAC8-F712-7605-E8CE-55CC26866ACA}"/>
              </a:ext>
            </a:extLst>
          </p:cNvPr>
          <p:cNvSpPr>
            <a:spLocks noGrp="1"/>
          </p:cNvSpPr>
          <p:nvPr>
            <p:ph type="body" idx="1"/>
          </p:nvPr>
        </p:nvSpPr>
        <p:spPr>
          <a:xfrm>
            <a:off x="514350" y="4400550"/>
            <a:ext cx="4114800" cy="3600450"/>
          </a:xfrm>
          <a:prstGeom prst="rect">
            <a:avLst/>
          </a:prstGeom>
        </p:spPr>
        <p:txBody>
          <a:bodyPr/>
          <a:lstStyle/>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t>
            </a:r>
            <a:r>
              <a:rPr lang="en-US" sz="1200" b="1" i="0" u="none" strike="noStrike" kern="1200" baseline="0" dirty="0">
                <a:solidFill>
                  <a:schemeClr val="tx1"/>
                </a:solidFill>
                <a:latin typeface="+mn-lt"/>
                <a:ea typeface="+mn-ea"/>
                <a:cs typeface="+mn-cs"/>
              </a:rPr>
              <a:t>You have Medicare Part D drug coverage, under either a standalone Medicare Drug Plan or a Medicare health plan that includes drug coverage.</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You’re not eligible if your only Medicare coverage is through certain special plan types (like private fee-for-service plans, cost contract plans or a PACE organization). If you’re not sure what type of plan you have, call 1-800-MEDICARE (1-800-633-4227). TTY users call 1-877-486-2048.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You’re not eligible to receive a GLP-1 drug through your Medicare drug plan. </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If you’ve been using a GLP-1 drug paid for by your Medicare drug plan for any reason, you need to keep getting your GLP-1 drug through your plan. GLP-1 drugs are defined as products with the following active ingredients: Semaglutide, Tirzepatide, </a:t>
            </a:r>
            <a:r>
              <a:rPr lang="en-US" sz="1200" b="0" i="0" u="none" strike="noStrike" kern="1200" baseline="0" dirty="0" err="1">
                <a:solidFill>
                  <a:schemeClr val="tx1"/>
                </a:solidFill>
                <a:latin typeface="+mn-lt"/>
                <a:ea typeface="+mn-ea"/>
                <a:cs typeface="+mn-cs"/>
              </a:rPr>
              <a:t>Orforglipron</a:t>
            </a:r>
            <a:r>
              <a:rPr lang="en-US" sz="1200" b="0" i="0" u="none" strike="noStrike" kern="1200" baseline="0" dirty="0">
                <a:solidFill>
                  <a:schemeClr val="tx1"/>
                </a:solidFill>
                <a:latin typeface="+mn-lt"/>
                <a:ea typeface="+mn-ea"/>
                <a:cs typeface="+mn-cs"/>
              </a:rPr>
              <a:t>, Dulaglutide, and Liraglutide. </a:t>
            </a:r>
          </a:p>
          <a:p>
            <a:r>
              <a:rPr lang="en-US" sz="1200" b="0" i="0" u="none" strike="noStrike" kern="1200" baseline="0" dirty="0">
                <a:solidFill>
                  <a:schemeClr val="tx1"/>
                </a:solidFill>
                <a:latin typeface="+mn-lt"/>
                <a:ea typeface="+mn-ea"/>
                <a:cs typeface="+mn-cs"/>
              </a:rPr>
              <a:t>	</a:t>
            </a:r>
          </a:p>
          <a:p>
            <a:r>
              <a:rPr lang="en-US" sz="1200" b="1" i="0" u="none" strike="noStrike" kern="1200" baseline="0" dirty="0">
                <a:solidFill>
                  <a:schemeClr val="tx1"/>
                </a:solidFill>
                <a:latin typeface="+mn-lt"/>
                <a:ea typeface="+mn-ea"/>
                <a:cs typeface="+mn-cs"/>
              </a:rPr>
              <a:t>You don’t have type 2 diabetes, moderate-to-severe sleep apnea, or fatty liver disease.</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If you have any of these conditions, contact your Medicare drug plan — they may already cover a GLP-1 drug for you. 	</a:t>
            </a:r>
          </a:p>
          <a:p>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You’re at least 18 years of age and prescribed an eligible GLP-1 for weight loss, AND meet BMI requirements</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*BMI (Body Mass Index) is a number your doctor calculates based on your height and weight. Ask your doctor what your BMI is if you don’t know</a:t>
            </a:r>
            <a:r>
              <a:rPr lang="en-US" sz="1200" b="0" i="0" u="none" strike="noStrike" kern="1200" baseline="0">
                <a:solidFill>
                  <a:schemeClr val="tx1"/>
                </a:solidFill>
                <a:latin typeface="+mn-lt"/>
                <a:ea typeface="+mn-ea"/>
                <a:cs typeface="+mn-cs"/>
              </a:rPr>
              <a:t>. </a:t>
            </a:r>
          </a:p>
          <a:p>
            <a:r>
              <a:rPr lang="en-US" sz="1200" b="0" i="0" u="none" strike="noStrike" kern="1200" baseline="0">
                <a:solidFill>
                  <a:schemeClr val="tx1"/>
                </a:solidFill>
                <a:latin typeface="+mn-lt"/>
                <a:ea typeface="+mn-ea"/>
                <a:cs typeface="+mn-cs"/>
              </a:rPr>
              <a:t>Eligible </a:t>
            </a:r>
            <a:r>
              <a:rPr lang="en-US" sz="1200" b="0" i="0" u="none" strike="noStrike" kern="1200" baseline="0" dirty="0">
                <a:solidFill>
                  <a:schemeClr val="tx1"/>
                </a:solidFill>
                <a:latin typeface="+mn-lt"/>
                <a:ea typeface="+mn-ea"/>
                <a:cs typeface="+mn-cs"/>
              </a:rPr>
              <a:t>GLP-1 must be prescribed to reduce excess body weight and maintain weight reduction in combination with current and ongoing lifestyle modification including structured nutrition and physical activity consistent with the applicable FDA approved label.	</a:t>
            </a:r>
          </a:p>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B2FF7E77-7B5D-AC89-B655-9C188BAB8C65}"/>
              </a:ext>
            </a:extLst>
          </p:cNvPr>
          <p:cNvSpPr>
            <a:spLocks noGrp="1"/>
          </p:cNvSpPr>
          <p:nvPr>
            <p:ph type="body" idx="1"/>
          </p:nvPr>
        </p:nvSpPr>
        <p:spPr>
          <a:xfrm>
            <a:off x="514350" y="4400550"/>
            <a:ext cx="4114800" cy="360045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Reimbursements won’t be provided for fills/$ paid prior to receiving approval from Medicare GLP-1 Bridge. Don’t pick up or pay for a prescription before you have an approval from Medicare.</a:t>
            </a:r>
            <a:endParaRPr lang="en-US" dirty="0"/>
          </a:p>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BF6DB144-A3FA-BD0B-6A3F-A3404FB0BC07}"/>
              </a:ext>
            </a:extLst>
          </p:cNvPr>
          <p:cNvSpPr>
            <a:spLocks noGrp="1"/>
          </p:cNvSpPr>
          <p:nvPr>
            <p:ph type="body" idx="1"/>
          </p:nvPr>
        </p:nvSpPr>
        <p:spPr>
          <a:xfrm>
            <a:off x="514350" y="4400550"/>
            <a:ext cx="4114800" cy="3600450"/>
          </a:xfrm>
          <a:prstGeom prst="rect">
            <a:avLst/>
          </a:prstGeom>
        </p:spPr>
        <p:txBody>
          <a:bodyPr/>
          <a:lstStyle/>
          <a:p>
            <a:r>
              <a:rPr lang="en-US" b="0" dirty="0"/>
              <a:t>The resources below </a:t>
            </a:r>
            <a:r>
              <a:rPr lang="en-US" b="1" dirty="0"/>
              <a:t>aren’t</a:t>
            </a:r>
            <a:r>
              <a:rPr lang="en-US" b="0" dirty="0"/>
              <a:t> intended for people with Medicare.gov but can provide more technical &amp; background information for presenters and assisters:</a:t>
            </a:r>
          </a:p>
          <a:p>
            <a:endParaRPr lang="en-US" b="0" dirty="0"/>
          </a:p>
          <a:p>
            <a:pPr marL="171450" indent="-171450" rtl="0" eaLnBrk="1" fontAlgn="t" latinLnBrk="0" hangingPunct="1">
              <a:buFont typeface="Arial" panose="020B0604020202020204" pitchFamily="34" charset="0"/>
              <a:buChar char="•"/>
            </a:pPr>
            <a:r>
              <a:rPr lang="en-US" sz="1200" b="0" i="0" u="none" strike="noStrike" kern="1200" dirty="0">
                <a:solidFill>
                  <a:schemeClr val="tx1"/>
                </a:solidFill>
                <a:effectLst/>
                <a:latin typeface="+mn-lt"/>
                <a:ea typeface="+mn-ea"/>
                <a:cs typeface="+mn-cs"/>
              </a:rPr>
              <a:t>CMS GLP-1 Bridge Info Page: cms.gov/</a:t>
            </a:r>
            <a:r>
              <a:rPr lang="en-US" sz="1200" b="0" i="0" u="none" strike="noStrike" kern="1200" dirty="0" err="1">
                <a:solidFill>
                  <a:schemeClr val="tx1"/>
                </a:solidFill>
                <a:effectLst/>
                <a:latin typeface="+mn-lt"/>
                <a:ea typeface="+mn-ea"/>
                <a:cs typeface="+mn-cs"/>
              </a:rPr>
              <a:t>medicare</a:t>
            </a:r>
            <a:r>
              <a:rPr lang="en-US" sz="1200" b="0" i="0" u="none" strike="noStrike" kern="1200" dirty="0">
                <a:solidFill>
                  <a:schemeClr val="tx1"/>
                </a:solidFill>
                <a:effectLst/>
                <a:latin typeface="+mn-lt"/>
                <a:ea typeface="+mn-ea"/>
                <a:cs typeface="+mn-cs"/>
              </a:rPr>
              <a:t>/coverage/prescription-drug-coverage/medicare-glp-1-bridge</a:t>
            </a:r>
          </a:p>
          <a:p>
            <a:pPr marL="171450" indent="-171450" rtl="0" eaLnBrk="1" fontAlgn="t" latinLnBrk="0" hangingPunct="1">
              <a:buFont typeface="Arial" panose="020B0604020202020204" pitchFamily="34" charset="0"/>
              <a:buChar char="•"/>
            </a:pPr>
            <a:r>
              <a:rPr lang="en-US" sz="1200" b="0" i="0" u="none" strike="noStrike" kern="1200" dirty="0">
                <a:solidFill>
                  <a:schemeClr val="tx1"/>
                </a:solidFill>
                <a:effectLst/>
                <a:latin typeface="+mn-lt"/>
                <a:ea typeface="+mn-ea"/>
                <a:cs typeface="+mn-cs"/>
              </a:rPr>
              <a:t>Technical Questions from providers or pharmacists: glp1demo@cms.hhs.gov</a:t>
            </a:r>
          </a:p>
          <a:p>
            <a:pPr marL="171450" indent="-171450" rtl="0" eaLnBrk="1" fontAlgn="t" latinLnBrk="0" hangingPunct="1">
              <a:buFont typeface="Arial" panose="020B0604020202020204" pitchFamily="34" charset="0"/>
              <a:buChar char="•"/>
            </a:pPr>
            <a:r>
              <a:rPr lang="en-US" sz="1200" b="0" i="0" u="none" strike="noStrike" kern="1200" dirty="0">
                <a:solidFill>
                  <a:schemeClr val="tx1"/>
                </a:solidFill>
                <a:effectLst/>
                <a:latin typeface="+mn-lt"/>
                <a:ea typeface="+mn-ea"/>
                <a:cs typeface="+mn-cs"/>
              </a:rPr>
              <a:t>SHIP TA Center: shiphelp.org</a:t>
            </a:r>
          </a:p>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rgbClr val="00395E"/>
        </a:solidFill>
        <a:effectLst/>
      </p:bgPr>
    </p:bg>
    <p:spTree>
      <p:nvGrpSpPr>
        <p:cNvPr id="1" name=""/>
        <p:cNvGrpSpPr/>
        <p:nvPr/>
      </p:nvGrpSpPr>
      <p:grpSpPr>
        <a:xfrm>
          <a:off x="0" y="0"/>
          <a:ext cx="0" cy="0"/>
          <a:chOff x="0" y="0"/>
          <a:chExt cx="0" cy="0"/>
        </a:xfrm>
      </p:grpSpPr>
      <p:sp>
        <p:nvSpPr>
          <p:cNvPr id="3" name="Shape 1">
            <a:extLst>
              <a:ext uri="{FF2B5EF4-FFF2-40B4-BE49-F238E27FC236}">
                <a16:creationId xmlns:a16="http://schemas.microsoft.com/office/drawing/2014/main" id="{2EF2C681-5042-3315-10C6-67DB22600EB1}"/>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1280160"/>
            <a:ext cx="109728" cy="2560320"/>
          </a:xfrm>
          <a:prstGeom prst="rect">
            <a:avLst/>
          </a:prstGeom>
          <a:solidFill>
            <a:srgbClr val="0071BC"/>
          </a:solidFill>
          <a:ln/>
        </p:spPr>
        <p:txBody>
          <a:bodyPr/>
          <a:lstStyle/>
          <a:p>
            <a:endParaRPr lang="en-US"/>
          </a:p>
        </p:txBody>
      </p:sp>
      <p:sp>
        <p:nvSpPr>
          <p:cNvPr id="8" name="Shape 0">
            <a:extLst>
              <a:ext uri="{FF2B5EF4-FFF2-40B4-BE49-F238E27FC236}">
                <a16:creationId xmlns:a16="http://schemas.microsoft.com/office/drawing/2014/main" id="{0AEE23DD-2345-9B2F-D7D6-0A5FCEB76FA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0"/>
            <a:ext cx="9144000" cy="45720"/>
          </a:xfrm>
          <a:prstGeom prst="rect">
            <a:avLst/>
          </a:prstGeom>
          <a:solidFill>
            <a:srgbClr val="F8C41F"/>
          </a:solidFill>
          <a:ln/>
        </p:spPr>
        <p:txBody>
          <a:bodyPr/>
          <a:lstStyle/>
          <a:p>
            <a:endParaRPr lang="en-US"/>
          </a:p>
        </p:txBody>
      </p:sp>
      <p:sp>
        <p:nvSpPr>
          <p:cNvPr id="9" name="Shape 5">
            <a:extLst>
              <a:ext uri="{FF2B5EF4-FFF2-40B4-BE49-F238E27FC236}">
                <a16:creationId xmlns:a16="http://schemas.microsoft.com/office/drawing/2014/main" id="{393F15F0-1FE3-902C-6B1B-7D48CF53DDA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960620"/>
            <a:ext cx="9144000" cy="182880"/>
          </a:xfrm>
          <a:prstGeom prst="rect">
            <a:avLst/>
          </a:prstGeom>
          <a:solidFill>
            <a:srgbClr val="0071BC"/>
          </a:solidFill>
          <a:ln/>
        </p:spPr>
        <p:txBody>
          <a:bodyPr/>
          <a:lstStyle/>
          <a:p>
            <a:endParaRPr lang="en-US"/>
          </a:p>
        </p:txBody>
      </p:sp>
      <p:sp>
        <p:nvSpPr>
          <p:cNvPr id="2" name="Title 1">
            <a:extLst>
              <a:ext uri="{FF2B5EF4-FFF2-40B4-BE49-F238E27FC236}">
                <a16:creationId xmlns:a16="http://schemas.microsoft.com/office/drawing/2014/main" id="{F5AB60C9-420D-4ECC-65BE-01C82313A61A}"/>
              </a:ext>
            </a:extLst>
          </p:cNvPr>
          <p:cNvSpPr>
            <a:spLocks noGrp="1"/>
          </p:cNvSpPr>
          <p:nvPr>
            <p:ph type="title" hasCustomPrompt="1"/>
          </p:nvPr>
        </p:nvSpPr>
        <p:spPr>
          <a:xfrm>
            <a:off x="640077" y="742950"/>
            <a:ext cx="7772399" cy="1828800"/>
          </a:xfrm>
          <a:prstGeom prst="rect">
            <a:avLst/>
          </a:prstGeom>
        </p:spPr>
        <p:txBody>
          <a:bodyPr lIns="0" tIns="0" rIns="0" bIns="0" anchor="ctr" anchorCtr="0"/>
          <a:lstStyle>
            <a:lvl1pPr algn="l">
              <a:defRPr lang="en-US" sz="4000" b="1" kern="1200" dirty="0">
                <a:solidFill>
                  <a:schemeClr val="bg1"/>
                </a:solidFill>
                <a:latin typeface="Georgia" panose="02040502050405020303" pitchFamily="18" charset="0"/>
                <a:ea typeface="+mn-ea"/>
                <a:cs typeface="+mn-cs"/>
              </a:defRPr>
            </a:lvl1pPr>
          </a:lstStyle>
          <a:p>
            <a:pPr marL="0" lvl="0" indent="0" algn="l" defTabSz="914400" rtl="0" eaLnBrk="1" latinLnBrk="0" hangingPunct="1">
              <a:spcBef>
                <a:spcPct val="20000"/>
              </a:spcBef>
              <a:buFont typeface="Arial" pitchFamily="34" charset="0"/>
              <a:buNone/>
            </a:pPr>
            <a:r>
              <a:rPr lang="en-US" dirty="0"/>
              <a:t>Presentation Title</a:t>
            </a:r>
          </a:p>
        </p:txBody>
      </p:sp>
      <p:sp>
        <p:nvSpPr>
          <p:cNvPr id="17" name="Text Placeholder 15">
            <a:extLst>
              <a:ext uri="{FF2B5EF4-FFF2-40B4-BE49-F238E27FC236}">
                <a16:creationId xmlns:a16="http://schemas.microsoft.com/office/drawing/2014/main" id="{C6D0C7E0-6E73-584B-F99F-22E31B5D3F88}"/>
              </a:ext>
            </a:extLst>
          </p:cNvPr>
          <p:cNvSpPr>
            <a:spLocks noGrp="1"/>
          </p:cNvSpPr>
          <p:nvPr>
            <p:ph type="body" sz="quarter" idx="12" hasCustomPrompt="1"/>
          </p:nvPr>
        </p:nvSpPr>
        <p:spPr>
          <a:xfrm>
            <a:off x="640077" y="2834640"/>
            <a:ext cx="7772399" cy="548640"/>
          </a:xfrm>
          <a:prstGeom prst="rect">
            <a:avLst/>
          </a:prstGeom>
        </p:spPr>
        <p:txBody>
          <a:bodyPr lIns="0" tIns="0" rIns="0" bIns="0" anchor="ctr" anchorCtr="0"/>
          <a:lstStyle>
            <a:lvl1pPr>
              <a:buNone/>
              <a:defRPr sz="1800" b="0">
                <a:solidFill>
                  <a:srgbClr val="A6A6A6"/>
                </a:solidFill>
                <a:latin typeface="Calibri" panose="020F0502020204030204" pitchFamily="34" charset="0"/>
                <a:cs typeface="Calibri" panose="020F0502020204030204" pitchFamily="34" charset="0"/>
              </a:defRPr>
            </a:lvl1pPr>
          </a:lstStyle>
          <a:p>
            <a:pPr lvl="0"/>
            <a:r>
              <a:rPr lang="en-US" dirty="0"/>
              <a:t>Subtitle or tagline goes here</a:t>
            </a:r>
          </a:p>
        </p:txBody>
      </p:sp>
      <p:sp>
        <p:nvSpPr>
          <p:cNvPr id="18" name="Text Placeholder 15">
            <a:extLst>
              <a:ext uri="{FF2B5EF4-FFF2-40B4-BE49-F238E27FC236}">
                <a16:creationId xmlns:a16="http://schemas.microsoft.com/office/drawing/2014/main" id="{B17F4AC5-D5FC-E9A5-4438-FEBB89AF4E6E}"/>
              </a:ext>
            </a:extLst>
          </p:cNvPr>
          <p:cNvSpPr>
            <a:spLocks noGrp="1"/>
          </p:cNvSpPr>
          <p:nvPr>
            <p:ph type="body" sz="quarter" idx="13" hasCustomPrompt="1"/>
          </p:nvPr>
        </p:nvSpPr>
        <p:spPr>
          <a:xfrm>
            <a:off x="640078" y="3478160"/>
            <a:ext cx="7772399" cy="457200"/>
          </a:xfrm>
          <a:prstGeom prst="rect">
            <a:avLst/>
          </a:prstGeom>
        </p:spPr>
        <p:txBody>
          <a:bodyPr lIns="0" tIns="0" rIns="0" bIns="0" anchor="ctr" anchorCtr="0"/>
          <a:lstStyle>
            <a:lvl1pPr marL="0" indent="0">
              <a:buNone/>
              <a:defRPr sz="1400" b="0">
                <a:solidFill>
                  <a:srgbClr val="D9D9D9"/>
                </a:solidFill>
                <a:latin typeface="Calibri" panose="020F0502020204030204" pitchFamily="34" charset="0"/>
                <a:cs typeface="Calibri" panose="020F0502020204030204" pitchFamily="34" charset="0"/>
              </a:defRPr>
            </a:lvl1pPr>
          </a:lstStyle>
          <a:p>
            <a:pPr marL="0" indent="0">
              <a:buNone/>
            </a:pPr>
            <a:r>
              <a:rPr lang="en-US" sz="1400" dirty="0">
                <a:solidFill>
                  <a:srgbClr val="D9D9D9"/>
                </a:solidFill>
                <a:latin typeface="Calibri" pitchFamily="34" charset="0"/>
                <a:ea typeface="Calibri" pitchFamily="34" charset="-122"/>
                <a:cs typeface="Calibri" pitchFamily="34" charset="-120"/>
              </a:rPr>
              <a:t>Presenter Name  |  Division  |  Date</a:t>
            </a:r>
            <a:endParaRPr lang="en-US" sz="14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00395E"/>
        </a:solidFill>
        <a:effectLst/>
      </p:bgPr>
    </p:bg>
    <p:spTree>
      <p:nvGrpSpPr>
        <p:cNvPr id="1" name=""/>
        <p:cNvGrpSpPr/>
        <p:nvPr/>
      </p:nvGrpSpPr>
      <p:grpSpPr>
        <a:xfrm>
          <a:off x="0" y="0"/>
          <a:ext cx="0" cy="0"/>
          <a:chOff x="0" y="0"/>
          <a:chExt cx="0" cy="0"/>
        </a:xfrm>
      </p:grpSpPr>
      <p:sp>
        <p:nvSpPr>
          <p:cNvPr id="8" name="Shape 0">
            <a:extLst>
              <a:ext uri="{FF2B5EF4-FFF2-40B4-BE49-F238E27FC236}">
                <a16:creationId xmlns:a16="http://schemas.microsoft.com/office/drawing/2014/main" id="{0AEE23DD-2345-9B2F-D7D6-0A5FCEB76FA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0"/>
            <a:ext cx="9144000" cy="45720"/>
          </a:xfrm>
          <a:prstGeom prst="rect">
            <a:avLst/>
          </a:prstGeom>
          <a:solidFill>
            <a:srgbClr val="F8C41F"/>
          </a:solidFill>
          <a:ln/>
        </p:spPr>
        <p:txBody>
          <a:bodyPr/>
          <a:lstStyle/>
          <a:p>
            <a:endParaRPr lang="en-US"/>
          </a:p>
        </p:txBody>
      </p:sp>
      <p:sp>
        <p:nvSpPr>
          <p:cNvPr id="9" name="Shape 5">
            <a:extLst>
              <a:ext uri="{FF2B5EF4-FFF2-40B4-BE49-F238E27FC236}">
                <a16:creationId xmlns:a16="http://schemas.microsoft.com/office/drawing/2014/main" id="{393F15F0-1FE3-902C-6B1B-7D48CF53DDA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960620"/>
            <a:ext cx="9144000" cy="182880"/>
          </a:xfrm>
          <a:prstGeom prst="rect">
            <a:avLst/>
          </a:prstGeom>
          <a:solidFill>
            <a:srgbClr val="0071BC"/>
          </a:solidFill>
          <a:ln/>
        </p:spPr>
        <p:txBody>
          <a:bodyPr/>
          <a:lstStyle/>
          <a:p>
            <a:endParaRPr lang="en-US"/>
          </a:p>
        </p:txBody>
      </p:sp>
      <p:sp>
        <p:nvSpPr>
          <p:cNvPr id="4" name="Shape 3">
            <a:extLst>
              <a:ext uri="{FF2B5EF4-FFF2-40B4-BE49-F238E27FC236}">
                <a16:creationId xmlns:a16="http://schemas.microsoft.com/office/drawing/2014/main" id="{3E4C408C-1EB7-1F15-CC04-78540BAE78C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640080" y="3108960"/>
            <a:ext cx="2743200" cy="0"/>
          </a:xfrm>
          <a:prstGeom prst="line">
            <a:avLst/>
          </a:prstGeom>
          <a:noFill/>
          <a:ln w="25400">
            <a:solidFill>
              <a:srgbClr val="0071BC"/>
            </a:solidFill>
            <a:prstDash val="solid"/>
          </a:ln>
        </p:spPr>
        <p:txBody>
          <a:bodyPr/>
          <a:lstStyle/>
          <a:p>
            <a:endParaRPr lang="en-US"/>
          </a:p>
        </p:txBody>
      </p:sp>
      <p:sp>
        <p:nvSpPr>
          <p:cNvPr id="2" name="Title 1">
            <a:extLst>
              <a:ext uri="{FF2B5EF4-FFF2-40B4-BE49-F238E27FC236}">
                <a16:creationId xmlns:a16="http://schemas.microsoft.com/office/drawing/2014/main" id="{7BDE7A38-7D47-19B4-A1A9-BC7FCC324B03}"/>
              </a:ext>
            </a:extLst>
          </p:cNvPr>
          <p:cNvSpPr>
            <a:spLocks noGrp="1"/>
          </p:cNvSpPr>
          <p:nvPr>
            <p:ph type="title" hasCustomPrompt="1"/>
          </p:nvPr>
        </p:nvSpPr>
        <p:spPr>
          <a:xfrm>
            <a:off x="640080" y="1371600"/>
            <a:ext cx="7772400" cy="1097280"/>
          </a:xfrm>
          <a:prstGeom prst="rect">
            <a:avLst/>
          </a:prstGeom>
        </p:spPr>
        <p:txBody>
          <a:bodyPr lIns="0" tIns="0" rIns="0" bIns="0" anchor="ctr" anchorCtr="0"/>
          <a:lstStyle>
            <a:lvl1pPr algn="l">
              <a:defRPr lang="en-US" sz="4400" b="1" kern="1200" dirty="0">
                <a:solidFill>
                  <a:schemeClr val="bg1"/>
                </a:solidFill>
                <a:latin typeface="Georgia" panose="02040502050405020303" pitchFamily="18" charset="0"/>
                <a:ea typeface="+mn-ea"/>
                <a:cs typeface="+mn-cs"/>
              </a:defRPr>
            </a:lvl1pPr>
          </a:lstStyle>
          <a:p>
            <a:pPr marL="342900" lvl="0" indent="-342900" algn="l" defTabSz="914400" rtl="0" eaLnBrk="1" latinLnBrk="0" hangingPunct="1">
              <a:spcBef>
                <a:spcPct val="20000"/>
              </a:spcBef>
              <a:buFont typeface="Arial" pitchFamily="34" charset="0"/>
              <a:buNone/>
            </a:pPr>
            <a:r>
              <a:rPr lang="en-US" dirty="0"/>
              <a:t>Thank You</a:t>
            </a:r>
          </a:p>
        </p:txBody>
      </p:sp>
      <p:sp>
        <p:nvSpPr>
          <p:cNvPr id="17" name="Text Placeholder 15">
            <a:extLst>
              <a:ext uri="{FF2B5EF4-FFF2-40B4-BE49-F238E27FC236}">
                <a16:creationId xmlns:a16="http://schemas.microsoft.com/office/drawing/2014/main" id="{C6D0C7E0-6E73-584B-F99F-22E31B5D3F88}"/>
              </a:ext>
            </a:extLst>
          </p:cNvPr>
          <p:cNvSpPr>
            <a:spLocks noGrp="1"/>
          </p:cNvSpPr>
          <p:nvPr>
            <p:ph type="body" sz="quarter" idx="12" hasCustomPrompt="1"/>
          </p:nvPr>
        </p:nvSpPr>
        <p:spPr>
          <a:xfrm>
            <a:off x="640079" y="2468880"/>
            <a:ext cx="7772399" cy="548640"/>
          </a:xfrm>
          <a:prstGeom prst="rect">
            <a:avLst/>
          </a:prstGeom>
        </p:spPr>
        <p:txBody>
          <a:bodyPr lIns="0" tIns="0" rIns="0" bIns="0" anchor="ctr" anchorCtr="0"/>
          <a:lstStyle>
            <a:lvl1pPr>
              <a:buNone/>
              <a:defRPr sz="2800" b="0">
                <a:solidFill>
                  <a:schemeClr val="bg1"/>
                </a:solidFill>
                <a:latin typeface="Calibri" panose="020F0502020204030204" pitchFamily="34" charset="0"/>
                <a:cs typeface="Calibri" panose="020F0502020204030204" pitchFamily="34" charset="0"/>
              </a:defRPr>
            </a:lvl1pPr>
          </a:lstStyle>
          <a:p>
            <a:pPr lvl="0"/>
            <a:r>
              <a:rPr lang="en-US" dirty="0"/>
              <a:t>Questions?</a:t>
            </a:r>
          </a:p>
        </p:txBody>
      </p:sp>
      <p:sp>
        <p:nvSpPr>
          <p:cNvPr id="18" name="Text Placeholder 15">
            <a:extLst>
              <a:ext uri="{FF2B5EF4-FFF2-40B4-BE49-F238E27FC236}">
                <a16:creationId xmlns:a16="http://schemas.microsoft.com/office/drawing/2014/main" id="{B17F4AC5-D5FC-E9A5-4438-FEBB89AF4E6E}"/>
              </a:ext>
            </a:extLst>
          </p:cNvPr>
          <p:cNvSpPr>
            <a:spLocks noGrp="1"/>
          </p:cNvSpPr>
          <p:nvPr>
            <p:ph type="body" sz="quarter" idx="13" hasCustomPrompt="1"/>
          </p:nvPr>
        </p:nvSpPr>
        <p:spPr>
          <a:xfrm>
            <a:off x="640078" y="3266034"/>
            <a:ext cx="7772399" cy="1097281"/>
          </a:xfrm>
          <a:prstGeom prst="rect">
            <a:avLst/>
          </a:prstGeom>
        </p:spPr>
        <p:txBody>
          <a:bodyPr lIns="0" tIns="0" rIns="0" bIns="0" anchor="ctr" anchorCtr="0"/>
          <a:lstStyle>
            <a:lvl1pPr marL="0" indent="0">
              <a:lnSpc>
                <a:spcPct val="150000"/>
              </a:lnSpc>
              <a:buNone/>
              <a:defRPr sz="1400" b="0">
                <a:solidFill>
                  <a:srgbClr val="D9D9D9"/>
                </a:solidFill>
                <a:latin typeface="Calibri" panose="020F0502020204030204" pitchFamily="34" charset="0"/>
                <a:cs typeface="Calibri" panose="020F0502020204030204" pitchFamily="34" charset="0"/>
              </a:defRPr>
            </a:lvl1pPr>
          </a:lstStyle>
          <a:p>
            <a:pPr marL="0" indent="0">
              <a:lnSpc>
                <a:spcPct val="150000"/>
              </a:lnSpc>
              <a:buNone/>
            </a:pPr>
            <a:r>
              <a:rPr lang="en-US" sz="1400" b="1" dirty="0">
                <a:solidFill>
                  <a:srgbClr val="D9D9D9"/>
                </a:solidFill>
                <a:latin typeface="Calibri" pitchFamily="34" charset="0"/>
                <a:ea typeface="Calibri" pitchFamily="34" charset="-122"/>
                <a:cs typeface="Calibri" pitchFamily="34" charset="-120"/>
              </a:rPr>
              <a:t>Presenter Name</a:t>
            </a:r>
            <a:endParaRPr lang="en-US" sz="1400" dirty="0"/>
          </a:p>
          <a:p>
            <a:pPr marL="0" indent="0">
              <a:lnSpc>
                <a:spcPct val="150000"/>
              </a:lnSpc>
              <a:buNone/>
            </a:pPr>
            <a:r>
              <a:rPr lang="en-US" sz="1400" dirty="0" err="1">
                <a:solidFill>
                  <a:srgbClr val="D9D9D9"/>
                </a:solidFill>
                <a:latin typeface="Calibri" pitchFamily="34" charset="0"/>
                <a:ea typeface="Calibri" pitchFamily="34" charset="-122"/>
                <a:cs typeface="Calibri" pitchFamily="34" charset="-120"/>
              </a:rPr>
              <a:t>presenter.name@cms.hhs.gov</a:t>
            </a:r>
            <a:endParaRPr lang="en-US" sz="1400" dirty="0"/>
          </a:p>
          <a:p>
            <a:pPr marL="0" indent="0">
              <a:lnSpc>
                <a:spcPct val="150000"/>
              </a:lnSpc>
              <a:buNone/>
            </a:pPr>
            <a:r>
              <a:rPr lang="en-US" sz="1400" dirty="0">
                <a:solidFill>
                  <a:srgbClr val="D9D9D9"/>
                </a:solidFill>
                <a:latin typeface="Calibri" pitchFamily="34" charset="0"/>
                <a:ea typeface="Calibri" pitchFamily="34" charset="-122"/>
                <a:cs typeface="Calibri" pitchFamily="34" charset="-120"/>
              </a:rPr>
              <a:t>Division / Office</a:t>
            </a:r>
            <a:endParaRPr lang="en-US" sz="1400" dirty="0"/>
          </a:p>
        </p:txBody>
      </p:sp>
    </p:spTree>
    <p:extLst>
      <p:ext uri="{BB962C8B-B14F-4D97-AF65-F5344CB8AC3E}">
        <p14:creationId xmlns:p14="http://schemas.microsoft.com/office/powerpoint/2010/main" val="129476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rgbClr val="004F84"/>
        </a:solidFill>
        <a:effectLst/>
      </p:bgPr>
    </p:bg>
    <p:spTree>
      <p:nvGrpSpPr>
        <p:cNvPr id="1" name=""/>
        <p:cNvGrpSpPr/>
        <p:nvPr/>
      </p:nvGrpSpPr>
      <p:grpSpPr>
        <a:xfrm>
          <a:off x="0" y="0"/>
          <a:ext cx="0" cy="0"/>
          <a:chOff x="0" y="0"/>
          <a:chExt cx="0" cy="0"/>
        </a:xfrm>
      </p:grpSpPr>
      <p:sp>
        <p:nvSpPr>
          <p:cNvPr id="4" name="Shape 1">
            <a:extLst>
              <a:ext uri="{FF2B5EF4-FFF2-40B4-BE49-F238E27FC236}">
                <a16:creationId xmlns:a16="http://schemas.microsoft.com/office/drawing/2014/main" id="{99C98DF7-7360-321A-1F52-B87A92B233C6}"/>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640080" y="2286000"/>
            <a:ext cx="2743200" cy="0"/>
          </a:xfrm>
          <a:prstGeom prst="line">
            <a:avLst/>
          </a:prstGeom>
          <a:noFill/>
          <a:ln w="25400">
            <a:solidFill>
              <a:srgbClr val="F8C41F"/>
            </a:solidFill>
            <a:prstDash val="solid"/>
          </a:ln>
        </p:spPr>
        <p:txBody>
          <a:bodyPr/>
          <a:lstStyle/>
          <a:p>
            <a:endParaRPr lang="en-US"/>
          </a:p>
        </p:txBody>
      </p:sp>
      <p:sp>
        <p:nvSpPr>
          <p:cNvPr id="2" name="Title 1">
            <a:extLst>
              <a:ext uri="{FF2B5EF4-FFF2-40B4-BE49-F238E27FC236}">
                <a16:creationId xmlns:a16="http://schemas.microsoft.com/office/drawing/2014/main" id="{F227C578-979A-10DB-BDA3-9756564906E5}"/>
              </a:ext>
            </a:extLst>
          </p:cNvPr>
          <p:cNvSpPr>
            <a:spLocks noGrp="1"/>
          </p:cNvSpPr>
          <p:nvPr>
            <p:ph type="title" hasCustomPrompt="1"/>
          </p:nvPr>
        </p:nvSpPr>
        <p:spPr>
          <a:xfrm>
            <a:off x="640080" y="2560320"/>
            <a:ext cx="7772400" cy="914400"/>
          </a:xfrm>
          <a:prstGeom prst="rect">
            <a:avLst/>
          </a:prstGeom>
        </p:spPr>
        <p:txBody>
          <a:bodyPr lIns="0" tIns="0" rIns="0" bIns="0" anchor="ctr" anchorCtr="0"/>
          <a:lstStyle>
            <a:lvl1pPr algn="l">
              <a:defRPr lang="en-US" sz="4000" b="1" kern="1200" dirty="0">
                <a:solidFill>
                  <a:schemeClr val="bg1"/>
                </a:solidFill>
                <a:latin typeface="Georgia" panose="02040502050405020303" pitchFamily="18" charset="0"/>
                <a:ea typeface="+mn-ea"/>
                <a:cs typeface="+mn-cs"/>
              </a:defRPr>
            </a:lvl1pPr>
          </a:lstStyle>
          <a:p>
            <a:pPr marL="0" lvl="0" indent="0" algn="l" defTabSz="914400" rtl="0" eaLnBrk="1" latinLnBrk="0" hangingPunct="1">
              <a:spcBef>
                <a:spcPct val="20000"/>
              </a:spcBef>
              <a:buFont typeface="Arial" pitchFamily="34" charset="0"/>
              <a:buNone/>
            </a:pPr>
            <a:r>
              <a:rPr lang="en-US" dirty="0"/>
              <a:t>Section Title</a:t>
            </a:r>
          </a:p>
        </p:txBody>
      </p:sp>
      <p:sp>
        <p:nvSpPr>
          <p:cNvPr id="13" name="Text Placeholder 15">
            <a:extLst>
              <a:ext uri="{FF2B5EF4-FFF2-40B4-BE49-F238E27FC236}">
                <a16:creationId xmlns:a16="http://schemas.microsoft.com/office/drawing/2014/main" id="{30022F01-E8B6-92E5-9A02-F0292DC275C6}"/>
              </a:ext>
            </a:extLst>
          </p:cNvPr>
          <p:cNvSpPr>
            <a:spLocks noGrp="1"/>
          </p:cNvSpPr>
          <p:nvPr>
            <p:ph type="body" sz="quarter" idx="12" hasCustomPrompt="1"/>
          </p:nvPr>
        </p:nvSpPr>
        <p:spPr>
          <a:xfrm>
            <a:off x="640080" y="731520"/>
            <a:ext cx="1828800" cy="1371600"/>
          </a:xfrm>
          <a:prstGeom prst="rect">
            <a:avLst/>
          </a:prstGeom>
        </p:spPr>
        <p:txBody>
          <a:bodyPr lIns="0" tIns="0" rIns="0" bIns="0" anchor="ctr" anchorCtr="0"/>
          <a:lstStyle>
            <a:lvl1pPr>
              <a:buNone/>
              <a:defRPr sz="7200" b="1">
                <a:solidFill>
                  <a:srgbClr val="E6F2F8"/>
                </a:solidFill>
                <a:latin typeface="Georgia" panose="02040502050405020303" pitchFamily="18" charset="0"/>
              </a:defRPr>
            </a:lvl1pPr>
          </a:lstStyle>
          <a:p>
            <a:pPr lvl="0"/>
            <a:r>
              <a:rPr lang="en-US"/>
              <a:t>00</a:t>
            </a:r>
            <a:endParaRPr lang="en-US" dirty="0"/>
          </a:p>
        </p:txBody>
      </p:sp>
      <p:sp>
        <p:nvSpPr>
          <p:cNvPr id="15" name="Text Placeholder 15">
            <a:extLst>
              <a:ext uri="{FF2B5EF4-FFF2-40B4-BE49-F238E27FC236}">
                <a16:creationId xmlns:a16="http://schemas.microsoft.com/office/drawing/2014/main" id="{7C794968-99D5-233A-54E4-648901FA70E7}"/>
              </a:ext>
            </a:extLst>
          </p:cNvPr>
          <p:cNvSpPr>
            <a:spLocks noGrp="1"/>
          </p:cNvSpPr>
          <p:nvPr>
            <p:ph type="body" sz="quarter" idx="13" hasCustomPrompt="1"/>
          </p:nvPr>
        </p:nvSpPr>
        <p:spPr>
          <a:xfrm>
            <a:off x="640079" y="3474720"/>
            <a:ext cx="5486400" cy="548640"/>
          </a:xfrm>
          <a:prstGeom prst="rect">
            <a:avLst/>
          </a:prstGeom>
        </p:spPr>
        <p:txBody>
          <a:bodyPr lIns="0" tIns="0" rIns="0" bIns="0" anchor="ctr" anchorCtr="0"/>
          <a:lstStyle>
            <a:lvl1pPr>
              <a:buNone/>
              <a:defRPr sz="1600" b="0">
                <a:solidFill>
                  <a:srgbClr val="D9D9D9"/>
                </a:solidFill>
                <a:latin typeface="Calibri" panose="020F0502020204030204" pitchFamily="34" charset="0"/>
                <a:cs typeface="Calibri" panose="020F0502020204030204" pitchFamily="34" charset="0"/>
              </a:defRPr>
            </a:lvl1pPr>
          </a:lstStyle>
          <a:p>
            <a:pPr lvl="0"/>
            <a:r>
              <a:rPr lang="en-US" sz="1600" dirty="0"/>
              <a:t>Brief description of what this section covers</a:t>
            </a:r>
          </a:p>
        </p:txBody>
      </p:sp>
    </p:spTree>
    <p:extLst>
      <p:ext uri="{BB962C8B-B14F-4D97-AF65-F5344CB8AC3E}">
        <p14:creationId xmlns:p14="http://schemas.microsoft.com/office/powerpoint/2010/main" val="3063210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3" name="Shape 0" descr="Content Slide Title">
            <a:extLst>
              <a:ext uri="{FF2B5EF4-FFF2-40B4-BE49-F238E27FC236}">
                <a16:creationId xmlns:a16="http://schemas.microsoft.com/office/drawing/2014/main" id="{66E753E5-87A5-4386-8ECB-CD905DCB11EB}"/>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userDrawn="1"/>
        </p:nvSpPr>
        <p:spPr>
          <a:xfrm>
            <a:off x="0" y="0"/>
            <a:ext cx="9144000" cy="877824"/>
          </a:xfrm>
          <a:prstGeom prst="rect">
            <a:avLst/>
          </a:prstGeom>
          <a:solidFill>
            <a:srgbClr val="00395E"/>
          </a:solidFill>
          <a:ln/>
        </p:spPr>
        <p:txBody>
          <a:bodyPr/>
          <a:lstStyle/>
          <a:p>
            <a:endParaRPr lang="en-US" dirty="0"/>
          </a:p>
        </p:txBody>
      </p:sp>
      <p:sp>
        <p:nvSpPr>
          <p:cNvPr id="6" name="Shape 5">
            <a:extLst>
              <a:ext uri="{FF2B5EF4-FFF2-40B4-BE49-F238E27FC236}">
                <a16:creationId xmlns:a16="http://schemas.microsoft.com/office/drawing/2014/main" id="{9B1FFFE2-C54D-EE18-0F13-C1F3E1038CA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960620"/>
            <a:ext cx="9144000" cy="182880"/>
          </a:xfrm>
          <a:prstGeom prst="rect">
            <a:avLst/>
          </a:prstGeom>
          <a:solidFill>
            <a:srgbClr val="0071BC"/>
          </a:solidFill>
          <a:ln/>
        </p:spPr>
        <p:txBody>
          <a:bodyPr/>
          <a:lstStyle/>
          <a:p>
            <a:endParaRPr lang="en-US"/>
          </a:p>
        </p:txBody>
      </p:sp>
      <p:sp>
        <p:nvSpPr>
          <p:cNvPr id="7" name="Shape 3">
            <a:extLst>
              <a:ext uri="{FF2B5EF4-FFF2-40B4-BE49-F238E27FC236}">
                <a16:creationId xmlns:a16="http://schemas.microsoft.com/office/drawing/2014/main" id="{CBF3F54F-39B8-B8CE-301D-C93C6C6042A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640080" y="1188720"/>
            <a:ext cx="73152" cy="3474720"/>
          </a:xfrm>
          <a:prstGeom prst="rect">
            <a:avLst/>
          </a:prstGeom>
          <a:solidFill>
            <a:srgbClr val="0071BC"/>
          </a:solidFill>
          <a:ln/>
        </p:spPr>
        <p:txBody>
          <a:bodyPr/>
          <a:lstStyle/>
          <a:p>
            <a:endParaRPr lang="en-US"/>
          </a:p>
        </p:txBody>
      </p:sp>
      <p:sp>
        <p:nvSpPr>
          <p:cNvPr id="2" name="Title 1">
            <a:extLst>
              <a:ext uri="{FF2B5EF4-FFF2-40B4-BE49-F238E27FC236}">
                <a16:creationId xmlns:a16="http://schemas.microsoft.com/office/drawing/2014/main" id="{0CD4FFAB-AA99-1D3F-0BB4-4FF0016E2D87}"/>
              </a:ext>
            </a:extLst>
          </p:cNvPr>
          <p:cNvSpPr>
            <a:spLocks noGrp="1"/>
          </p:cNvSpPr>
          <p:nvPr>
            <p:ph type="title" hasCustomPrompt="1"/>
          </p:nvPr>
        </p:nvSpPr>
        <p:spPr>
          <a:xfrm>
            <a:off x="640080" y="0"/>
            <a:ext cx="7772400" cy="877824"/>
          </a:xfrm>
          <a:prstGeom prst="rect">
            <a:avLst/>
          </a:prstGeom>
        </p:spPr>
        <p:txBody>
          <a:bodyPr lIns="0" tIns="0" rIns="0" bIns="0" anchor="ctr" anchorCtr="0"/>
          <a:lstStyle>
            <a:lvl1pPr algn="l">
              <a:defRPr lang="en-US" sz="2800" b="1" kern="1200" dirty="0">
                <a:solidFill>
                  <a:schemeClr val="bg1"/>
                </a:solidFill>
                <a:latin typeface="Georgia" panose="02040502050405020303" pitchFamily="18" charset="0"/>
                <a:ea typeface="+mn-ea"/>
                <a:cs typeface="+mn-cs"/>
              </a:defRPr>
            </a:lvl1pPr>
          </a:lstStyle>
          <a:p>
            <a:pPr marL="342900" lvl="0" indent="-342900" algn="l" defTabSz="914400" rtl="0" eaLnBrk="1" latinLnBrk="0" hangingPunct="1">
              <a:spcBef>
                <a:spcPct val="20000"/>
              </a:spcBef>
              <a:buFont typeface="Arial" pitchFamily="34" charset="0"/>
              <a:buNone/>
            </a:pPr>
            <a:r>
              <a:rPr lang="en-US" dirty="0"/>
              <a:t>Content Slide Title</a:t>
            </a:r>
          </a:p>
        </p:txBody>
      </p:sp>
      <p:sp>
        <p:nvSpPr>
          <p:cNvPr id="9" name="Text Placeholder 8">
            <a:extLst>
              <a:ext uri="{FF2B5EF4-FFF2-40B4-BE49-F238E27FC236}">
                <a16:creationId xmlns:a16="http://schemas.microsoft.com/office/drawing/2014/main" id="{F55381F0-2636-FE98-D4A0-5A6C860CDD47}"/>
              </a:ext>
            </a:extLst>
          </p:cNvPr>
          <p:cNvSpPr>
            <a:spLocks noGrp="1"/>
          </p:cNvSpPr>
          <p:nvPr>
            <p:ph type="body" sz="quarter" idx="13" hasCustomPrompt="1"/>
          </p:nvPr>
        </p:nvSpPr>
        <p:spPr>
          <a:xfrm>
            <a:off x="1005840" y="1371600"/>
            <a:ext cx="7223760" cy="3108960"/>
          </a:xfrm>
          <a:prstGeom prst="rect">
            <a:avLst/>
          </a:prstGeom>
        </p:spPr>
        <p:txBody>
          <a:bodyPr lIns="0" tIns="0" rIns="0" bIns="0"/>
          <a:lstStyle>
            <a:lvl1pPr marL="342900" marR="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500">
                <a:latin typeface="Calibri" panose="020F0502020204030204" pitchFamily="34" charset="0"/>
                <a:cs typeface="Calibri" panose="020F0502020204030204" pitchFamily="34" charset="0"/>
              </a:defRPr>
            </a:lvl1pPr>
            <a:lvl2pPr>
              <a:defRPr sz="1500">
                <a:latin typeface="Calibri" panose="020F0502020204030204" pitchFamily="34" charset="0"/>
                <a:cs typeface="Calibri" panose="020F0502020204030204" pitchFamily="34" charset="0"/>
              </a:defRPr>
            </a:lvl2pPr>
            <a:lvl3pPr>
              <a:defRPr sz="1500">
                <a:latin typeface="Calibri" panose="020F0502020204030204" pitchFamily="34" charset="0"/>
                <a:cs typeface="Calibri" panose="020F0502020204030204" pitchFamily="34" charset="0"/>
              </a:defRPr>
            </a:lvl3pPr>
            <a:lvl4pPr>
              <a:defRPr sz="1500">
                <a:latin typeface="Calibri" panose="020F0502020204030204" pitchFamily="34" charset="0"/>
                <a:cs typeface="Calibri" panose="020F0502020204030204" pitchFamily="34" charset="0"/>
              </a:defRPr>
            </a:lvl4pPr>
            <a:lvl5pPr>
              <a:defRPr sz="1500">
                <a:latin typeface="Calibri" panose="020F0502020204030204" pitchFamily="34" charset="0"/>
                <a:cs typeface="Calibri" panose="020F0502020204030204" pitchFamily="34" charset="0"/>
              </a:defRPr>
            </a:lvl5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sz="1500" b="1" dirty="0">
                <a:solidFill>
                  <a:srgbClr val="262626"/>
                </a:solidFill>
                <a:latin typeface="Calibri" pitchFamily="34" charset="0"/>
                <a:ea typeface="Calibri" pitchFamily="34" charset="-122"/>
                <a:cs typeface="Calibri" pitchFamily="34" charset="-120"/>
              </a:rPr>
              <a:t>Key point: </a:t>
            </a:r>
            <a:r>
              <a:rPr lang="en-US" sz="1500" dirty="0">
                <a:solidFill>
                  <a:srgbClr val="262626"/>
                </a:solidFill>
                <a:latin typeface="Calibri" pitchFamily="34" charset="0"/>
                <a:ea typeface="Calibri" pitchFamily="34" charset="-122"/>
                <a:cs typeface="Calibri" pitchFamily="34" charset="-120"/>
              </a:rPr>
              <a:t>Description of a major point with supporting context</a:t>
            </a:r>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15812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Shape 0">
            <a:extLst>
              <a:ext uri="{FF2B5EF4-FFF2-40B4-BE49-F238E27FC236}">
                <a16:creationId xmlns:a16="http://schemas.microsoft.com/office/drawing/2014/main" id="{112453EA-8197-1381-BFE7-28B87D25482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9625"/>
            <a:ext cx="9144000" cy="877824"/>
          </a:xfrm>
          <a:prstGeom prst="rect">
            <a:avLst/>
          </a:prstGeom>
          <a:solidFill>
            <a:srgbClr val="00395E"/>
          </a:solidFill>
          <a:ln/>
        </p:spPr>
        <p:txBody>
          <a:bodyPr/>
          <a:lstStyle/>
          <a:p>
            <a:endParaRPr lang="en-US"/>
          </a:p>
        </p:txBody>
      </p:sp>
      <p:sp>
        <p:nvSpPr>
          <p:cNvPr id="5" name="Shape 2">
            <a:extLst>
              <a:ext uri="{FF2B5EF4-FFF2-40B4-BE49-F238E27FC236}">
                <a16:creationId xmlns:a16="http://schemas.microsoft.com/office/drawing/2014/main" id="{A825A43C-C01D-472D-2590-CDDD988A1E1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57200" y="1188720"/>
            <a:ext cx="3794760" cy="347472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sz="1400" dirty="0"/>
          </a:p>
        </p:txBody>
      </p:sp>
      <p:sp>
        <p:nvSpPr>
          <p:cNvPr id="6" name="Shape 3">
            <a:extLst>
              <a:ext uri="{FF2B5EF4-FFF2-40B4-BE49-F238E27FC236}">
                <a16:creationId xmlns:a16="http://schemas.microsoft.com/office/drawing/2014/main" id="{00E9FF28-EC3F-E01D-A497-2D1F3858D92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57200" y="1188720"/>
            <a:ext cx="3794760" cy="54864"/>
          </a:xfrm>
          <a:prstGeom prst="rect">
            <a:avLst/>
          </a:prstGeom>
          <a:solidFill>
            <a:srgbClr val="0071BC"/>
          </a:solidFill>
          <a:ln/>
        </p:spPr>
        <p:txBody>
          <a:bodyPr/>
          <a:lstStyle/>
          <a:p>
            <a:endParaRPr lang="en-US"/>
          </a:p>
        </p:txBody>
      </p:sp>
      <p:sp>
        <p:nvSpPr>
          <p:cNvPr id="9" name="Shape 6">
            <a:extLst>
              <a:ext uri="{FF2B5EF4-FFF2-40B4-BE49-F238E27FC236}">
                <a16:creationId xmlns:a16="http://schemas.microsoft.com/office/drawing/2014/main" id="{3015B4EE-A2B7-3289-F803-104A8787957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892040" y="1188720"/>
            <a:ext cx="3794760" cy="347472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0" name="Shape 7">
            <a:extLst>
              <a:ext uri="{FF2B5EF4-FFF2-40B4-BE49-F238E27FC236}">
                <a16:creationId xmlns:a16="http://schemas.microsoft.com/office/drawing/2014/main" id="{84F097B2-BF34-906B-72B1-28A3AEB52AB7}"/>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892040" y="1188720"/>
            <a:ext cx="3794760" cy="54864"/>
          </a:xfrm>
          <a:prstGeom prst="rect">
            <a:avLst/>
          </a:prstGeom>
          <a:solidFill>
            <a:srgbClr val="004F84"/>
          </a:solidFill>
          <a:ln/>
        </p:spPr>
        <p:txBody>
          <a:bodyPr/>
          <a:lstStyle/>
          <a:p>
            <a:endParaRPr lang="en-US"/>
          </a:p>
        </p:txBody>
      </p:sp>
      <p:sp>
        <p:nvSpPr>
          <p:cNvPr id="13" name="Shape 10">
            <a:extLst>
              <a:ext uri="{FF2B5EF4-FFF2-40B4-BE49-F238E27FC236}">
                <a16:creationId xmlns:a16="http://schemas.microsoft.com/office/drawing/2014/main" id="{864F104D-AAAE-D563-F47A-AF5EFAFEC7D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960620"/>
            <a:ext cx="9144000" cy="182880"/>
          </a:xfrm>
          <a:prstGeom prst="rect">
            <a:avLst/>
          </a:prstGeom>
          <a:solidFill>
            <a:srgbClr val="0071BC"/>
          </a:solidFill>
          <a:ln/>
        </p:spPr>
        <p:txBody>
          <a:bodyPr/>
          <a:lstStyle/>
          <a:p>
            <a:endParaRPr lang="en-US"/>
          </a:p>
        </p:txBody>
      </p:sp>
      <p:sp>
        <p:nvSpPr>
          <p:cNvPr id="2" name="Title 1">
            <a:extLst>
              <a:ext uri="{FF2B5EF4-FFF2-40B4-BE49-F238E27FC236}">
                <a16:creationId xmlns:a16="http://schemas.microsoft.com/office/drawing/2014/main" id="{239A6C74-858F-02EF-80A5-B1889E2ACBED}"/>
              </a:ext>
            </a:extLst>
          </p:cNvPr>
          <p:cNvSpPr>
            <a:spLocks noGrp="1"/>
          </p:cNvSpPr>
          <p:nvPr>
            <p:ph type="title" hasCustomPrompt="1"/>
          </p:nvPr>
        </p:nvSpPr>
        <p:spPr>
          <a:xfrm>
            <a:off x="640080" y="0"/>
            <a:ext cx="7772400" cy="877824"/>
          </a:xfrm>
          <a:prstGeom prst="rect">
            <a:avLst/>
          </a:prstGeom>
        </p:spPr>
        <p:txBody>
          <a:bodyPr lIns="0" tIns="0" rIns="0" bIns="0" anchor="ctr" anchorCtr="0"/>
          <a:lstStyle>
            <a:lvl1pPr algn="l">
              <a:defRPr lang="en-US" sz="2800" b="1" kern="1200" dirty="0">
                <a:solidFill>
                  <a:schemeClr val="bg1"/>
                </a:solidFill>
                <a:latin typeface="Georgia" panose="02040502050405020303" pitchFamily="18" charset="0"/>
                <a:ea typeface="+mn-ea"/>
                <a:cs typeface="+mn-cs"/>
              </a:defRPr>
            </a:lvl1pPr>
          </a:lstStyle>
          <a:p>
            <a:pPr marL="342900" lvl="0" indent="-342900" algn="l" defTabSz="914400" rtl="0" eaLnBrk="1" latinLnBrk="0" hangingPunct="1">
              <a:spcBef>
                <a:spcPct val="20000"/>
              </a:spcBef>
              <a:buFont typeface="Arial" pitchFamily="34" charset="0"/>
              <a:buNone/>
            </a:pPr>
            <a:r>
              <a:rPr lang="en-US" dirty="0"/>
              <a:t>Two-Column Layout</a:t>
            </a:r>
          </a:p>
        </p:txBody>
      </p:sp>
      <p:sp>
        <p:nvSpPr>
          <p:cNvPr id="16" name="Text Placeholder 15">
            <a:extLst>
              <a:ext uri="{FF2B5EF4-FFF2-40B4-BE49-F238E27FC236}">
                <a16:creationId xmlns:a16="http://schemas.microsoft.com/office/drawing/2014/main" id="{140C12D3-12C0-5ABA-94C6-6C2040AAE5E4}"/>
              </a:ext>
            </a:extLst>
          </p:cNvPr>
          <p:cNvSpPr>
            <a:spLocks noGrp="1"/>
          </p:cNvSpPr>
          <p:nvPr>
            <p:ph type="body" sz="quarter" idx="12" hasCustomPrompt="1"/>
          </p:nvPr>
        </p:nvSpPr>
        <p:spPr>
          <a:xfrm>
            <a:off x="731520" y="1417320"/>
            <a:ext cx="3246120" cy="457200"/>
          </a:xfrm>
          <a:prstGeom prst="rect">
            <a:avLst/>
          </a:prstGeom>
        </p:spPr>
        <p:txBody>
          <a:bodyPr lIns="0" tIns="0" rIns="0" bIns="0" anchor="ctr" anchorCtr="0"/>
          <a:lstStyle>
            <a:lvl1pPr marL="0" indent="0">
              <a:buNone/>
              <a:defRPr sz="1800" b="1">
                <a:solidFill>
                  <a:srgbClr val="0171BC"/>
                </a:solidFill>
                <a:latin typeface="Georgia" panose="02040502050405020303" pitchFamily="18" charset="0"/>
              </a:defRPr>
            </a:lvl1pPr>
          </a:lstStyle>
          <a:p>
            <a:pPr lvl="0"/>
            <a:r>
              <a:rPr lang="en-US" dirty="0"/>
              <a:t>Left Column Header</a:t>
            </a:r>
          </a:p>
        </p:txBody>
      </p:sp>
      <p:sp>
        <p:nvSpPr>
          <p:cNvPr id="8" name="Text Placeholder 8">
            <a:extLst>
              <a:ext uri="{FF2B5EF4-FFF2-40B4-BE49-F238E27FC236}">
                <a16:creationId xmlns:a16="http://schemas.microsoft.com/office/drawing/2014/main" id="{6127B8AD-15B9-9355-0105-0986DE886BD3}"/>
              </a:ext>
            </a:extLst>
          </p:cNvPr>
          <p:cNvSpPr>
            <a:spLocks noGrp="1"/>
          </p:cNvSpPr>
          <p:nvPr>
            <p:ph type="body" sz="quarter" idx="17"/>
          </p:nvPr>
        </p:nvSpPr>
        <p:spPr>
          <a:xfrm>
            <a:off x="731520" y="2011680"/>
            <a:ext cx="3246120" cy="2377440"/>
          </a:xfrm>
          <a:prstGeom prst="rect">
            <a:avLst/>
          </a:prstGeom>
        </p:spPr>
        <p:txBody>
          <a:bodyPr lIns="0" tIns="0" rIns="0" bIns="0"/>
          <a:lstStyle>
            <a:lvl1pPr marL="342900" marR="0" indent="-342900" algn="l" defTabSz="914400" rtl="0" eaLnBrk="1" fontAlgn="auto" latinLnBrk="0" hangingPunct="1">
              <a:lnSpc>
                <a:spcPct val="100000"/>
              </a:lnSpc>
              <a:spcBef>
                <a:spcPct val="20000"/>
              </a:spcBef>
              <a:spcAft>
                <a:spcPts val="0"/>
              </a:spcAft>
              <a:buClrTx/>
              <a:buSzPct val="110000"/>
              <a:buFont typeface="Arial" pitchFamily="34" charset="0"/>
              <a:buChar char="•"/>
              <a:tabLst/>
              <a:defRPr sz="1400">
                <a:latin typeface="Calibri" panose="020F0502020204030204" pitchFamily="34" charset="0"/>
                <a:cs typeface="Calibri" panose="020F0502020204030204" pitchFamily="34" charset="0"/>
              </a:defRPr>
            </a:lvl1pPr>
            <a:lvl2pPr>
              <a:defRPr sz="1400">
                <a:latin typeface="Calibri" panose="020F0502020204030204" pitchFamily="34" charset="0"/>
                <a:cs typeface="Calibri" panose="020F0502020204030204" pitchFamily="34" charset="0"/>
              </a:defRPr>
            </a:lvl2pPr>
            <a:lvl3pPr>
              <a:defRPr sz="1400">
                <a:latin typeface="Calibri" panose="020F0502020204030204" pitchFamily="34" charset="0"/>
                <a:cs typeface="Calibri" panose="020F0502020204030204" pitchFamily="34" charset="0"/>
              </a:defRPr>
            </a:lvl3pPr>
            <a:lvl4pPr>
              <a:defRPr sz="1400">
                <a:latin typeface="Calibri" panose="020F0502020204030204" pitchFamily="34" charset="0"/>
                <a:cs typeface="Calibri" panose="020F0502020204030204" pitchFamily="34" charset="0"/>
              </a:defRPr>
            </a:lvl4pPr>
            <a:lvl5pPr>
              <a:defRPr sz="1400">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5">
            <a:extLst>
              <a:ext uri="{FF2B5EF4-FFF2-40B4-BE49-F238E27FC236}">
                <a16:creationId xmlns:a16="http://schemas.microsoft.com/office/drawing/2014/main" id="{76107AEC-C703-2278-C44A-8DE8C8A817F7}"/>
              </a:ext>
            </a:extLst>
          </p:cNvPr>
          <p:cNvSpPr>
            <a:spLocks noGrp="1"/>
          </p:cNvSpPr>
          <p:nvPr>
            <p:ph type="body" sz="quarter" idx="13" hasCustomPrompt="1"/>
          </p:nvPr>
        </p:nvSpPr>
        <p:spPr>
          <a:xfrm>
            <a:off x="5166360" y="1417320"/>
            <a:ext cx="3246120" cy="457200"/>
          </a:xfrm>
          <a:prstGeom prst="rect">
            <a:avLst/>
          </a:prstGeom>
        </p:spPr>
        <p:txBody>
          <a:bodyPr lIns="0" tIns="0" rIns="0" bIns="0" anchor="ctr" anchorCtr="0"/>
          <a:lstStyle>
            <a:lvl1pPr marL="0" indent="0">
              <a:buNone/>
              <a:defRPr sz="1800" b="1">
                <a:solidFill>
                  <a:srgbClr val="0171BC"/>
                </a:solidFill>
                <a:latin typeface="Georgia" panose="02040502050405020303" pitchFamily="18" charset="0"/>
              </a:defRPr>
            </a:lvl1pPr>
          </a:lstStyle>
          <a:p>
            <a:pPr lvl="0"/>
            <a:r>
              <a:rPr lang="en-US" dirty="0"/>
              <a:t>Right Column Header</a:t>
            </a:r>
          </a:p>
        </p:txBody>
      </p:sp>
      <p:sp>
        <p:nvSpPr>
          <p:cNvPr id="11" name="Text Placeholder 8">
            <a:extLst>
              <a:ext uri="{FF2B5EF4-FFF2-40B4-BE49-F238E27FC236}">
                <a16:creationId xmlns:a16="http://schemas.microsoft.com/office/drawing/2014/main" id="{3CDA0D94-AED0-DA93-CC41-624C9032CDE2}"/>
              </a:ext>
            </a:extLst>
          </p:cNvPr>
          <p:cNvSpPr>
            <a:spLocks noGrp="1"/>
          </p:cNvSpPr>
          <p:nvPr>
            <p:ph type="body" sz="quarter" idx="18"/>
          </p:nvPr>
        </p:nvSpPr>
        <p:spPr>
          <a:xfrm>
            <a:off x="5166360" y="2011680"/>
            <a:ext cx="3246120" cy="2377440"/>
          </a:xfrm>
          <a:prstGeom prst="rect">
            <a:avLst/>
          </a:prstGeom>
        </p:spPr>
        <p:txBody>
          <a:bodyPr lIns="0" tIns="0" rIns="0" bIns="0"/>
          <a:lstStyle>
            <a:lvl1pPr marL="342900" marR="0" indent="-342900" algn="l" defTabSz="914400" rtl="0" eaLnBrk="1" fontAlgn="auto" latinLnBrk="0" hangingPunct="1">
              <a:lnSpc>
                <a:spcPct val="100000"/>
              </a:lnSpc>
              <a:spcBef>
                <a:spcPct val="20000"/>
              </a:spcBef>
              <a:spcAft>
                <a:spcPts val="0"/>
              </a:spcAft>
              <a:buClrTx/>
              <a:buSzPct val="110000"/>
              <a:buFont typeface="Arial" pitchFamily="34" charset="0"/>
              <a:buChar char="•"/>
              <a:tabLst/>
              <a:defRPr sz="1400">
                <a:latin typeface="Calibri" panose="020F0502020204030204" pitchFamily="34" charset="0"/>
                <a:cs typeface="Calibri" panose="020F0502020204030204" pitchFamily="34" charset="0"/>
              </a:defRPr>
            </a:lvl1pPr>
            <a:lvl2pPr>
              <a:defRPr sz="1400">
                <a:latin typeface="Calibri" panose="020F0502020204030204" pitchFamily="34" charset="0"/>
                <a:cs typeface="Calibri" panose="020F0502020204030204" pitchFamily="34" charset="0"/>
              </a:defRPr>
            </a:lvl2pPr>
            <a:lvl3pPr>
              <a:defRPr sz="1400">
                <a:latin typeface="Calibri" panose="020F0502020204030204" pitchFamily="34" charset="0"/>
                <a:cs typeface="Calibri" panose="020F0502020204030204" pitchFamily="34" charset="0"/>
              </a:defRPr>
            </a:lvl3pPr>
            <a:lvl4pPr>
              <a:defRPr sz="1400">
                <a:latin typeface="Calibri" panose="020F0502020204030204" pitchFamily="34" charset="0"/>
                <a:cs typeface="Calibri" panose="020F0502020204030204" pitchFamily="34" charset="0"/>
              </a:defRPr>
            </a:lvl4pPr>
            <a:lvl5pPr>
              <a:defRPr sz="1400">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64496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Shape 0">
            <a:extLst>
              <a:ext uri="{FF2B5EF4-FFF2-40B4-BE49-F238E27FC236}">
                <a16:creationId xmlns:a16="http://schemas.microsoft.com/office/drawing/2014/main" id="{7644ED5A-BF04-53E4-B6F3-F7549EA6079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0"/>
            <a:ext cx="9144000" cy="877824"/>
          </a:xfrm>
          <a:prstGeom prst="rect">
            <a:avLst/>
          </a:prstGeom>
          <a:solidFill>
            <a:srgbClr val="00395E"/>
          </a:solidFill>
          <a:ln/>
        </p:spPr>
        <p:txBody>
          <a:bodyPr/>
          <a:lstStyle/>
          <a:p>
            <a:endParaRPr lang="en-US" dirty="0"/>
          </a:p>
        </p:txBody>
      </p:sp>
      <p:sp>
        <p:nvSpPr>
          <p:cNvPr id="5" name="Shape 2">
            <a:extLst>
              <a:ext uri="{FF2B5EF4-FFF2-40B4-BE49-F238E27FC236}">
                <a16:creationId xmlns:a16="http://schemas.microsoft.com/office/drawing/2014/main" id="{BD7225B7-C356-710E-BD76-53839657FEF0}"/>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57200" y="1188720"/>
            <a:ext cx="3931920" cy="347472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6" name="Shape 3">
            <a:extLst>
              <a:ext uri="{FF2B5EF4-FFF2-40B4-BE49-F238E27FC236}">
                <a16:creationId xmlns:a16="http://schemas.microsoft.com/office/drawing/2014/main" id="{EAB7B2E8-4B05-8AB2-6FC6-74900141B5E9}"/>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57200" y="1188720"/>
            <a:ext cx="3931920" cy="502920"/>
          </a:xfrm>
          <a:prstGeom prst="rect">
            <a:avLst/>
          </a:prstGeom>
          <a:solidFill>
            <a:srgbClr val="5A5A5A"/>
          </a:solidFill>
          <a:ln/>
        </p:spPr>
        <p:txBody>
          <a:bodyPr/>
          <a:lstStyle/>
          <a:p>
            <a:endParaRPr lang="en-US" dirty="0"/>
          </a:p>
        </p:txBody>
      </p:sp>
      <p:sp>
        <p:nvSpPr>
          <p:cNvPr id="9" name="Shape 6">
            <a:extLst>
              <a:ext uri="{FF2B5EF4-FFF2-40B4-BE49-F238E27FC236}">
                <a16:creationId xmlns:a16="http://schemas.microsoft.com/office/drawing/2014/main" id="{4EB42CF1-4438-B498-DB5D-E6E55DF7F9C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754880" y="1188720"/>
            <a:ext cx="3931920" cy="347472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10" name="Shape 7">
            <a:extLst>
              <a:ext uri="{FF2B5EF4-FFF2-40B4-BE49-F238E27FC236}">
                <a16:creationId xmlns:a16="http://schemas.microsoft.com/office/drawing/2014/main" id="{2B226B3D-24A8-6D1C-2A85-8033E52EACB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754880" y="1188720"/>
            <a:ext cx="3931920" cy="502920"/>
          </a:xfrm>
          <a:prstGeom prst="rect">
            <a:avLst/>
          </a:prstGeom>
          <a:solidFill>
            <a:srgbClr val="0071BC"/>
          </a:solidFill>
          <a:ln/>
        </p:spPr>
        <p:txBody>
          <a:bodyPr/>
          <a:lstStyle/>
          <a:p>
            <a:endParaRPr lang="en-US"/>
          </a:p>
        </p:txBody>
      </p:sp>
      <p:sp>
        <p:nvSpPr>
          <p:cNvPr id="13" name="Shape 10">
            <a:extLst>
              <a:ext uri="{FF2B5EF4-FFF2-40B4-BE49-F238E27FC236}">
                <a16:creationId xmlns:a16="http://schemas.microsoft.com/office/drawing/2014/main" id="{ED4B0C7F-60CA-908E-F238-7BCB6E239A2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960620"/>
            <a:ext cx="9144000" cy="182880"/>
          </a:xfrm>
          <a:prstGeom prst="rect">
            <a:avLst/>
          </a:prstGeom>
          <a:solidFill>
            <a:srgbClr val="0071BC"/>
          </a:solidFill>
          <a:ln/>
        </p:spPr>
        <p:txBody>
          <a:bodyPr/>
          <a:lstStyle/>
          <a:p>
            <a:endParaRPr lang="en-US"/>
          </a:p>
        </p:txBody>
      </p:sp>
      <p:sp>
        <p:nvSpPr>
          <p:cNvPr id="7" name="Title 1">
            <a:extLst>
              <a:ext uri="{FF2B5EF4-FFF2-40B4-BE49-F238E27FC236}">
                <a16:creationId xmlns:a16="http://schemas.microsoft.com/office/drawing/2014/main" id="{BECF2D04-8C8A-96B4-BECA-28C06A9C83E3}"/>
              </a:ext>
            </a:extLst>
          </p:cNvPr>
          <p:cNvSpPr>
            <a:spLocks noGrp="1"/>
          </p:cNvSpPr>
          <p:nvPr>
            <p:ph type="title" hasCustomPrompt="1"/>
          </p:nvPr>
        </p:nvSpPr>
        <p:spPr>
          <a:xfrm>
            <a:off x="640080" y="0"/>
            <a:ext cx="7772400" cy="877824"/>
          </a:xfrm>
          <a:prstGeom prst="rect">
            <a:avLst/>
          </a:prstGeom>
        </p:spPr>
        <p:txBody>
          <a:bodyPr lIns="0" tIns="0" rIns="0" bIns="0" anchor="ctr" anchorCtr="0"/>
          <a:lstStyle>
            <a:lvl1pPr algn="l">
              <a:defRPr lang="en-US" sz="2800" b="1" kern="1200" dirty="0">
                <a:solidFill>
                  <a:schemeClr val="bg1"/>
                </a:solidFill>
                <a:latin typeface="Georgia" panose="02040502050405020303" pitchFamily="18" charset="0"/>
                <a:ea typeface="+mn-ea"/>
                <a:cs typeface="+mn-cs"/>
              </a:defRPr>
            </a:lvl1pPr>
          </a:lstStyle>
          <a:p>
            <a:pPr marL="342900" lvl="0" indent="-342900" algn="l" defTabSz="914400" rtl="0" eaLnBrk="1" latinLnBrk="0" hangingPunct="1">
              <a:spcBef>
                <a:spcPct val="20000"/>
              </a:spcBef>
              <a:buFont typeface="Arial" pitchFamily="34" charset="0"/>
              <a:buNone/>
            </a:pPr>
            <a:r>
              <a:rPr lang="en-US" dirty="0"/>
              <a:t>Comparison Layout</a:t>
            </a:r>
          </a:p>
        </p:txBody>
      </p:sp>
      <p:sp>
        <p:nvSpPr>
          <p:cNvPr id="16" name="Text Placeholder 15">
            <a:extLst>
              <a:ext uri="{FF2B5EF4-FFF2-40B4-BE49-F238E27FC236}">
                <a16:creationId xmlns:a16="http://schemas.microsoft.com/office/drawing/2014/main" id="{0B36B38E-ED82-A043-334A-EC4CE8D81135}"/>
              </a:ext>
            </a:extLst>
          </p:cNvPr>
          <p:cNvSpPr>
            <a:spLocks noGrp="1"/>
          </p:cNvSpPr>
          <p:nvPr>
            <p:ph type="body" sz="quarter" idx="12" hasCustomPrompt="1"/>
          </p:nvPr>
        </p:nvSpPr>
        <p:spPr>
          <a:xfrm>
            <a:off x="457200" y="1188720"/>
            <a:ext cx="3931920" cy="502920"/>
          </a:xfrm>
          <a:prstGeom prst="rect">
            <a:avLst/>
          </a:prstGeom>
        </p:spPr>
        <p:txBody>
          <a:bodyPr lIns="0" tIns="0" rIns="0" bIns="0" anchor="ctr" anchorCtr="0"/>
          <a:lstStyle>
            <a:lvl1pPr marL="0" indent="0" algn="ctr">
              <a:buNone/>
              <a:defRPr sz="1600" b="1">
                <a:solidFill>
                  <a:schemeClr val="bg1"/>
                </a:solidFill>
                <a:latin typeface="Calibri" panose="020F0502020204030204" pitchFamily="34" charset="0"/>
                <a:cs typeface="Calibri" panose="020F0502020204030204" pitchFamily="34" charset="0"/>
              </a:defRPr>
            </a:lvl1pPr>
          </a:lstStyle>
          <a:p>
            <a:pPr marL="0" indent="0" algn="ctr">
              <a:buNone/>
            </a:pPr>
            <a:r>
              <a:rPr lang="en-US" sz="1600" b="1" dirty="0">
                <a:solidFill>
                  <a:srgbClr val="FFFFFF"/>
                </a:solidFill>
                <a:latin typeface="Calibri" pitchFamily="34" charset="0"/>
                <a:ea typeface="Calibri" pitchFamily="34" charset="-122"/>
                <a:cs typeface="Calibri" pitchFamily="34" charset="-120"/>
              </a:rPr>
              <a:t>Before / Option A</a:t>
            </a:r>
            <a:endParaRPr lang="en-US" sz="1600" dirty="0"/>
          </a:p>
        </p:txBody>
      </p:sp>
      <p:sp>
        <p:nvSpPr>
          <p:cNvPr id="2" name="Text Placeholder 8">
            <a:extLst>
              <a:ext uri="{FF2B5EF4-FFF2-40B4-BE49-F238E27FC236}">
                <a16:creationId xmlns:a16="http://schemas.microsoft.com/office/drawing/2014/main" id="{16484FC3-474A-C635-0022-4D64470E81F3}"/>
              </a:ext>
            </a:extLst>
          </p:cNvPr>
          <p:cNvSpPr>
            <a:spLocks noGrp="1"/>
          </p:cNvSpPr>
          <p:nvPr>
            <p:ph type="body" sz="quarter" idx="17"/>
          </p:nvPr>
        </p:nvSpPr>
        <p:spPr>
          <a:xfrm>
            <a:off x="731520" y="1920240"/>
            <a:ext cx="3383280" cy="2468880"/>
          </a:xfrm>
          <a:prstGeom prst="rect">
            <a:avLst/>
          </a:prstGeom>
        </p:spPr>
        <p:txBody>
          <a:bodyPr lIns="0" tIns="0" rIns="0" bIns="0"/>
          <a:lstStyle>
            <a:lvl1pPr marL="342900" marR="0" indent="-342900" algn="l" defTabSz="914400" rtl="0" eaLnBrk="1" fontAlgn="auto" latinLnBrk="0" hangingPunct="1">
              <a:lnSpc>
                <a:spcPct val="100000"/>
              </a:lnSpc>
              <a:spcBef>
                <a:spcPct val="20000"/>
              </a:spcBef>
              <a:spcAft>
                <a:spcPts val="0"/>
              </a:spcAft>
              <a:buClrTx/>
              <a:buSzPct val="110000"/>
              <a:buFont typeface="Arial" pitchFamily="34" charset="0"/>
              <a:buChar char="•"/>
              <a:tabLst/>
              <a:defRPr sz="1400">
                <a:latin typeface="Calibri" panose="020F0502020204030204" pitchFamily="34" charset="0"/>
                <a:cs typeface="Calibri" panose="020F0502020204030204" pitchFamily="34" charset="0"/>
              </a:defRPr>
            </a:lvl1pPr>
            <a:lvl2pPr>
              <a:defRPr sz="1400">
                <a:latin typeface="Calibri" panose="020F0502020204030204" pitchFamily="34" charset="0"/>
                <a:cs typeface="Calibri" panose="020F0502020204030204" pitchFamily="34" charset="0"/>
              </a:defRPr>
            </a:lvl2pPr>
            <a:lvl3pPr>
              <a:defRPr sz="1400">
                <a:latin typeface="Calibri" panose="020F0502020204030204" pitchFamily="34" charset="0"/>
                <a:cs typeface="Calibri" panose="020F0502020204030204" pitchFamily="34" charset="0"/>
              </a:defRPr>
            </a:lvl3pPr>
            <a:lvl4pPr>
              <a:defRPr sz="1400">
                <a:latin typeface="Calibri" panose="020F0502020204030204" pitchFamily="34" charset="0"/>
                <a:cs typeface="Calibri" panose="020F0502020204030204" pitchFamily="34" charset="0"/>
              </a:defRPr>
            </a:lvl4pPr>
            <a:lvl5pPr>
              <a:defRPr sz="1400">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Text Placeholder 15">
            <a:extLst>
              <a:ext uri="{FF2B5EF4-FFF2-40B4-BE49-F238E27FC236}">
                <a16:creationId xmlns:a16="http://schemas.microsoft.com/office/drawing/2014/main" id="{B131B7B4-FFCB-E733-F42F-88A7063C292F}"/>
              </a:ext>
            </a:extLst>
          </p:cNvPr>
          <p:cNvSpPr>
            <a:spLocks noGrp="1"/>
          </p:cNvSpPr>
          <p:nvPr>
            <p:ph type="body" sz="quarter" idx="13" hasCustomPrompt="1"/>
          </p:nvPr>
        </p:nvSpPr>
        <p:spPr>
          <a:xfrm>
            <a:off x="4754880" y="1188720"/>
            <a:ext cx="3931920" cy="502920"/>
          </a:xfrm>
          <a:prstGeom prst="rect">
            <a:avLst/>
          </a:prstGeom>
        </p:spPr>
        <p:txBody>
          <a:bodyPr lIns="0" tIns="0" rIns="0" bIns="0" anchor="ctr" anchorCtr="0"/>
          <a:lstStyle>
            <a:lvl1pPr marL="0" indent="0" algn="ctr">
              <a:buNone/>
              <a:defRPr sz="1600" b="1">
                <a:solidFill>
                  <a:schemeClr val="bg1"/>
                </a:solidFill>
                <a:latin typeface="Calibri" panose="020F0502020204030204" pitchFamily="34" charset="0"/>
                <a:cs typeface="Calibri" panose="020F0502020204030204" pitchFamily="34" charset="0"/>
              </a:defRPr>
            </a:lvl1pPr>
          </a:lstStyle>
          <a:p>
            <a:pPr marL="0" indent="0" algn="ctr">
              <a:buNone/>
            </a:pPr>
            <a:r>
              <a:rPr lang="en-US" sz="1600" b="1" dirty="0">
                <a:solidFill>
                  <a:srgbClr val="FFFFFF"/>
                </a:solidFill>
                <a:latin typeface="Calibri" pitchFamily="34" charset="0"/>
                <a:ea typeface="Calibri" pitchFamily="34" charset="-122"/>
                <a:cs typeface="Calibri" pitchFamily="34" charset="-120"/>
              </a:rPr>
              <a:t>After / Option B</a:t>
            </a:r>
            <a:endParaRPr lang="en-US" sz="1600" dirty="0"/>
          </a:p>
        </p:txBody>
      </p:sp>
      <p:sp>
        <p:nvSpPr>
          <p:cNvPr id="4" name="Text Placeholder 8">
            <a:extLst>
              <a:ext uri="{FF2B5EF4-FFF2-40B4-BE49-F238E27FC236}">
                <a16:creationId xmlns:a16="http://schemas.microsoft.com/office/drawing/2014/main" id="{6D07E4B4-43CB-8338-04B9-E3ABF207A933}"/>
              </a:ext>
            </a:extLst>
          </p:cNvPr>
          <p:cNvSpPr>
            <a:spLocks noGrp="1"/>
          </p:cNvSpPr>
          <p:nvPr>
            <p:ph type="body" sz="quarter" idx="18"/>
          </p:nvPr>
        </p:nvSpPr>
        <p:spPr>
          <a:xfrm>
            <a:off x="5029200" y="1920240"/>
            <a:ext cx="3383280" cy="2468880"/>
          </a:xfrm>
          <a:prstGeom prst="rect">
            <a:avLst/>
          </a:prstGeom>
        </p:spPr>
        <p:txBody>
          <a:bodyPr lIns="0" tIns="0" rIns="0" bIns="0"/>
          <a:lstStyle>
            <a:lvl1pPr marL="342900" marR="0" indent="-342900" algn="l" defTabSz="914400" rtl="0" eaLnBrk="1" fontAlgn="auto" latinLnBrk="0" hangingPunct="1">
              <a:lnSpc>
                <a:spcPct val="100000"/>
              </a:lnSpc>
              <a:spcBef>
                <a:spcPct val="20000"/>
              </a:spcBef>
              <a:spcAft>
                <a:spcPts val="0"/>
              </a:spcAft>
              <a:buClrTx/>
              <a:buSzPct val="110000"/>
              <a:buFont typeface="Arial" pitchFamily="34" charset="0"/>
              <a:buChar char="•"/>
              <a:tabLst/>
              <a:defRPr sz="1400">
                <a:latin typeface="Calibri" panose="020F0502020204030204" pitchFamily="34" charset="0"/>
                <a:cs typeface="Calibri" panose="020F0502020204030204" pitchFamily="34" charset="0"/>
              </a:defRPr>
            </a:lvl1pPr>
            <a:lvl2pPr>
              <a:defRPr sz="1400">
                <a:latin typeface="Calibri" panose="020F0502020204030204" pitchFamily="34" charset="0"/>
                <a:cs typeface="Calibri" panose="020F0502020204030204" pitchFamily="34" charset="0"/>
              </a:defRPr>
            </a:lvl2pPr>
            <a:lvl3pPr>
              <a:defRPr sz="1400">
                <a:latin typeface="Calibri" panose="020F0502020204030204" pitchFamily="34" charset="0"/>
                <a:cs typeface="Calibri" panose="020F0502020204030204" pitchFamily="34" charset="0"/>
              </a:defRPr>
            </a:lvl3pPr>
            <a:lvl4pPr>
              <a:defRPr sz="1400">
                <a:latin typeface="Calibri" panose="020F0502020204030204" pitchFamily="34" charset="0"/>
                <a:cs typeface="Calibri" panose="020F0502020204030204" pitchFamily="34" charset="0"/>
              </a:defRPr>
            </a:lvl4pPr>
            <a:lvl5pPr>
              <a:defRPr sz="1400">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1213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Shape 0">
            <a:extLst>
              <a:ext uri="{FF2B5EF4-FFF2-40B4-BE49-F238E27FC236}">
                <a16:creationId xmlns:a16="http://schemas.microsoft.com/office/drawing/2014/main" id="{0992CED3-398A-8FDB-42BF-CB27ED59283B}"/>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0"/>
            <a:ext cx="9144000" cy="877824"/>
          </a:xfrm>
          <a:prstGeom prst="rect">
            <a:avLst/>
          </a:prstGeom>
          <a:solidFill>
            <a:srgbClr val="00395E"/>
          </a:solidFill>
          <a:ln/>
        </p:spPr>
        <p:txBody>
          <a:bodyPr/>
          <a:lstStyle/>
          <a:p>
            <a:endParaRPr lang="en-US"/>
          </a:p>
        </p:txBody>
      </p:sp>
      <p:sp>
        <p:nvSpPr>
          <p:cNvPr id="6" name="Shape 2">
            <a:extLst>
              <a:ext uri="{FF2B5EF4-FFF2-40B4-BE49-F238E27FC236}">
                <a16:creationId xmlns:a16="http://schemas.microsoft.com/office/drawing/2014/main" id="{C148D87A-E471-C461-7ADE-92D462AB260A}"/>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6126480" y="1097280"/>
            <a:ext cx="2651760" cy="3657600"/>
          </a:xfrm>
          <a:prstGeom prst="rect">
            <a:avLst/>
          </a:prstGeom>
          <a:solidFill>
            <a:srgbClr val="FFFFFF"/>
          </a:solidFill>
          <a:ln/>
          <a:effectLst>
            <a:outerShdw blurRad="76200" dist="25400" dir="8100000" algn="bl" rotWithShape="0">
              <a:srgbClr val="000000">
                <a:alpha val="10000"/>
              </a:srgbClr>
            </a:outerShdw>
          </a:effectLst>
        </p:spPr>
        <p:txBody>
          <a:bodyPr/>
          <a:lstStyle/>
          <a:p>
            <a:endParaRPr lang="en-US"/>
          </a:p>
        </p:txBody>
      </p:sp>
      <p:sp>
        <p:nvSpPr>
          <p:cNvPr id="7" name="Shape 3">
            <a:extLst>
              <a:ext uri="{FF2B5EF4-FFF2-40B4-BE49-F238E27FC236}">
                <a16:creationId xmlns:a16="http://schemas.microsoft.com/office/drawing/2014/main" id="{51C48038-1880-1617-A06D-023BAB4D623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6126480" y="1097280"/>
            <a:ext cx="73152" cy="3657600"/>
          </a:xfrm>
          <a:prstGeom prst="rect">
            <a:avLst/>
          </a:prstGeom>
          <a:solidFill>
            <a:srgbClr val="0071BC"/>
          </a:solidFill>
          <a:ln/>
        </p:spPr>
        <p:txBody>
          <a:bodyPr/>
          <a:lstStyle/>
          <a:p>
            <a:endParaRPr lang="en-US"/>
          </a:p>
        </p:txBody>
      </p:sp>
      <p:sp>
        <p:nvSpPr>
          <p:cNvPr id="11" name="Shape 7">
            <a:extLst>
              <a:ext uri="{FF2B5EF4-FFF2-40B4-BE49-F238E27FC236}">
                <a16:creationId xmlns:a16="http://schemas.microsoft.com/office/drawing/2014/main" id="{50C26B89-35A0-08F4-B9C1-313898E30F34}"/>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960620"/>
            <a:ext cx="9144000" cy="182880"/>
          </a:xfrm>
          <a:prstGeom prst="rect">
            <a:avLst/>
          </a:prstGeom>
          <a:solidFill>
            <a:srgbClr val="0071BC"/>
          </a:solidFill>
          <a:ln/>
        </p:spPr>
        <p:txBody>
          <a:bodyPr/>
          <a:lstStyle/>
          <a:p>
            <a:endParaRPr lang="en-US"/>
          </a:p>
        </p:txBody>
      </p:sp>
      <p:sp>
        <p:nvSpPr>
          <p:cNvPr id="4" name="Title 1">
            <a:extLst>
              <a:ext uri="{FF2B5EF4-FFF2-40B4-BE49-F238E27FC236}">
                <a16:creationId xmlns:a16="http://schemas.microsoft.com/office/drawing/2014/main" id="{6E70F100-62AE-9A57-04FA-6B0CF83C3D4A}"/>
              </a:ext>
            </a:extLst>
          </p:cNvPr>
          <p:cNvSpPr>
            <a:spLocks noGrp="1"/>
          </p:cNvSpPr>
          <p:nvPr>
            <p:ph type="title" hasCustomPrompt="1"/>
          </p:nvPr>
        </p:nvSpPr>
        <p:spPr>
          <a:xfrm>
            <a:off x="640080" y="0"/>
            <a:ext cx="7772400" cy="877824"/>
          </a:xfrm>
          <a:prstGeom prst="rect">
            <a:avLst/>
          </a:prstGeom>
        </p:spPr>
        <p:txBody>
          <a:bodyPr lIns="0" tIns="0" rIns="0" bIns="0" anchor="ctr" anchorCtr="0"/>
          <a:lstStyle>
            <a:lvl1pPr algn="l">
              <a:defRPr lang="en-US" sz="2800" b="1" kern="1200" dirty="0">
                <a:solidFill>
                  <a:schemeClr val="bg1"/>
                </a:solidFill>
                <a:latin typeface="Georgia" panose="02040502050405020303" pitchFamily="18" charset="0"/>
                <a:ea typeface="+mn-ea"/>
                <a:cs typeface="+mn-cs"/>
              </a:defRPr>
            </a:lvl1pPr>
          </a:lstStyle>
          <a:p>
            <a:pPr marL="342900" lvl="0" indent="-342900" algn="l" defTabSz="914400" rtl="0" eaLnBrk="1" latinLnBrk="0" hangingPunct="1">
              <a:spcBef>
                <a:spcPct val="20000"/>
              </a:spcBef>
              <a:buFont typeface="Arial" pitchFamily="34" charset="0"/>
              <a:buNone/>
            </a:pPr>
            <a:r>
              <a:rPr lang="en-US" dirty="0"/>
              <a:t>Data Visualization Layout</a:t>
            </a:r>
          </a:p>
        </p:txBody>
      </p:sp>
      <p:sp>
        <p:nvSpPr>
          <p:cNvPr id="22" name="Content Placeholder 21">
            <a:extLst>
              <a:ext uri="{FF2B5EF4-FFF2-40B4-BE49-F238E27FC236}">
                <a16:creationId xmlns:a16="http://schemas.microsoft.com/office/drawing/2014/main" id="{6326CCF3-A588-32CF-AAC3-EA73EC85911B}"/>
              </a:ext>
            </a:extLst>
          </p:cNvPr>
          <p:cNvSpPr>
            <a:spLocks noGrp="1"/>
          </p:cNvSpPr>
          <p:nvPr>
            <p:ph sz="quarter" idx="15"/>
          </p:nvPr>
        </p:nvSpPr>
        <p:spPr>
          <a:xfrm>
            <a:off x="457200" y="1097280"/>
            <a:ext cx="5303520" cy="3657600"/>
          </a:xfrm>
          <a:prstGeom prst="rect">
            <a:avLst/>
          </a:prstGeom>
        </p:spPr>
        <p:txBody>
          <a:bodyPr/>
          <a:lstStyle>
            <a:lvl1pPr>
              <a:buNone/>
              <a:defRPr sz="1600">
                <a:latin typeface="Calibri" panose="020F0502020204030204" pitchFamily="34" charset="0"/>
                <a:cs typeface="Calibri" panose="020F0502020204030204" pitchFamily="34" charset="0"/>
              </a:defRPr>
            </a:lvl1pPr>
          </a:lstStyle>
          <a:p>
            <a:pPr lvl="0"/>
            <a:endParaRPr lang="en-US" dirty="0"/>
          </a:p>
        </p:txBody>
      </p:sp>
      <p:sp>
        <p:nvSpPr>
          <p:cNvPr id="13" name="Text Placeholder 15">
            <a:extLst>
              <a:ext uri="{FF2B5EF4-FFF2-40B4-BE49-F238E27FC236}">
                <a16:creationId xmlns:a16="http://schemas.microsoft.com/office/drawing/2014/main" id="{1D78D020-3D00-39B6-2C2B-8066B6D406F4}"/>
              </a:ext>
            </a:extLst>
          </p:cNvPr>
          <p:cNvSpPr>
            <a:spLocks noGrp="1"/>
          </p:cNvSpPr>
          <p:nvPr>
            <p:ph type="body" sz="quarter" idx="12" hasCustomPrompt="1"/>
          </p:nvPr>
        </p:nvSpPr>
        <p:spPr>
          <a:xfrm>
            <a:off x="6446520" y="1280160"/>
            <a:ext cx="2148840" cy="457200"/>
          </a:xfrm>
          <a:prstGeom prst="rect">
            <a:avLst/>
          </a:prstGeom>
        </p:spPr>
        <p:txBody>
          <a:bodyPr lIns="0" tIns="0" rIns="0" bIns="0" anchor="ctr" anchorCtr="0"/>
          <a:lstStyle>
            <a:lvl1pPr marL="0" indent="0" algn="l">
              <a:buNone/>
              <a:defRPr sz="1600" b="1">
                <a:solidFill>
                  <a:srgbClr val="0171BC"/>
                </a:solidFill>
                <a:latin typeface="Georgia" panose="02040502050405020303" pitchFamily="18" charset="0"/>
              </a:defRPr>
            </a:lvl1pPr>
          </a:lstStyle>
          <a:p>
            <a:pPr lvl="0"/>
            <a:r>
              <a:rPr lang="en-US" dirty="0"/>
              <a:t>Key Insight</a:t>
            </a:r>
          </a:p>
        </p:txBody>
      </p:sp>
      <p:sp>
        <p:nvSpPr>
          <p:cNvPr id="2" name="Text Placeholder 8">
            <a:extLst>
              <a:ext uri="{FF2B5EF4-FFF2-40B4-BE49-F238E27FC236}">
                <a16:creationId xmlns:a16="http://schemas.microsoft.com/office/drawing/2014/main" id="{4B402752-9BC1-6AA2-E997-65D603D6C490}"/>
              </a:ext>
            </a:extLst>
          </p:cNvPr>
          <p:cNvSpPr>
            <a:spLocks noGrp="1"/>
          </p:cNvSpPr>
          <p:nvPr>
            <p:ph type="body" sz="quarter" idx="13" hasCustomPrompt="1"/>
          </p:nvPr>
        </p:nvSpPr>
        <p:spPr>
          <a:xfrm>
            <a:off x="6446520" y="1783080"/>
            <a:ext cx="2148840" cy="1828800"/>
          </a:xfrm>
          <a:prstGeom prst="rect">
            <a:avLst/>
          </a:prstGeom>
        </p:spPr>
        <p:txBody>
          <a:bodyPr lIns="0" tIns="0" rIns="0" bIns="0" anchor="ctr" anchorCtr="0"/>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1500">
                <a:solidFill>
                  <a:srgbClr val="595959"/>
                </a:solidFill>
                <a:latin typeface="Calibri" panose="020F0502020204030204" pitchFamily="34" charset="0"/>
                <a:cs typeface="Calibri" panose="020F0502020204030204" pitchFamily="34" charset="0"/>
              </a:defRPr>
            </a:lvl1pPr>
            <a:lvl2pPr>
              <a:defRPr sz="1500">
                <a:solidFill>
                  <a:srgbClr val="595959"/>
                </a:solidFill>
                <a:latin typeface="Calibri" panose="020F0502020204030204" pitchFamily="34" charset="0"/>
                <a:cs typeface="Calibri" panose="020F0502020204030204" pitchFamily="34" charset="0"/>
              </a:defRPr>
            </a:lvl2pPr>
            <a:lvl3pPr>
              <a:defRPr sz="1500">
                <a:solidFill>
                  <a:srgbClr val="595959"/>
                </a:solidFill>
                <a:latin typeface="Calibri" panose="020F0502020204030204" pitchFamily="34" charset="0"/>
                <a:cs typeface="Calibri" panose="020F0502020204030204" pitchFamily="34" charset="0"/>
              </a:defRPr>
            </a:lvl3pPr>
            <a:lvl4pPr>
              <a:defRPr sz="1500">
                <a:solidFill>
                  <a:srgbClr val="595959"/>
                </a:solidFill>
                <a:latin typeface="Calibri" panose="020F0502020204030204" pitchFamily="34" charset="0"/>
                <a:cs typeface="Calibri" panose="020F0502020204030204" pitchFamily="34" charset="0"/>
              </a:defRPr>
            </a:lvl4pPr>
            <a:lvl5pPr>
              <a:defRPr sz="1500">
                <a:solidFill>
                  <a:srgbClr val="595959"/>
                </a:solidFill>
                <a:latin typeface="Calibri" panose="020F0502020204030204" pitchFamily="34" charset="0"/>
                <a:cs typeface="Calibri" panose="020F0502020204030204" pitchFamily="34" charset="0"/>
              </a:defRPr>
            </a:lvl5pPr>
          </a:lstStyle>
          <a:p>
            <a:pPr marL="342900" marR="0" lvl="0" indent="-342900" algn="l" defTabSz="914400" rtl="0" eaLnBrk="1" fontAlgn="auto" latinLnBrk="0" hangingPunct="1">
              <a:lnSpc>
                <a:spcPct val="100000"/>
              </a:lnSpc>
              <a:spcBef>
                <a:spcPct val="20000"/>
              </a:spcBef>
              <a:spcAft>
                <a:spcPts val="0"/>
              </a:spcAft>
              <a:buClrTx/>
              <a:buSzTx/>
              <a:tabLst/>
              <a:defRPr/>
            </a:pPr>
            <a:r>
              <a:rPr lang="en-US" sz="1600" dirty="0">
                <a:solidFill>
                  <a:srgbClr val="5A5A5A"/>
                </a:solidFill>
                <a:latin typeface="Calibri" pitchFamily="34" charset="0"/>
                <a:ea typeface="Calibri" pitchFamily="34" charset="-122"/>
                <a:cs typeface="Calibri" pitchFamily="34" charset="-120"/>
              </a:rPr>
              <a:t>Provide context</a:t>
            </a:r>
            <a:endParaRPr lang="en-US" sz="1600" dirty="0">
              <a:solidFill>
                <a:srgbClr val="5A5A5A"/>
              </a:solidFill>
              <a:latin typeface="Calibri" pitchFamily="34" charset="0"/>
              <a:cs typeface="Calibri" pitchFamily="34" charset="-120"/>
            </a:endParaRPr>
          </a:p>
          <a:p>
            <a:pPr marL="342900" marR="0" lvl="0" indent="-342900" algn="l" defTabSz="914400" rtl="0" eaLnBrk="1" fontAlgn="auto" latinLnBrk="0" hangingPunct="1">
              <a:lnSpc>
                <a:spcPct val="100000"/>
              </a:lnSpc>
              <a:spcBef>
                <a:spcPct val="20000"/>
              </a:spcBef>
              <a:spcAft>
                <a:spcPts val="0"/>
              </a:spcAft>
              <a:buClrTx/>
              <a:buSzTx/>
              <a:tabLst/>
              <a:defRPr/>
            </a:pPr>
            <a:r>
              <a:rPr lang="en-US" dirty="0"/>
              <a:t>Click to edit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56352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Shape 0">
            <a:extLst>
              <a:ext uri="{FF2B5EF4-FFF2-40B4-BE49-F238E27FC236}">
                <a16:creationId xmlns:a16="http://schemas.microsoft.com/office/drawing/2014/main" id="{8FB683E2-FB03-BF4B-8DB0-CCD01E17AB93}"/>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0"/>
            <a:ext cx="9144000" cy="877824"/>
          </a:xfrm>
          <a:prstGeom prst="rect">
            <a:avLst/>
          </a:prstGeom>
          <a:solidFill>
            <a:srgbClr val="00395E"/>
          </a:solidFill>
          <a:ln/>
        </p:spPr>
        <p:txBody>
          <a:bodyPr/>
          <a:lstStyle/>
          <a:p>
            <a:endParaRPr lang="en-US"/>
          </a:p>
        </p:txBody>
      </p:sp>
      <p:sp>
        <p:nvSpPr>
          <p:cNvPr id="13" name="Shape 10">
            <a:extLst>
              <a:ext uri="{FF2B5EF4-FFF2-40B4-BE49-F238E27FC236}">
                <a16:creationId xmlns:a16="http://schemas.microsoft.com/office/drawing/2014/main" id="{98558924-2921-2B59-D0DB-ECA302F9C43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960620"/>
            <a:ext cx="9144000" cy="182880"/>
          </a:xfrm>
          <a:prstGeom prst="rect">
            <a:avLst/>
          </a:prstGeom>
          <a:solidFill>
            <a:srgbClr val="0071BC"/>
          </a:solidFill>
          <a:ln/>
        </p:spPr>
        <p:txBody>
          <a:bodyPr/>
          <a:lstStyle/>
          <a:p>
            <a:endParaRPr lang="en-US"/>
          </a:p>
        </p:txBody>
      </p:sp>
      <p:sp>
        <p:nvSpPr>
          <p:cNvPr id="4" name="Title 1">
            <a:extLst>
              <a:ext uri="{FF2B5EF4-FFF2-40B4-BE49-F238E27FC236}">
                <a16:creationId xmlns:a16="http://schemas.microsoft.com/office/drawing/2014/main" id="{63F0944C-5985-A967-007E-1E042D83FA0E}"/>
              </a:ext>
            </a:extLst>
          </p:cNvPr>
          <p:cNvSpPr>
            <a:spLocks noGrp="1"/>
          </p:cNvSpPr>
          <p:nvPr>
            <p:ph type="title" hasCustomPrompt="1"/>
          </p:nvPr>
        </p:nvSpPr>
        <p:spPr>
          <a:xfrm>
            <a:off x="640080" y="0"/>
            <a:ext cx="7772400" cy="877824"/>
          </a:xfrm>
          <a:prstGeom prst="rect">
            <a:avLst/>
          </a:prstGeom>
        </p:spPr>
        <p:txBody>
          <a:bodyPr lIns="0" tIns="0" rIns="0" bIns="0" anchor="ctr" anchorCtr="0"/>
          <a:lstStyle>
            <a:lvl1pPr algn="l">
              <a:defRPr lang="en-US" sz="2800" b="1" kern="1200" dirty="0">
                <a:solidFill>
                  <a:schemeClr val="bg1"/>
                </a:solidFill>
                <a:latin typeface="Georgia" panose="02040502050405020303" pitchFamily="18" charset="0"/>
                <a:ea typeface="+mn-ea"/>
                <a:cs typeface="+mn-cs"/>
              </a:defRPr>
            </a:lvl1pPr>
          </a:lstStyle>
          <a:p>
            <a:pPr marL="342900" lvl="0" indent="-342900" algn="l" defTabSz="914400" rtl="0" eaLnBrk="1" latinLnBrk="0" hangingPunct="1">
              <a:spcBef>
                <a:spcPct val="20000"/>
              </a:spcBef>
              <a:buFont typeface="Arial" pitchFamily="34" charset="0"/>
              <a:buNone/>
            </a:pPr>
            <a:r>
              <a:rPr lang="en-US" dirty="0"/>
              <a:t>Title</a:t>
            </a:r>
          </a:p>
        </p:txBody>
      </p:sp>
    </p:spTree>
    <p:extLst>
      <p:ext uri="{BB962C8B-B14F-4D97-AF65-F5344CB8AC3E}">
        <p14:creationId xmlns:p14="http://schemas.microsoft.com/office/powerpoint/2010/main" val="1856677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p:bg>
      <p:bgPr>
        <a:solidFill>
          <a:srgbClr val="00395E"/>
        </a:solidFill>
        <a:effectLst/>
      </p:bgPr>
    </p:bg>
    <p:spTree>
      <p:nvGrpSpPr>
        <p:cNvPr id="1" name=""/>
        <p:cNvGrpSpPr/>
        <p:nvPr/>
      </p:nvGrpSpPr>
      <p:grpSpPr>
        <a:xfrm>
          <a:off x="0" y="0"/>
          <a:ext cx="0" cy="0"/>
          <a:chOff x="0" y="0"/>
          <a:chExt cx="0" cy="0"/>
        </a:xfrm>
      </p:grpSpPr>
      <p:sp>
        <p:nvSpPr>
          <p:cNvPr id="9" name="Shape 5">
            <a:extLst>
              <a:ext uri="{FF2B5EF4-FFF2-40B4-BE49-F238E27FC236}">
                <a16:creationId xmlns:a16="http://schemas.microsoft.com/office/drawing/2014/main" id="{393F15F0-1FE3-902C-6B1B-7D48CF53DDA8}"/>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0" y="4960620"/>
            <a:ext cx="9144000" cy="182880"/>
          </a:xfrm>
          <a:prstGeom prst="rect">
            <a:avLst/>
          </a:prstGeom>
          <a:solidFill>
            <a:srgbClr val="0071BC"/>
          </a:solidFill>
          <a:ln/>
        </p:spPr>
        <p:txBody>
          <a:bodyPr/>
          <a:lstStyle/>
          <a:p>
            <a:endParaRPr lang="en-US"/>
          </a:p>
        </p:txBody>
      </p:sp>
      <p:sp>
        <p:nvSpPr>
          <p:cNvPr id="5" name="Shape 1">
            <a:extLst>
              <a:ext uri="{FF2B5EF4-FFF2-40B4-BE49-F238E27FC236}">
                <a16:creationId xmlns:a16="http://schemas.microsoft.com/office/drawing/2014/main" id="{4EE2CB66-8EAF-2AE8-3D4C-54E1813E588E}"/>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640080" y="3657600"/>
            <a:ext cx="1828800" cy="0"/>
          </a:xfrm>
          <a:prstGeom prst="line">
            <a:avLst/>
          </a:prstGeom>
          <a:noFill/>
          <a:ln w="25400">
            <a:solidFill>
              <a:srgbClr val="F8C41F"/>
            </a:solidFill>
            <a:prstDash val="solid"/>
          </a:ln>
        </p:spPr>
        <p:txBody>
          <a:bodyPr/>
          <a:lstStyle/>
          <a:p>
            <a:endParaRPr lang="en-US"/>
          </a:p>
        </p:txBody>
      </p:sp>
      <p:pic>
        <p:nvPicPr>
          <p:cNvPr id="2" name="Image 0">
            <a:extLst>
              <a:ext uri="{FF2B5EF4-FFF2-40B4-BE49-F238E27FC236}">
                <a16:creationId xmlns:a16="http://schemas.microsoft.com/office/drawing/2014/main" id="{F8CA9522-3550-F41B-4DBC-9B3F7E637C3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640080" y="731520"/>
            <a:ext cx="640080" cy="640080"/>
          </a:xfrm>
          <a:prstGeom prst="rect">
            <a:avLst/>
          </a:prstGeom>
        </p:spPr>
      </p:pic>
      <p:sp>
        <p:nvSpPr>
          <p:cNvPr id="3" name="Title 2">
            <a:extLst>
              <a:ext uri="{FF2B5EF4-FFF2-40B4-BE49-F238E27FC236}">
                <a16:creationId xmlns:a16="http://schemas.microsoft.com/office/drawing/2014/main" id="{A5A47B5D-E2D6-F4EF-8772-B79E67E41A7A}"/>
              </a:ext>
            </a:extLst>
          </p:cNvPr>
          <p:cNvSpPr>
            <a:spLocks noGrp="1"/>
          </p:cNvSpPr>
          <p:nvPr>
            <p:ph type="title" hasCustomPrompt="1"/>
          </p:nvPr>
        </p:nvSpPr>
        <p:spPr>
          <a:xfrm>
            <a:off x="640080" y="1554480"/>
            <a:ext cx="7315200" cy="1828800"/>
          </a:xfrm>
          <a:prstGeom prst="rect">
            <a:avLst/>
          </a:prstGeom>
        </p:spPr>
        <p:txBody>
          <a:bodyPr lIns="0" tIns="0" rIns="0" bIns="0" anchor="ctr" anchorCtr="0"/>
          <a:lstStyle>
            <a:lvl1pPr algn="l">
              <a:defRPr lang="en-US" sz="2400" b="0" i="1" kern="1200" dirty="0">
                <a:solidFill>
                  <a:schemeClr val="bg1"/>
                </a:solidFill>
                <a:latin typeface="Georgia" panose="02040502050405020303" pitchFamily="18" charset="0"/>
                <a:ea typeface="+mn-ea"/>
                <a:cs typeface="+mn-cs"/>
              </a:defRPr>
            </a:lvl1pPr>
          </a:lstStyle>
          <a:p>
            <a:pPr marL="0" lvl="0" indent="0" algn="l" defTabSz="914400" rtl="0" eaLnBrk="1" latinLnBrk="0" hangingPunct="1">
              <a:spcBef>
                <a:spcPct val="20000"/>
              </a:spcBef>
              <a:buFont typeface="Arial" pitchFamily="34" charset="0"/>
              <a:buNone/>
            </a:pPr>
            <a:r>
              <a:rPr lang="en-US" dirty="0"/>
              <a:t>Quote</a:t>
            </a:r>
          </a:p>
        </p:txBody>
      </p:sp>
      <p:sp>
        <p:nvSpPr>
          <p:cNvPr id="10" name="Text Placeholder 9">
            <a:extLst>
              <a:ext uri="{FF2B5EF4-FFF2-40B4-BE49-F238E27FC236}">
                <a16:creationId xmlns:a16="http://schemas.microsoft.com/office/drawing/2014/main" id="{1EFCFB5B-783A-5D4D-6862-A465B50A38BA}"/>
              </a:ext>
            </a:extLst>
          </p:cNvPr>
          <p:cNvSpPr>
            <a:spLocks noGrp="1"/>
          </p:cNvSpPr>
          <p:nvPr>
            <p:ph type="body" sz="quarter" idx="10" hasCustomPrompt="1"/>
          </p:nvPr>
        </p:nvSpPr>
        <p:spPr>
          <a:xfrm>
            <a:off x="640080" y="3840480"/>
            <a:ext cx="7315200" cy="457200"/>
          </a:xfrm>
          <a:prstGeom prst="rect">
            <a:avLst/>
          </a:prstGeom>
        </p:spPr>
        <p:txBody>
          <a:bodyPr lIns="0" tIns="0" rIns="0" bIns="0" anchor="ctr" anchorCtr="0"/>
          <a:lstStyle>
            <a:lvl1pPr marL="342900" marR="0" indent="-34290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1600">
                <a:solidFill>
                  <a:srgbClr val="D9D9D9"/>
                </a:solidFill>
                <a:latin typeface="Calibri" panose="020F0502020204030204" pitchFamily="34" charset="0"/>
                <a:cs typeface="Calibri" panose="020F0502020204030204" pitchFamily="34" charset="0"/>
              </a:defRPr>
            </a:lvl1pPr>
            <a:lvl2pPr>
              <a:defRPr sz="1600">
                <a:solidFill>
                  <a:srgbClr val="D9D9D9"/>
                </a:solidFill>
              </a:defRPr>
            </a:lvl2pPr>
            <a:lvl3pPr>
              <a:defRPr sz="1600">
                <a:solidFill>
                  <a:srgbClr val="D9D9D9"/>
                </a:solidFill>
                <a:latin typeface="Calibri" panose="020F0502020204030204" pitchFamily="34" charset="0"/>
                <a:cs typeface="Calibri" panose="020F0502020204030204" pitchFamily="34" charset="0"/>
              </a:defRPr>
            </a:lvl3pPr>
            <a:lvl4pPr>
              <a:defRPr sz="1600">
                <a:solidFill>
                  <a:srgbClr val="D9D9D9"/>
                </a:solidFill>
                <a:latin typeface="Calibri" panose="020F0502020204030204" pitchFamily="34" charset="0"/>
                <a:cs typeface="Calibri" panose="020F0502020204030204" pitchFamily="34" charset="0"/>
              </a:defRPr>
            </a:lvl4pPr>
            <a:lvl5pPr>
              <a:defRPr sz="1600">
                <a:solidFill>
                  <a:srgbClr val="D9D9D9"/>
                </a:solidFill>
                <a:latin typeface="Calibri" panose="020F0502020204030204" pitchFamily="34" charset="0"/>
                <a:cs typeface="Calibri" panose="020F0502020204030204" pitchFamily="34" charset="0"/>
              </a:defRPr>
            </a:lvl5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sz="1600" dirty="0">
                <a:solidFill>
                  <a:srgbClr val="D9D9D9"/>
                </a:solidFill>
                <a:latin typeface="Calibri" pitchFamily="34" charset="0"/>
                <a:ea typeface="Calibri" pitchFamily="34" charset="-122"/>
                <a:cs typeface="Calibri" pitchFamily="34" charset="-120"/>
              </a:rPr>
              <a:t>Attribution or Source</a:t>
            </a:r>
            <a:endParaRPr lang="en-US" sz="1600" dirty="0"/>
          </a:p>
          <a:p>
            <a:pPr lvl="0"/>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59575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and Text">
    <p:spTree>
      <p:nvGrpSpPr>
        <p:cNvPr id="1" name=""/>
        <p:cNvGrpSpPr/>
        <p:nvPr/>
      </p:nvGrpSpPr>
      <p:grpSpPr>
        <a:xfrm>
          <a:off x="0" y="0"/>
          <a:ext cx="0" cy="0"/>
          <a:chOff x="0" y="0"/>
          <a:chExt cx="0" cy="0"/>
        </a:xfrm>
      </p:grpSpPr>
      <p:sp>
        <p:nvSpPr>
          <p:cNvPr id="4" name="Shape 0" descr="Your Image Here">
            <a:extLst>
              <a:ext uri="{FF2B5EF4-FFF2-40B4-BE49-F238E27FC236}">
                <a16:creationId xmlns:a16="http://schemas.microsoft.com/office/drawing/2014/main" id="{9F9A1BDC-AC9B-7622-4912-C5DAE02E33B5}"/>
              </a:ext>
              <a:ext uri="{C183D7F6-B498-43B3-948B-1728B52AA6E4}">
                <adec:decorative xmlns:adec="http://schemas.microsoft.com/office/drawing/2017/decorative" val="0"/>
              </a:ext>
            </a:extLst>
          </p:cNvPr>
          <p:cNvSpPr>
            <a:spLocks noGrp="1" noRot="1" noMove="1" noResize="1" noEditPoints="1" noAdjustHandles="1" noChangeArrowheads="1" noChangeShapeType="1"/>
          </p:cNvSpPr>
          <p:nvPr userDrawn="1"/>
        </p:nvSpPr>
        <p:spPr>
          <a:xfrm>
            <a:off x="0" y="0"/>
            <a:ext cx="4114800" cy="5143500"/>
          </a:xfrm>
          <a:prstGeom prst="rect">
            <a:avLst/>
          </a:prstGeom>
          <a:solidFill>
            <a:srgbClr val="004F84"/>
          </a:solidFill>
          <a:ln/>
        </p:spPr>
        <p:txBody>
          <a:bodyPr/>
          <a:lstStyle/>
          <a:p>
            <a:endParaRPr lang="en-US"/>
          </a:p>
        </p:txBody>
      </p:sp>
      <p:sp>
        <p:nvSpPr>
          <p:cNvPr id="8" name="Shape 2">
            <a:extLst>
              <a:ext uri="{FF2B5EF4-FFF2-40B4-BE49-F238E27FC236}">
                <a16:creationId xmlns:a16="http://schemas.microsoft.com/office/drawing/2014/main" id="{7F858FC0-5A50-3DD3-B30A-EA3BE607966C}"/>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114800" y="0"/>
            <a:ext cx="5029200" cy="45720"/>
          </a:xfrm>
          <a:prstGeom prst="rect">
            <a:avLst/>
          </a:prstGeom>
          <a:solidFill>
            <a:srgbClr val="F8C41F"/>
          </a:solidFill>
          <a:ln/>
        </p:spPr>
        <p:txBody>
          <a:bodyPr/>
          <a:lstStyle/>
          <a:p>
            <a:endParaRPr lang="en-US"/>
          </a:p>
        </p:txBody>
      </p:sp>
      <p:sp>
        <p:nvSpPr>
          <p:cNvPr id="9" name="Shape 4">
            <a:extLst>
              <a:ext uri="{FF2B5EF4-FFF2-40B4-BE49-F238E27FC236}">
                <a16:creationId xmlns:a16="http://schemas.microsoft.com/office/drawing/2014/main" id="{532F61A2-7F20-F18A-15FB-3ED390F75B0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4572000" y="1280160"/>
            <a:ext cx="1828800" cy="0"/>
          </a:xfrm>
          <a:prstGeom prst="line">
            <a:avLst/>
          </a:prstGeom>
          <a:noFill/>
          <a:ln w="25400">
            <a:solidFill>
              <a:srgbClr val="0071BC"/>
            </a:solidFill>
            <a:prstDash val="solid"/>
          </a:ln>
        </p:spPr>
        <p:txBody>
          <a:bodyPr/>
          <a:lstStyle/>
          <a:p>
            <a:endParaRPr lang="en-US"/>
          </a:p>
        </p:txBody>
      </p:sp>
      <p:sp>
        <p:nvSpPr>
          <p:cNvPr id="2" name="Title 1">
            <a:extLst>
              <a:ext uri="{FF2B5EF4-FFF2-40B4-BE49-F238E27FC236}">
                <a16:creationId xmlns:a16="http://schemas.microsoft.com/office/drawing/2014/main" id="{227F7181-FAAC-D7A2-9CE1-18E9E09F5DBE}"/>
              </a:ext>
            </a:extLst>
          </p:cNvPr>
          <p:cNvSpPr>
            <a:spLocks noGrp="1"/>
          </p:cNvSpPr>
          <p:nvPr>
            <p:ph type="title" hasCustomPrompt="1"/>
          </p:nvPr>
        </p:nvSpPr>
        <p:spPr>
          <a:xfrm>
            <a:off x="4572000" y="457200"/>
            <a:ext cx="4114800" cy="731520"/>
          </a:xfrm>
          <a:prstGeom prst="rect">
            <a:avLst/>
          </a:prstGeom>
        </p:spPr>
        <p:txBody>
          <a:bodyPr lIns="0" tIns="0" rIns="0" bIns="0" anchor="ctr" anchorCtr="0"/>
          <a:lstStyle>
            <a:lvl1pPr algn="l">
              <a:defRPr kumimoji="0" lang="en-US" sz="2800" b="1" i="0" u="none" strike="noStrike" kern="1200" cap="none" spc="0" normalizeH="0" baseline="0" dirty="0">
                <a:ln>
                  <a:noFill/>
                </a:ln>
                <a:solidFill>
                  <a:srgbClr val="262626"/>
                </a:solidFill>
                <a:effectLst/>
                <a:uLnTx/>
                <a:uFillTx/>
                <a:latin typeface="Georgia" pitchFamily="34" charset="0"/>
                <a:ea typeface="Georgia" pitchFamily="34" charset="-122"/>
                <a:cs typeface="Georgia" pitchFamily="34" charset="-120"/>
              </a:defRPr>
            </a:lvl1pPr>
          </a:lstStyle>
          <a:p>
            <a:pPr marL="0" lvl="0" indent="0" algn="l" defTabSz="914400" rtl="0" eaLnBrk="1" latinLnBrk="0" hangingPunct="1">
              <a:spcBef>
                <a:spcPct val="20000"/>
              </a:spcBef>
              <a:buFont typeface="Arial" pitchFamily="34" charset="0"/>
              <a:buNone/>
            </a:pPr>
            <a:r>
              <a:rPr lang="en-US" dirty="0"/>
              <a:t>Image + Text Layout</a:t>
            </a:r>
          </a:p>
        </p:txBody>
      </p:sp>
      <p:sp>
        <p:nvSpPr>
          <p:cNvPr id="12" name="Text Placeholder 8">
            <a:extLst>
              <a:ext uri="{FF2B5EF4-FFF2-40B4-BE49-F238E27FC236}">
                <a16:creationId xmlns:a16="http://schemas.microsoft.com/office/drawing/2014/main" id="{67878923-5E7C-8D27-670A-7C09FFC5F987}"/>
              </a:ext>
            </a:extLst>
          </p:cNvPr>
          <p:cNvSpPr>
            <a:spLocks noGrp="1"/>
          </p:cNvSpPr>
          <p:nvPr>
            <p:ph type="body" sz="quarter" idx="13" hasCustomPrompt="1"/>
          </p:nvPr>
        </p:nvSpPr>
        <p:spPr>
          <a:xfrm>
            <a:off x="4572000" y="1371599"/>
            <a:ext cx="4114800" cy="3314681"/>
          </a:xfrm>
          <a:prstGeom prst="rect">
            <a:avLst/>
          </a:prstGeom>
        </p:spPr>
        <p:txBody>
          <a:bodyPr lIns="0" tIns="0" rIns="0" bIns="0"/>
          <a:lstStyle>
            <a:lvl1pPr marL="342900" marR="0" indent="-3429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500">
                <a:latin typeface="Calibri" panose="020F0502020204030204" pitchFamily="34" charset="0"/>
                <a:cs typeface="Calibri" panose="020F0502020204030204" pitchFamily="34" charset="0"/>
              </a:defRPr>
            </a:lvl1pPr>
            <a:lvl2pPr>
              <a:defRPr sz="1500">
                <a:latin typeface="Calibri" panose="020F0502020204030204" pitchFamily="34" charset="0"/>
                <a:cs typeface="Calibri" panose="020F0502020204030204" pitchFamily="34" charset="0"/>
              </a:defRPr>
            </a:lvl2pPr>
            <a:lvl3pPr>
              <a:defRPr sz="1500">
                <a:latin typeface="Calibri" panose="020F0502020204030204" pitchFamily="34" charset="0"/>
                <a:cs typeface="Calibri" panose="020F0502020204030204" pitchFamily="34" charset="0"/>
              </a:defRPr>
            </a:lvl3pPr>
            <a:lvl4pPr>
              <a:defRPr sz="1500">
                <a:latin typeface="Calibri" panose="020F0502020204030204" pitchFamily="34" charset="0"/>
                <a:cs typeface="Calibri" panose="020F0502020204030204" pitchFamily="34" charset="0"/>
              </a:defRPr>
            </a:lvl4pPr>
            <a:lvl5pPr>
              <a:defRPr sz="1500">
                <a:latin typeface="Calibri" panose="020F0502020204030204" pitchFamily="34" charset="0"/>
                <a:cs typeface="Calibri" panose="020F0502020204030204" pitchFamily="34" charset="0"/>
              </a:defRPr>
            </a:lvl5p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r>
              <a:rPr lang="en-US" sz="1500" dirty="0">
                <a:solidFill>
                  <a:srgbClr val="262626"/>
                </a:solidFill>
                <a:latin typeface="Calibri" pitchFamily="34" charset="0"/>
                <a:ea typeface="Calibri" pitchFamily="34" charset="-122"/>
                <a:cs typeface="Calibri" pitchFamily="34" charset="-120"/>
              </a:rPr>
              <a:t>Description to go along with the image on the left</a:t>
            </a:r>
            <a:endParaRPr lang="en-US" dirty="0"/>
          </a:p>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1">
            <a:extLst>
              <a:ext uri="{FF2B5EF4-FFF2-40B4-BE49-F238E27FC236}">
                <a16:creationId xmlns:a16="http://schemas.microsoft.com/office/drawing/2014/main" id="{9D90965E-898A-A14F-0412-81423359645B}"/>
              </a:ext>
            </a:extLst>
          </p:cNvPr>
          <p:cNvSpPr>
            <a:spLocks noGrp="1"/>
          </p:cNvSpPr>
          <p:nvPr>
            <p:ph sz="quarter" idx="15" hasCustomPrompt="1"/>
          </p:nvPr>
        </p:nvSpPr>
        <p:spPr>
          <a:xfrm>
            <a:off x="0" y="2011680"/>
            <a:ext cx="4114800" cy="1097280"/>
          </a:xfrm>
          <a:prstGeom prst="rect">
            <a:avLst/>
          </a:prstGeom>
        </p:spPr>
        <p:txBody>
          <a:bodyPr lIns="0" tIns="0" rIns="0" bIns="0" anchor="ctr" anchorCtr="0"/>
          <a:lstStyle>
            <a:lvl1pPr algn="ctr">
              <a:buNone/>
              <a:defRPr sz="1800" i="1">
                <a:solidFill>
                  <a:srgbClr val="D9D9D9"/>
                </a:solidFill>
                <a:latin typeface="Calibri" panose="020F0502020204030204" pitchFamily="34" charset="0"/>
                <a:cs typeface="Calibri" panose="020F0502020204030204" pitchFamily="34" charset="0"/>
              </a:defRPr>
            </a:lvl1pPr>
          </a:lstStyle>
          <a:p>
            <a:pPr lvl="0"/>
            <a:r>
              <a:rPr lang="en-US" dirty="0"/>
              <a:t>[Your Image Here]</a:t>
            </a:r>
          </a:p>
        </p:txBody>
      </p:sp>
    </p:spTree>
    <p:extLst>
      <p:ext uri="{BB962C8B-B14F-4D97-AF65-F5344CB8AC3E}">
        <p14:creationId xmlns:p14="http://schemas.microsoft.com/office/powerpoint/2010/main" val="3940581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8" r:id="rId9"/>
    <p:sldLayoutId id="2147483657" r:id="rId10"/>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Medicare GLP-1 Bridge: </a:t>
            </a:r>
            <a:br>
              <a:rPr dirty="0"/>
            </a:br>
            <a:r>
              <a:rPr dirty="0"/>
              <a:t>What You Need to Know</a:t>
            </a:r>
          </a:p>
        </p:txBody>
      </p:sp>
      <p:sp>
        <p:nvSpPr>
          <p:cNvPr id="3" name="Text Placeholder 2"/>
          <p:cNvSpPr>
            <a:spLocks noGrp="1"/>
          </p:cNvSpPr>
          <p:nvPr>
            <p:ph type="body" sz="quarter" idx="12"/>
          </p:nvPr>
        </p:nvSpPr>
        <p:spPr/>
        <p:txBody>
          <a:bodyPr/>
          <a:lstStyle/>
          <a:p>
            <a:r>
              <a:rPr dirty="0"/>
              <a:t>Centers for Medicare &amp; Medicaid Services</a:t>
            </a:r>
          </a:p>
        </p:txBody>
      </p:sp>
      <p:sp>
        <p:nvSpPr>
          <p:cNvPr id="4" name="Text Placeholder 3"/>
          <p:cNvSpPr>
            <a:spLocks noGrp="1"/>
          </p:cNvSpPr>
          <p:nvPr>
            <p:ph type="body" sz="quarter" idx="13"/>
          </p:nvPr>
        </p:nvSpPr>
        <p:spPr/>
        <p:txBody>
          <a:bodyPr/>
          <a:lstStyle/>
          <a:p>
            <a:r>
              <a:rPr dirty="0"/>
              <a:t>Effective July 1,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What Is Medicare GLP-1 Bridge?</a:t>
            </a:r>
          </a:p>
        </p:txBody>
      </p:sp>
      <p:sp>
        <p:nvSpPr>
          <p:cNvPr id="3" name="Text Placeholder 2"/>
          <p:cNvSpPr>
            <a:spLocks noGrp="1"/>
          </p:cNvSpPr>
          <p:nvPr>
            <p:ph type="body" sz="quarter" idx="13"/>
          </p:nvPr>
        </p:nvSpPr>
        <p:spPr/>
        <p:txBody>
          <a:bodyPr/>
          <a:lstStyle/>
          <a:p>
            <a:r>
              <a:rPr lang="en-US" sz="1800" dirty="0">
                <a:effectLst/>
                <a:latin typeface="+mn-lt"/>
              </a:rPr>
              <a:t>Starting July 1, 2026, </a:t>
            </a:r>
            <a:r>
              <a:rPr lang="en-US" sz="1800" dirty="0">
                <a:latin typeface="+mn-lt"/>
              </a:rPr>
              <a:t>Medicare GLP-1 Bridge covers </a:t>
            </a:r>
            <a:r>
              <a:rPr lang="en-US" sz="1800" dirty="0">
                <a:effectLst/>
                <a:latin typeface="+mn-lt"/>
              </a:rPr>
              <a:t>certain GLP-1 weight loss drugs.</a:t>
            </a:r>
          </a:p>
          <a:p>
            <a:r>
              <a:rPr lang="en-US" sz="1800" dirty="0">
                <a:effectLst/>
                <a:latin typeface="+mn-lt"/>
              </a:rPr>
              <a:t>It is available nationwide (including all states and U.S. territories) to certain people with Medicare drug coverage (Part D).</a:t>
            </a:r>
            <a:endParaRPr lang="en-US" sz="1800" dirty="0">
              <a:latin typeface="+mn-lt"/>
            </a:endParaRPr>
          </a:p>
          <a:p>
            <a:r>
              <a:rPr lang="en-US" sz="1800" dirty="0">
                <a:effectLst/>
                <a:latin typeface="+mn-lt"/>
              </a:rPr>
              <a:t>If you qualify, your cost for these drugs is </a:t>
            </a:r>
            <a:r>
              <a:rPr lang="en-US" sz="1800" b="1" dirty="0">
                <a:effectLst/>
                <a:latin typeface="+mn-lt"/>
              </a:rPr>
              <a:t>$50 per month</a:t>
            </a:r>
            <a:r>
              <a:rPr lang="en-US" sz="1800" dirty="0">
                <a:effectLst/>
                <a:latin typeface="+mn-lt"/>
              </a:rPr>
              <a:t>, no matter your income level. </a:t>
            </a:r>
          </a:p>
          <a:p>
            <a:r>
              <a:rPr lang="en-US" sz="1800" dirty="0">
                <a:effectLst/>
                <a:latin typeface="+mn-lt"/>
              </a:rPr>
              <a:t>This is a short-term program that works outside of your Medicare Part D coverage, so your $50 payments don’t count toward your Medicare drug plan deductible or yearly out-of-pocket limit.</a:t>
            </a:r>
          </a:p>
          <a:p>
            <a:pPr>
              <a:spcBef>
                <a:spcPts val="600"/>
              </a:spcBef>
              <a:defRPr sz="1500">
                <a:solidFill>
                  <a:srgbClr val="000000"/>
                </a:solidFill>
              </a:defRPr>
            </a:pPr>
            <a:r>
              <a:rPr sz="1800" dirty="0">
                <a:latin typeface="+mn-lt"/>
              </a:rPr>
              <a:t>These drugs aren</a:t>
            </a:r>
            <a:r>
              <a:rPr lang="en-US" sz="1800" dirty="0">
                <a:latin typeface="+mn-lt"/>
              </a:rPr>
              <a:t>'</a:t>
            </a:r>
            <a:r>
              <a:rPr sz="1800" dirty="0">
                <a:latin typeface="+mn-lt"/>
              </a:rPr>
              <a:t>t eligible for the Medicare Prescription Payment Plan.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Which drugs are covered?</a:t>
            </a:r>
          </a:p>
        </p:txBody>
      </p:sp>
      <p:sp>
        <p:nvSpPr>
          <p:cNvPr id="3" name="Text Placeholder 2"/>
          <p:cNvSpPr>
            <a:spLocks noGrp="1"/>
          </p:cNvSpPr>
          <p:nvPr>
            <p:ph type="body" sz="quarter" idx="13"/>
          </p:nvPr>
        </p:nvSpPr>
        <p:spPr/>
        <p:txBody>
          <a:bodyPr/>
          <a:lstStyle/>
          <a:p>
            <a:pPr marL="0" indent="0">
              <a:spcBef>
                <a:spcPts val="600"/>
              </a:spcBef>
              <a:buNone/>
              <a:defRPr sz="1500">
                <a:solidFill>
                  <a:srgbClr val="000000"/>
                </a:solidFill>
              </a:defRPr>
            </a:pPr>
            <a:r>
              <a:rPr lang="en-US" sz="2000" b="1" dirty="0"/>
              <a:t>Medicare GLP-1 Bridge covers </a:t>
            </a:r>
            <a:r>
              <a:rPr lang="en-US" sz="2000" dirty="0"/>
              <a:t>the following products when used to reduce excess body weight and maintain weight reduction:</a:t>
            </a:r>
          </a:p>
          <a:p>
            <a:pPr marL="0" indent="0">
              <a:spcBef>
                <a:spcPts val="600"/>
              </a:spcBef>
              <a:buNone/>
              <a:defRPr sz="1500">
                <a:solidFill>
                  <a:srgbClr val="000000"/>
                </a:solidFill>
              </a:defRPr>
            </a:pPr>
            <a:r>
              <a:rPr lang="en-US" sz="2000" dirty="0"/>
              <a:t>	1. </a:t>
            </a:r>
            <a:r>
              <a:rPr lang="en-US" sz="2000" dirty="0" err="1"/>
              <a:t>Foundayo</a:t>
            </a:r>
            <a:r>
              <a:rPr lang="en-US" sz="2000" dirty="0"/>
              <a:t>® (tablet)</a:t>
            </a:r>
          </a:p>
          <a:p>
            <a:pPr marL="0" indent="0">
              <a:spcBef>
                <a:spcPts val="600"/>
              </a:spcBef>
              <a:buNone/>
              <a:defRPr sz="1500">
                <a:solidFill>
                  <a:srgbClr val="000000"/>
                </a:solidFill>
              </a:defRPr>
            </a:pPr>
            <a:r>
              <a:rPr lang="en-US" sz="2000" dirty="0"/>
              <a:t>	2. </a:t>
            </a:r>
            <a:r>
              <a:rPr lang="en-US" sz="2000" dirty="0" err="1"/>
              <a:t>Wegovy</a:t>
            </a:r>
            <a:r>
              <a:rPr lang="en-US" sz="2000" dirty="0"/>
              <a:t>® (injection or tablet)</a:t>
            </a:r>
          </a:p>
          <a:p>
            <a:pPr marL="0" indent="0">
              <a:spcBef>
                <a:spcPts val="600"/>
              </a:spcBef>
              <a:buNone/>
              <a:defRPr sz="1500">
                <a:solidFill>
                  <a:srgbClr val="000000"/>
                </a:solidFill>
              </a:defRPr>
            </a:pPr>
            <a:r>
              <a:rPr lang="en-US" sz="2000" dirty="0"/>
              <a:t>	3. </a:t>
            </a:r>
            <a:r>
              <a:rPr lang="en-US" sz="2000" dirty="0" err="1"/>
              <a:t>Zepbound</a:t>
            </a:r>
            <a:r>
              <a:rPr lang="en-US" sz="2000" dirty="0"/>
              <a:t>® — </a:t>
            </a:r>
            <a:r>
              <a:rPr lang="en-US" sz="2000" dirty="0" err="1"/>
              <a:t>KwikPen</a:t>
            </a:r>
            <a:r>
              <a:rPr lang="en-US" sz="2000" dirty="0"/>
              <a:t>® only</a:t>
            </a:r>
          </a:p>
          <a:p>
            <a:pPr marL="0" indent="0">
              <a:spcBef>
                <a:spcPts val="600"/>
              </a:spcBef>
              <a:buNone/>
              <a:defRPr sz="1500">
                <a:solidFill>
                  <a:srgbClr val="000000"/>
                </a:solidFill>
              </a:defRPr>
            </a:pPr>
            <a:endParaRPr lang="en-US" sz="2000" b="1" dirty="0"/>
          </a:p>
          <a:p>
            <a:pPr marL="0" indent="0">
              <a:spcBef>
                <a:spcPts val="600"/>
              </a:spcBef>
              <a:buNone/>
              <a:defRPr sz="1500">
                <a:solidFill>
                  <a:srgbClr val="000000"/>
                </a:solidFill>
              </a:defRPr>
            </a:pPr>
            <a:r>
              <a:rPr lang="en-US" sz="2000" dirty="0"/>
              <a:t>Medicare GLP-1 Bridge doesn’t cover the single-dose </a:t>
            </a:r>
            <a:r>
              <a:rPr lang="en-US" sz="2000" dirty="0" err="1"/>
              <a:t>Zepbound</a:t>
            </a:r>
            <a:r>
              <a:rPr lang="en-US" sz="2000" dirty="0"/>
              <a:t>® pen and </a:t>
            </a:r>
            <a:r>
              <a:rPr lang="en-US" sz="2000" dirty="0" err="1"/>
              <a:t>Zepbound</a:t>
            </a:r>
            <a:r>
              <a:rPr lang="en-US" sz="2000" dirty="0"/>
              <a:t>® vials, </a:t>
            </a:r>
            <a:r>
              <a:rPr lang="en-US" sz="2000" dirty="0" err="1"/>
              <a:t>Mounjaro</a:t>
            </a:r>
            <a:r>
              <a:rPr lang="en-US" sz="2000" dirty="0"/>
              <a:t>®, Ozempic®, or </a:t>
            </a:r>
            <a:r>
              <a:rPr lang="en-US" sz="2000" dirty="0" err="1"/>
              <a:t>Rybelsus</a:t>
            </a:r>
            <a:r>
              <a:rPr lang="en-US" sz="20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Do you qualify? 4 Requirements</a:t>
            </a:r>
          </a:p>
        </p:txBody>
      </p:sp>
      <p:sp>
        <p:nvSpPr>
          <p:cNvPr id="3" name="Text Placeholder 2"/>
          <p:cNvSpPr>
            <a:spLocks noGrp="1"/>
          </p:cNvSpPr>
          <p:nvPr>
            <p:ph type="body" sz="quarter" idx="13"/>
          </p:nvPr>
        </p:nvSpPr>
        <p:spPr>
          <a:xfrm>
            <a:off x="960120" y="1017270"/>
            <a:ext cx="7223760" cy="3108960"/>
          </a:xfrm>
        </p:spPr>
        <p:txBody>
          <a:bodyPr/>
          <a:lstStyle/>
          <a:p>
            <a:pPr marL="0" indent="0">
              <a:lnSpc>
                <a:spcPct val="150000"/>
              </a:lnSpc>
              <a:spcBef>
                <a:spcPts val="600"/>
              </a:spcBef>
              <a:buNone/>
              <a:defRPr sz="1500">
                <a:solidFill>
                  <a:srgbClr val="000000"/>
                </a:solidFill>
              </a:defRPr>
            </a:pPr>
            <a:r>
              <a:rPr sz="1700" dirty="0"/>
              <a:t>You must meet </a:t>
            </a:r>
            <a:r>
              <a:rPr sz="1700" b="1" dirty="0"/>
              <a:t>ALL</a:t>
            </a:r>
            <a:r>
              <a:rPr sz="1700" dirty="0"/>
              <a:t> four of these requirements:</a:t>
            </a:r>
          </a:p>
          <a:p>
            <a:pPr lvl="1">
              <a:spcBef>
                <a:spcPts val="600"/>
              </a:spcBef>
              <a:buFont typeface="Arial" panose="020B0604020202020204" pitchFamily="34" charset="0"/>
              <a:buChar char="•"/>
              <a:defRPr sz="1500">
                <a:solidFill>
                  <a:srgbClr val="000000"/>
                </a:solidFill>
              </a:defRPr>
            </a:pPr>
            <a:r>
              <a:rPr sz="1700" dirty="0"/>
              <a:t>You have Medicare Part D drug coverage (a standalone drug plan or a Medicare health plan that includes drug coverage).</a:t>
            </a:r>
            <a:r>
              <a:rPr lang="en-US" sz="1700" dirty="0"/>
              <a:t> You’re not eligible if your only Medicare coverage is through certain special plan types (like private fee-for-service plans, cost contract plans or a PACE organization). </a:t>
            </a:r>
            <a:endParaRPr sz="1700" dirty="0"/>
          </a:p>
          <a:p>
            <a:pPr lvl="1">
              <a:spcBef>
                <a:spcPts val="600"/>
              </a:spcBef>
              <a:buFont typeface="Arial" panose="020B0604020202020204" pitchFamily="34" charset="0"/>
              <a:buChar char="•"/>
              <a:defRPr sz="1500">
                <a:solidFill>
                  <a:srgbClr val="000000"/>
                </a:solidFill>
              </a:defRPr>
            </a:pPr>
            <a:r>
              <a:rPr sz="1700" dirty="0"/>
              <a:t>You aren</a:t>
            </a:r>
            <a:r>
              <a:rPr lang="en-US" sz="1700" dirty="0"/>
              <a:t>'</a:t>
            </a:r>
            <a:r>
              <a:rPr sz="1700" dirty="0"/>
              <a:t>t currently getting a GLP-1 drug paid for by your Medicare drug plan.</a:t>
            </a:r>
          </a:p>
          <a:p>
            <a:pPr lvl="1">
              <a:spcBef>
                <a:spcPts val="600"/>
              </a:spcBef>
              <a:buFont typeface="Arial" panose="020B0604020202020204" pitchFamily="34" charset="0"/>
              <a:buChar char="•"/>
              <a:defRPr sz="1500">
                <a:solidFill>
                  <a:srgbClr val="000000"/>
                </a:solidFill>
              </a:defRPr>
            </a:pPr>
            <a:r>
              <a:rPr sz="1700" dirty="0"/>
              <a:t>You don</a:t>
            </a:r>
            <a:r>
              <a:rPr lang="en-US" sz="1700" dirty="0"/>
              <a:t>'</a:t>
            </a:r>
            <a:r>
              <a:rPr sz="1700" dirty="0"/>
              <a:t>t have Type 2 diabetes, </a:t>
            </a:r>
            <a:r>
              <a:rPr lang="en-US" sz="1700" dirty="0"/>
              <a:t>moderate-to-severe</a:t>
            </a:r>
            <a:r>
              <a:rPr sz="1700" dirty="0"/>
              <a:t> sleep apnea, or fatty liver disease.</a:t>
            </a:r>
            <a:endParaRPr lang="en-US" sz="1700" dirty="0"/>
          </a:p>
          <a:p>
            <a:pPr lvl="1">
              <a:spcBef>
                <a:spcPts val="600"/>
              </a:spcBef>
              <a:buFont typeface="Arial" panose="020B0604020202020204" pitchFamily="34" charset="0"/>
              <a:buChar char="•"/>
              <a:defRPr sz="1500">
                <a:solidFill>
                  <a:srgbClr val="000000"/>
                </a:solidFill>
              </a:defRPr>
            </a:pPr>
            <a:r>
              <a:rPr lang="en-US" sz="1700" dirty="0"/>
              <a:t>You are at least 18 years old and are prescribed an eligible GLP-1 for weight loss as part of lifestyle changes, AND meet certain Body Mass Index (BMI) requirements (detailed on next slide).</a:t>
            </a:r>
            <a:endParaRPr sz="17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Do you qualify? BMI Requirements</a:t>
            </a:r>
          </a:p>
        </p:txBody>
      </p:sp>
      <p:graphicFrame>
        <p:nvGraphicFramePr>
          <p:cNvPr id="3" name="Table 2"/>
          <p:cNvGraphicFramePr>
            <a:graphicFrameLocks noGrp="1"/>
          </p:cNvGraphicFramePr>
          <p:nvPr>
            <p:extLst>
              <p:ext uri="{D42A27DB-BD31-4B8C-83A1-F6EECF244321}">
                <p14:modId xmlns:p14="http://schemas.microsoft.com/office/powerpoint/2010/main" val="1239958278"/>
              </p:ext>
            </p:extLst>
          </p:nvPr>
        </p:nvGraphicFramePr>
        <p:xfrm>
          <a:off x="640080" y="1182624"/>
          <a:ext cx="7772400" cy="3657600"/>
        </p:xfrm>
        <a:graphic>
          <a:graphicData uri="http://schemas.openxmlformats.org/drawingml/2006/table">
            <a:tbl>
              <a:tblPr firstRow="1" bandRow="1">
                <a:tableStyleId>{5C22544A-7EE6-4342-B048-85BDC9FD1C3A}</a:tableStyleId>
              </a:tblPr>
              <a:tblGrid>
                <a:gridCol w="38862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1"/>
                    </a:ext>
                  </a:extLst>
                </a:gridCol>
              </a:tblGrid>
              <a:tr h="914400">
                <a:tc>
                  <a:txBody>
                    <a:bodyPr/>
                    <a:lstStyle/>
                    <a:p>
                      <a:r>
                        <a:rPr sz="1500" b="1" dirty="0">
                          <a:solidFill>
                            <a:srgbClr val="FFFFFF"/>
                          </a:solidFill>
                          <a:latin typeface="Calibri"/>
                        </a:rPr>
                        <a:t>Your BMI</a:t>
                      </a:r>
                    </a:p>
                  </a:txBody>
                  <a:tcPr>
                    <a:solidFill>
                      <a:srgbClr val="00338D"/>
                    </a:solidFill>
                  </a:tcPr>
                </a:tc>
                <a:tc>
                  <a:txBody>
                    <a:bodyPr/>
                    <a:lstStyle/>
                    <a:p>
                      <a:r>
                        <a:rPr sz="1500" b="1" dirty="0">
                          <a:solidFill>
                            <a:srgbClr val="FFFFFF"/>
                          </a:solidFill>
                          <a:latin typeface="Calibri"/>
                        </a:rPr>
                        <a:t>You </a:t>
                      </a:r>
                      <a:r>
                        <a:rPr lang="en-US" sz="1500" b="1" dirty="0">
                          <a:solidFill>
                            <a:srgbClr val="FFFFFF"/>
                          </a:solidFill>
                          <a:latin typeface="Calibri"/>
                        </a:rPr>
                        <a:t>a</a:t>
                      </a:r>
                      <a:r>
                        <a:rPr sz="1500" b="1" dirty="0">
                          <a:solidFill>
                            <a:srgbClr val="FFFFFF"/>
                          </a:solidFill>
                          <a:latin typeface="Calibri"/>
                        </a:rPr>
                        <a:t>lso</a:t>
                      </a:r>
                      <a:r>
                        <a:rPr lang="en-US" sz="1500" b="1" dirty="0">
                          <a:solidFill>
                            <a:srgbClr val="FFFFFF"/>
                          </a:solidFill>
                          <a:latin typeface="Calibri"/>
                        </a:rPr>
                        <a:t> h</a:t>
                      </a:r>
                      <a:r>
                        <a:rPr sz="1500" b="1" dirty="0">
                          <a:solidFill>
                            <a:srgbClr val="FFFFFF"/>
                          </a:solidFill>
                          <a:latin typeface="Calibri"/>
                        </a:rPr>
                        <a:t>ave...</a:t>
                      </a:r>
                    </a:p>
                  </a:txBody>
                  <a:tcPr>
                    <a:solidFill>
                      <a:srgbClr val="00338D"/>
                    </a:solidFill>
                  </a:tcPr>
                </a:tc>
                <a:extLst>
                  <a:ext uri="{0D108BD9-81ED-4DB2-BD59-A6C34878D82A}">
                    <a16:rowId xmlns:a16="http://schemas.microsoft.com/office/drawing/2014/main" val="10000"/>
                  </a:ext>
                </a:extLst>
              </a:tr>
              <a:tr h="914400">
                <a:tc>
                  <a:txBody>
                    <a:bodyPr/>
                    <a:lstStyle/>
                    <a:p>
                      <a:r>
                        <a:rPr sz="1500" dirty="0">
                          <a:solidFill>
                            <a:srgbClr val="000000"/>
                          </a:solidFill>
                          <a:latin typeface="Calibri"/>
                        </a:rPr>
                        <a:t>35 or higher</a:t>
                      </a:r>
                    </a:p>
                  </a:txBody>
                  <a:tcPr>
                    <a:solidFill>
                      <a:srgbClr val="FFFFFF"/>
                    </a:solidFill>
                  </a:tcPr>
                </a:tc>
                <a:tc>
                  <a:txBody>
                    <a:bodyPr/>
                    <a:lstStyle/>
                    <a:p>
                      <a:r>
                        <a:rPr sz="1500" dirty="0">
                          <a:solidFill>
                            <a:srgbClr val="000000"/>
                          </a:solidFill>
                          <a:latin typeface="Calibri"/>
                        </a:rPr>
                        <a:t>No additional condition required</a:t>
                      </a:r>
                    </a:p>
                  </a:txBody>
                  <a:tcPr>
                    <a:solidFill>
                      <a:srgbClr val="FFFFFF"/>
                    </a:solidFill>
                  </a:tcPr>
                </a:tc>
                <a:extLst>
                  <a:ext uri="{0D108BD9-81ED-4DB2-BD59-A6C34878D82A}">
                    <a16:rowId xmlns:a16="http://schemas.microsoft.com/office/drawing/2014/main" val="10001"/>
                  </a:ext>
                </a:extLst>
              </a:tr>
              <a:tr h="914400">
                <a:tc>
                  <a:txBody>
                    <a:bodyPr/>
                    <a:lstStyle/>
                    <a:p>
                      <a:r>
                        <a:rPr sz="1500">
                          <a:solidFill>
                            <a:srgbClr val="000000"/>
                          </a:solidFill>
                          <a:latin typeface="Calibri"/>
                        </a:rPr>
                        <a:t>30 or higher</a:t>
                      </a:r>
                    </a:p>
                  </a:txBody>
                  <a:tcPr>
                    <a:solidFill>
                      <a:srgbClr val="E6F1F8"/>
                    </a:solidFill>
                  </a:tcPr>
                </a:tc>
                <a:tc>
                  <a:txBody>
                    <a:bodyPr/>
                    <a:lstStyle/>
                    <a:p>
                      <a:r>
                        <a:rPr sz="1500" dirty="0">
                          <a:solidFill>
                            <a:srgbClr val="000000"/>
                          </a:solidFill>
                          <a:latin typeface="Calibri"/>
                        </a:rPr>
                        <a:t>Certain heart failure OR </a:t>
                      </a:r>
                      <a:r>
                        <a:rPr lang="en-US" sz="1500" dirty="0">
                          <a:solidFill>
                            <a:srgbClr val="000000"/>
                          </a:solidFill>
                          <a:latin typeface="Calibri"/>
                        </a:rPr>
                        <a:t>uncontrolled </a:t>
                      </a:r>
                      <a:r>
                        <a:rPr sz="1500" dirty="0">
                          <a:solidFill>
                            <a:srgbClr val="000000"/>
                          </a:solidFill>
                          <a:latin typeface="Calibri"/>
                        </a:rPr>
                        <a:t>high blood pressure </a:t>
                      </a:r>
                      <a:r>
                        <a:rPr lang="en-US" sz="1500" dirty="0">
                          <a:solidFill>
                            <a:srgbClr val="000000"/>
                          </a:solidFill>
                          <a:latin typeface="Calibri"/>
                        </a:rPr>
                        <a:t>(also called hypertension) </a:t>
                      </a:r>
                      <a:r>
                        <a:rPr sz="1500" dirty="0">
                          <a:solidFill>
                            <a:srgbClr val="000000"/>
                          </a:solidFill>
                          <a:latin typeface="Calibri"/>
                        </a:rPr>
                        <a:t>OR chronic kidney disease (stage 3a or above)</a:t>
                      </a:r>
                    </a:p>
                  </a:txBody>
                  <a:tcPr>
                    <a:solidFill>
                      <a:srgbClr val="E6F1F8"/>
                    </a:solidFill>
                  </a:tcPr>
                </a:tc>
                <a:extLst>
                  <a:ext uri="{0D108BD9-81ED-4DB2-BD59-A6C34878D82A}">
                    <a16:rowId xmlns:a16="http://schemas.microsoft.com/office/drawing/2014/main" val="10002"/>
                  </a:ext>
                </a:extLst>
              </a:tr>
              <a:tr h="914400">
                <a:tc>
                  <a:txBody>
                    <a:bodyPr/>
                    <a:lstStyle/>
                    <a:p>
                      <a:r>
                        <a:rPr sz="1500">
                          <a:solidFill>
                            <a:srgbClr val="000000"/>
                          </a:solidFill>
                          <a:latin typeface="Calibri"/>
                        </a:rPr>
                        <a:t>27 or higher</a:t>
                      </a:r>
                    </a:p>
                  </a:txBody>
                  <a:tcPr>
                    <a:solidFill>
                      <a:srgbClr val="FFFFFF"/>
                    </a:solidFill>
                  </a:tcPr>
                </a:tc>
                <a:tc>
                  <a:txBody>
                    <a:bodyPr/>
                    <a:lstStyle/>
                    <a:p>
                      <a:r>
                        <a:rPr lang="en-US" sz="1500" dirty="0">
                          <a:solidFill>
                            <a:srgbClr val="000000"/>
                          </a:solidFill>
                          <a:latin typeface="Calibri"/>
                        </a:rPr>
                        <a:t>Diagnosed p</a:t>
                      </a:r>
                      <a:r>
                        <a:rPr sz="1500" dirty="0">
                          <a:solidFill>
                            <a:srgbClr val="000000"/>
                          </a:solidFill>
                          <a:latin typeface="Calibri"/>
                        </a:rPr>
                        <a:t>re-diabetes OR a history of heart attack</a:t>
                      </a:r>
                      <a:r>
                        <a:rPr lang="en-US" sz="1500" dirty="0">
                          <a:solidFill>
                            <a:srgbClr val="000000"/>
                          </a:solidFill>
                          <a:latin typeface="Calibri"/>
                        </a:rPr>
                        <a:t> or</a:t>
                      </a:r>
                      <a:r>
                        <a:rPr sz="1500" dirty="0">
                          <a:solidFill>
                            <a:srgbClr val="000000"/>
                          </a:solidFill>
                          <a:latin typeface="Calibri"/>
                        </a:rPr>
                        <a:t> stroke</a:t>
                      </a:r>
                      <a:r>
                        <a:rPr lang="en-US" sz="1500" dirty="0">
                          <a:solidFill>
                            <a:srgbClr val="000000"/>
                          </a:solidFill>
                          <a:latin typeface="Calibri"/>
                        </a:rPr>
                        <a:t> OR</a:t>
                      </a:r>
                      <a:r>
                        <a:rPr sz="1500" dirty="0">
                          <a:solidFill>
                            <a:srgbClr val="000000"/>
                          </a:solidFill>
                          <a:latin typeface="Calibri"/>
                        </a:rPr>
                        <a:t> blocked arteries in your legs or arms</a:t>
                      </a:r>
                    </a:p>
                  </a:txBody>
                  <a:tcPr>
                    <a:solidFill>
                      <a:srgbClr val="FFFFFF"/>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How it works: Step by Step</a:t>
            </a:r>
          </a:p>
        </p:txBody>
      </p:sp>
      <p:sp>
        <p:nvSpPr>
          <p:cNvPr id="3" name="Text Placeholder 2"/>
          <p:cNvSpPr>
            <a:spLocks noGrp="1"/>
          </p:cNvSpPr>
          <p:nvPr>
            <p:ph type="body" sz="quarter" idx="13"/>
          </p:nvPr>
        </p:nvSpPr>
        <p:spPr>
          <a:xfrm>
            <a:off x="1005840" y="1017270"/>
            <a:ext cx="7223760" cy="3108960"/>
          </a:xfrm>
        </p:spPr>
        <p:txBody>
          <a:bodyPr/>
          <a:lstStyle/>
          <a:p>
            <a:pPr>
              <a:spcBef>
                <a:spcPts val="600"/>
              </a:spcBef>
              <a:defRPr sz="1500">
                <a:solidFill>
                  <a:srgbClr val="000000"/>
                </a:solidFill>
              </a:defRPr>
            </a:pPr>
            <a:r>
              <a:rPr lang="en-US" dirty="0"/>
              <a:t>Step 1: Talk to your doctor to find out if a GLP-1 drug is right for you and if you qualify.</a:t>
            </a:r>
          </a:p>
          <a:p>
            <a:pPr>
              <a:spcBef>
                <a:spcPts val="600"/>
              </a:spcBef>
              <a:defRPr sz="1500">
                <a:solidFill>
                  <a:srgbClr val="000000"/>
                </a:solidFill>
              </a:defRPr>
            </a:pPr>
            <a:r>
              <a:rPr lang="en-US" dirty="0"/>
              <a:t>Step 2: Your doctor sends a prescription to your pharmacy, indicating it should be sent to Medicare GLP-1 Bridge.</a:t>
            </a:r>
          </a:p>
          <a:p>
            <a:pPr>
              <a:spcBef>
                <a:spcPts val="600"/>
              </a:spcBef>
              <a:defRPr sz="1500">
                <a:solidFill>
                  <a:srgbClr val="000000"/>
                </a:solidFill>
              </a:defRPr>
            </a:pPr>
            <a:r>
              <a:rPr lang="en-US" dirty="0"/>
              <a:t>Step 3: Your pharmacy may ask for your Medicare Number (on your red, white &amp; blue card). If you don't have your card, the pharmacist can use the last 4 digits of your Social Security Number.</a:t>
            </a:r>
          </a:p>
          <a:p>
            <a:pPr>
              <a:spcBef>
                <a:spcPts val="600"/>
              </a:spcBef>
              <a:defRPr sz="1500">
                <a:solidFill>
                  <a:srgbClr val="000000"/>
                </a:solidFill>
              </a:defRPr>
            </a:pPr>
            <a:r>
              <a:rPr lang="en-US" dirty="0"/>
              <a:t>Step 4: When requested, your doctor completes a prior authorization to get Medicare's approval for your coverage.</a:t>
            </a:r>
          </a:p>
          <a:p>
            <a:pPr>
              <a:spcBef>
                <a:spcPts val="600"/>
              </a:spcBef>
              <a:defRPr sz="1500">
                <a:solidFill>
                  <a:srgbClr val="000000"/>
                </a:solidFill>
              </a:defRPr>
            </a:pPr>
            <a:r>
              <a:rPr lang="en-US" dirty="0"/>
              <a:t>Step 5: You get a letter from Medicare confirming you’re eligible for Medicare GLP-1 Bridge.</a:t>
            </a:r>
          </a:p>
          <a:p>
            <a:pPr>
              <a:spcBef>
                <a:spcPts val="600"/>
              </a:spcBef>
              <a:defRPr sz="1500">
                <a:solidFill>
                  <a:srgbClr val="000000"/>
                </a:solidFill>
              </a:defRPr>
            </a:pPr>
            <a:r>
              <a:rPr lang="en-US" dirty="0"/>
              <a:t>Step 6: After you get your approval letter, pick up your medicine at the pharmacy and pay $50 for a one-month supply.</a:t>
            </a:r>
          </a:p>
          <a:p>
            <a:pPr marL="0" indent="0">
              <a:spcBef>
                <a:spcPts val="600"/>
              </a:spcBef>
              <a:buNone/>
              <a:defRPr sz="1500">
                <a:solidFill>
                  <a:srgbClr val="000000"/>
                </a:solidFill>
              </a:defRPr>
            </a:pPr>
            <a:r>
              <a:rPr lang="en-US" dirty="0"/>
              <a:t>Refills: The prior authorization is valid through December 31, 2027. You won’t need a new approval for refills or dosage changes, as long as you stay on the same GLP-1.</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For more information</a:t>
            </a:r>
          </a:p>
        </p:txBody>
      </p:sp>
      <p:sp>
        <p:nvSpPr>
          <p:cNvPr id="4" name="TextBox 3">
            <a:extLst>
              <a:ext uri="{FF2B5EF4-FFF2-40B4-BE49-F238E27FC236}">
                <a16:creationId xmlns:a16="http://schemas.microsoft.com/office/drawing/2014/main" id="{A3249405-1A27-0BA5-ABE2-210B0A6BB4F3}"/>
              </a:ext>
            </a:extLst>
          </p:cNvPr>
          <p:cNvSpPr txBox="1"/>
          <p:nvPr/>
        </p:nvSpPr>
        <p:spPr>
          <a:xfrm>
            <a:off x="640080" y="1330036"/>
            <a:ext cx="7423265" cy="2062103"/>
          </a:xfrm>
          <a:prstGeom prst="rect">
            <a:avLst/>
          </a:prstGeom>
          <a:noFill/>
        </p:spPr>
        <p:txBody>
          <a:bodyPr wrap="square" rtlCol="0">
            <a:spAutoFit/>
          </a:bodyPr>
          <a:lstStyle/>
          <a:p>
            <a:pPr algn="ctr" fontAlgn="t"/>
            <a:r>
              <a:rPr lang="en-US" sz="3200" b="1" dirty="0"/>
              <a:t>Medicare.gov/glp1bridge</a:t>
            </a:r>
          </a:p>
          <a:p>
            <a:pPr algn="ctr" fontAlgn="t"/>
            <a:endParaRPr lang="en-US" sz="3200" dirty="0"/>
          </a:p>
          <a:p>
            <a:pPr algn="ctr" fontAlgn="t"/>
            <a:r>
              <a:rPr lang="en-US" sz="3200" dirty="0"/>
              <a:t>1-800-MEDICARE</a:t>
            </a:r>
          </a:p>
          <a:p>
            <a:pPr algn="ctr" fontAlgn="t"/>
            <a:r>
              <a:rPr lang="en-US" sz="3200" dirty="0"/>
              <a:t>1-800-633-4227 | TTY: 1-877-486-2048</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pPr>
      <a:bodyPr wrap="square" lIns="0" tIns="0" rIns="0" bIns="0" rtlCol="0" anchor="t"/>
      <a:lstStyle>
        <a:defPPr marL="342900" indent="-342900" algn="l">
          <a:spcAft>
            <a:spcPts val="800"/>
          </a:spcAft>
          <a:buSzPct val="100000"/>
          <a:buChar char="•"/>
          <a:defRPr sz="1400" dirty="0">
            <a:solidFill>
              <a:srgbClr val="262626"/>
            </a:solidFill>
            <a:latin typeface="Calibri" pitchFamily="34" charset="0"/>
            <a:ea typeface="Calibri" pitchFamily="34" charset="-122"/>
            <a:cs typeface="Calibri" pitchFamily="34" charset="-120"/>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5034</TotalTime>
  <Words>1013</Words>
  <Application>Microsoft Office PowerPoint</Application>
  <PresentationFormat>On-screen Show (16:9)</PresentationFormat>
  <Paragraphs>64</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Georgia</vt:lpstr>
      <vt:lpstr>Office Theme</vt:lpstr>
      <vt:lpstr>Medicare GLP-1 Bridge:  What You Need to Know</vt:lpstr>
      <vt:lpstr>What Is Medicare GLP-1 Bridge?</vt:lpstr>
      <vt:lpstr>Which drugs are covered?</vt:lpstr>
      <vt:lpstr>Do you qualify? 4 Requirements</vt:lpstr>
      <vt:lpstr>Do you qualify? BMI Requirements</vt:lpstr>
      <vt:lpstr>How it works: Step by Step</vt:lpstr>
      <vt:lpstr>For more information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 Presentation Template</dc:title>
  <dc:subject>PptxGenJS Presentation</dc:subject>
  <dc:creator>Matt Artz</dc:creator>
  <cp:lastModifiedBy>Pressley, Erin (CMS/OC)</cp:lastModifiedBy>
  <cp:revision>93</cp:revision>
  <dcterms:created xsi:type="dcterms:W3CDTF">2026-03-04T17:37:39Z</dcterms:created>
  <dcterms:modified xsi:type="dcterms:W3CDTF">2026-06-22T16:50:02Z</dcterms:modified>
</cp:coreProperties>
</file>