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AE440-3F78-4B6E-A53E-2EB22FEE1FFA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5790F-3F26-4089-923E-F789F24F3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4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A239-8C11-4A0F-BCF7-A5DE4C2A04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58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2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4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9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8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6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4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5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9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7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5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7198D-C45D-4095-8D44-55BA8A2C2CED}" type="datetimeFigureOut">
              <a:rPr lang="en-US" smtClean="0"/>
              <a:t>12/02/2015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3A2E9-3909-4B26-BB01-21C07FD5A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1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MIPS Eligible Professionals (EPs):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Applies to individual EPs, groups of EPs or virtual groups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2019 &amp; 2020 (First two years)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Physicians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Physician Assistants</a:t>
            </a:r>
            <a:r>
              <a:rPr lang="en-US" dirty="0" smtClean="0">
                <a:solidFill>
                  <a:schemeClr val="tx2"/>
                </a:solidFill>
              </a:rPr>
              <a:t>		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Certified Registered Nurse Anesthetists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Nurse Practitioners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Clinical </a:t>
            </a:r>
            <a:r>
              <a:rPr lang="en-US" dirty="0" smtClean="0">
                <a:solidFill>
                  <a:schemeClr val="tx2"/>
                </a:solidFill>
              </a:rPr>
              <a:t>Nurse Specialists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Groups that include such </a:t>
            </a:r>
            <a:r>
              <a:rPr lang="en-US" dirty="0" smtClean="0">
                <a:solidFill>
                  <a:schemeClr val="tx2"/>
                </a:solidFill>
              </a:rPr>
              <a:t>professionals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b="1" dirty="0" smtClean="0">
                <a:solidFill>
                  <a:schemeClr val="tx2"/>
                </a:solidFill>
              </a:rPr>
              <a:t>2021 onward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Secretary can add EPs (described in 1848(k)(3)(B)) to </a:t>
            </a:r>
            <a:r>
              <a:rPr lang="en-US" dirty="0" smtClean="0">
                <a:solidFill>
                  <a:schemeClr val="tx2"/>
                </a:solidFill>
              </a:rPr>
              <a:t>MIPS</a:t>
            </a:r>
          </a:p>
          <a:p>
            <a:pPr lvl="1"/>
            <a:endParaRPr lang="en-US" dirty="0" smtClean="0">
              <a:solidFill>
                <a:schemeClr val="tx2"/>
              </a:solidFill>
            </a:endParaRPr>
          </a:p>
          <a:p>
            <a:r>
              <a:rPr lang="en-US" b="1" dirty="0" smtClean="0">
                <a:solidFill>
                  <a:schemeClr val="tx2"/>
                </a:solidFill>
              </a:rPr>
              <a:t>Excluded EPs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Qualifying APM participants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Partial Qualifying APM Participants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Low volume threshold exclusions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7166-D886-4299-8B4B-65E2924AA6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90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MIPS Eligible Professionals (EPs):</vt:lpstr>
    </vt:vector>
  </TitlesOfParts>
  <Company>CMS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MIPS Eligible Professionals (EPs):</dc:title>
  <dc:creator>Lemeneh Tefera</dc:creator>
  <cp:lastModifiedBy>Lemeneh Tefera</cp:lastModifiedBy>
  <cp:revision>3</cp:revision>
  <dcterms:created xsi:type="dcterms:W3CDTF">2015-12-02T21:56:46Z</dcterms:created>
  <dcterms:modified xsi:type="dcterms:W3CDTF">2015-12-02T21:58:11Z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-998100486</vt:i4>
  </property>
  <property fmtid="{D5CDD505-2E9C-101B-9397-08002B2CF9AE}" pid="3" name="_NewReviewCycle">
    <vt:lpwstr/>
  </property>
  <property fmtid="{D5CDD505-2E9C-101B-9397-08002B2CF9AE}" pid="4" name="_EmailSubject">
    <vt:lpwstr>Various Documents for Percussion</vt:lpwstr>
  </property>
  <property fmtid="{D5CDD505-2E9C-101B-9397-08002B2CF9AE}" pid="5" name="_AuthorEmail">
    <vt:lpwstr>alissa.schaubrimel@cms.hhs.gov</vt:lpwstr>
  </property>
  <property fmtid="{D5CDD505-2E9C-101B-9397-08002B2CF9AE}" pid="6" name="_AuthorEmailDisplayName">
    <vt:lpwstr>Schaub-Rimel, Alissa J. (CMS/OC)</vt:lpwstr>
  </property>
  <property fmtid="{D5CDD505-2E9C-101B-9397-08002B2CF9AE}" pid="7" name="_PreviousAdHocReviewCycleID">
    <vt:i4>-998100486</vt:i4>
  </property>
</Properties>
</file>